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handoutMasterIdLst>
    <p:handoutMasterId r:id="rId108"/>
  </p:handoutMasterIdLst>
  <p:sldIdLst>
    <p:sldId id="279" r:id="rId2"/>
    <p:sldId id="280" r:id="rId3"/>
    <p:sldId id="281" r:id="rId4"/>
    <p:sldId id="305" r:id="rId5"/>
    <p:sldId id="576" r:id="rId6"/>
    <p:sldId id="544" r:id="rId7"/>
    <p:sldId id="551" r:id="rId8"/>
    <p:sldId id="578" r:id="rId9"/>
    <p:sldId id="570" r:id="rId10"/>
    <p:sldId id="579" r:id="rId11"/>
    <p:sldId id="555" r:id="rId12"/>
    <p:sldId id="564" r:id="rId13"/>
    <p:sldId id="260" r:id="rId14"/>
    <p:sldId id="565" r:id="rId15"/>
    <p:sldId id="594" r:id="rId16"/>
    <p:sldId id="568" r:id="rId17"/>
    <p:sldId id="571" r:id="rId18"/>
    <p:sldId id="580" r:id="rId19"/>
    <p:sldId id="556" r:id="rId20"/>
    <p:sldId id="559" r:id="rId21"/>
    <p:sldId id="557" r:id="rId22"/>
    <p:sldId id="560" r:id="rId23"/>
    <p:sldId id="563" r:id="rId24"/>
    <p:sldId id="581" r:id="rId25"/>
    <p:sldId id="575" r:id="rId26"/>
    <p:sldId id="583" r:id="rId27"/>
    <p:sldId id="584" r:id="rId28"/>
    <p:sldId id="589" r:id="rId29"/>
    <p:sldId id="586" r:id="rId30"/>
    <p:sldId id="593" r:id="rId31"/>
    <p:sldId id="597" r:id="rId32"/>
    <p:sldId id="602" r:id="rId33"/>
    <p:sldId id="598" r:id="rId34"/>
    <p:sldId id="608" r:id="rId35"/>
    <p:sldId id="609" r:id="rId36"/>
    <p:sldId id="619" r:id="rId37"/>
    <p:sldId id="628" r:id="rId38"/>
    <p:sldId id="629" r:id="rId39"/>
    <p:sldId id="624" r:id="rId40"/>
    <p:sldId id="618" r:id="rId41"/>
    <p:sldId id="630" r:id="rId42"/>
    <p:sldId id="694" r:id="rId43"/>
    <p:sldId id="695" r:id="rId44"/>
    <p:sldId id="632" r:id="rId45"/>
    <p:sldId id="633" r:id="rId46"/>
    <p:sldId id="656" r:id="rId47"/>
    <p:sldId id="634" r:id="rId48"/>
    <p:sldId id="635" r:id="rId49"/>
    <p:sldId id="649" r:id="rId50"/>
    <p:sldId id="641" r:id="rId51"/>
    <p:sldId id="648" r:id="rId52"/>
    <p:sldId id="657" r:id="rId53"/>
    <p:sldId id="662" r:id="rId54"/>
    <p:sldId id="663" r:id="rId55"/>
    <p:sldId id="659" r:id="rId56"/>
    <p:sldId id="660" r:id="rId57"/>
    <p:sldId id="642" r:id="rId58"/>
    <p:sldId id="664" r:id="rId59"/>
    <p:sldId id="665" r:id="rId60"/>
    <p:sldId id="653" r:id="rId61"/>
    <p:sldId id="654" r:id="rId62"/>
    <p:sldId id="661" r:id="rId63"/>
    <p:sldId id="667" r:id="rId64"/>
    <p:sldId id="668" r:id="rId65"/>
    <p:sldId id="669" r:id="rId66"/>
    <p:sldId id="666" r:id="rId67"/>
    <p:sldId id="637" r:id="rId68"/>
    <p:sldId id="636" r:id="rId69"/>
    <p:sldId id="670" r:id="rId70"/>
    <p:sldId id="671" r:id="rId71"/>
    <p:sldId id="672" r:id="rId72"/>
    <p:sldId id="673" r:id="rId73"/>
    <p:sldId id="674" r:id="rId74"/>
    <p:sldId id="675" r:id="rId75"/>
    <p:sldId id="676" r:id="rId76"/>
    <p:sldId id="677" r:id="rId77"/>
    <p:sldId id="678" r:id="rId78"/>
    <p:sldId id="679" r:id="rId79"/>
    <p:sldId id="680" r:id="rId80"/>
    <p:sldId id="681" r:id="rId81"/>
    <p:sldId id="682" r:id="rId82"/>
    <p:sldId id="683" r:id="rId83"/>
    <p:sldId id="684" r:id="rId84"/>
    <p:sldId id="685" r:id="rId85"/>
    <p:sldId id="686" r:id="rId86"/>
    <p:sldId id="687" r:id="rId87"/>
    <p:sldId id="688" r:id="rId88"/>
    <p:sldId id="689" r:id="rId89"/>
    <p:sldId id="690" r:id="rId90"/>
    <p:sldId id="691" r:id="rId91"/>
    <p:sldId id="692" r:id="rId92"/>
    <p:sldId id="693" r:id="rId93"/>
    <p:sldId id="701" r:id="rId94"/>
    <p:sldId id="652" r:id="rId95"/>
    <p:sldId id="645" r:id="rId96"/>
    <p:sldId id="286" r:id="rId97"/>
    <p:sldId id="697" r:id="rId98"/>
    <p:sldId id="698" r:id="rId99"/>
    <p:sldId id="647" r:id="rId100"/>
    <p:sldId id="700" r:id="rId101"/>
    <p:sldId id="529" r:id="rId102"/>
    <p:sldId id="505" r:id="rId103"/>
    <p:sldId id="703" r:id="rId104"/>
    <p:sldId id="704" r:id="rId105"/>
    <p:sldId id="696"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B129"/>
    <a:srgbClr val="78953D"/>
    <a:srgbClr val="D6ECF2"/>
    <a:srgbClr val="151719"/>
    <a:srgbClr val="0E0F10"/>
    <a:srgbClr val="1A1B1C"/>
    <a:srgbClr val="1C1D1E"/>
    <a:srgbClr val="111111"/>
    <a:srgbClr val="191919"/>
    <a:srgbClr val="448CD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277" autoAdjust="0"/>
    <p:restoredTop sz="93980" autoAdjust="0"/>
  </p:normalViewPr>
  <p:slideViewPr>
    <p:cSldViewPr snapToGrid="0">
      <p:cViewPr varScale="1">
        <p:scale>
          <a:sx n="96" d="100"/>
          <a:sy n="96" d="100"/>
        </p:scale>
        <p:origin x="-120" y="-132"/>
      </p:cViewPr>
      <p:guideLst>
        <p:guide orient="horz" pos="2160"/>
        <p:guide pos="2880"/>
      </p:guideLst>
    </p:cSldViewPr>
  </p:slideViewPr>
  <p:notesTextViewPr>
    <p:cViewPr>
      <p:scale>
        <a:sx n="75" d="100"/>
        <a:sy n="75" d="100"/>
      </p:scale>
      <p:origin x="0" y="0"/>
    </p:cViewPr>
  </p:notesTextViewPr>
  <p:sorterViewPr>
    <p:cViewPr>
      <p:scale>
        <a:sx n="100" d="100"/>
        <a:sy n="100" d="100"/>
      </p:scale>
      <p:origin x="0" y="13020"/>
    </p:cViewPr>
  </p:sorterViewPr>
  <p:notesViewPr>
    <p:cSldViewPr snapToGrid="0">
      <p:cViewPr varScale="1">
        <p:scale>
          <a:sx n="79" d="100"/>
          <a:sy n="79" d="100"/>
        </p:scale>
        <p:origin x="-2970"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8130B0-E7D0-4AAD-B199-6C0C8A2A1DE6}" type="datetimeFigureOut">
              <a:rPr lang="en-US" smtClean="0"/>
              <a:pPr/>
              <a:t>2/15/2017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474ECD-732D-4A49-BC40-83D7E8AF21C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C0094F-F66E-4261-98BD-438754EAD95D}" type="datetimeFigureOut">
              <a:rPr lang="en-US" smtClean="0"/>
              <a:pPr/>
              <a:t>2/15/2017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FDBF01-B66F-44F1-A799-D529072B21B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lewis-clark.org/article/1796"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Holter_Da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lewis-clark.org/article/1796"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lewis-clark.org/article/1796"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Driftwood</a:t>
            </a:r>
          </a:p>
          <a:p>
            <a:r>
              <a:rPr lang="en-US" sz="1200" b="1" i="0" kern="1200" dirty="0" smtClean="0">
                <a:solidFill>
                  <a:schemeClr val="tx1"/>
                </a:solidFill>
                <a:latin typeface="+mn-lt"/>
                <a:ea typeface="+mn-ea"/>
                <a:cs typeface="+mn-cs"/>
              </a:rPr>
              <a:t>I</a:t>
            </a:r>
            <a:r>
              <a:rPr lang="en-US" sz="1200" b="0" i="0" kern="1200" dirty="0" smtClean="0">
                <a:solidFill>
                  <a:schemeClr val="tx1"/>
                </a:solidFill>
                <a:latin typeface="+mn-lt"/>
                <a:ea typeface="+mn-ea"/>
                <a:cs typeface="+mn-cs"/>
              </a:rPr>
              <a:t>n Lewis and Clark's day, a lexicon of hazards made up an intimate dialog between the </a:t>
            </a:r>
            <a:r>
              <a:rPr lang="en-US" sz="1200" b="0" i="0" kern="1200" dirty="0" err="1" smtClean="0">
                <a:solidFill>
                  <a:schemeClr val="tx1"/>
                </a:solidFill>
                <a:latin typeface="+mn-lt"/>
                <a:ea typeface="+mn-ea"/>
                <a:cs typeface="+mn-cs"/>
              </a:rPr>
              <a:t>riverman</a:t>
            </a:r>
            <a:r>
              <a:rPr lang="en-US" sz="1200" b="0" i="0" kern="1200" dirty="0" smtClean="0">
                <a:solidFill>
                  <a:schemeClr val="tx1"/>
                </a:solidFill>
                <a:latin typeface="+mn-lt"/>
                <a:ea typeface="+mn-ea"/>
                <a:cs typeface="+mn-cs"/>
              </a:rPr>
              <a:t> and the river. Snag, sweep, sawyer, preacher, rapid, riffle, eddy, and whirlpool; rolling sands, rocky shoals, collapsing banks, and overhanging trees. The photo shows a drift or raft of logs—an </a:t>
            </a:r>
            <a:r>
              <a:rPr lang="en-US" sz="1200" b="0" i="1" kern="1200" dirty="0" err="1" smtClean="0">
                <a:solidFill>
                  <a:schemeClr val="tx1"/>
                </a:solidFill>
                <a:latin typeface="+mn-lt"/>
                <a:ea typeface="+mn-ea"/>
                <a:cs typeface="+mn-cs"/>
              </a:rPr>
              <a:t>embarras</a:t>
            </a:r>
            <a:r>
              <a:rPr lang="en-US" sz="1200" b="0" i="0" kern="1200" dirty="0" smtClean="0">
                <a:solidFill>
                  <a:schemeClr val="tx1"/>
                </a:solidFill>
                <a:latin typeface="+mn-lt"/>
                <a:ea typeface="+mn-ea"/>
                <a:cs typeface="+mn-cs"/>
              </a:rPr>
              <a:t>, or "obstacle," as the French </a:t>
            </a:r>
            <a:r>
              <a:rPr lang="en-US" sz="1200" b="0" i="0" kern="1200" dirty="0" err="1" smtClean="0">
                <a:solidFill>
                  <a:schemeClr val="tx1"/>
                </a:solidFill>
                <a:latin typeface="+mn-lt"/>
                <a:ea typeface="+mn-ea"/>
                <a:cs typeface="+mn-cs"/>
              </a:rPr>
              <a:t>engagés</a:t>
            </a:r>
            <a:r>
              <a:rPr lang="en-US" sz="1200" b="0" i="0" kern="1200" dirty="0" smtClean="0">
                <a:solidFill>
                  <a:schemeClr val="tx1"/>
                </a:solidFill>
                <a:latin typeface="+mn-lt"/>
                <a:ea typeface="+mn-ea"/>
                <a:cs typeface="+mn-cs"/>
              </a:rPr>
              <a:t> called it. Rising waters in the spring dislodged downed timber, then carried it to the nearest place where it could be caught and collected. Huge drifts could accumulate rapidly. Receding waters left them beached in the mud, to be picked up again the following spring and moved on. The Missouri spawned countless hazards such as these throughout its length, and even contributed some of them to the Mississippi River</a:t>
            </a:r>
          </a:p>
          <a:p>
            <a:r>
              <a:rPr lang="en-US" sz="1200" b="0" i="0" kern="1200" dirty="0" smtClean="0">
                <a:solidFill>
                  <a:schemeClr val="tx1"/>
                </a:solidFill>
                <a:latin typeface="+mn-lt"/>
                <a:ea typeface="+mn-ea"/>
                <a:cs typeface="+mn-cs"/>
              </a:rPr>
              <a:t>Drifts like the one pictured were even more dangerous on the downstream journey than they were going upriver, with the current in this part of the Missouri running at an estimated six and a half to seven miles per hour. To maintain control and avoid slamming into them, the men of the Corps had to keep the boats moving faster than the current. If a craft were caught against the leading edge of a drift, it would be next to impossible for the crew to escape.</a:t>
            </a:r>
          </a:p>
          <a:p>
            <a:endParaRPr lang="en-US" sz="1200" b="0" i="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spring of 1805, when the rest of the Corps of Discovery set out from Fort Mandan with the two pirogues and six dugout canoes, headed for shallower water on the upper Missouri, the barge was sent back downriver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Six 18-foot-long setting poles are slung on each side, aft. Each has an iron tip on its lower end, for a secure purchase among the mud, sand and rocks of the river. Setting poles were especially useful for fending off drifting logs and snags, and avoiding rocks, shoals and sandbars, if wading was practical or the bank was relatively free of trees and brush, the barge could be </a:t>
            </a:r>
            <a:r>
              <a:rPr lang="en-US" sz="1200" kern="1200" dirty="0" err="1" smtClean="0">
                <a:solidFill>
                  <a:schemeClr val="tx1"/>
                </a:solidFill>
                <a:latin typeface="+mn-lt"/>
                <a:ea typeface="+mn-ea"/>
                <a:cs typeface="+mn-cs"/>
              </a:rPr>
              <a:t>cordelled</a:t>
            </a:r>
            <a:r>
              <a:rPr lang="en-US" sz="1200" kern="1200" dirty="0" smtClean="0">
                <a:solidFill>
                  <a:schemeClr val="tx1"/>
                </a:solidFill>
                <a:latin typeface="+mn-lt"/>
                <a:ea typeface="+mn-ea"/>
                <a:cs typeface="+mn-cs"/>
              </a:rPr>
              <a:t>, or pulled by a small crew on shore with a </a:t>
            </a:r>
            <a:r>
              <a:rPr lang="en-US" sz="1200" u="sng" kern="1200" dirty="0" smtClean="0">
                <a:solidFill>
                  <a:schemeClr val="tx1"/>
                </a:solidFill>
                <a:latin typeface="+mn-lt"/>
                <a:ea typeface="+mn-ea"/>
                <a:cs typeface="+mn-cs"/>
                <a:hlinkClick r:id="rId3"/>
              </a:rPr>
              <a:t>rope</a:t>
            </a:r>
            <a:r>
              <a:rPr lang="en-US" sz="1200" kern="1200" dirty="0" smtClean="0">
                <a:solidFill>
                  <a:schemeClr val="tx1"/>
                </a:solidFill>
                <a:latin typeface="+mn-lt"/>
                <a:ea typeface="+mn-ea"/>
                <a:cs typeface="+mn-cs"/>
              </a:rPr>
              <a:t> a couple of hundred feet long. If the river was deep near a brushy bank, </a:t>
            </a:r>
            <a:r>
              <a:rPr lang="en-US" sz="1200" kern="1200" dirty="0" err="1" smtClean="0">
                <a:solidFill>
                  <a:schemeClr val="tx1"/>
                </a:solidFill>
                <a:latin typeface="+mn-lt"/>
                <a:ea typeface="+mn-ea"/>
                <a:cs typeface="+mn-cs"/>
              </a:rPr>
              <a:t>bushwacking</a:t>
            </a:r>
            <a:r>
              <a:rPr lang="en-US" sz="1200" kern="1200" dirty="0" smtClean="0">
                <a:solidFill>
                  <a:schemeClr val="tx1"/>
                </a:solidFill>
                <a:latin typeface="+mn-lt"/>
                <a:ea typeface="+mn-ea"/>
                <a:cs typeface="+mn-cs"/>
              </a:rPr>
              <a:t> was an option; either the </a:t>
            </a:r>
            <a:r>
              <a:rPr lang="en-US" sz="1200" kern="1200" dirty="0" err="1" smtClean="0">
                <a:solidFill>
                  <a:schemeClr val="tx1"/>
                </a:solidFill>
                <a:latin typeface="+mn-lt"/>
                <a:ea typeface="+mn-ea"/>
                <a:cs typeface="+mn-cs"/>
              </a:rPr>
              <a:t>cordelling</a:t>
            </a:r>
            <a:r>
              <a:rPr lang="en-US" sz="1200" kern="1200" dirty="0" smtClean="0">
                <a:solidFill>
                  <a:schemeClr val="tx1"/>
                </a:solidFill>
                <a:latin typeface="+mn-lt"/>
                <a:ea typeface="+mn-ea"/>
                <a:cs typeface="+mn-cs"/>
              </a:rPr>
              <a:t> crew or a crew aboard the boat could pull it ahead by grabbing branches and walking toward the stern. The only other practical strategy was warping, by which one end of a long rope was carried upriver in one of the pirogues, or walked up by an on-shore crew, and tied to a tree; the boat was then pulled up by a crew on the downstream end of the rope aboard the boat, who marched from stem to stern along the </a:t>
            </a:r>
            <a:r>
              <a:rPr lang="en-US" sz="1200" kern="1200" dirty="0" err="1" smtClean="0">
                <a:solidFill>
                  <a:schemeClr val="tx1"/>
                </a:solidFill>
                <a:latin typeface="+mn-lt"/>
                <a:ea typeface="+mn-ea"/>
                <a:cs typeface="+mn-cs"/>
              </a:rPr>
              <a:t>cleated</a:t>
            </a:r>
            <a:r>
              <a:rPr lang="en-US" sz="1200" kern="1200" dirty="0" smtClean="0">
                <a:solidFill>
                  <a:schemeClr val="tx1"/>
                </a:solidFill>
                <a:latin typeface="+mn-lt"/>
                <a:ea typeface="+mn-ea"/>
                <a:cs typeface="+mn-cs"/>
              </a:rPr>
              <a:t> lids of the storage lockers. Meanwhile, a second rope was carried farther up the river and tied to a tree, and so on. Only once is this technique mentioned in the journals–when Sergeant </a:t>
            </a:r>
            <a:r>
              <a:rPr lang="en-US" sz="1200" kern="1200" dirty="0" err="1" smtClean="0">
                <a:solidFill>
                  <a:schemeClr val="tx1"/>
                </a:solidFill>
                <a:latin typeface="+mn-lt"/>
                <a:ea typeface="+mn-ea"/>
                <a:cs typeface="+mn-cs"/>
              </a:rPr>
              <a:t>Gass</a:t>
            </a:r>
            <a:r>
              <a:rPr lang="en-US" sz="1200" kern="1200" dirty="0" smtClean="0">
                <a:solidFill>
                  <a:schemeClr val="tx1"/>
                </a:solidFill>
                <a:latin typeface="+mn-lt"/>
                <a:ea typeface="+mn-ea"/>
                <a:cs typeface="+mn-cs"/>
              </a:rPr>
              <a:t> reported: "On the 21st [of June, 1804] we had rapid water, and for about a mile had to warp up our boat by a rope."</a:t>
            </a:r>
          </a:p>
          <a:p>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48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The Map Used by Lewis and Clark</a:t>
            </a:r>
          </a:p>
          <a:p>
            <a:r>
              <a:rPr lang="en-US" sz="1200" b="0" i="0" kern="1200" dirty="0" smtClean="0">
                <a:solidFill>
                  <a:schemeClr val="tx1"/>
                </a:solidFill>
                <a:latin typeface="+mn-lt"/>
                <a:ea typeface="+mn-ea"/>
                <a:cs typeface="+mn-cs"/>
              </a:rPr>
              <a:t>Lewis and Clark took the map displayed below with them. It represented the best knowledge available at that time but included the common misconceptions mentioned previously. The Rocky Mountains are represented on the map by just one ridge, and rivers, such as the Heart River, are shown to have their headwaters in the Rockies. The map indicates very little was known about the location and geography of the Missouri River.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Lewis and Clark map, with annotations in brown ink by Meriwether Lewis, tracing showing the Mississippi, the Missouri for a short distance above Kansas, Lakes Michigan, Superior, and Winnipeg, and the country onwards to the Pacific, 1803.</a:t>
            </a:r>
            <a:r>
              <a:rPr lang="en-US" dirty="0" smtClean="0"/>
              <a:t/>
            </a:r>
            <a:br>
              <a:rPr lang="en-US" dirty="0" smtClean="0"/>
            </a:br>
            <a:r>
              <a:rPr lang="en-US" sz="1200" b="0" i="0" kern="1200" dirty="0" smtClean="0">
                <a:solidFill>
                  <a:schemeClr val="tx1"/>
                </a:solidFill>
                <a:latin typeface="+mn-lt"/>
                <a:ea typeface="+mn-ea"/>
                <a:cs typeface="+mn-cs"/>
              </a:rPr>
              <a:t>Library of Congress, Geography and Map Division</a:t>
            </a:r>
          </a:p>
          <a:p>
            <a:endParaRPr lang="en-US" sz="1200" b="0" i="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incorporate the work of Ellicott, Cook, Vancouver, </a:t>
            </a:r>
            <a:r>
              <a:rPr lang="en-US" sz="1200" kern="1200" dirty="0" err="1" smtClean="0">
                <a:solidFill>
                  <a:schemeClr val="tx1"/>
                </a:solidFill>
                <a:latin typeface="+mn-lt"/>
                <a:ea typeface="+mn-ea"/>
                <a:cs typeface="+mn-cs"/>
              </a:rPr>
              <a:t>Arrowsmith</a:t>
            </a:r>
            <a:r>
              <a:rPr lang="en-US" sz="1200" kern="1200" dirty="0" smtClean="0">
                <a:solidFill>
                  <a:schemeClr val="tx1"/>
                </a:solidFill>
                <a:latin typeface="+mn-lt"/>
                <a:ea typeface="+mn-ea"/>
                <a:cs typeface="+mn-cs"/>
              </a:rPr>
              <a:t>, Mackenzie, Thompson, Mitchell, </a:t>
            </a:r>
            <a:r>
              <a:rPr lang="en-US" sz="1200" kern="1200" dirty="0" err="1" smtClean="0">
                <a:solidFill>
                  <a:schemeClr val="tx1"/>
                </a:solidFill>
                <a:latin typeface="+mn-lt"/>
                <a:ea typeface="+mn-ea"/>
                <a:cs typeface="+mn-cs"/>
              </a:rPr>
              <a:t>d’Anville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Delisle</a:t>
            </a:r>
            <a:r>
              <a:rPr lang="en-US" sz="1200" kern="1200" dirty="0" smtClean="0">
                <a:solidFill>
                  <a:schemeClr val="tx1"/>
                </a:solidFill>
                <a:latin typeface="+mn-lt"/>
                <a:ea typeface="+mn-ea"/>
                <a:cs typeface="+mn-cs"/>
              </a:rPr>
              <a:t> into his map.</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50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kern="1200" dirty="0" smtClean="0">
                <a:solidFill>
                  <a:schemeClr val="tx1"/>
                </a:solidFill>
                <a:latin typeface="+mn-lt"/>
                <a:ea typeface="+mn-ea"/>
                <a:cs typeface="+mn-cs"/>
              </a:rPr>
              <a:t>Drawn by surveyors Joshua Fry and Peter Jefferson, father of Thomas Jefferson, this map was the pre-eminent cartographic representation of Virginia during the French and Indian War and the American Revolution. The map was commissioned by the Board of Trade in 1748 in order to determine the extent of Virginia's western settlement and possible French encroachment on English claims. It is the first reasonably accurate map of the colony to show the various ranges of the Allegheny Mountains and the potential connections of the James and Potomac Rivers with the westward flowing tributaries of the Ohio.</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Private Robert Frazer was the first member of the Lewis and Clark party to announce publication of an expedition journal. His account never reached print, and the original journal was lost. This manuscript map is the only remnant of that initial publishing attempt. Since Frazer had little or no knowledge of surveying or natural sciences, the map is a strange piece of cartography. He traces the expedition's route, but continues to depict older views of the Rocky Mountains and western rivers. Sometimes ignored, the Frazer map was one of the first to reveal the course of the journey and some of its geographic findings.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This was the first published map to display reasonably accurate geographic information of the trans-Mississippi West. Based on a large map kept by William Clark, the engraved copy accompanied Nicholas Biddle's </a:t>
            </a:r>
            <a:r>
              <a:rPr lang="en-US" sz="1200" b="0" i="1" kern="1200" dirty="0" smtClean="0">
                <a:solidFill>
                  <a:schemeClr val="tx1"/>
                </a:solidFill>
                <a:latin typeface="+mn-lt"/>
                <a:ea typeface="+mn-ea"/>
                <a:cs typeface="+mn-cs"/>
              </a:rPr>
              <a:t>History of the Expedition</a:t>
            </a:r>
            <a:r>
              <a:rPr lang="en-US" sz="1200" b="0" i="0" kern="1200" dirty="0" smtClean="0">
                <a:solidFill>
                  <a:schemeClr val="tx1"/>
                </a:solidFill>
                <a:latin typeface="+mn-lt"/>
                <a:ea typeface="+mn-ea"/>
                <a:cs typeface="+mn-cs"/>
              </a:rPr>
              <a:t> (1814). As the landmark cartographic contribution of the expedition, this “track map” held on to old illusions while proclaiming new geographic discoveries. Clark presented a West far more topographically diverse and complex than Jefferson ever imagined. From experience, Clark had learned that the Rockies were a tangle of mountain ranges and that western rivers were not the navigable highways so central to Jefferson's geography of hope.</a:t>
            </a:r>
          </a:p>
        </p:txBody>
      </p:sp>
      <p:sp>
        <p:nvSpPr>
          <p:cNvPr id="4" name="Slide Number Placeholder 3"/>
          <p:cNvSpPr>
            <a:spLocks noGrp="1"/>
          </p:cNvSpPr>
          <p:nvPr>
            <p:ph type="sldNum" sz="quarter" idx="10"/>
          </p:nvPr>
        </p:nvSpPr>
        <p:spPr/>
        <p:txBody>
          <a:bodyPr/>
          <a:lstStyle/>
          <a:p>
            <a:fld id="{39FDBF01-B66F-44F1-A799-D529072B21BA}" type="slidenum">
              <a:rPr lang="en-US" smtClean="0"/>
              <a:pPr/>
              <a:t>51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Driftwood</a:t>
            </a:r>
          </a:p>
          <a:p>
            <a:r>
              <a:rPr lang="en-US" sz="1200" b="1" i="0" kern="1200" dirty="0" smtClean="0">
                <a:solidFill>
                  <a:schemeClr val="tx1"/>
                </a:solidFill>
                <a:latin typeface="+mn-lt"/>
                <a:ea typeface="+mn-ea"/>
                <a:cs typeface="+mn-cs"/>
              </a:rPr>
              <a:t>I</a:t>
            </a:r>
            <a:r>
              <a:rPr lang="en-US" sz="1200" b="0" i="0" kern="1200" dirty="0" smtClean="0">
                <a:solidFill>
                  <a:schemeClr val="tx1"/>
                </a:solidFill>
                <a:latin typeface="+mn-lt"/>
                <a:ea typeface="+mn-ea"/>
                <a:cs typeface="+mn-cs"/>
              </a:rPr>
              <a:t>n Lewis and Clark's day, a lexicon of hazards made up an intimate dialog between the </a:t>
            </a:r>
            <a:r>
              <a:rPr lang="en-US" sz="1200" b="0" i="0" kern="1200" dirty="0" err="1" smtClean="0">
                <a:solidFill>
                  <a:schemeClr val="tx1"/>
                </a:solidFill>
                <a:latin typeface="+mn-lt"/>
                <a:ea typeface="+mn-ea"/>
                <a:cs typeface="+mn-cs"/>
              </a:rPr>
              <a:t>riverman</a:t>
            </a:r>
            <a:r>
              <a:rPr lang="en-US" sz="1200" b="0" i="0" kern="1200" dirty="0" smtClean="0">
                <a:solidFill>
                  <a:schemeClr val="tx1"/>
                </a:solidFill>
                <a:latin typeface="+mn-lt"/>
                <a:ea typeface="+mn-ea"/>
                <a:cs typeface="+mn-cs"/>
              </a:rPr>
              <a:t> and the river. Snag, sweep, sawyer, preacher, rapid, riffle, eddy, and whirlpool; rolling sands, rocky shoals, collapsing banks, and overhanging trees. The photo shows a drift or raft of logs—an </a:t>
            </a:r>
            <a:r>
              <a:rPr lang="en-US" sz="1200" b="0" i="1" kern="1200" dirty="0" err="1" smtClean="0">
                <a:solidFill>
                  <a:schemeClr val="tx1"/>
                </a:solidFill>
                <a:latin typeface="+mn-lt"/>
                <a:ea typeface="+mn-ea"/>
                <a:cs typeface="+mn-cs"/>
              </a:rPr>
              <a:t>embarras</a:t>
            </a:r>
            <a:r>
              <a:rPr lang="en-US" sz="1200" b="0" i="0" kern="1200" dirty="0" smtClean="0">
                <a:solidFill>
                  <a:schemeClr val="tx1"/>
                </a:solidFill>
                <a:latin typeface="+mn-lt"/>
                <a:ea typeface="+mn-ea"/>
                <a:cs typeface="+mn-cs"/>
              </a:rPr>
              <a:t>, or "obstacle," as the French </a:t>
            </a:r>
            <a:r>
              <a:rPr lang="en-US" sz="1200" b="0" i="0" kern="1200" dirty="0" err="1" smtClean="0">
                <a:solidFill>
                  <a:schemeClr val="tx1"/>
                </a:solidFill>
                <a:latin typeface="+mn-lt"/>
                <a:ea typeface="+mn-ea"/>
                <a:cs typeface="+mn-cs"/>
              </a:rPr>
              <a:t>engagés</a:t>
            </a:r>
            <a:r>
              <a:rPr lang="en-US" sz="1200" b="0" i="0" kern="1200" dirty="0" smtClean="0">
                <a:solidFill>
                  <a:schemeClr val="tx1"/>
                </a:solidFill>
                <a:latin typeface="+mn-lt"/>
                <a:ea typeface="+mn-ea"/>
                <a:cs typeface="+mn-cs"/>
              </a:rPr>
              <a:t> called it. Rising waters in the spring dislodged downed timber, then carried it to the nearest place where it could be caught and collected. Huge drifts could accumulate rapidly. Receding waters left them beached in the mud, to be picked up again the following spring and moved on. The Missouri spawned countless hazards such as these throughout its length, and even contributed some of them to the Mississippi River</a:t>
            </a:r>
          </a:p>
          <a:p>
            <a:r>
              <a:rPr lang="en-US" sz="1200" b="0" i="0" kern="1200" dirty="0" smtClean="0">
                <a:solidFill>
                  <a:schemeClr val="tx1"/>
                </a:solidFill>
                <a:latin typeface="+mn-lt"/>
                <a:ea typeface="+mn-ea"/>
                <a:cs typeface="+mn-cs"/>
              </a:rPr>
              <a:t>Drifts like the one pictured were even more dangerous on the downstream journey than they were going upriver, with the current in this part of the Missouri running at an estimated six and a half to seven miles per hour. To maintain control and avoid slamming into them, the men of the Corps had to keep the boats moving faster than the current. If a craft were caught against the leading edge of a drift, it would be next to impossible for the crew to escape.</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52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Driftwood</a:t>
            </a:r>
          </a:p>
          <a:p>
            <a:r>
              <a:rPr lang="en-US" sz="1200" b="1" i="0" kern="1200" dirty="0" smtClean="0">
                <a:solidFill>
                  <a:schemeClr val="tx1"/>
                </a:solidFill>
                <a:latin typeface="+mn-lt"/>
                <a:ea typeface="+mn-ea"/>
                <a:cs typeface="+mn-cs"/>
              </a:rPr>
              <a:t>I</a:t>
            </a:r>
            <a:r>
              <a:rPr lang="en-US" sz="1200" b="0" i="0" kern="1200" dirty="0" smtClean="0">
                <a:solidFill>
                  <a:schemeClr val="tx1"/>
                </a:solidFill>
                <a:latin typeface="+mn-lt"/>
                <a:ea typeface="+mn-ea"/>
                <a:cs typeface="+mn-cs"/>
              </a:rPr>
              <a:t>n Lewis and Clark's day, a lexicon of hazards made up an intimate dialog between the </a:t>
            </a:r>
            <a:r>
              <a:rPr lang="en-US" sz="1200" b="0" i="0" kern="1200" dirty="0" err="1" smtClean="0">
                <a:solidFill>
                  <a:schemeClr val="tx1"/>
                </a:solidFill>
                <a:latin typeface="+mn-lt"/>
                <a:ea typeface="+mn-ea"/>
                <a:cs typeface="+mn-cs"/>
              </a:rPr>
              <a:t>riverman</a:t>
            </a:r>
            <a:r>
              <a:rPr lang="en-US" sz="1200" b="0" i="0" kern="1200" dirty="0" smtClean="0">
                <a:solidFill>
                  <a:schemeClr val="tx1"/>
                </a:solidFill>
                <a:latin typeface="+mn-lt"/>
                <a:ea typeface="+mn-ea"/>
                <a:cs typeface="+mn-cs"/>
              </a:rPr>
              <a:t> and the river. Snag, sweep, sawyer, preacher, rapid, riffle, eddy, and whirlpool; rolling sands, rocky shoals, collapsing banks, and overhanging trees. The photo shows a drift or raft of logs—an </a:t>
            </a:r>
            <a:r>
              <a:rPr lang="en-US" sz="1200" b="0" i="1" kern="1200" dirty="0" err="1" smtClean="0">
                <a:solidFill>
                  <a:schemeClr val="tx1"/>
                </a:solidFill>
                <a:latin typeface="+mn-lt"/>
                <a:ea typeface="+mn-ea"/>
                <a:cs typeface="+mn-cs"/>
              </a:rPr>
              <a:t>embarras</a:t>
            </a:r>
            <a:r>
              <a:rPr lang="en-US" sz="1200" b="0" i="0" kern="1200" dirty="0" smtClean="0">
                <a:solidFill>
                  <a:schemeClr val="tx1"/>
                </a:solidFill>
                <a:latin typeface="+mn-lt"/>
                <a:ea typeface="+mn-ea"/>
                <a:cs typeface="+mn-cs"/>
              </a:rPr>
              <a:t>, or "obstacle," as the French </a:t>
            </a:r>
            <a:r>
              <a:rPr lang="en-US" sz="1200" b="0" i="0" kern="1200" dirty="0" err="1" smtClean="0">
                <a:solidFill>
                  <a:schemeClr val="tx1"/>
                </a:solidFill>
                <a:latin typeface="+mn-lt"/>
                <a:ea typeface="+mn-ea"/>
                <a:cs typeface="+mn-cs"/>
              </a:rPr>
              <a:t>engagés</a:t>
            </a:r>
            <a:r>
              <a:rPr lang="en-US" sz="1200" b="0" i="0" kern="1200" dirty="0" smtClean="0">
                <a:solidFill>
                  <a:schemeClr val="tx1"/>
                </a:solidFill>
                <a:latin typeface="+mn-lt"/>
                <a:ea typeface="+mn-ea"/>
                <a:cs typeface="+mn-cs"/>
              </a:rPr>
              <a:t> called it. Rising waters in the spring dislodged downed timber, then carried it to the nearest place where it could be caught and collected. Huge drifts could accumulate rapidly. Receding waters left them beached in the mud, to be picked up again the following spring and moved on. The Missouri spawned countless hazards such as these throughout its length, and even contributed some of them to the Mississippi River</a:t>
            </a:r>
          </a:p>
          <a:p>
            <a:r>
              <a:rPr lang="en-US" sz="1200" b="0" i="0" kern="1200" dirty="0" smtClean="0">
                <a:solidFill>
                  <a:schemeClr val="tx1"/>
                </a:solidFill>
                <a:latin typeface="+mn-lt"/>
                <a:ea typeface="+mn-ea"/>
                <a:cs typeface="+mn-cs"/>
              </a:rPr>
              <a:t>Drifts like the one pictured were even more dangerous on the downstream journey than they were going upriver, with the current in this part of the Missouri running at an estimated six and a half to seven miles per hour. To maintain control and avoid slamming into them, the men of the Corps had to keep the boats moving faster than the current. If a craft were caught against the leading edge of a drift, it would be next to impossible for the crew to escape.</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53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61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 </a:t>
            </a:r>
            <a:r>
              <a:rPr lang="en-US" sz="1200" b="1" i="0" kern="1200" dirty="0" smtClean="0">
                <a:solidFill>
                  <a:schemeClr val="tx1"/>
                </a:solidFill>
                <a:latin typeface="+mn-lt"/>
                <a:ea typeface="+mn-ea"/>
                <a:cs typeface="+mn-cs"/>
              </a:rPr>
              <a:t>court</a:t>
            </a:r>
            <a:r>
              <a:rPr lang="en-US" sz="1200" b="0" i="0" kern="1200" dirty="0" smtClean="0">
                <a:solidFill>
                  <a:schemeClr val="tx1"/>
                </a:solidFill>
                <a:latin typeface="+mn-lt"/>
                <a:ea typeface="+mn-ea"/>
                <a:cs typeface="+mn-cs"/>
              </a:rPr>
              <a:t>-</a:t>
            </a:r>
            <a:r>
              <a:rPr lang="en-US" sz="1200" b="1" i="0" kern="1200" dirty="0" smtClean="0">
                <a:solidFill>
                  <a:schemeClr val="tx1"/>
                </a:solidFill>
                <a:latin typeface="+mn-lt"/>
                <a:ea typeface="+mn-ea"/>
                <a:cs typeface="+mn-cs"/>
              </a:rPr>
              <a:t>martial</a:t>
            </a:r>
            <a:r>
              <a:rPr lang="en-US" sz="1200" b="0" i="0" kern="1200" dirty="0" smtClean="0">
                <a:solidFill>
                  <a:schemeClr val="tx1"/>
                </a:solidFill>
                <a:latin typeface="+mn-lt"/>
                <a:ea typeface="+mn-ea"/>
                <a:cs typeface="+mn-cs"/>
              </a:rPr>
              <a:t> (plural </a:t>
            </a:r>
            <a:r>
              <a:rPr lang="en-US" sz="1200" b="1" i="0" kern="1200" dirty="0" smtClean="0">
                <a:solidFill>
                  <a:schemeClr val="tx1"/>
                </a:solidFill>
                <a:latin typeface="+mn-lt"/>
                <a:ea typeface="+mn-ea"/>
                <a:cs typeface="+mn-cs"/>
              </a:rPr>
              <a:t>courts</a:t>
            </a:r>
            <a:r>
              <a:rPr lang="en-US" sz="1200" b="0" i="0" kern="1200" dirty="0" smtClean="0">
                <a:solidFill>
                  <a:schemeClr val="tx1"/>
                </a:solidFill>
                <a:latin typeface="+mn-lt"/>
                <a:ea typeface="+mn-ea"/>
                <a:cs typeface="+mn-cs"/>
              </a:rPr>
              <a:t>-</a:t>
            </a:r>
            <a:r>
              <a:rPr lang="en-US" sz="1200" b="1" i="0" kern="1200" dirty="0" smtClean="0">
                <a:solidFill>
                  <a:schemeClr val="tx1"/>
                </a:solidFill>
                <a:latin typeface="+mn-lt"/>
                <a:ea typeface="+mn-ea"/>
                <a:cs typeface="+mn-cs"/>
              </a:rPr>
              <a:t>martial</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66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68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Kickapoo 1880-Wikipedia; they bring L&amp;C 4 deer as presents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Daniel Boone is 65 when he moves to this location on the Missouri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69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err="1" smtClean="0">
                <a:solidFill>
                  <a:schemeClr val="tx1"/>
                </a:solidFill>
                <a:latin typeface="+mn-lt"/>
                <a:ea typeface="+mn-ea"/>
                <a:cs typeface="+mn-cs"/>
                <a:hlinkClick r:id="rId3" tooltip="Holter Dam"/>
              </a:rPr>
              <a:t>Holter</a:t>
            </a:r>
            <a:r>
              <a:rPr lang="en-US" sz="1200" b="0" i="0" u="none" strike="noStrike" kern="1200" dirty="0" smtClean="0">
                <a:solidFill>
                  <a:schemeClr val="tx1"/>
                </a:solidFill>
                <a:latin typeface="+mn-lt"/>
                <a:ea typeface="+mn-ea"/>
                <a:cs typeface="+mn-cs"/>
                <a:hlinkClick r:id="rId3" tooltip="Holter Dam"/>
              </a:rPr>
              <a:t> Dam</a:t>
            </a:r>
            <a:endParaRPr lang="en-US" sz="1200" b="0" i="0" u="none" strike="noStrike"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rPr>
              <a:t>15 dams total</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Map from: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buFont typeface="Arial" pitchFamily="34" charset="0"/>
              <a:buChar char="•"/>
            </a:pPr>
            <a:r>
              <a:rPr lang="en-US" sz="1200" dirty="0" smtClean="0"/>
              <a:t>Immediately before the last Ice Age, the Missouri River was likely split into three segments: an upper portion that drained northwards into Hudson Bay,</a:t>
            </a:r>
            <a:r>
              <a:rPr lang="en-US" sz="1200" baseline="30000" dirty="0" smtClean="0"/>
              <a:t> </a:t>
            </a:r>
            <a:r>
              <a:rPr lang="en-US" sz="1200" dirty="0" smtClean="0"/>
              <a:t>and middle and lower sections that flowed eastward down the regional slope.</a:t>
            </a:r>
            <a:r>
              <a:rPr lang="en-US" sz="1200" baseline="30000" dirty="0" smtClean="0"/>
              <a:t> </a:t>
            </a:r>
            <a:r>
              <a:rPr lang="en-US" sz="1200" dirty="0" smtClean="0"/>
              <a:t> </a:t>
            </a:r>
          </a:p>
          <a:p>
            <a:pPr>
              <a:spcAft>
                <a:spcPts val="1200"/>
              </a:spcAft>
              <a:buFont typeface="Arial" pitchFamily="34" charset="0"/>
              <a:buChar char="•"/>
            </a:pPr>
            <a:r>
              <a:rPr lang="en-US" sz="1200" dirty="0" smtClean="0"/>
              <a:t>As the Earth plunged into the Ice Age, a pre-</a:t>
            </a:r>
            <a:r>
              <a:rPr lang="en-US" sz="1200" dirty="0" err="1" smtClean="0"/>
              <a:t>Illinoian</a:t>
            </a:r>
            <a:r>
              <a:rPr lang="en-US" sz="1200" dirty="0" smtClean="0"/>
              <a:t> (or possibly the </a:t>
            </a:r>
            <a:r>
              <a:rPr lang="en-US" sz="1200" dirty="0" err="1" smtClean="0"/>
              <a:t>Illinoian</a:t>
            </a:r>
            <a:r>
              <a:rPr lang="en-US" sz="1200" dirty="0" smtClean="0"/>
              <a:t>) glaciation diverted the Missouri River southeastwards towards its present confluence with the Mississippi and caused it to integrate into a single river system that cuts across the regional slope.</a:t>
            </a:r>
            <a:r>
              <a:rPr lang="en-US" sz="1200" baseline="30000" dirty="0" smtClean="0"/>
              <a:t> </a:t>
            </a:r>
            <a:r>
              <a:rPr lang="en-US" sz="1200" dirty="0" smtClean="0"/>
              <a:t> </a:t>
            </a:r>
          </a:p>
          <a:p>
            <a:pPr>
              <a:spcAft>
                <a:spcPts val="1200"/>
              </a:spcAft>
              <a:buFont typeface="Arial" pitchFamily="34" charset="0"/>
              <a:buChar char="•"/>
            </a:pPr>
            <a:r>
              <a:rPr lang="en-US" sz="1200" dirty="0" smtClean="0"/>
              <a:t>Advances of the continental ice sheets diverted the river and its tributaries, causing them to pool up into large temporary lakes</a:t>
            </a:r>
          </a:p>
          <a:p>
            <a:pPr>
              <a:spcAft>
                <a:spcPts val="1200"/>
              </a:spcAft>
              <a:buFont typeface="Arial" pitchFamily="34" charset="0"/>
              <a:buChar char="•"/>
            </a:pPr>
            <a:r>
              <a:rPr lang="en-US" sz="1200" dirty="0" smtClean="0"/>
              <a:t>As the lakes rose, the water in them often spilled across adjacent local drainage divides, creating now-abandoned channels and coulees </a:t>
            </a:r>
          </a:p>
          <a:p>
            <a:pPr>
              <a:spcAft>
                <a:spcPts val="1200"/>
              </a:spcAft>
              <a:buFont typeface="Arial" pitchFamily="34" charset="0"/>
              <a:buChar char="•"/>
            </a:pPr>
            <a:r>
              <a:rPr lang="en-US" sz="1200" dirty="0" smtClean="0"/>
              <a:t>When the glaciers retreated, the Missouri flowed in its new course</a:t>
            </a:r>
            <a:endParaRPr lang="en-US" dirty="0" smtClean="0"/>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Sand</a:t>
            </a:r>
            <a:r>
              <a:rPr lang="en-US" sz="1200" b="0" i="0" kern="1200" baseline="0" dirty="0" smtClean="0">
                <a:solidFill>
                  <a:schemeClr val="tx1"/>
                </a:solidFill>
                <a:latin typeface="+mn-lt"/>
                <a:ea typeface="+mn-ea"/>
                <a:cs typeface="+mn-cs"/>
              </a:rPr>
              <a:t> bar which they camped began to give way under them; get up by light of moon; can see that sand above and below our camp was falling in fast; we pushed off just as the land of our former camp fell in; this would have certainly sunken both </a:t>
            </a:r>
            <a:r>
              <a:rPr lang="en-US" sz="1200" b="0" i="0" kern="1200" baseline="0" dirty="0" err="1" smtClean="0">
                <a:solidFill>
                  <a:schemeClr val="tx1"/>
                </a:solidFill>
                <a:latin typeface="+mn-lt"/>
                <a:ea typeface="+mn-ea"/>
                <a:cs typeface="+mn-cs"/>
              </a:rPr>
              <a:t>perogues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a:t>
            </a:r>
            <a:r>
              <a:rPr lang="en-US" sz="1200" b="0" i="0" kern="1200" baseline="0" smtClean="0">
                <a:solidFill>
                  <a:schemeClr val="tx1"/>
                </a:solidFill>
                <a:latin typeface="+mn-lt"/>
                <a:ea typeface="+mn-ea"/>
                <a:cs typeface="+mn-cs"/>
              </a:rPr>
              <a:t>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a:t>
            </a:r>
            <a:r>
              <a:rPr lang="en-US" sz="1200" b="0" i="0" kern="1200" baseline="0" smtClean="0">
                <a:solidFill>
                  <a:schemeClr val="tx1"/>
                </a:solidFill>
                <a:latin typeface="+mn-lt"/>
                <a:ea typeface="+mn-ea"/>
                <a:cs typeface="+mn-cs"/>
              </a:rPr>
              <a:t>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a:t>
            </a:r>
            <a:r>
              <a:rPr lang="en-US" sz="1200" b="0" i="0" kern="1200" baseline="0" smtClean="0">
                <a:solidFill>
                  <a:schemeClr val="tx1"/>
                </a:solidFill>
                <a:latin typeface="+mn-lt"/>
                <a:ea typeface="+mn-ea"/>
                <a:cs typeface="+mn-cs"/>
              </a:rPr>
              <a:t>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a:t>
            </a:r>
            <a:r>
              <a:rPr lang="en-US" sz="1200" b="0" i="0" kern="1200" baseline="0" smtClean="0">
                <a:solidFill>
                  <a:schemeClr val="tx1"/>
                </a:solidFill>
                <a:latin typeface="+mn-lt"/>
                <a:ea typeface="+mn-ea"/>
                <a:cs typeface="+mn-cs"/>
              </a:rPr>
              <a:t>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89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a:t>
            </a:r>
            <a:r>
              <a:rPr lang="en-US" sz="1200" b="0" i="0" kern="1200" baseline="0" smtClean="0">
                <a:solidFill>
                  <a:schemeClr val="tx1"/>
                </a:solidFill>
                <a:latin typeface="+mn-lt"/>
                <a:ea typeface="+mn-ea"/>
                <a:cs typeface="+mn-cs"/>
              </a:rPr>
              <a:t>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90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a:t>
            </a:r>
            <a:r>
              <a:rPr lang="en-US" sz="1200" b="0" i="0" kern="1200" baseline="0" smtClean="0">
                <a:solidFill>
                  <a:schemeClr val="tx1"/>
                </a:solidFill>
                <a:latin typeface="+mn-lt"/>
                <a:ea typeface="+mn-ea"/>
                <a:cs typeface="+mn-cs"/>
              </a:rPr>
              <a:t>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91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buFont typeface="Arial" pitchFamily="34" charset="0"/>
              <a:buChar char="•"/>
            </a:pPr>
            <a:r>
              <a:rPr lang="en-US" sz="1200" dirty="0" smtClean="0"/>
              <a:t>Immediately before the last Ice Age, the Missouri River was likely split into three segments: an upper portion that drained northwards into Hudson Bay,</a:t>
            </a:r>
            <a:r>
              <a:rPr lang="en-US" sz="1200" baseline="30000" dirty="0" smtClean="0"/>
              <a:t> </a:t>
            </a:r>
            <a:r>
              <a:rPr lang="en-US" sz="1200" dirty="0" smtClean="0"/>
              <a:t>and middle and lower sections that flowed eastward down the regional slope.</a:t>
            </a:r>
            <a:r>
              <a:rPr lang="en-US" sz="1200" baseline="30000" dirty="0" smtClean="0"/>
              <a:t> </a:t>
            </a:r>
            <a:r>
              <a:rPr lang="en-US" sz="1200" dirty="0" smtClean="0"/>
              <a:t> </a:t>
            </a:r>
          </a:p>
          <a:p>
            <a:pPr>
              <a:spcAft>
                <a:spcPts val="1200"/>
              </a:spcAft>
              <a:buFont typeface="Arial" pitchFamily="34" charset="0"/>
              <a:buChar char="•"/>
            </a:pPr>
            <a:r>
              <a:rPr lang="en-US" sz="1200" dirty="0" smtClean="0"/>
              <a:t>As the Earth plunged into the Ice Age, a pre-</a:t>
            </a:r>
            <a:r>
              <a:rPr lang="en-US" sz="1200" dirty="0" err="1" smtClean="0"/>
              <a:t>Illinoian</a:t>
            </a:r>
            <a:r>
              <a:rPr lang="en-US" sz="1200" dirty="0" smtClean="0"/>
              <a:t> (or possibly the </a:t>
            </a:r>
            <a:r>
              <a:rPr lang="en-US" sz="1200" dirty="0" err="1" smtClean="0"/>
              <a:t>Illinoian</a:t>
            </a:r>
            <a:r>
              <a:rPr lang="en-US" sz="1200" dirty="0" smtClean="0"/>
              <a:t>) glaciation diverted the Missouri River southeastwards towards its present confluence with the Mississippi and caused it to integrate into a single river system that cuts across the regional slope.</a:t>
            </a:r>
            <a:r>
              <a:rPr lang="en-US" sz="1200" baseline="30000" dirty="0" smtClean="0"/>
              <a:t> </a:t>
            </a:r>
            <a:r>
              <a:rPr lang="en-US" sz="1200" dirty="0" smtClean="0"/>
              <a:t> </a:t>
            </a:r>
          </a:p>
          <a:p>
            <a:pPr>
              <a:spcAft>
                <a:spcPts val="1200"/>
              </a:spcAft>
              <a:buFont typeface="Arial" pitchFamily="34" charset="0"/>
              <a:buChar char="•"/>
            </a:pPr>
            <a:r>
              <a:rPr lang="en-US" sz="1200" dirty="0" smtClean="0"/>
              <a:t>Advances of the continental ice sheets diverted the river and its tributaries, causing them to pool up into large temporary lakes</a:t>
            </a:r>
          </a:p>
          <a:p>
            <a:pPr>
              <a:spcAft>
                <a:spcPts val="1200"/>
              </a:spcAft>
              <a:buFont typeface="Arial" pitchFamily="34" charset="0"/>
              <a:buChar char="•"/>
            </a:pPr>
            <a:r>
              <a:rPr lang="en-US" sz="1200" dirty="0" smtClean="0"/>
              <a:t>As the lakes rose, the water in them often spilled across adjacent local drainage divides, creating now-abandoned channels and coulees </a:t>
            </a:r>
          </a:p>
          <a:p>
            <a:pPr>
              <a:spcAft>
                <a:spcPts val="1200"/>
              </a:spcAft>
              <a:buFont typeface="Arial" pitchFamily="34" charset="0"/>
              <a:buChar char="•"/>
            </a:pPr>
            <a:r>
              <a:rPr lang="en-US" sz="1200" dirty="0" smtClean="0"/>
              <a:t>When the glaciers retreated, the Missouri flowed in its new course</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Shannon was ahead,</a:t>
            </a:r>
            <a:r>
              <a:rPr lang="en-US" sz="1200" b="0" i="0" kern="1200" baseline="0" dirty="0" smtClean="0">
                <a:solidFill>
                  <a:schemeClr val="tx1"/>
                </a:solidFill>
                <a:latin typeface="+mn-lt"/>
                <a:ea typeface="+mn-ea"/>
                <a:cs typeface="+mn-cs"/>
              </a:rPr>
              <a:t> not a first rate hunter, so sent one man in pursuit </a:t>
            </a:r>
            <a:r>
              <a:rPr lang="en-US" sz="1200" b="0" i="0" kern="1200" baseline="0" smtClean="0">
                <a:solidFill>
                  <a:schemeClr val="tx1"/>
                </a:solidFill>
                <a:latin typeface="+mn-lt"/>
                <a:ea typeface="+mn-ea"/>
                <a:cs typeface="+mn-cs"/>
              </a:rPr>
              <a:t>with provisions</a:t>
            </a: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Discovering Lewis &amp; Clark from the Air</a:t>
            </a:r>
          </a:p>
          <a:p>
            <a:r>
              <a:rPr lang="en-US" sz="1200" b="0" i="0" kern="1200" dirty="0" smtClean="0">
                <a:solidFill>
                  <a:schemeClr val="tx1"/>
                </a:solidFill>
                <a:latin typeface="+mn-lt"/>
                <a:ea typeface="+mn-ea"/>
                <a:cs typeface="+mn-cs"/>
              </a:rPr>
              <a:t>Photography by Jim </a:t>
            </a:r>
            <a:r>
              <a:rPr lang="en-US" sz="1200" b="0" i="0" kern="1200" dirty="0" err="1" smtClean="0">
                <a:solidFill>
                  <a:schemeClr val="tx1"/>
                </a:solidFill>
                <a:latin typeface="+mn-lt"/>
                <a:ea typeface="+mn-ea"/>
                <a:cs typeface="+mn-cs"/>
              </a:rPr>
              <a:t>Wark</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Text by Joseph </a:t>
            </a:r>
            <a:r>
              <a:rPr lang="en-US" sz="1200" b="0" i="0" kern="1200" dirty="0" err="1" smtClean="0">
                <a:solidFill>
                  <a:schemeClr val="tx1"/>
                </a:solidFill>
                <a:latin typeface="+mn-lt"/>
                <a:ea typeface="+mn-ea"/>
                <a:cs typeface="+mn-cs"/>
              </a:rPr>
              <a:t>Mussulman</a:t>
            </a:r>
            <a:endParaRPr lang="en-US" sz="1200" b="0" i="0"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entire story is told from 1200 feet above the ground.</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92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spcAft>
                <a:spcPts val="600"/>
              </a:spcAft>
            </a:pPr>
            <a:r>
              <a:rPr lang="en-US" sz="1200" b="0" i="0" kern="1200" cap="all" dirty="0" smtClean="0">
                <a:solidFill>
                  <a:schemeClr val="tx1"/>
                </a:solidFill>
                <a:effectLst/>
                <a:latin typeface="+mn-lt"/>
                <a:ea typeface="+mn-ea"/>
                <a:cs typeface="+mn-cs"/>
              </a:rPr>
              <a:t>SECTION 2: SMALLPOX AMONG INDIAN TRIBES</a:t>
            </a:r>
          </a:p>
          <a:p>
            <a:pPr>
              <a:spcAft>
                <a:spcPts val="600"/>
              </a:spcAft>
            </a:pPr>
            <a:r>
              <a:rPr lang="en-US" sz="1200" b="0" i="0" kern="1200" dirty="0" smtClean="0">
                <a:solidFill>
                  <a:schemeClr val="tx1"/>
                </a:solidFill>
                <a:latin typeface="+mn-lt"/>
                <a:ea typeface="+mn-ea"/>
                <a:cs typeface="+mn-cs"/>
              </a:rPr>
              <a:t>Between 1775 and 1782 (the years of the American Revolution) a smallpox epidemic spread across North America. By 1782, the disease had reached the villages of the Mandans and </a:t>
            </a:r>
            <a:r>
              <a:rPr lang="en-US" sz="1200" b="0" i="0" kern="1200" dirty="0" err="1" smtClean="0">
                <a:solidFill>
                  <a:schemeClr val="tx1"/>
                </a:solidFill>
                <a:latin typeface="+mn-lt"/>
                <a:ea typeface="+mn-ea"/>
                <a:cs typeface="+mn-cs"/>
              </a:rPr>
              <a:t>Hidatsas</a:t>
            </a:r>
            <a:r>
              <a:rPr lang="en-US" sz="1200" b="0" i="0" kern="1200" dirty="0" smtClean="0">
                <a:solidFill>
                  <a:schemeClr val="tx1"/>
                </a:solidFill>
                <a:latin typeface="+mn-lt"/>
                <a:ea typeface="+mn-ea"/>
                <a:cs typeface="+mn-cs"/>
              </a:rPr>
              <a:t>. The death rate was very high. The Dakotas attacked the weakened Mandan villages including On-a-slant village (today the </a:t>
            </a:r>
            <a:r>
              <a:rPr lang="en-US" sz="1200" b="0" i="0" kern="1200" dirty="0" err="1" smtClean="0">
                <a:solidFill>
                  <a:schemeClr val="tx1"/>
                </a:solidFill>
                <a:latin typeface="+mn-lt"/>
                <a:ea typeface="+mn-ea"/>
                <a:cs typeface="+mn-cs"/>
              </a:rPr>
              <a:t>villiage</a:t>
            </a:r>
            <a:r>
              <a:rPr lang="en-US" sz="1200" b="0" i="0" kern="1200" dirty="0" smtClean="0">
                <a:solidFill>
                  <a:schemeClr val="tx1"/>
                </a:solidFill>
                <a:latin typeface="+mn-lt"/>
                <a:ea typeface="+mn-ea"/>
                <a:cs typeface="+mn-cs"/>
              </a:rPr>
              <a:t> is in Fort Lincoln State Park) and Double Ditch village. By 1790, the survivors (of both disease and war) left the Heart River area and moved north to establish villages near Painted Woods Creek and at the mouth of the Knife River. The Mandans who had once occupied six large villages now lived in two small villages. There were only two remaining Hidatsa villages and another village where both Mandans and </a:t>
            </a:r>
            <a:r>
              <a:rPr lang="en-US" sz="1200" b="0" i="0" kern="1200" dirty="0" err="1" smtClean="0">
                <a:solidFill>
                  <a:schemeClr val="tx1"/>
                </a:solidFill>
                <a:latin typeface="+mn-lt"/>
                <a:ea typeface="+mn-ea"/>
                <a:cs typeface="+mn-cs"/>
              </a:rPr>
              <a:t>Hidatsas</a:t>
            </a:r>
            <a:r>
              <a:rPr lang="en-US" sz="1200" b="0" i="0" kern="1200" dirty="0" smtClean="0">
                <a:solidFill>
                  <a:schemeClr val="tx1"/>
                </a:solidFill>
                <a:latin typeface="+mn-lt"/>
                <a:ea typeface="+mn-ea"/>
                <a:cs typeface="+mn-cs"/>
              </a:rPr>
              <a:t> lived. The populations of the two tribes had been reduced by 75 percent.</a:t>
            </a:r>
          </a:p>
          <a:p>
            <a:pPr>
              <a:spcAft>
                <a:spcPts val="600"/>
              </a:spcAft>
            </a:pPr>
            <a:r>
              <a:rPr lang="en-US" sz="1200" b="0" i="0" kern="1200" dirty="0" smtClean="0">
                <a:solidFill>
                  <a:schemeClr val="tx1"/>
                </a:solidFill>
                <a:latin typeface="+mn-lt"/>
                <a:ea typeface="+mn-ea"/>
                <a:cs typeface="+mn-cs"/>
              </a:rPr>
              <a:t>The Mandans and </a:t>
            </a:r>
            <a:r>
              <a:rPr lang="en-US" sz="1200" b="0" i="0" kern="1200" dirty="0" err="1" smtClean="0">
                <a:solidFill>
                  <a:schemeClr val="tx1"/>
                </a:solidFill>
                <a:latin typeface="+mn-lt"/>
                <a:ea typeface="+mn-ea"/>
                <a:cs typeface="+mn-cs"/>
              </a:rPr>
              <a:t>Hidatsas</a:t>
            </a:r>
            <a:r>
              <a:rPr lang="en-US" sz="1200" b="0" i="0" kern="1200" dirty="0" smtClean="0">
                <a:solidFill>
                  <a:schemeClr val="tx1"/>
                </a:solidFill>
                <a:latin typeface="+mn-lt"/>
                <a:ea typeface="+mn-ea"/>
                <a:cs typeface="+mn-cs"/>
              </a:rPr>
              <a:t> also suffered cultural losses because of the smallpox outbreaks. The Mandan villages had always shared some common cultural traits, but each village had a slightly different language. As the survivors were forced to move together for security, the differences disappeared. There were similar cultural losses for the </a:t>
            </a:r>
            <a:r>
              <a:rPr lang="en-US" sz="1200" b="0" i="0" kern="1200" dirty="0" err="1" smtClean="0">
                <a:solidFill>
                  <a:schemeClr val="tx1"/>
                </a:solidFill>
                <a:latin typeface="+mn-lt"/>
                <a:ea typeface="+mn-ea"/>
                <a:cs typeface="+mn-cs"/>
              </a:rPr>
              <a:t>Hidatsas</a:t>
            </a:r>
            <a:r>
              <a:rPr lang="en-US" sz="1200" b="0" i="0" kern="1200" dirty="0" smtClean="0">
                <a:solidFill>
                  <a:schemeClr val="tx1"/>
                </a:solidFill>
                <a:latin typeface="+mn-lt"/>
                <a:ea typeface="+mn-ea"/>
                <a:cs typeface="+mn-cs"/>
              </a:rPr>
              <a:t>.</a:t>
            </a:r>
          </a:p>
          <a:p>
            <a:pPr>
              <a:spcAft>
                <a:spcPts val="600"/>
              </a:spcAft>
            </a:pPr>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Arikaras</a:t>
            </a:r>
            <a:r>
              <a:rPr lang="en-US" sz="1200" b="0" i="0" kern="1200" dirty="0" smtClean="0">
                <a:solidFill>
                  <a:schemeClr val="tx1"/>
                </a:solidFill>
                <a:latin typeface="+mn-lt"/>
                <a:ea typeface="+mn-ea"/>
                <a:cs typeface="+mn-cs"/>
              </a:rPr>
              <a:t> who lived farther south along the Missouri River also experienced the smallpox epidemic. By 1790, the </a:t>
            </a:r>
            <a:r>
              <a:rPr lang="en-US" sz="1200" b="0" i="0" kern="1200" dirty="0" err="1" smtClean="0">
                <a:solidFill>
                  <a:schemeClr val="tx1"/>
                </a:solidFill>
                <a:latin typeface="+mn-lt"/>
                <a:ea typeface="+mn-ea"/>
                <a:cs typeface="+mn-cs"/>
              </a:rPr>
              <a:t>Arikaras</a:t>
            </a:r>
            <a:r>
              <a:rPr lang="en-US" sz="1200" b="0" i="0" kern="1200" dirty="0" smtClean="0">
                <a:solidFill>
                  <a:schemeClr val="tx1"/>
                </a:solidFill>
                <a:latin typeface="+mn-lt"/>
                <a:ea typeface="+mn-ea"/>
                <a:cs typeface="+mn-cs"/>
              </a:rPr>
              <a:t> had been reduced from a large population living in 32 villages to a group that occupied two villages. Only 500 men of military age remained of the 4,000 Arikara warriors who had protected their villages in previous decades.</a:t>
            </a:r>
          </a:p>
          <a:p>
            <a:pPr>
              <a:spcAft>
                <a:spcPts val="600"/>
              </a:spcAft>
            </a:pPr>
            <a:r>
              <a:rPr lang="en-US" sz="1200" b="0" i="0" kern="1200" dirty="0" smtClean="0">
                <a:solidFill>
                  <a:schemeClr val="tx1"/>
                </a:solidFill>
                <a:latin typeface="+mn-lt"/>
                <a:ea typeface="+mn-ea"/>
                <a:cs typeface="+mn-cs"/>
              </a:rPr>
              <a:t>In 1801, smallpox struck the people of the northern Great Plains again. This time, the epidemic killed fewer people. It is possible that the survivors of the 1782 epidemic were still immune to the virus this time.</a:t>
            </a:r>
          </a:p>
          <a:p>
            <a:pPr>
              <a:spcAft>
                <a:spcPts val="600"/>
              </a:spcAft>
            </a:pPr>
            <a:r>
              <a:rPr lang="en-US" sz="1200" b="0" i="0" kern="1200" dirty="0" smtClean="0">
                <a:solidFill>
                  <a:schemeClr val="tx1"/>
                </a:solidFill>
                <a:latin typeface="+mn-lt"/>
                <a:ea typeface="+mn-ea"/>
                <a:cs typeface="+mn-cs"/>
              </a:rPr>
              <a:t>In 1830, the Army identified smallpox as a dangerous disease at Indian agencies on the lower Missouri River (in modern-day Missouri, Kansas, and Nebraska). The Secretary of War, L. G. Randolph, authorized Indian agents to hire doctors to vaccinate American Indians living at the agencies. However, these agents were not </a:t>
            </a:r>
            <a:r>
              <a:rPr lang="en-US" sz="1200" b="0" i="1" kern="1200" dirty="0" smtClean="0">
                <a:solidFill>
                  <a:schemeClr val="tx1"/>
                </a:solidFill>
                <a:latin typeface="+mn-lt"/>
                <a:ea typeface="+mn-ea"/>
                <a:cs typeface="+mn-cs"/>
              </a:rPr>
              <a:t>ordered </a:t>
            </a:r>
            <a:r>
              <a:rPr lang="en-US" sz="1200" b="0" i="0" kern="1200" dirty="0" smtClean="0">
                <a:solidFill>
                  <a:schemeClr val="tx1"/>
                </a:solidFill>
                <a:latin typeface="+mn-lt"/>
                <a:ea typeface="+mn-ea"/>
                <a:cs typeface="+mn-cs"/>
              </a:rPr>
              <a:t>to vaccinate Indians. Many mothers feared the vaccine. They had seen many babies become sick because doctors did not use sterile procedures (which were unknown at the time). Sometimes vaccine was not effective and the children became sick anyway. For a variety of reasons, the Army’s vaccination campaign did little to stop smallpox epidemics among the Indians of the frontier.</a:t>
            </a:r>
          </a:p>
          <a:p>
            <a:pPr>
              <a:spcAft>
                <a:spcPts val="600"/>
              </a:spcAft>
            </a:pPr>
            <a:r>
              <a:rPr lang="en-US" sz="1200" b="0" i="0" kern="1200" dirty="0" smtClean="0">
                <a:solidFill>
                  <a:schemeClr val="tx1"/>
                </a:solidFill>
                <a:latin typeface="+mn-lt"/>
                <a:ea typeface="+mn-ea"/>
                <a:cs typeface="+mn-cs"/>
              </a:rPr>
              <a:t>Indian agents on the frontier were concerned about smallpox. Non-Indian settlers were approaching the lands where the tribes lived. Disease was spreading and the agents begged the Office of Indian Affairs (part of the War Department) to provide vaccine for Indians. Finally, in 1832, Congress passed the Indian Vaccination Act. The bill appropriated $12,000 to purchase vaccine and hire doctors to vaccinate Indians. Exactly which tribes would be vaccinated was not specified in the bill. Secretary of War Lewis Cass, who administered the program, decided that the vaccination program would be extended to tribes that were friendly to the United States, those with important economic roles, and those tribes (Cherokee, Choctaw, Chickasaw, Creek, and Seminole) that were being forced out of southern states to relocation sites in the West.</a:t>
            </a:r>
          </a:p>
          <a:p>
            <a:pPr>
              <a:spcAft>
                <a:spcPts val="600"/>
              </a:spcAft>
            </a:pPr>
            <a:r>
              <a:rPr lang="en-US" sz="1200" b="0" i="0" kern="1200" dirty="0" smtClean="0">
                <a:solidFill>
                  <a:schemeClr val="tx1"/>
                </a:solidFill>
                <a:latin typeface="+mn-lt"/>
                <a:ea typeface="+mn-ea"/>
                <a:cs typeface="+mn-cs"/>
              </a:rPr>
              <a:t>Cass specifically excluded the Mandans, </a:t>
            </a:r>
            <a:r>
              <a:rPr lang="en-US" sz="1200" b="0" i="0" kern="1200" dirty="0" err="1" smtClean="0">
                <a:solidFill>
                  <a:schemeClr val="tx1"/>
                </a:solidFill>
                <a:latin typeface="+mn-lt"/>
                <a:ea typeface="+mn-ea"/>
                <a:cs typeface="+mn-cs"/>
              </a:rPr>
              <a:t>Hidatsas</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Arikaras</a:t>
            </a:r>
            <a:r>
              <a:rPr lang="en-US" sz="1200" b="0" i="0" kern="1200" dirty="0" smtClean="0">
                <a:solidFill>
                  <a:schemeClr val="tx1"/>
                </a:solidFill>
                <a:latin typeface="+mn-lt"/>
                <a:ea typeface="+mn-ea"/>
                <a:cs typeface="+mn-cs"/>
              </a:rPr>
              <a:t> (along with other tribes living farther up the river) from the vaccination program. Cass believed the fur trade on the Upper Missouri River was no longer economically important. He also stated that the treaties that all three tribes signed in 1825 identified them as hostile towards the U. S. and its citizens. (See Document 1.) Other tribes, including the Teton Sioux (Lakota) did not have such statements in their treaties. Cass did chose to not vaccinate the Upper Missouri tribes because he considered them to be far removed (both geographically and socially) from “civilized man.” </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98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1200"/>
              </a:spcAft>
              <a:buFont typeface="Arial" pitchFamily="34" charset="0"/>
              <a:buChar char="•"/>
            </a:pPr>
            <a:r>
              <a:rPr lang="en-US" sz="1200" dirty="0" smtClean="0"/>
              <a:t>Immediately before the last Ice Age, the Missouri River was likely split into three segments: an upper portion that drained northwards into Hudson Bay,</a:t>
            </a:r>
            <a:r>
              <a:rPr lang="en-US" sz="1200" baseline="30000" dirty="0" smtClean="0"/>
              <a:t> </a:t>
            </a:r>
            <a:r>
              <a:rPr lang="en-US" sz="1200" dirty="0" smtClean="0"/>
              <a:t>and middle and lower sections that flowed eastward down the regional slope.</a:t>
            </a:r>
            <a:r>
              <a:rPr lang="en-US" sz="1200" baseline="30000" dirty="0" smtClean="0"/>
              <a:t> </a:t>
            </a:r>
            <a:r>
              <a:rPr lang="en-US" sz="1200" dirty="0" smtClean="0"/>
              <a:t> </a:t>
            </a:r>
          </a:p>
          <a:p>
            <a:pPr>
              <a:spcAft>
                <a:spcPts val="1200"/>
              </a:spcAft>
              <a:buFont typeface="Arial" pitchFamily="34" charset="0"/>
              <a:buChar char="•"/>
            </a:pPr>
            <a:r>
              <a:rPr lang="en-US" sz="1200" dirty="0" smtClean="0"/>
              <a:t>As the Earth plunged into the Ice Age, a pre-</a:t>
            </a:r>
            <a:r>
              <a:rPr lang="en-US" sz="1200" dirty="0" err="1" smtClean="0"/>
              <a:t>Illinoian</a:t>
            </a:r>
            <a:r>
              <a:rPr lang="en-US" sz="1200" dirty="0" smtClean="0"/>
              <a:t> (or possibly the </a:t>
            </a:r>
            <a:r>
              <a:rPr lang="en-US" sz="1200" dirty="0" err="1" smtClean="0"/>
              <a:t>Illinoian</a:t>
            </a:r>
            <a:r>
              <a:rPr lang="en-US" sz="1200" dirty="0" smtClean="0"/>
              <a:t>) glaciation diverted the Missouri River southeastwards towards its present confluence with the Mississippi and caused it to integrate into a single river system that cuts across the regional slope.</a:t>
            </a:r>
            <a:r>
              <a:rPr lang="en-US" sz="1200" baseline="30000" dirty="0" smtClean="0"/>
              <a:t> </a:t>
            </a:r>
            <a:r>
              <a:rPr lang="en-US" sz="1200" dirty="0" smtClean="0"/>
              <a:t> </a:t>
            </a:r>
          </a:p>
          <a:p>
            <a:pPr>
              <a:spcAft>
                <a:spcPts val="1200"/>
              </a:spcAft>
              <a:buFont typeface="Arial" pitchFamily="34" charset="0"/>
              <a:buChar char="•"/>
            </a:pPr>
            <a:r>
              <a:rPr lang="en-US" sz="1200" dirty="0" smtClean="0"/>
              <a:t>Advances of the continental ice sheets diverted the river and its tributaries, causing them to pool up into large temporary lakes</a:t>
            </a:r>
          </a:p>
          <a:p>
            <a:pPr>
              <a:spcAft>
                <a:spcPts val="1200"/>
              </a:spcAft>
              <a:buFont typeface="Arial" pitchFamily="34" charset="0"/>
              <a:buChar char="•"/>
            </a:pPr>
            <a:r>
              <a:rPr lang="en-US" sz="1200" dirty="0" smtClean="0"/>
              <a:t>As the lakes rose, the water in them often spilled across adjacent local drainage divides, creating now-abandoned channels and coulees </a:t>
            </a:r>
          </a:p>
          <a:p>
            <a:pPr>
              <a:spcAft>
                <a:spcPts val="1200"/>
              </a:spcAft>
              <a:buFont typeface="Arial" pitchFamily="34" charset="0"/>
              <a:buChar char="•"/>
            </a:pPr>
            <a:r>
              <a:rPr lang="en-US" sz="1200" dirty="0" smtClean="0"/>
              <a:t>When the glaciers retreated, the Missouri flowed in its new course</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33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the spring of 1805, when the rest of the Corps of Discovery set out from Fort Mandan with the two pirogues and six dugout canoes, headed for shallower water on the upper Missouri, the barge was sent back downriver </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43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the spring of 1805, when the rest of the Corps of Discovery set out from Fort Mandan with the two pirogues and six dugout canoes, headed for shallower water on the upper Missouri, the barge was sent back downriver </a:t>
            </a:r>
          </a:p>
          <a:p>
            <a:r>
              <a:rPr lang="en-US" sz="1200" kern="1200" dirty="0" smtClean="0">
                <a:solidFill>
                  <a:schemeClr val="tx1"/>
                </a:solidFill>
                <a:latin typeface="+mn-lt"/>
                <a:ea typeface="+mn-ea"/>
                <a:cs typeface="+mn-cs"/>
              </a:rPr>
              <a:t>Six 18-foot-long setting poles are slung on each side, aft. Each has an iron tip on its lower end, for a secure purchase among the mud, sand and rocks of the river. Setting poles were especially useful for fending off drifting logs and snags, and avoiding rocks, shoals and sandbars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if wading was practical or the bank was relatively free of trees and brush, the barge could be </a:t>
            </a:r>
            <a:r>
              <a:rPr lang="en-US" sz="1200" kern="1200" dirty="0" err="1" smtClean="0">
                <a:solidFill>
                  <a:schemeClr val="tx1"/>
                </a:solidFill>
                <a:latin typeface="+mn-lt"/>
                <a:ea typeface="+mn-ea"/>
                <a:cs typeface="+mn-cs"/>
              </a:rPr>
              <a:t>cordelled</a:t>
            </a:r>
            <a:r>
              <a:rPr lang="en-US" sz="1200" kern="1200" dirty="0" smtClean="0">
                <a:solidFill>
                  <a:schemeClr val="tx1"/>
                </a:solidFill>
                <a:latin typeface="+mn-lt"/>
                <a:ea typeface="+mn-ea"/>
                <a:cs typeface="+mn-cs"/>
              </a:rPr>
              <a:t>, or pulled by a small crew on shore with a </a:t>
            </a:r>
            <a:r>
              <a:rPr lang="en-US" sz="1200" u="sng" kern="1200" dirty="0" smtClean="0">
                <a:solidFill>
                  <a:schemeClr val="tx1"/>
                </a:solidFill>
                <a:latin typeface="+mn-lt"/>
                <a:ea typeface="+mn-ea"/>
                <a:cs typeface="+mn-cs"/>
                <a:hlinkClick r:id="rId3"/>
              </a:rPr>
              <a:t>rope</a:t>
            </a:r>
            <a:r>
              <a:rPr lang="en-US" sz="1200" kern="1200" dirty="0" smtClean="0">
                <a:solidFill>
                  <a:schemeClr val="tx1"/>
                </a:solidFill>
                <a:latin typeface="+mn-lt"/>
                <a:ea typeface="+mn-ea"/>
                <a:cs typeface="+mn-cs"/>
              </a:rPr>
              <a:t> a couple of hundred feet long. If the river was deep near a brushy bank, </a:t>
            </a:r>
            <a:r>
              <a:rPr lang="en-US" sz="1200" kern="1200" dirty="0" err="1" smtClean="0">
                <a:solidFill>
                  <a:schemeClr val="tx1"/>
                </a:solidFill>
                <a:latin typeface="+mn-lt"/>
                <a:ea typeface="+mn-ea"/>
                <a:cs typeface="+mn-cs"/>
              </a:rPr>
              <a:t>bushwacking</a:t>
            </a:r>
            <a:r>
              <a:rPr lang="en-US" sz="1200" kern="1200" dirty="0" smtClean="0">
                <a:solidFill>
                  <a:schemeClr val="tx1"/>
                </a:solidFill>
                <a:latin typeface="+mn-lt"/>
                <a:ea typeface="+mn-ea"/>
                <a:cs typeface="+mn-cs"/>
              </a:rPr>
              <a:t> was an option; either the </a:t>
            </a:r>
            <a:r>
              <a:rPr lang="en-US" sz="1200" kern="1200" dirty="0" err="1" smtClean="0">
                <a:solidFill>
                  <a:schemeClr val="tx1"/>
                </a:solidFill>
                <a:latin typeface="+mn-lt"/>
                <a:ea typeface="+mn-ea"/>
                <a:cs typeface="+mn-cs"/>
              </a:rPr>
              <a:t>cordelling</a:t>
            </a:r>
            <a:r>
              <a:rPr lang="en-US" sz="1200" kern="1200" dirty="0" smtClean="0">
                <a:solidFill>
                  <a:schemeClr val="tx1"/>
                </a:solidFill>
                <a:latin typeface="+mn-lt"/>
                <a:ea typeface="+mn-ea"/>
                <a:cs typeface="+mn-cs"/>
              </a:rPr>
              <a:t> crew or a crew aboard the boat could pull it ahead by grabbing branches and walking toward the stern. The only other practical strategy was warping, by which one end of a long rope was carried upriver in one of the pirogues, or walked up by an on-shore crew, and tied to a tree; the boat was then pulled up by a crew on the downstream end of the rope aboard the boat, who marched from stem to stern along the </a:t>
            </a:r>
            <a:r>
              <a:rPr lang="en-US" sz="1200" kern="1200" dirty="0" err="1" smtClean="0">
                <a:solidFill>
                  <a:schemeClr val="tx1"/>
                </a:solidFill>
                <a:latin typeface="+mn-lt"/>
                <a:ea typeface="+mn-ea"/>
                <a:cs typeface="+mn-cs"/>
              </a:rPr>
              <a:t>cleated</a:t>
            </a:r>
            <a:r>
              <a:rPr lang="en-US" sz="1200" kern="1200" dirty="0" smtClean="0">
                <a:solidFill>
                  <a:schemeClr val="tx1"/>
                </a:solidFill>
                <a:latin typeface="+mn-lt"/>
                <a:ea typeface="+mn-ea"/>
                <a:cs typeface="+mn-cs"/>
              </a:rPr>
              <a:t> lids of the storage lockers. Meanwhile, a second rope was carried farther up the river and tied to a tree, and so on. Only once is this technique mentioned in the journals–when Sergeant </a:t>
            </a:r>
            <a:r>
              <a:rPr lang="en-US" sz="1200" kern="1200" dirty="0" err="1" smtClean="0">
                <a:solidFill>
                  <a:schemeClr val="tx1"/>
                </a:solidFill>
                <a:latin typeface="+mn-lt"/>
                <a:ea typeface="+mn-ea"/>
                <a:cs typeface="+mn-cs"/>
              </a:rPr>
              <a:t>Gass</a:t>
            </a:r>
            <a:r>
              <a:rPr lang="en-US" sz="1200" kern="1200" dirty="0" smtClean="0">
                <a:solidFill>
                  <a:schemeClr val="tx1"/>
                </a:solidFill>
                <a:latin typeface="+mn-lt"/>
                <a:ea typeface="+mn-ea"/>
                <a:cs typeface="+mn-cs"/>
              </a:rPr>
              <a:t> reported: "On the 21st [of June, 1804] we had rapid water, and for about a mile had to warp up our boat by a rope."</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44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the spring of 1805, when the rest of the Corps of Discovery set out from Fort Mandan with the two pirogues and six dugout canoes, headed for shallower water on the upper Missouri, the barge was sent back downriver </a:t>
            </a:r>
          </a:p>
          <a:p>
            <a:r>
              <a:rPr lang="en-US" sz="1200" kern="1200" dirty="0" smtClean="0">
                <a:solidFill>
                  <a:schemeClr val="tx1"/>
                </a:solidFill>
                <a:latin typeface="+mn-lt"/>
                <a:ea typeface="+mn-ea"/>
                <a:cs typeface="+mn-cs"/>
              </a:rPr>
              <a:t>Six 18-foot-long setting poles are slung on each side, aft. Each has an iron tip on its lower end, for a secure purchase among the mud, sand and rocks of the river. Setting poles were especially useful for fending off drifting logs and snags, and avoiding rocks, shoals and sandbars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if wading was practical or the bank was relatively free of trees and brush, the barge could be </a:t>
            </a:r>
            <a:r>
              <a:rPr lang="en-US" sz="1200" kern="1200" dirty="0" err="1" smtClean="0">
                <a:solidFill>
                  <a:schemeClr val="tx1"/>
                </a:solidFill>
                <a:latin typeface="+mn-lt"/>
                <a:ea typeface="+mn-ea"/>
                <a:cs typeface="+mn-cs"/>
              </a:rPr>
              <a:t>cordelled</a:t>
            </a:r>
            <a:r>
              <a:rPr lang="en-US" sz="1200" kern="1200" dirty="0" smtClean="0">
                <a:solidFill>
                  <a:schemeClr val="tx1"/>
                </a:solidFill>
                <a:latin typeface="+mn-lt"/>
                <a:ea typeface="+mn-ea"/>
                <a:cs typeface="+mn-cs"/>
              </a:rPr>
              <a:t>, or pulled by a small crew on shore with a </a:t>
            </a:r>
            <a:r>
              <a:rPr lang="en-US" sz="1200" u="sng" kern="1200" dirty="0" smtClean="0">
                <a:solidFill>
                  <a:schemeClr val="tx1"/>
                </a:solidFill>
                <a:latin typeface="+mn-lt"/>
                <a:ea typeface="+mn-ea"/>
                <a:cs typeface="+mn-cs"/>
                <a:hlinkClick r:id="rId3"/>
              </a:rPr>
              <a:t>rope</a:t>
            </a:r>
            <a:r>
              <a:rPr lang="en-US" sz="1200" kern="1200" dirty="0" smtClean="0">
                <a:solidFill>
                  <a:schemeClr val="tx1"/>
                </a:solidFill>
                <a:latin typeface="+mn-lt"/>
                <a:ea typeface="+mn-ea"/>
                <a:cs typeface="+mn-cs"/>
              </a:rPr>
              <a:t> a couple of hundred feet long. If the river was deep near a brushy bank, </a:t>
            </a:r>
            <a:r>
              <a:rPr lang="en-US" sz="1200" kern="1200" dirty="0" err="1" smtClean="0">
                <a:solidFill>
                  <a:schemeClr val="tx1"/>
                </a:solidFill>
                <a:latin typeface="+mn-lt"/>
                <a:ea typeface="+mn-ea"/>
                <a:cs typeface="+mn-cs"/>
              </a:rPr>
              <a:t>bushwacking</a:t>
            </a:r>
            <a:r>
              <a:rPr lang="en-US" sz="1200" kern="1200" dirty="0" smtClean="0">
                <a:solidFill>
                  <a:schemeClr val="tx1"/>
                </a:solidFill>
                <a:latin typeface="+mn-lt"/>
                <a:ea typeface="+mn-ea"/>
                <a:cs typeface="+mn-cs"/>
              </a:rPr>
              <a:t> was an option; either the </a:t>
            </a:r>
            <a:r>
              <a:rPr lang="en-US" sz="1200" kern="1200" dirty="0" err="1" smtClean="0">
                <a:solidFill>
                  <a:schemeClr val="tx1"/>
                </a:solidFill>
                <a:latin typeface="+mn-lt"/>
                <a:ea typeface="+mn-ea"/>
                <a:cs typeface="+mn-cs"/>
              </a:rPr>
              <a:t>cordelling</a:t>
            </a:r>
            <a:r>
              <a:rPr lang="en-US" sz="1200" kern="1200" dirty="0" smtClean="0">
                <a:solidFill>
                  <a:schemeClr val="tx1"/>
                </a:solidFill>
                <a:latin typeface="+mn-lt"/>
                <a:ea typeface="+mn-ea"/>
                <a:cs typeface="+mn-cs"/>
              </a:rPr>
              <a:t> crew or a crew aboard the boat could pull it ahead by grabbing branches and walking toward the stern. The only other practical strategy was warping, by which one end of a long rope was carried upriver in one of the pirogues, or walked up by an on-shore crew, and tied to a tree; the boat was then pulled up by a crew on the downstream end of the rope aboard the boat, who marched from stem to stern along the </a:t>
            </a:r>
            <a:r>
              <a:rPr lang="en-US" sz="1200" kern="1200" dirty="0" err="1" smtClean="0">
                <a:solidFill>
                  <a:schemeClr val="tx1"/>
                </a:solidFill>
                <a:latin typeface="+mn-lt"/>
                <a:ea typeface="+mn-ea"/>
                <a:cs typeface="+mn-cs"/>
              </a:rPr>
              <a:t>cleated</a:t>
            </a:r>
            <a:r>
              <a:rPr lang="en-US" sz="1200" kern="1200" dirty="0" smtClean="0">
                <a:solidFill>
                  <a:schemeClr val="tx1"/>
                </a:solidFill>
                <a:latin typeface="+mn-lt"/>
                <a:ea typeface="+mn-ea"/>
                <a:cs typeface="+mn-cs"/>
              </a:rPr>
              <a:t> lids of the storage lockers. Meanwhile, a second rope was carried farther up the river and tied to a tree, and so on. Only once is this technique mentioned in the journals–when Sergeant </a:t>
            </a:r>
            <a:r>
              <a:rPr lang="en-US" sz="1200" kern="1200" dirty="0" err="1" smtClean="0">
                <a:solidFill>
                  <a:schemeClr val="tx1"/>
                </a:solidFill>
                <a:latin typeface="+mn-lt"/>
                <a:ea typeface="+mn-ea"/>
                <a:cs typeface="+mn-cs"/>
              </a:rPr>
              <a:t>Gass</a:t>
            </a:r>
            <a:r>
              <a:rPr lang="en-US" sz="1200" kern="1200" dirty="0" smtClean="0">
                <a:solidFill>
                  <a:schemeClr val="tx1"/>
                </a:solidFill>
                <a:latin typeface="+mn-lt"/>
                <a:ea typeface="+mn-ea"/>
                <a:cs typeface="+mn-cs"/>
              </a:rPr>
              <a:t> reported: "On the 21st [of June, 1804] we had rapid water, and for about a mile had to warp up our boat by a rope."</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45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Red- 8 </a:t>
            </a:r>
            <a:r>
              <a:rPr lang="en-US" sz="1200" kern="1200" dirty="0" err="1" smtClean="0">
                <a:solidFill>
                  <a:schemeClr val="tx1"/>
                </a:solidFill>
                <a:latin typeface="+mn-lt"/>
                <a:ea typeface="+mn-ea"/>
                <a:cs typeface="+mn-cs"/>
              </a:rPr>
              <a:t>french</a:t>
            </a:r>
            <a:r>
              <a:rPr lang="en-US" sz="1200" kern="1200" dirty="0" smtClean="0">
                <a:solidFill>
                  <a:schemeClr val="tx1"/>
                </a:solidFill>
                <a:latin typeface="+mn-lt"/>
                <a:ea typeface="+mn-ea"/>
                <a:cs typeface="+mn-cs"/>
              </a:rPr>
              <a:t> engages; white – 6 soldiers</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47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3DF068-8048-4015-A920-0A69D8D7380D}" type="datetimeFigureOut">
              <a:rPr lang="en-US" smtClean="0"/>
              <a:pPr/>
              <a:t>2/15/2017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3DF068-8048-4015-A920-0A69D8D7380D}" type="datetimeFigureOut">
              <a:rPr lang="en-US" smtClean="0"/>
              <a:pPr/>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3DF068-8048-4015-A920-0A69D8D7380D}" type="datetimeFigureOut">
              <a:rPr lang="en-US" smtClean="0"/>
              <a:pPr/>
              <a:t>2/15/2017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3DF068-8048-4015-A920-0A69D8D7380D}" type="datetimeFigureOut">
              <a:rPr lang="en-US" smtClean="0"/>
              <a:pPr/>
              <a:t>2/15/2017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744071" cy="365125"/>
          </a:xfrm>
        </p:spPr>
        <p:txBody>
          <a:bodyPr/>
          <a:lstStyle>
            <a:lvl1pPr algn="l">
              <a:defRPr sz="1400">
                <a:solidFill>
                  <a:schemeClr val="tx1"/>
                </a:solidFill>
              </a:defRPr>
            </a:lvl1pPr>
          </a:lstStyle>
          <a:p>
            <a:fld id="{D3B6BAAD-B265-4681-B880-2748D69B956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3DF068-8048-4015-A920-0A69D8D7380D}" type="datetimeFigureOut">
              <a:rPr lang="en-US" smtClean="0"/>
              <a:pPr/>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3DF068-8048-4015-A920-0A69D8D7380D}" type="datetimeFigureOut">
              <a:rPr lang="en-US" smtClean="0"/>
              <a:pPr/>
              <a:t>2/15/2017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DF068-8048-4015-A920-0A69D8D7380D}" type="datetimeFigureOut">
              <a:rPr lang="en-US" smtClean="0"/>
              <a:pPr/>
              <a:t>2/15/2017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6BAAD-B265-4681-B880-2748D69B95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3" Type="http://schemas.openxmlformats.org/officeDocument/2006/relationships/hyperlink" Target="https://en.wikipedia.org/wiki/Mississippian_culture" TargetMode="External"/><Relationship Id="rId18" Type="http://schemas.openxmlformats.org/officeDocument/2006/relationships/hyperlink" Target="http://www.legendsofamerica.com/na-timeline.html" TargetMode="External"/><Relationship Id="rId26" Type="http://schemas.openxmlformats.org/officeDocument/2006/relationships/hyperlink" Target="http://formontana.net/hiline.html" TargetMode="External"/><Relationship Id="rId39" Type="http://schemas.openxmlformats.org/officeDocument/2006/relationships/hyperlink" Target="http://www.lewis-clark.org/article/1563" TargetMode="External"/><Relationship Id="rId21" Type="http://schemas.openxmlformats.org/officeDocument/2006/relationships/hyperlink" Target="http://www.nps.gov/nr/travel/lewisandclark/index.htm" TargetMode="External"/><Relationship Id="rId34" Type="http://schemas.openxmlformats.org/officeDocument/2006/relationships/hyperlink" Target="http://www.lewis-clark.org/article/1025" TargetMode="External"/><Relationship Id="rId42" Type="http://schemas.openxmlformats.org/officeDocument/2006/relationships/hyperlink" Target="http://www.lewis-clark.org/article/2091" TargetMode="External"/><Relationship Id="rId47" Type="http://schemas.openxmlformats.org/officeDocument/2006/relationships/hyperlink" Target="http://www.lewis-clark.org/article/2868" TargetMode="External"/><Relationship Id="rId50" Type="http://schemas.openxmlformats.org/officeDocument/2006/relationships/hyperlink" Target="http://www.lewis-clark.org/article/393" TargetMode="External"/><Relationship Id="rId55" Type="http://schemas.openxmlformats.org/officeDocument/2006/relationships/hyperlink" Target="http://www.lewis-clark.org/channel/400" TargetMode="External"/><Relationship Id="rId63" Type="http://schemas.openxmlformats.org/officeDocument/2006/relationships/hyperlink" Target="https://en.wikipedia.org/wiki/Geology_of_the_Appalachians" TargetMode="External"/><Relationship Id="rId68" Type="http://schemas.openxmlformats.org/officeDocument/2006/relationships/hyperlink" Target="https://en.wikipedia.org/wiki/Lewis_and_Clark_Expedition" TargetMode="External"/><Relationship Id="rId76" Type="http://schemas.openxmlformats.org/officeDocument/2006/relationships/hyperlink" Target="https://en.wikipedia.org/wiki/Western_Siouan_languages" TargetMode="External"/><Relationship Id="rId84" Type="http://schemas.openxmlformats.org/officeDocument/2006/relationships/hyperlink" Target="https://pdfs.semanticscholar.org/ab6a/ff91c94b951f9ded60533f178550eb388a3e.pdf" TargetMode="External"/><Relationship Id="rId89" Type="http://schemas.openxmlformats.org/officeDocument/2006/relationships/hyperlink" Target="https://www.loc.gov/exhibits/lewisandclark/lewis-landc.html" TargetMode="External"/><Relationship Id="rId7" Type="http://schemas.openxmlformats.org/officeDocument/2006/relationships/hyperlink" Target="https://en.wikipedia.org/wiki/Paleo-Indians" TargetMode="External"/><Relationship Id="rId71" Type="http://schemas.openxmlformats.org/officeDocument/2006/relationships/hyperlink" Target="https://en.wikipedia.org/wiki/Native_American_disease_and_epidemics" TargetMode="External"/><Relationship Id="rId92" Type="http://schemas.openxmlformats.org/officeDocument/2006/relationships/hyperlink" Target="https://www.nps.gov/jeff/learn/historyculture/medlc.htm" TargetMode="External"/><Relationship Id="rId2" Type="http://schemas.openxmlformats.org/officeDocument/2006/relationships/hyperlink" Target="https://soils.ifas.ufl.edu/faculty/grunwald/teaching/eSoilScience/weathering.shtml" TargetMode="External"/><Relationship Id="rId16" Type="http://schemas.openxmlformats.org/officeDocument/2006/relationships/hyperlink" Target="http://www.let.rug.nl/usa/outlines/history-2005/early-america/native-american-cultures.php" TargetMode="External"/><Relationship Id="rId29" Type="http://schemas.openxmlformats.org/officeDocument/2006/relationships/hyperlink" Target="http://plainshumanities.unl.edu/encyclopedia/doc/egp.pe.028" TargetMode="External"/><Relationship Id="rId11" Type="http://schemas.openxmlformats.org/officeDocument/2006/relationships/hyperlink" Target="https://en.wikipedia.org/wiki/Woodland_period" TargetMode="External"/><Relationship Id="rId24" Type="http://schemas.openxmlformats.org/officeDocument/2006/relationships/hyperlink" Target="http://dittmanscience.weebly.com/earth-history.html" TargetMode="External"/><Relationship Id="rId32" Type="http://schemas.openxmlformats.org/officeDocument/2006/relationships/hyperlink" Target="http://www.emersonkent.com/images/maps/native_american_map.jpg" TargetMode="External"/><Relationship Id="rId37" Type="http://schemas.openxmlformats.org/officeDocument/2006/relationships/hyperlink" Target="http://www.lewis-clark.org/article/1422" TargetMode="External"/><Relationship Id="rId40" Type="http://schemas.openxmlformats.org/officeDocument/2006/relationships/hyperlink" Target="http://www.lewis-clark.org/article/1597" TargetMode="External"/><Relationship Id="rId45" Type="http://schemas.openxmlformats.org/officeDocument/2006/relationships/hyperlink" Target="http://www.lewis-clark.org/article/2708" TargetMode="External"/><Relationship Id="rId53" Type="http://schemas.openxmlformats.org/officeDocument/2006/relationships/hyperlink" Target="http://www.lewis-clark.org/channel/121" TargetMode="External"/><Relationship Id="rId58" Type="http://schemas.openxmlformats.org/officeDocument/2006/relationships/hyperlink" Target="http://www.museum.state.il.us/exhibits/lewis_clark_il/htmls/il_country_exp/preps/mackay_evans_map.html" TargetMode="External"/><Relationship Id="rId66" Type="http://schemas.openxmlformats.org/officeDocument/2006/relationships/hyperlink" Target="https://en.wikipedia.org/wiki/Interior_Plains" TargetMode="External"/><Relationship Id="rId74" Type="http://schemas.openxmlformats.org/officeDocument/2006/relationships/hyperlink" Target="https://en.wikipedia.org/wiki/Timeline_of_the_Lewis_and_Clark_Expedition" TargetMode="External"/><Relationship Id="rId79" Type="http://schemas.openxmlformats.org/officeDocument/2006/relationships/hyperlink" Target="https://geomaps.wr.usgs.gov/parks/province/rockymtn.html" TargetMode="External"/><Relationship Id="rId87" Type="http://schemas.openxmlformats.org/officeDocument/2006/relationships/hyperlink" Target="https://web.archive.org/web/20070907040536/http:/www.palaeos.com/Mesozoic/Jurassic/MidJura.html" TargetMode="External"/><Relationship Id="rId5" Type="http://schemas.openxmlformats.org/officeDocument/2006/relationships/hyperlink" Target="https://en.wikipedia.org/wiki/igneous_rock" TargetMode="External"/><Relationship Id="rId61" Type="http://schemas.openxmlformats.org/officeDocument/2006/relationships/hyperlink" Target="https://dnr.mo.gov/parks/lcbrochure.pdf" TargetMode="External"/><Relationship Id="rId82" Type="http://schemas.openxmlformats.org/officeDocument/2006/relationships/hyperlink" Target="https://libraries.wichita.edu/ablah/images/exhibits/lewisandclark/links.html" TargetMode="External"/><Relationship Id="rId90" Type="http://schemas.openxmlformats.org/officeDocument/2006/relationships/hyperlink" Target="https://www.loc.gov/resource/g4126s.ct000071/" TargetMode="External"/><Relationship Id="rId19" Type="http://schemas.openxmlformats.org/officeDocument/2006/relationships/hyperlink" Target="https://en.wikipedia.org/wiki/Treaty_of_Paris_(1783)" TargetMode="External"/><Relationship Id="rId14" Type="http://schemas.openxmlformats.org/officeDocument/2006/relationships/hyperlink" Target="http://www.encyclopedia.com/history/news-wires-white-papers-and-books/1600-1754-native-americans-overview" TargetMode="External"/><Relationship Id="rId22" Type="http://schemas.openxmlformats.org/officeDocument/2006/relationships/hyperlink" Target="http://brbl-dl.library.yale.edu/vufind/Record/3763356?image_id=3754152" TargetMode="External"/><Relationship Id="rId27" Type="http://schemas.openxmlformats.org/officeDocument/2006/relationships/hyperlink" Target="http://lewisandclarktrail.com/section1/illinoiscities/Woodriver/interpretivecenter.htm" TargetMode="External"/><Relationship Id="rId30" Type="http://schemas.openxmlformats.org/officeDocument/2006/relationships/hyperlink" Target="http://www.earthbyte.org/Resources/Pdf/Liu2010_NatureGeoscience.pdf" TargetMode="External"/><Relationship Id="rId35" Type="http://schemas.openxmlformats.org/officeDocument/2006/relationships/hyperlink" Target="http://www.lewis-clark.org/article/1052" TargetMode="External"/><Relationship Id="rId43" Type="http://schemas.openxmlformats.org/officeDocument/2006/relationships/hyperlink" Target="http://www.lewis-clark.org/article/2295" TargetMode="External"/><Relationship Id="rId48" Type="http://schemas.openxmlformats.org/officeDocument/2006/relationships/hyperlink" Target="http://www.lewis-clark.org/article/3072" TargetMode="External"/><Relationship Id="rId56" Type="http://schemas.openxmlformats.org/officeDocument/2006/relationships/hyperlink" Target="http://www.lewis-clark.org/channel/56" TargetMode="External"/><Relationship Id="rId64" Type="http://schemas.openxmlformats.org/officeDocument/2006/relationships/hyperlink" Target="https://en.wikipedia.org/wiki/Geology_of_the_United_States" TargetMode="External"/><Relationship Id="rId69" Type="http://schemas.openxmlformats.org/officeDocument/2006/relationships/hyperlink" Target="https://en.wikipedia.org/wiki/Mississippi_embayment" TargetMode="External"/><Relationship Id="rId77" Type="http://schemas.openxmlformats.org/officeDocument/2006/relationships/hyperlink" Target="https://en.wikipedia.org/wiki/Wopmay_orogen" TargetMode="External"/><Relationship Id="rId8" Type="http://schemas.openxmlformats.org/officeDocument/2006/relationships/hyperlink" Target="http://news.ku.dk/all_news/2012/2012.7/clovis_eske_science/" TargetMode="External"/><Relationship Id="rId51" Type="http://schemas.openxmlformats.org/officeDocument/2006/relationships/hyperlink" Target="http://www.lewis-clark.org/article/496" TargetMode="External"/><Relationship Id="rId72" Type="http://schemas.openxmlformats.org/officeDocument/2006/relationships/hyperlink" Target="https://en.wikipedia.org/wiki/Smallpox" TargetMode="External"/><Relationship Id="rId80" Type="http://schemas.openxmlformats.org/officeDocument/2006/relationships/hyperlink" Target="https://lewisandclarkjournals.unl.edu/item/lc.sup.ronda.01.02" TargetMode="External"/><Relationship Id="rId85" Type="http://schemas.openxmlformats.org/officeDocument/2006/relationships/hyperlink" Target="https://pubs.usgs.gov/bul/1493/report.pdf" TargetMode="External"/><Relationship Id="rId93" Type="http://schemas.openxmlformats.org/officeDocument/2006/relationships/hyperlink" Target="https://www2.usgs.gov/features/lewisandclark/Mapping2.html" TargetMode="External"/><Relationship Id="rId3" Type="http://schemas.openxmlformats.org/officeDocument/2006/relationships/hyperlink" Target="http://teach.albion.edu/jjn10/chemical-weathering/" TargetMode="External"/><Relationship Id="rId12" Type="http://schemas.openxmlformats.org/officeDocument/2006/relationships/hyperlink" Target="http://mcclungmuseum.utk.edu/2009/01/01/prehistoric-american-indians/" TargetMode="External"/><Relationship Id="rId17" Type="http://schemas.openxmlformats.org/officeDocument/2006/relationships/hyperlink" Target="http://www.u-s-history.com/pages/h1004.html" TargetMode="External"/><Relationship Id="rId25" Type="http://schemas.openxmlformats.org/officeDocument/2006/relationships/hyperlink" Target="http://explore.lib.virginia.edu/exhibits/show/lewisclark/westernocean" TargetMode="External"/><Relationship Id="rId33" Type="http://schemas.openxmlformats.org/officeDocument/2006/relationships/hyperlink" Target="http://www.gutenberg.org/files/8419/8419-h/8419-h.htm" TargetMode="External"/><Relationship Id="rId38" Type="http://schemas.openxmlformats.org/officeDocument/2006/relationships/hyperlink" Target="http://www.lewis-clark.org/article/1562" TargetMode="External"/><Relationship Id="rId46" Type="http://schemas.openxmlformats.org/officeDocument/2006/relationships/hyperlink" Target="http://www.lewis-clark.org/article/2710" TargetMode="External"/><Relationship Id="rId59" Type="http://schemas.openxmlformats.org/officeDocument/2006/relationships/hyperlink" Target="http://www.nationalgeographic.com/lewisandclark/" TargetMode="External"/><Relationship Id="rId67" Type="http://schemas.openxmlformats.org/officeDocument/2006/relationships/hyperlink" Target="https://en.wikipedia.org/wiki/Laramide_orogeny" TargetMode="External"/><Relationship Id="rId20" Type="http://schemas.openxmlformats.org/officeDocument/2006/relationships/hyperlink" Target="https://www.census.gov/history/www/genealogy/decennial_census_records/censuses_of_american_indians.html" TargetMode="External"/><Relationship Id="rId41" Type="http://schemas.openxmlformats.org/officeDocument/2006/relationships/hyperlink" Target="http://www.lewis-clark.org/article/1793" TargetMode="External"/><Relationship Id="rId54" Type="http://schemas.openxmlformats.org/officeDocument/2006/relationships/hyperlink" Target="http://www.lewis-clark.org/channel/256" TargetMode="External"/><Relationship Id="rId62" Type="http://schemas.openxmlformats.org/officeDocument/2006/relationships/hyperlink" Target="https://en.wikipedia.org/wiki/Appalachian_Plateau" TargetMode="External"/><Relationship Id="rId70" Type="http://schemas.openxmlformats.org/officeDocument/2006/relationships/hyperlink" Target="https://en.wikipedia.org/wiki/Missouri_River" TargetMode="External"/><Relationship Id="rId75" Type="http://schemas.openxmlformats.org/officeDocument/2006/relationships/hyperlink" Target="https://en.wikipedia.org/wiki/Trans-Hudson_orogeny" TargetMode="External"/><Relationship Id="rId83" Type="http://schemas.openxmlformats.org/officeDocument/2006/relationships/hyperlink" Target="https://loveyourbigmuddy.com/" TargetMode="External"/><Relationship Id="rId88" Type="http://schemas.openxmlformats.org/officeDocument/2006/relationships/hyperlink" Target="https://www.lib.virginia.edu/exhibits/lewis_clark/exploring/ch4-25.html" TargetMode="External"/><Relationship Id="rId91" Type="http://schemas.openxmlformats.org/officeDocument/2006/relationships/hyperlink" Target="https://www.nps.gov/fosc/learn/historyculture/images/Tal-lee.jpg" TargetMode="External"/><Relationship Id="rId1" Type="http://schemas.openxmlformats.org/officeDocument/2006/relationships/slideLayout" Target="../slideLayouts/slideLayout12.xml"/><Relationship Id="rId6" Type="http://schemas.openxmlformats.org/officeDocument/2006/relationships/hyperlink" Target="https://en.wikipedia.org/wiki/List_of_archaeological_periods_(North_America)" TargetMode="External"/><Relationship Id="rId15" Type="http://schemas.openxmlformats.org/officeDocument/2006/relationships/hyperlink" Target="https://en.wikipedia.org/wiki/Population_history_of_indigenous_peoples_of_the_Americas" TargetMode="External"/><Relationship Id="rId23" Type="http://schemas.openxmlformats.org/officeDocument/2006/relationships/hyperlink" Target="http://digitalcommons.unl.edu/cgi/viewcontent.cgi?article=2919&amp;context=greatplainsquarterly" TargetMode="External"/><Relationship Id="rId28" Type="http://schemas.openxmlformats.org/officeDocument/2006/relationships/hyperlink" Target="http://ndstudies.gov/gr8/content/unit-ii-time-transformation-1201-1860/lesson-4-alliances-and-conflicts/topic-1-smallpox-epidemics-1781-1837-1851/section-2-smallpox-among-indian-tribes" TargetMode="External"/><Relationship Id="rId36" Type="http://schemas.openxmlformats.org/officeDocument/2006/relationships/hyperlink" Target="http://www.lewis-clark.org/article/1358" TargetMode="External"/><Relationship Id="rId49" Type="http://schemas.openxmlformats.org/officeDocument/2006/relationships/hyperlink" Target="http://www.lewis-clark.org/article/3098" TargetMode="External"/><Relationship Id="rId57" Type="http://schemas.openxmlformats.org/officeDocument/2006/relationships/hyperlink" Target="http://www.lewis-clark.org/channel/62" TargetMode="External"/><Relationship Id="rId10" Type="http://schemas.openxmlformats.org/officeDocument/2006/relationships/hyperlink" Target="https://www.crowcanyon.org/EducationProducts/peoples_mesa_verde/archaic_overview.asp" TargetMode="External"/><Relationship Id="rId31" Type="http://schemas.openxmlformats.org/officeDocument/2006/relationships/hyperlink" Target="http://www.edgate.com/lewisandclark/expedition.html" TargetMode="External"/><Relationship Id="rId44" Type="http://schemas.openxmlformats.org/officeDocument/2006/relationships/hyperlink" Target="http://www.lewis-clark.org/article/2664" TargetMode="External"/><Relationship Id="rId52" Type="http://schemas.openxmlformats.org/officeDocument/2006/relationships/hyperlink" Target="http://www.lewis-clark.org/article/513" TargetMode="External"/><Relationship Id="rId60" Type="http://schemas.openxmlformats.org/officeDocument/2006/relationships/hyperlink" Target="http://www.nationalgeographic.com/lewisandclark/record_tribes_019_2_8.html" TargetMode="External"/><Relationship Id="rId65" Type="http://schemas.openxmlformats.org/officeDocument/2006/relationships/hyperlink" Target="https://en.wikipedia.org/wiki/Great_Plains" TargetMode="External"/><Relationship Id="rId73" Type="http://schemas.openxmlformats.org/officeDocument/2006/relationships/hyperlink" Target="https://en.wikipedia.org/wiki/Sundance_Sea" TargetMode="External"/><Relationship Id="rId78" Type="http://schemas.openxmlformats.org/officeDocument/2006/relationships/hyperlink" Target="https://geomaps.wr.usgs.gov/parks/province/intplain.html" TargetMode="External"/><Relationship Id="rId81" Type="http://schemas.openxmlformats.org/officeDocument/2006/relationships/hyperlink" Target="https://lewisclark.net/" TargetMode="External"/><Relationship Id="rId86" Type="http://schemas.openxmlformats.org/officeDocument/2006/relationships/hyperlink" Target="https://web.archive.org/web/20060914124516/http:/geology.csustan.edu/kuehn/Geol2200/Mesozoic2_4.pdf" TargetMode="External"/><Relationship Id="rId4" Type="http://schemas.openxmlformats.org/officeDocument/2006/relationships/hyperlink" Target="https://www.reference.com/science/can-metamorphic-rocks-found-3dd4f3f23f019b44" TargetMode="External"/><Relationship Id="rId9" Type="http://schemas.openxmlformats.org/officeDocument/2006/relationships/hyperlink" Target="https://en.wikipedia.org/wiki/Archaic_period_in_North_America"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Appalachia_(Mesozoic)" TargetMode="External"/><Relationship Id="rId13" Type="http://schemas.openxmlformats.org/officeDocument/2006/relationships/hyperlink" Target="https://en.wikipedia.org/wiki/Farallon_Plate" TargetMode="External"/><Relationship Id="rId18" Type="http://schemas.openxmlformats.org/officeDocument/2006/relationships/hyperlink" Target="https://en.wikipedia.org/wiki/Dynamic_topography" TargetMode="External"/><Relationship Id="rId26" Type="http://schemas.openxmlformats.org/officeDocument/2006/relationships/hyperlink" Target="https://en.wikipedia.org/wiki/Sediment" TargetMode="External"/><Relationship Id="rId3" Type="http://schemas.openxmlformats.org/officeDocument/2006/relationships/hyperlink" Target="https://en.wikipedia.org/wiki/Inland_sea_(geology)" TargetMode="External"/><Relationship Id="rId21" Type="http://schemas.openxmlformats.org/officeDocument/2006/relationships/hyperlink" Target="https://en.wikipedia.org/w/index.php?title=Mowry_or_Thermopolis_Shale&amp;action=edit&amp;redlink=1" TargetMode="External"/><Relationship Id="rId7" Type="http://schemas.openxmlformats.org/officeDocument/2006/relationships/hyperlink" Target="https://en.wikipedia.org/wiki/Laramidia" TargetMode="External"/><Relationship Id="rId12" Type="http://schemas.openxmlformats.org/officeDocument/2006/relationships/hyperlink" Target="https://en.wikipedia.org/wiki/Arctic_Ocean" TargetMode="External"/><Relationship Id="rId17" Type="http://schemas.openxmlformats.org/officeDocument/2006/relationships/hyperlink" Target="https://en.wikipedia.org/wiki/Lithosphere" TargetMode="External"/><Relationship Id="rId25" Type="http://schemas.openxmlformats.org/officeDocument/2006/relationships/hyperlink" Target="https://en.wikipedia.org/wiki/Silt" TargetMode="External"/><Relationship Id="rId33" Type="http://schemas.openxmlformats.org/officeDocument/2006/relationships/hyperlink" Target="https://en.wikipedia.org/wiki/Memphis,_TN" TargetMode="External"/><Relationship Id="rId2" Type="http://schemas.openxmlformats.org/officeDocument/2006/relationships/hyperlink" Target="https://en.wikipedia.org/wiki/Western_Interior_Seaway" TargetMode="External"/><Relationship Id="rId16" Type="http://schemas.openxmlformats.org/officeDocument/2006/relationships/hyperlink" Target="https://en.wikipedia.org/wiki/Flat-slab_subduction" TargetMode="External"/><Relationship Id="rId20" Type="http://schemas.openxmlformats.org/officeDocument/2006/relationships/hyperlink" Target="https://en.wikipedia.org/wiki/Marine_transgression" TargetMode="External"/><Relationship Id="rId29" Type="http://schemas.openxmlformats.org/officeDocument/2006/relationships/hyperlink" Target="https://en.wikipedia.org/wiki/Laramide_orogeny" TargetMode="External"/><Relationship Id="rId1" Type="http://schemas.openxmlformats.org/officeDocument/2006/relationships/slideLayout" Target="../slideLayouts/slideLayout7.xml"/><Relationship Id="rId6" Type="http://schemas.openxmlformats.org/officeDocument/2006/relationships/hyperlink" Target="https://en.wikipedia.org/wiki/North_America" TargetMode="External"/><Relationship Id="rId11" Type="http://schemas.openxmlformats.org/officeDocument/2006/relationships/hyperlink" Target="https://en.wikipedia.org/wiki/Canada" TargetMode="External"/><Relationship Id="rId24" Type="http://schemas.openxmlformats.org/officeDocument/2006/relationships/hyperlink" Target="https://en.wikipedia.org/wiki/Appalachians" TargetMode="External"/><Relationship Id="rId32" Type="http://schemas.openxmlformats.org/officeDocument/2006/relationships/hyperlink" Target="https://en.wikipedia.org/wiki/Mississippi_Embayment" TargetMode="External"/><Relationship Id="rId5" Type="http://schemas.openxmlformats.org/officeDocument/2006/relationships/hyperlink" Target="https://en.wikipedia.org/wiki/Paleogene" TargetMode="External"/><Relationship Id="rId15" Type="http://schemas.openxmlformats.org/officeDocument/2006/relationships/hyperlink" Target="https://en.wikipedia.org/wiki/North_American_Plate" TargetMode="External"/><Relationship Id="rId23" Type="http://schemas.openxmlformats.org/officeDocument/2006/relationships/hyperlink" Target="https://en.wikipedia.org/wiki/Tethys_Sea" TargetMode="External"/><Relationship Id="rId28" Type="http://schemas.openxmlformats.org/officeDocument/2006/relationships/hyperlink" Target="https://en.wikipedia.org/wiki/Sevier_orogeny" TargetMode="External"/><Relationship Id="rId10" Type="http://schemas.openxmlformats.org/officeDocument/2006/relationships/hyperlink" Target="https://en.wikipedia.org/wiki/United_States" TargetMode="External"/><Relationship Id="rId19" Type="http://schemas.openxmlformats.org/officeDocument/2006/relationships/hyperlink" Target="https://en.wikipedia.org/wiki/Sea_level" TargetMode="External"/><Relationship Id="rId31" Type="http://schemas.openxmlformats.org/officeDocument/2006/relationships/hyperlink" Target="https://en.wikipedia.org/wiki/Paleocene" TargetMode="External"/><Relationship Id="rId4" Type="http://schemas.openxmlformats.org/officeDocument/2006/relationships/hyperlink" Target="https://en.wikipedia.org/wiki/Cretaceous" TargetMode="External"/><Relationship Id="rId9" Type="http://schemas.openxmlformats.org/officeDocument/2006/relationships/hyperlink" Target="https://en.wikipedia.org/wiki/Gulf_of_Mexico" TargetMode="External"/><Relationship Id="rId14" Type="http://schemas.openxmlformats.org/officeDocument/2006/relationships/hyperlink" Target="https://en.wikipedia.org/wiki/Tectonic_plate" TargetMode="External"/><Relationship Id="rId22" Type="http://schemas.openxmlformats.org/officeDocument/2006/relationships/hyperlink" Target="https://en.wikipedia.org/wiki/Geologic_formation" TargetMode="External"/><Relationship Id="rId27" Type="http://schemas.openxmlformats.org/officeDocument/2006/relationships/hyperlink" Target="https://en.wikipedia.org/wiki/Clastic_wedge" TargetMode="External"/><Relationship Id="rId30" Type="http://schemas.openxmlformats.org/officeDocument/2006/relationships/hyperlink" Target="https://en.wikipedia.org/wiki/Laramie_Formation"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en.wikipedia.org/wiki/Missouri_River"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7.jpe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4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jpe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s/_rels/slide5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5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jpe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jpe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8.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6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hyperlink" Target="http://www.garylucy.com/LCwoodriver.html"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5" Type="http://schemas.openxmlformats.org/officeDocument/2006/relationships/hyperlink" Target="http://www.lewis-clark.org/channel/256" TargetMode="External"/><Relationship Id="rId4" Type="http://schemas.openxmlformats.org/officeDocument/2006/relationships/image" Target="../media/image180.png"/></Relationships>
</file>

<file path=ppt/slides/_rels/slide6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6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7.jpeg"/><Relationship Id="rId4" Type="http://schemas.openxmlformats.org/officeDocument/2006/relationships/image" Target="../media/image186.jpeg"/></Relationships>
</file>

<file path=ppt/slides/_rels/slide7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8.jpeg"/></Relationships>
</file>

<file path=ppt/slides/_rels/slide7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7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0.jpeg"/></Relationships>
</file>

<file path=ppt/slides/_rels/slide7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7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7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79.xml.rels><?xml version="1.0" encoding="UTF-8" standalone="yes"?>
<Relationships xmlns="http://schemas.openxmlformats.org/package/2006/relationships"><Relationship Id="rId3" Type="http://schemas.openxmlformats.org/officeDocument/2006/relationships/image" Target="../media/image181.jpeg"/><Relationship Id="rId7" Type="http://schemas.openxmlformats.org/officeDocument/2006/relationships/image" Target="../media/image19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81.jpeg"/><Relationship Id="rId7" Type="http://schemas.openxmlformats.org/officeDocument/2006/relationships/image" Target="../media/image20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png"/></Relationships>
</file>

<file path=ppt/slides/_rels/slide8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4.jpeg"/></Relationships>
</file>

<file path=ppt/slides/_rels/slide8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05.jpeg"/></Relationships>
</file>

<file path=ppt/slides/_rels/slide8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06.jpeg"/></Relationships>
</file>

<file path=ppt/slides/_rels/slide8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07.jpeg"/></Relationships>
</file>

<file path=ppt/slides/_rels/slide8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08.jpeg"/></Relationships>
</file>

<file path=ppt/slides/_rels/slide8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10.jpeg"/><Relationship Id="rId4" Type="http://schemas.openxmlformats.org/officeDocument/2006/relationships/image" Target="../media/image209.jpeg"/></Relationships>
</file>

<file path=ppt/slides/_rels/slide8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2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9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3.jpeg"/></Relationships>
</file>

<file path=ppt/slides/_rels/slide9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14.png"/></Relationships>
</file>

<file path=ppt/slides/_rels/slide9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jpeg"/></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96.xml.rels><?xml version="1.0" encoding="UTF-8" standalone="yes"?>
<Relationships xmlns="http://schemas.openxmlformats.org/package/2006/relationships"><Relationship Id="rId3" Type="http://schemas.openxmlformats.org/officeDocument/2006/relationships/hyperlink" Target="http://www.pbs.org/lewisandclark/native/" TargetMode="External"/><Relationship Id="rId2" Type="http://schemas.openxmlformats.org/officeDocument/2006/relationships/image" Target="../media/image225.gi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e/e0/Lewis_and_clark-expedition.jpg"/>
          <p:cNvPicPr>
            <a:picLocks noChangeAspect="1" noChangeArrowheads="1"/>
          </p:cNvPicPr>
          <p:nvPr/>
        </p:nvPicPr>
        <p:blipFill>
          <a:blip r:embed="rId2" cstate="screen"/>
          <a:srcRect/>
          <a:stretch>
            <a:fillRect/>
          </a:stretch>
        </p:blipFill>
        <p:spPr bwMode="auto">
          <a:xfrm>
            <a:off x="0" y="-6636678"/>
            <a:ext cx="17857837" cy="13487400"/>
          </a:xfrm>
          <a:prstGeom prst="rect">
            <a:avLst/>
          </a:prstGeom>
          <a:noFill/>
        </p:spPr>
      </p:pic>
      <p:sp>
        <p:nvSpPr>
          <p:cNvPr id="7" name="TextBox 6"/>
          <p:cNvSpPr txBox="1"/>
          <p:nvPr/>
        </p:nvSpPr>
        <p:spPr>
          <a:xfrm>
            <a:off x="0" y="3810000"/>
            <a:ext cx="6781800" cy="923330"/>
          </a:xfrm>
          <a:prstGeom prst="rect">
            <a:avLst/>
          </a:prstGeom>
          <a:noFill/>
        </p:spPr>
        <p:txBody>
          <a:bodyPr wrap="square" rtlCol="0">
            <a:spAutoFit/>
          </a:bodyPr>
          <a:lstStyle/>
          <a:p>
            <a:pPr algn="ctr"/>
            <a:r>
              <a:rPr lang="en-US" sz="5400" b="1" dirty="0" smtClean="0">
                <a:solidFill>
                  <a:schemeClr val="accent1">
                    <a:lumMod val="75000"/>
                  </a:schemeClr>
                </a:solidFill>
                <a:effectLst>
                  <a:outerShdw dist="50800" dir="5400000" algn="ctr" rotWithShape="0">
                    <a:schemeClr val="tx1"/>
                  </a:outerShdw>
                </a:effectLst>
              </a:rPr>
              <a:t>‘Westward  Journeys’</a:t>
            </a:r>
            <a:endParaRPr lang="en-US" sz="5400" b="1" dirty="0">
              <a:solidFill>
                <a:schemeClr val="accent1">
                  <a:lumMod val="75000"/>
                </a:schemeClr>
              </a:solidFill>
              <a:effectLst>
                <a:outerShdw dist="50800" dir="5400000" algn="ctr" rotWithShape="0">
                  <a:schemeClr val="tx1"/>
                </a:outerShdw>
              </a:effectLst>
            </a:endParaRPr>
          </a:p>
        </p:txBody>
      </p:sp>
      <p:sp>
        <p:nvSpPr>
          <p:cNvPr id="1027" name="Rectangle 3"/>
          <p:cNvSpPr>
            <a:spLocks noChangeArrowheads="1"/>
          </p:cNvSpPr>
          <p:nvPr/>
        </p:nvSpPr>
        <p:spPr bwMode="auto">
          <a:xfrm>
            <a:off x="0" y="0"/>
            <a:ext cx="9144000" cy="677108"/>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8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0" name="TextBox 9"/>
          <p:cNvSpPr txBox="1"/>
          <p:nvPr/>
        </p:nvSpPr>
        <p:spPr>
          <a:xfrm>
            <a:off x="0" y="609600"/>
            <a:ext cx="9144000" cy="769441"/>
          </a:xfrm>
          <a:prstGeom prst="rect">
            <a:avLst/>
          </a:prstGeom>
          <a:noFill/>
        </p:spPr>
        <p:txBody>
          <a:bodyPr wrap="square" rtlCol="0">
            <a:spAutoFit/>
          </a:bodyPr>
          <a:lstStyle/>
          <a:p>
            <a:pPr algn="ctr"/>
            <a:r>
              <a:rPr lang="en-US" sz="4400" b="1" dirty="0" smtClean="0">
                <a:ln>
                  <a:solidFill>
                    <a:schemeClr val="tx1"/>
                  </a:solidFill>
                </a:ln>
                <a:solidFill>
                  <a:srgbClr val="FF0000"/>
                </a:solidFill>
                <a:effectLst>
                  <a:outerShdw dist="50800" dir="5400000" algn="ctr" rotWithShape="0">
                    <a:schemeClr val="tx1"/>
                  </a:outerShdw>
                </a:effectLst>
              </a:rPr>
              <a:t>Lewis and Clark Expedition</a:t>
            </a:r>
            <a:endParaRPr lang="en-US" sz="4400" b="1" dirty="0">
              <a:ln>
                <a:solidFill>
                  <a:schemeClr val="tx1"/>
                </a:solidFill>
              </a:ln>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fill="hold" nodeType="clickEffect">
                                  <p:stCondLst>
                                    <p:cond delay="0"/>
                                  </p:stCondLst>
                                  <p:childTnLst>
                                    <p:animMotion origin="layout" path="M -0.00833 0.01107 L -0.45139 0.48166 " pathEditMode="relative" rAng="0" ptsTypes="AA">
                                      <p:cBhvr>
                                        <p:cTn id="11" dur="3000" fill="hold"/>
                                        <p:tgtEl>
                                          <p:spTgt spid="1026"/>
                                        </p:tgtEl>
                                        <p:attrNameLst>
                                          <p:attrName>ppt_x</p:attrName>
                                          <p:attrName>ppt_y</p:attrName>
                                        </p:attrNameLst>
                                      </p:cBhvr>
                                      <p:rCtr x="-222" y="235"/>
                                    </p:animMotion>
                                  </p:childTnLst>
                                </p:cTn>
                              </p:par>
                              <p:par>
                                <p:cTn id="12" presetID="6" presetClass="emph" presetSubtype="0" fill="hold" nodeType="withEffect">
                                  <p:stCondLst>
                                    <p:cond delay="0"/>
                                  </p:stCondLst>
                                  <p:childTnLst>
                                    <p:animScale>
                                      <p:cBhvr>
                                        <p:cTn id="13" dur="3000" fill="hold"/>
                                        <p:tgtEl>
                                          <p:spTgt spid="1026"/>
                                        </p:tgtEl>
                                      </p:cBhvr>
                                      <p:by x="55000" y="55000"/>
                                    </p:animScale>
                                  </p:childTnLst>
                                </p:cTn>
                              </p:par>
                              <p:par>
                                <p:cTn id="14" presetID="42" presetClass="exit" presetSubtype="0" fill="hold" grpId="1" nodeType="withEffect">
                                  <p:stCondLst>
                                    <p:cond delay="0"/>
                                  </p:stCondLst>
                                  <p:childTnLst>
                                    <p:animEffect transition="out" filter="fade">
                                      <p:cBhvr>
                                        <p:cTn id="15" dur="3000"/>
                                        <p:tgtEl>
                                          <p:spTgt spid="7"/>
                                        </p:tgtEl>
                                      </p:cBhvr>
                                    </p:animEffect>
                                    <p:anim calcmode="lin" valueType="num">
                                      <p:cBhvr>
                                        <p:cTn id="16" dur="3000"/>
                                        <p:tgtEl>
                                          <p:spTgt spid="7"/>
                                        </p:tgtEl>
                                        <p:attrNameLst>
                                          <p:attrName>ppt_x</p:attrName>
                                        </p:attrNameLst>
                                      </p:cBhvr>
                                      <p:tavLst>
                                        <p:tav tm="0">
                                          <p:val>
                                            <p:strVal val="ppt_x"/>
                                          </p:val>
                                        </p:tav>
                                        <p:tav tm="100000">
                                          <p:val>
                                            <p:strVal val="ppt_x"/>
                                          </p:val>
                                        </p:tav>
                                      </p:tavLst>
                                    </p:anim>
                                    <p:anim calcmode="lin" valueType="num">
                                      <p:cBhvr>
                                        <p:cTn id="17" dur="3000"/>
                                        <p:tgtEl>
                                          <p:spTgt spid="7"/>
                                        </p:tgtEl>
                                        <p:attrNameLst>
                                          <p:attrName>ppt_y</p:attrName>
                                        </p:attrNameLst>
                                      </p:cBhvr>
                                      <p:tavLst>
                                        <p:tav tm="0">
                                          <p:val>
                                            <p:strVal val="ppt_y"/>
                                          </p:val>
                                        </p:tav>
                                        <p:tav tm="100000">
                                          <p:val>
                                            <p:strVal val="ppt_y+.1"/>
                                          </p:val>
                                        </p:tav>
                                      </p:tavLst>
                                    </p:anim>
                                    <p:set>
                                      <p:cBhvr>
                                        <p:cTn id="18" dur="1" fill="hold">
                                          <p:stCondLst>
                                            <p:cond delay="2999"/>
                                          </p:stCondLst>
                                        </p:cTn>
                                        <p:tgtEl>
                                          <p:spTgt spid="7"/>
                                        </p:tgtEl>
                                        <p:attrNameLst>
                                          <p:attrName>style.visibility</p:attrName>
                                        </p:attrNameLst>
                                      </p:cBhvr>
                                      <p:to>
                                        <p:strVal val="hidden"/>
                                      </p:to>
                                    </p:set>
                                  </p:childTnLst>
                                </p:cTn>
                              </p:par>
                              <p:par>
                                <p:cTn id="19" presetID="42" presetClass="entr" presetSubtype="0" fill="hold" grpId="0" nodeType="withEffect">
                                  <p:stCondLst>
                                    <p:cond delay="150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2000"/>
                                        <p:tgtEl>
                                          <p:spTgt spid="1027"/>
                                        </p:tgtEl>
                                      </p:cBhvr>
                                    </p:animEffect>
                                    <p:anim calcmode="lin" valueType="num">
                                      <p:cBhvr>
                                        <p:cTn id="22" dur="2000" fill="hold"/>
                                        <p:tgtEl>
                                          <p:spTgt spid="1027"/>
                                        </p:tgtEl>
                                        <p:attrNameLst>
                                          <p:attrName>ppt_x</p:attrName>
                                        </p:attrNameLst>
                                      </p:cBhvr>
                                      <p:tavLst>
                                        <p:tav tm="0">
                                          <p:val>
                                            <p:strVal val="#ppt_x"/>
                                          </p:val>
                                        </p:tav>
                                        <p:tav tm="100000">
                                          <p:val>
                                            <p:strVal val="#ppt_x"/>
                                          </p:val>
                                        </p:tav>
                                      </p:tavLst>
                                    </p:anim>
                                    <p:anim calcmode="lin" valueType="num">
                                      <p:cBhvr>
                                        <p:cTn id="23" dur="2000" fill="hold"/>
                                        <p:tgtEl>
                                          <p:spTgt spid="1027"/>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27"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131887"/>
            <a:ext cx="9189719" cy="5954713"/>
            <a:chOff x="0" y="1131887"/>
            <a:chExt cx="9189719" cy="5954713"/>
          </a:xfrm>
        </p:grpSpPr>
        <p:sp>
          <p:nvSpPr>
            <p:cNvPr id="22" name="Rectangle 21"/>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24" name="Rectangle 23"/>
          <p:cNvSpPr/>
          <p:nvPr/>
        </p:nvSpPr>
        <p:spPr>
          <a:xfrm>
            <a:off x="0" y="1362075"/>
            <a:ext cx="9144000" cy="5495925"/>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latin typeface="Calibri" pitchFamily="34" charset="0"/>
              </a:rPr>
              <a:t>TODAY’S GEOLOGY</a:t>
            </a:r>
            <a:endParaRPr lang="en-US" sz="4000" b="1" dirty="0">
              <a:ln>
                <a:solidFill>
                  <a:schemeClr val="tx1"/>
                </a:solidFill>
              </a:ln>
              <a:latin typeface="Calibri" pitchFamily="34" charset="0"/>
            </a:endParaRPr>
          </a:p>
        </p:txBody>
      </p:sp>
      <p:sp>
        <p:nvSpPr>
          <p:cNvPr id="25" name="Rectangle 24"/>
          <p:cNvSpPr/>
          <p:nvPr/>
        </p:nvSpPr>
        <p:spPr>
          <a:xfrm>
            <a:off x="0" y="0"/>
            <a:ext cx="9144000" cy="707886"/>
          </a:xfrm>
          <a:prstGeom prst="rect">
            <a:avLst/>
          </a:prstGeom>
        </p:spPr>
        <p:txBody>
          <a:bodyPr wrap="square">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Geologic Setting </a:t>
            </a:r>
            <a:endParaRPr lang="en-US" sz="4000" dirty="0"/>
          </a:p>
        </p:txBody>
      </p:sp>
      <p:sp>
        <p:nvSpPr>
          <p:cNvPr id="27" name="TextBox 3"/>
          <p:cNvSpPr txBox="1">
            <a:spLocks noChangeArrowheads="1"/>
          </p:cNvSpPr>
          <p:nvPr/>
        </p:nvSpPr>
        <p:spPr bwMode="auto">
          <a:xfrm>
            <a:off x="0" y="1617568"/>
            <a:ext cx="9144000" cy="5632311"/>
          </a:xfrm>
          <a:prstGeom prst="rect">
            <a:avLst/>
          </a:prstGeom>
          <a:noFill/>
          <a:ln w="9525">
            <a:noFill/>
            <a:miter lim="800000"/>
            <a:headEnd/>
            <a:tailEnd/>
          </a:ln>
        </p:spPr>
        <p:txBody>
          <a:bodyPr wrap="square">
            <a:spAutoFit/>
          </a:bodyPr>
          <a:lstStyle/>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Great Plains</a:t>
            </a:r>
          </a:p>
          <a:p>
            <a:pPr marL="1714500" lvl="2"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Formation – Regional Tectonics </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Interior Seas – Source of Rocks</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Creating Landscapes – </a:t>
            </a:r>
          </a:p>
          <a:p>
            <a:pPr marL="1714500" indent="-228600"/>
            <a:r>
              <a:rPr lang="en-US" sz="4000" b="1" dirty="0" smtClean="0">
                <a:ln>
                  <a:solidFill>
                    <a:schemeClr val="tx1"/>
                  </a:solidFill>
                </a:ln>
                <a:solidFill>
                  <a:srgbClr val="FFFF00"/>
                </a:solidFill>
                <a:effectLst>
                  <a:outerShdw dist="50800" dir="5400000" algn="ctr" rotWithShape="0">
                    <a:schemeClr val="tx1"/>
                  </a:outerShdw>
                </a:effectLst>
              </a:rPr>
              <a:t>			Weathering &amp; Erosion</a:t>
            </a:r>
          </a:p>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Missouri River</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Statistics </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Origin - Glaciation </a:t>
            </a: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p:nvSpPr>
          <p:cNvPr id="10" name="Rounded Rectangle 9"/>
          <p:cNvSpPr/>
          <p:nvPr/>
        </p:nvSpPr>
        <p:spPr>
          <a:xfrm>
            <a:off x="1487155" y="2893926"/>
            <a:ext cx="6963507" cy="65348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10</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cstate="screen"/>
          <a:srcRect/>
          <a:stretch>
            <a:fillRect/>
          </a:stretch>
        </p:blipFill>
        <p:spPr bwMode="auto">
          <a:xfrm>
            <a:off x="0" y="1202635"/>
            <a:ext cx="9144000" cy="5655365"/>
          </a:xfrm>
          <a:prstGeom prst="rect">
            <a:avLst/>
          </a:prstGeom>
          <a:noFill/>
          <a:ln w="9525">
            <a:noFill/>
            <a:miter lim="800000"/>
            <a:headEnd/>
            <a:tailEnd/>
          </a:ln>
        </p:spPr>
      </p:pic>
      <p:sp useBgFill="1">
        <p:nvSpPr>
          <p:cNvPr id="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Native American Encounters</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CHANGING BALANCE OF POWER</a:t>
            </a:r>
          </a:p>
        </p:txBody>
      </p:sp>
      <p:sp>
        <p:nvSpPr>
          <p:cNvPr id="13" name="TextBox 12"/>
          <p:cNvSpPr txBox="1"/>
          <p:nvPr/>
        </p:nvSpPr>
        <p:spPr>
          <a:xfrm>
            <a:off x="0" y="3367869"/>
            <a:ext cx="9144000" cy="1200329"/>
          </a:xfrm>
          <a:prstGeom prst="rect">
            <a:avLst/>
          </a:prstGeom>
          <a:noFill/>
        </p:spPr>
        <p:txBody>
          <a:bodyPr wrap="square" rtlCol="0">
            <a:spAutoFit/>
          </a:bodyPr>
          <a:lstStyle/>
          <a:p>
            <a:pPr algn="ctr"/>
            <a:r>
              <a:rPr lang="en-US" sz="3600" b="1" dirty="0" smtClean="0">
                <a:solidFill>
                  <a:schemeClr val="bg1"/>
                </a:solidFill>
              </a:rPr>
              <a:t>HOW WILL PRESENCE OF THE CORPS AFFECT THE CHANGING BALANCE OF POWER</a:t>
            </a:r>
          </a:p>
        </p:txBody>
      </p:sp>
      <p:sp>
        <p:nvSpPr>
          <p:cNvPr id="15" name="TextBox 14"/>
          <p:cNvSpPr txBox="1"/>
          <p:nvPr/>
        </p:nvSpPr>
        <p:spPr>
          <a:xfrm>
            <a:off x="0" y="2518127"/>
            <a:ext cx="9144000" cy="2800767"/>
          </a:xfrm>
          <a:prstGeom prst="rect">
            <a:avLst/>
          </a:prstGeom>
          <a:noFill/>
        </p:spPr>
        <p:txBody>
          <a:bodyPr wrap="square" rtlCol="0">
            <a:spAutoFit/>
          </a:bodyPr>
          <a:lstStyle/>
          <a:p>
            <a:pPr algn="ctr"/>
            <a:r>
              <a:rPr lang="en-US" sz="4400" b="1" dirty="0" smtClean="0">
                <a:solidFill>
                  <a:schemeClr val="bg1"/>
                </a:solidFill>
              </a:rPr>
              <a:t>SPECIFICALLY, HOW WILL </a:t>
            </a:r>
            <a:r>
              <a:rPr lang="en-US" sz="4400" b="1" dirty="0" smtClean="0">
                <a:ln>
                  <a:solidFill>
                    <a:schemeClr val="tx1"/>
                  </a:solidFill>
                </a:ln>
                <a:solidFill>
                  <a:srgbClr val="FFFF00"/>
                </a:solidFill>
                <a:effectLst>
                  <a:outerShdw dist="50800" dir="5400000" algn="ctr" rotWithShape="0">
                    <a:schemeClr val="tx1"/>
                  </a:outerShdw>
                </a:effectLst>
              </a:rPr>
              <a:t>PRESENCE OF THE CORPS</a:t>
            </a:r>
            <a:r>
              <a:rPr lang="en-US" sz="4400" b="1" dirty="0" smtClean="0">
                <a:solidFill>
                  <a:schemeClr val="bg1"/>
                </a:solidFill>
              </a:rPr>
              <a:t> AFFECT THE </a:t>
            </a:r>
            <a:r>
              <a:rPr lang="en-US" sz="4400" b="1" dirty="0" smtClean="0">
                <a:ln>
                  <a:solidFill>
                    <a:schemeClr val="tx1"/>
                  </a:solidFill>
                </a:ln>
                <a:solidFill>
                  <a:srgbClr val="FFFF00"/>
                </a:solidFill>
                <a:effectLst>
                  <a:outerShdw dist="50800" dir="5400000" algn="ctr" rotWithShape="0">
                    <a:schemeClr val="tx1"/>
                  </a:outerShdw>
                </a:effectLst>
              </a:rPr>
              <a:t>MANDANS</a:t>
            </a:r>
            <a:r>
              <a:rPr lang="en-US" sz="4400" b="1" dirty="0" smtClean="0">
                <a:solidFill>
                  <a:schemeClr val="bg1"/>
                </a:solidFill>
              </a:rPr>
              <a:t> AND THEIR </a:t>
            </a:r>
            <a:r>
              <a:rPr lang="en-US" sz="4400" b="1" dirty="0" smtClean="0">
                <a:ln>
                  <a:solidFill>
                    <a:schemeClr val="tx1"/>
                  </a:solidFill>
                </a:ln>
                <a:solidFill>
                  <a:srgbClr val="FFFF00"/>
                </a:solidFill>
                <a:effectLst>
                  <a:outerShdw dist="50800" dir="5400000" algn="ctr" rotWithShape="0">
                    <a:schemeClr val="tx1"/>
                  </a:outerShdw>
                </a:effectLst>
              </a:rPr>
              <a:t>RELATIONSHIP WITH OTHER TRIBES</a:t>
            </a:r>
            <a:r>
              <a:rPr lang="en-US" sz="4400" b="1" dirty="0" smtClean="0">
                <a:solidFill>
                  <a:schemeClr val="bg1"/>
                </a:solidFill>
              </a:rPr>
              <a:t>?</a:t>
            </a:r>
          </a:p>
        </p:txBody>
      </p:sp>
      <p:sp>
        <p:nvSpPr>
          <p:cNvPr id="17" name="TextBox 16"/>
          <p:cNvSpPr txBox="1"/>
          <p:nvPr/>
        </p:nvSpPr>
        <p:spPr>
          <a:xfrm>
            <a:off x="2136914" y="2206486"/>
            <a:ext cx="4870173" cy="3139321"/>
          </a:xfrm>
          <a:prstGeom prst="rect">
            <a:avLst/>
          </a:prstGeom>
          <a:solidFill>
            <a:schemeClr val="tx1"/>
          </a:solidFill>
        </p:spPr>
        <p:txBody>
          <a:bodyPr wrap="square" rtlCol="0">
            <a:spAutoFit/>
          </a:bodyPr>
          <a:lstStyle/>
          <a:p>
            <a:pPr algn="ctr"/>
            <a:r>
              <a:rPr lang="en-US" sz="6600" b="1" dirty="0" smtClean="0">
                <a:solidFill>
                  <a:schemeClr val="bg1"/>
                </a:solidFill>
              </a:rPr>
              <a:t>We’ll have to find out</a:t>
            </a:r>
          </a:p>
          <a:p>
            <a:pPr algn="ctr"/>
            <a:r>
              <a:rPr lang="en-US" sz="6600" b="1" dirty="0" smtClean="0">
                <a:solidFill>
                  <a:schemeClr val="bg1"/>
                </a:solidFill>
              </a:rPr>
              <a:t> </a:t>
            </a:r>
            <a:r>
              <a:rPr lang="en-US" sz="6600" b="1" dirty="0" smtClean="0">
                <a:ln>
                  <a:solidFill>
                    <a:schemeClr val="tx1"/>
                  </a:solidFill>
                </a:ln>
                <a:solidFill>
                  <a:srgbClr val="FF0000"/>
                </a:solidFill>
                <a:effectLst>
                  <a:outerShdw dist="50800" dir="5400000" algn="ctr" rotWithShape="0">
                    <a:schemeClr val="tx1"/>
                  </a:outerShdw>
                </a:effectLst>
              </a:rPr>
              <a:t>next week!</a:t>
            </a:r>
            <a:r>
              <a:rPr lang="en-US" sz="6600" b="1" dirty="0" smtClean="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61794"/>
                                        </p:tgtEl>
                                        <p:attrNameLst>
                                          <p:attrName>style.visibility</p:attrName>
                                        </p:attrNameLst>
                                      </p:cBhvr>
                                      <p:to>
                                        <p:strVal val="visible"/>
                                      </p:to>
                                    </p:set>
                                    <p:animEffect transition="in" filter="wipe(up)">
                                      <p:cBhvr>
                                        <p:cTn id="11" dur="2000"/>
                                        <p:tgtEl>
                                          <p:spTgt spid="16179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53"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000"/>
                                        <p:tgtEl>
                                          <p:spTgt spid="17"/>
                                        </p:tgtEl>
                                      </p:cBhvr>
                                    </p:animEffect>
                                    <p:anim calcmode="lin" valueType="num">
                                      <p:cBhvr>
                                        <p:cTn id="34" dur="2000" fill="hold"/>
                                        <p:tgtEl>
                                          <p:spTgt spid="17"/>
                                        </p:tgtEl>
                                        <p:attrNameLst>
                                          <p:attrName>style.rotation</p:attrName>
                                        </p:attrNameLst>
                                      </p:cBhvr>
                                      <p:tavLst>
                                        <p:tav tm="0">
                                          <p:val>
                                            <p:fltVal val="720"/>
                                          </p:val>
                                        </p:tav>
                                        <p:tav tm="100000">
                                          <p:val>
                                            <p:fltVal val="0"/>
                                          </p:val>
                                        </p:tav>
                                      </p:tavLst>
                                    </p:anim>
                                    <p:anim calcmode="lin" valueType="num">
                                      <p:cBhvr>
                                        <p:cTn id="35" dur="2000" fill="hold"/>
                                        <p:tgtEl>
                                          <p:spTgt spid="17"/>
                                        </p:tgtEl>
                                        <p:attrNameLst>
                                          <p:attrName>ppt_h</p:attrName>
                                        </p:attrNameLst>
                                      </p:cBhvr>
                                      <p:tavLst>
                                        <p:tav tm="0">
                                          <p:val>
                                            <p:fltVal val="0"/>
                                          </p:val>
                                        </p:tav>
                                        <p:tav tm="100000">
                                          <p:val>
                                            <p:strVal val="#ppt_h"/>
                                          </p:val>
                                        </p:tav>
                                      </p:tavLst>
                                    </p:anim>
                                    <p:anim calcmode="lin" valueType="num">
                                      <p:cBhvr>
                                        <p:cTn id="36" dur="2000" fill="hold"/>
                                        <p:tgtEl>
                                          <p:spTgt spid="17"/>
                                        </p:tgtEl>
                                        <p:attrNameLst>
                                          <p:attrName>ppt_w</p:attrName>
                                        </p:attrNameLst>
                                      </p:cBhvr>
                                      <p:tavLst>
                                        <p:tav tm="0">
                                          <p:val>
                                            <p:fltVal val="0"/>
                                          </p:val>
                                        </p:tav>
                                        <p:tav tm="100000">
                                          <p:val>
                                            <p:strVal val="#ppt_w"/>
                                          </p:val>
                                        </p:tav>
                                      </p:tavLst>
                                    </p:anim>
                                  </p:childTnLst>
                                </p:cTn>
                              </p:par>
                            </p:childTnLst>
                          </p:cTn>
                        </p:par>
                      </p:childTnLst>
                    </p:cTn>
                  </p:par>
                  <p:par>
                    <p:cTn id="37" fill="hold">
                      <p:stCondLst>
                        <p:cond delay="indefinite"/>
                      </p:stCondLst>
                      <p:childTnLst>
                        <p:par>
                          <p:cTn id="38" fill="hold">
                            <p:stCondLst>
                              <p:cond delay="0"/>
                            </p:stCondLst>
                            <p:childTnLst>
                              <p:par>
                                <p:cTn id="39" presetID="35" presetClass="exit" presetSubtype="0" fill="hold" grpId="1" nodeType="clickEffect">
                                  <p:stCondLst>
                                    <p:cond delay="0"/>
                                  </p:stCondLst>
                                  <p:childTnLst>
                                    <p:animEffect transition="out" filter="fade">
                                      <p:cBhvr>
                                        <p:cTn id="40" dur="2000"/>
                                        <p:tgtEl>
                                          <p:spTgt spid="17"/>
                                        </p:tgtEl>
                                      </p:cBhvr>
                                    </p:animEffect>
                                    <p:anim calcmode="lin" valueType="num">
                                      <p:cBhvr>
                                        <p:cTn id="41" dur="2000"/>
                                        <p:tgtEl>
                                          <p:spTgt spid="17"/>
                                        </p:tgtEl>
                                        <p:attrNameLst>
                                          <p:attrName>style.rotation</p:attrName>
                                        </p:attrNameLst>
                                      </p:cBhvr>
                                      <p:tavLst>
                                        <p:tav tm="0">
                                          <p:val>
                                            <p:fltVal val="0"/>
                                          </p:val>
                                        </p:tav>
                                        <p:tav tm="100000">
                                          <p:val>
                                            <p:fltVal val="720"/>
                                          </p:val>
                                        </p:tav>
                                      </p:tavLst>
                                    </p:anim>
                                    <p:anim calcmode="lin" valueType="num">
                                      <p:cBhvr>
                                        <p:cTn id="42" dur="2000"/>
                                        <p:tgtEl>
                                          <p:spTgt spid="17"/>
                                        </p:tgtEl>
                                        <p:attrNameLst>
                                          <p:attrName>ppt_h</p:attrName>
                                        </p:attrNameLst>
                                      </p:cBhvr>
                                      <p:tavLst>
                                        <p:tav tm="0">
                                          <p:val>
                                            <p:strVal val="ppt_h"/>
                                          </p:val>
                                        </p:tav>
                                        <p:tav tm="100000">
                                          <p:val>
                                            <p:fltVal val="0"/>
                                          </p:val>
                                        </p:tav>
                                      </p:tavLst>
                                    </p:anim>
                                    <p:anim calcmode="lin" valueType="num">
                                      <p:cBhvr>
                                        <p:cTn id="43" dur="2000"/>
                                        <p:tgtEl>
                                          <p:spTgt spid="17"/>
                                        </p:tgtEl>
                                        <p:attrNameLst>
                                          <p:attrName>ppt_w</p:attrName>
                                        </p:attrNameLst>
                                      </p:cBhvr>
                                      <p:tavLst>
                                        <p:tav tm="0">
                                          <p:val>
                                            <p:strVal val="ppt_w"/>
                                          </p:val>
                                        </p:tav>
                                        <p:tav tm="100000">
                                          <p:val>
                                            <p:fltVal val="0"/>
                                          </p:val>
                                        </p:tav>
                                      </p:tavLst>
                                    </p:anim>
                                    <p:set>
                                      <p:cBhvr>
                                        <p:cTn id="44"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3" grpId="2"/>
      <p:bldP spid="15" grpId="0"/>
      <p:bldP spid="17" grpId="0" animBg="1"/>
      <p:bldP spid="17"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14400"/>
            <a:ext cx="9144000" cy="5632311"/>
          </a:xfrm>
          <a:prstGeom prst="rect">
            <a:avLst/>
          </a:prstGeom>
          <a:noFill/>
        </p:spPr>
        <p:txBody>
          <a:bodyPr wrap="square" rtlCol="0">
            <a:spAutoFit/>
          </a:bodyPr>
          <a:lstStyle/>
          <a:p>
            <a:pPr algn="ctr"/>
            <a:r>
              <a:rPr lang="en-US" sz="4800" b="1" dirty="0" smtClean="0">
                <a:solidFill>
                  <a:srgbClr val="FFC000"/>
                </a:solidFill>
                <a:effectLst>
                  <a:outerShdw dist="50800" dir="5400000" sx="102000" sy="102000" algn="ctr" rotWithShape="0">
                    <a:schemeClr val="tx1"/>
                  </a:outerShdw>
                </a:effectLst>
              </a:rPr>
              <a:t> </a:t>
            </a:r>
            <a:r>
              <a:rPr lang="en-US" sz="6000" b="1" dirty="0" smtClean="0">
                <a:ln>
                  <a:solidFill>
                    <a:schemeClr val="tx1"/>
                  </a:solidFill>
                </a:ln>
                <a:solidFill>
                  <a:srgbClr val="FF0000"/>
                </a:solidFill>
                <a:effectLst>
                  <a:outerShdw dist="50800" dir="5400000" algn="ctr" rotWithShape="0">
                    <a:schemeClr val="tx1"/>
                  </a:outerShdw>
                </a:effectLst>
              </a:rPr>
              <a:t>Over The Rockies!</a:t>
            </a:r>
          </a:p>
          <a:p>
            <a:endParaRPr lang="en-US" sz="2000" dirty="0" smtClean="0"/>
          </a:p>
          <a:p>
            <a:pPr>
              <a:spcAft>
                <a:spcPts val="1200"/>
              </a:spcAft>
            </a:pPr>
            <a:r>
              <a:rPr lang="en-US" sz="4800" dirty="0" smtClean="0"/>
              <a:t>			  </a:t>
            </a:r>
            <a:r>
              <a:rPr lang="en-US" sz="4300" b="1" dirty="0" smtClean="0"/>
              <a:t>The </a:t>
            </a:r>
            <a:r>
              <a:rPr lang="en-US" sz="4300" b="1" dirty="0" err="1" smtClean="0"/>
              <a:t>Larimide</a:t>
            </a:r>
            <a:r>
              <a:rPr lang="en-US" sz="4300" b="1" dirty="0" smtClean="0"/>
              <a:t> </a:t>
            </a:r>
            <a:r>
              <a:rPr lang="en-US" sz="4300" b="1" dirty="0" err="1" smtClean="0"/>
              <a:t>Orogeny</a:t>
            </a:r>
            <a:r>
              <a:rPr lang="en-US" sz="4300" b="1" dirty="0" smtClean="0"/>
              <a:t>	</a:t>
            </a:r>
          </a:p>
          <a:p>
            <a:pPr>
              <a:spcAft>
                <a:spcPts val="1200"/>
              </a:spcAft>
            </a:pPr>
            <a:endParaRPr lang="en-US" sz="1000" b="1" dirty="0" smtClean="0"/>
          </a:p>
          <a:p>
            <a:r>
              <a:rPr lang="en-US" sz="4300" b="1" dirty="0" smtClean="0"/>
              <a:t> 	  		 Charbonneau, Sacagawea,</a:t>
            </a:r>
            <a:endParaRPr lang="en-US" sz="1000" b="1" dirty="0" smtClean="0"/>
          </a:p>
          <a:p>
            <a:pPr>
              <a:spcAft>
                <a:spcPts val="1200"/>
              </a:spcAft>
            </a:pPr>
            <a:r>
              <a:rPr lang="en-US" sz="4300" b="1" dirty="0" smtClean="0"/>
              <a:t>				&amp; Chief </a:t>
            </a:r>
            <a:r>
              <a:rPr lang="en-US" sz="4300" b="1" dirty="0" err="1" smtClean="0"/>
              <a:t>Cameahwait</a:t>
            </a:r>
            <a:endParaRPr lang="en-US" sz="4300" b="1" dirty="0" smtClean="0"/>
          </a:p>
          <a:p>
            <a:pPr>
              <a:spcAft>
                <a:spcPts val="1200"/>
              </a:spcAft>
            </a:pPr>
            <a:endParaRPr lang="en-US" sz="1000" b="1" dirty="0" smtClean="0"/>
          </a:p>
          <a:p>
            <a:pPr>
              <a:spcAft>
                <a:spcPts val="1200"/>
              </a:spcAft>
            </a:pPr>
            <a:r>
              <a:rPr lang="en-US" sz="4300" b="1" dirty="0" smtClean="0"/>
              <a:t>			Does the Corps intercede 			on behalf of the Mandans?</a:t>
            </a:r>
          </a:p>
        </p:txBody>
      </p:sp>
      <p:sp useBgFill="1">
        <p:nvSpPr>
          <p:cNvPr id="5" name="TextBox 4"/>
          <p:cNvSpPr txBox="1"/>
          <p:nvPr/>
        </p:nvSpPr>
        <p:spPr>
          <a:xfrm>
            <a:off x="0" y="0"/>
            <a:ext cx="9143999" cy="923330"/>
          </a:xfrm>
          <a:prstGeom prst="rect">
            <a:avLst/>
          </a:prstGeom>
        </p:spPr>
        <p:txBody>
          <a:bodyPr wrap="square" rtlCol="0">
            <a:spAutoFit/>
          </a:bodyPr>
          <a:lstStyle/>
          <a:p>
            <a:pPr algn="ctr"/>
            <a:r>
              <a:rPr lang="en-US" sz="5400" b="1" dirty="0" smtClean="0">
                <a:effectLst>
                  <a:outerShdw dist="50800" dir="5400000" algn="ctr" rotWithShape="0">
                    <a:srgbClr val="FF0000"/>
                  </a:outerShdw>
                </a:effectLst>
                <a:latin typeface="Tempus Sans ITC" pitchFamily="82" charset="0"/>
              </a:rPr>
              <a:t>NEXT SESSION!</a:t>
            </a:r>
            <a:endParaRPr lang="en-US" sz="5400" b="1" dirty="0">
              <a:effectLst>
                <a:outerShdw dist="50800" dir="5400000" algn="ctr" rotWithShape="0">
                  <a:srgbClr val="FF0000"/>
                </a:outerShdw>
              </a:effectLst>
              <a:latin typeface="Tempus Sans ITC" pitchFamily="82" charset="0"/>
            </a:endParaRPr>
          </a:p>
        </p:txBody>
      </p:sp>
      <p:pic>
        <p:nvPicPr>
          <p:cNvPr id="9218" name="Picture 2" descr="http://www.mhaynesart.com/Images/22/32/OriginalImage.jpg"/>
          <p:cNvPicPr>
            <a:picLocks noChangeAspect="1" noChangeArrowheads="1"/>
          </p:cNvPicPr>
          <p:nvPr/>
        </p:nvPicPr>
        <p:blipFill>
          <a:blip r:embed="rId2" cstate="screen"/>
          <a:srcRect/>
          <a:stretch>
            <a:fillRect/>
          </a:stretch>
        </p:blipFill>
        <p:spPr bwMode="auto">
          <a:xfrm>
            <a:off x="152400" y="2365515"/>
            <a:ext cx="2511287" cy="3988515"/>
          </a:xfrm>
          <a:prstGeom prst="rect">
            <a:avLst/>
          </a:prstGeom>
          <a:noFill/>
          <a:ln w="50800">
            <a:solidFill>
              <a:schemeClr val="tx1"/>
            </a:solidFill>
          </a:ln>
        </p:spPr>
      </p:pic>
      <p:sp>
        <p:nvSpPr>
          <p:cNvPr id="6"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101</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1000"/>
                                        <p:tgtEl>
                                          <p:spTgt spid="4">
                                            <p:txEl>
                                              <p:pRg st="5" end="5"/>
                                            </p:txEl>
                                          </p:spTgt>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1009" name="Rectangle 1"/>
          <p:cNvSpPr>
            <a:spLocks noChangeArrowheads="1"/>
          </p:cNvSpPr>
          <p:nvPr/>
        </p:nvSpPr>
        <p:spPr bwMode="auto">
          <a:xfrm>
            <a:off x="0" y="-5170646"/>
            <a:ext cx="9144000" cy="34132421"/>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ea typeface="Calibri" pitchFamily="34" charset="0"/>
                <a:cs typeface="Times New Roman" pitchFamily="18" charset="0"/>
              </a:rPr>
              <a:t>REFERENCES</a:t>
            </a:r>
            <a:endParaRPr kumimoji="0" lang="en-US" sz="14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MUSEUMS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Boat House Center, 1050 S. Riverside Drive, St. Charles,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Camp River Dubois State Historical Site, One Lewis &amp; Clark Trail, Hartford, IL</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History Museum, Forest Park, St. Louis ,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Arrow Rock State Historic Site, Arrow Rock,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Osage National Historic Landmark, 107 Osage Street, Sibley,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National Frontier Trails Center, 318 West Pacific, Independence,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Frontier Army Museum, Metropolitan Ave @ 4th St, Fort Leavenworth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Independence Park, 990 Skyway Highway,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Atchinson</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Pony Express Museum, 914 Penn Street, St. Joseph,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River Basin Lewis &amp;Clark Interpretative Museum, 100 Valmont Dr, Nebraska City,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Western Historic Trails Center, 3434 Richard Downing Ave, Council Bluffs,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Nat'l Historic Trail Headquarters, 601 Riverfront Drive, Omaha,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Atkinson State Historic Park, 201 S 7th St, Fort Calhoun,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Park, Onawa,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Sergeant Floyd Monument, I-29 exit 143,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Interpretative Center, Larson Park Rd,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Visitor Center, Lewis and Clark Lake, Yankton,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Spirit Mound,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Hy</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19, 6 miles north Vermillion,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Keel Boat Center, I-90 exit 263/265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Akta</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Lakota Museum, 1301 N Main St,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Abe Lincoln State Park &amp; On-A-Slant Indian Village, 480 Fort Lincoln Rd, Mandan,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Interpretive Center &amp; Fort Mandan, 2576 8th St SW, Washburn,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Knife River Indian Villages Nat’l Historic Site &amp; Big Hidatsa Village Site, County Rd 37, Stanton,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Three Affiliated Tribes Museum, 404 Frontage Road, New Town,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Missouri-Yellowstone Confluence Interpretive Center, 15349 39</a:t>
            </a:r>
            <a:r>
              <a:rPr kumimoji="0" lang="en-US" sz="1400" b="0" i="0" u="none" strike="noStrike" cap="none" normalizeH="0" baseline="30000" dirty="0" smtClean="0">
                <a:ln>
                  <a:noFill/>
                </a:ln>
                <a:effectLst/>
                <a:latin typeface="Calibri" pitchFamily="34" charset="0"/>
                <a:ea typeface="Calibri" pitchFamily="34" charset="0"/>
                <a:cs typeface="Times New Roman" pitchFamily="18" charset="0"/>
              </a:rPr>
              <a:t>th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Buford State Historic Site, 15349 39th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Union Trading Post Nat’l Historic Site, 15550 Hwy. 1804,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Breaks Interpretive Center, 701 7th Street, Fort Benton,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National Historic Trail Interpretive Center, Giant Springs Heritage SP, Great Falls,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Headwaters State Park &amp; Nat'l Historic Landmark, Hwy 286 @ Hwy205, Three Forks,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Beaverhead Rock State Park, Hwy 41 south 14 miles from Twin Bridges,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Lookout State Park, 25 Clark's Lookout Rd, Dillon,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Travelers' Rest Nat’l Historic Landmark, US 93 one mile south of Lolo,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Lolo Pass Visitor Center, Clearwater National Forest, US-12,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Nez Perce Nat’l Historic Park, 39063 US Hwy 95, Spalding,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Whitman Mission Nat’l Historic Site, 328 Whitman Mission Rd, Walla Walla,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Sacajawea State Park Interpretative Center, 2503 Sacajawea Park Rd, Pasco,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Discovery Center, 5000 Discovery Dr, The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Dalles</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Interpretive Center, 990 SW Rock Creek Dr, Stevenson,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Recreation Site, 1 Jordan Rd, Troutdale,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Clatsop Nat'l Memorial, 92343 Fort Clatsop Road, Astoria,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Dismal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Nitch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Route 401 east of Astoria-</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Megler</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Bridge,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Cape Disappointment State Park, 244 Robert Gray Dr,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Pacific Heritage Museum, 115 SE Lake Street,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Salt Works &amp; End of Trail Monument, Ave U  Seaside,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Stevens State Park, 100 Peter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Iredale</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Rd, Hammond, OR</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Calibri" pitchFamily="34" charset="0"/>
                <a:cs typeface="Times New Roman" pitchFamily="18" charset="0"/>
              </a:rPr>
              <a:t>	</a:t>
            </a: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PERSONAL CONTACTS</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Rob Hanna, Park Ranger, Fort Mandan, rhanna@nd.gov</a:t>
            </a:r>
          </a:p>
          <a:p>
            <a:pPr lvl="0" eaLnBrk="0" fontAlgn="base" hangingPunct="0">
              <a:spcBef>
                <a:spcPct val="0"/>
              </a:spcBef>
              <a:spcAft>
                <a:spcPct val="0"/>
              </a:spcAft>
            </a:pPr>
            <a:endParaRPr lang="en-US" sz="1400" dirty="0" smtClean="0">
              <a:latin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cs typeface="Times New Roman" pitchFamily="18" charset="0"/>
              </a:rPr>
              <a:t>			</a:t>
            </a:r>
            <a:r>
              <a:rPr lang="en-US" sz="1400" u="sng" dirty="0" smtClean="0">
                <a:latin typeface="Calibri" pitchFamily="34" charset="0"/>
                <a:cs typeface="Times New Roman" pitchFamily="18" charset="0"/>
              </a:rPr>
              <a:t>WEBSITES</a:t>
            </a:r>
          </a:p>
          <a:p>
            <a:r>
              <a:rPr lang="en-US" sz="1400" u="sng" dirty="0" smtClean="0">
                <a:hlinkClick r:id="rId2"/>
              </a:rPr>
              <a:t>https://soils.ifas.ufl.edu/faculty/grunwald/teaching/eSoilScience/weathering.shtml</a:t>
            </a:r>
            <a:r>
              <a:rPr lang="en-US" sz="1400" dirty="0" smtClean="0"/>
              <a:t> </a:t>
            </a:r>
          </a:p>
          <a:p>
            <a:r>
              <a:rPr lang="en-US" sz="1400" u="sng" dirty="0" smtClean="0">
                <a:hlinkClick r:id="rId3"/>
              </a:rPr>
              <a:t>http://teach.albion.edu/jjn10/chemical-weathering/</a:t>
            </a:r>
            <a:r>
              <a:rPr lang="en-US" sz="1400" dirty="0" smtClean="0"/>
              <a:t> </a:t>
            </a:r>
          </a:p>
          <a:p>
            <a:r>
              <a:rPr lang="en-US" sz="1400" u="sng" dirty="0" smtClean="0">
                <a:hlinkClick r:id="rId4"/>
              </a:rPr>
              <a:t>https://en.wikipedia.org/wiki/sedimentary_rock </a:t>
            </a:r>
            <a:endParaRPr lang="en-US" sz="1400" dirty="0" smtClean="0"/>
          </a:p>
          <a:p>
            <a:r>
              <a:rPr lang="en-US" sz="1400" u="sng" dirty="0" smtClean="0">
                <a:hlinkClick r:id="rId4"/>
              </a:rPr>
              <a:t>ttps://www.reference.com/science/can-metamorphic-rocks-found-3dd4f3f23f019b44</a:t>
            </a:r>
            <a:r>
              <a:rPr lang="en-US" sz="1400" dirty="0" smtClean="0"/>
              <a:t> </a:t>
            </a:r>
          </a:p>
          <a:p>
            <a:r>
              <a:rPr lang="en-US" sz="1400" u="sng" dirty="0" smtClean="0">
                <a:hlinkClick r:id="rId5"/>
              </a:rPr>
              <a:t>https://en.wikipedia.org/wiki/igneous_rock</a:t>
            </a:r>
            <a:r>
              <a:rPr lang="en-US" sz="1400" dirty="0" smtClean="0"/>
              <a:t> </a:t>
            </a:r>
          </a:p>
          <a:p>
            <a:r>
              <a:rPr lang="en-US" sz="1400" u="sng" dirty="0" smtClean="0">
                <a:hlinkClick r:id="rId6"/>
              </a:rPr>
              <a:t>https://en.wikipedia.org/wiki/List_of_archaeological_periods_(North_America)</a:t>
            </a:r>
            <a:r>
              <a:rPr lang="en-US" sz="1400" dirty="0" smtClean="0"/>
              <a:t> </a:t>
            </a:r>
          </a:p>
          <a:p>
            <a:r>
              <a:rPr lang="en-US" sz="1400" u="sng" dirty="0" smtClean="0">
                <a:hlinkClick r:id="rId7"/>
              </a:rPr>
              <a:t>https://en.wikipedia.org/wiki/Paleo-Indians</a:t>
            </a:r>
            <a:r>
              <a:rPr lang="en-US" sz="1400" dirty="0" smtClean="0"/>
              <a:t> </a:t>
            </a:r>
          </a:p>
          <a:p>
            <a:r>
              <a:rPr lang="en-US" sz="1400" u="sng" dirty="0" smtClean="0">
                <a:hlinkClick r:id="rId7"/>
              </a:rPr>
              <a:t>https://en.wikipedia.org/wiki/Paleo-Indians</a:t>
            </a:r>
            <a:r>
              <a:rPr lang="en-US" sz="1400" dirty="0" smtClean="0"/>
              <a:t> </a:t>
            </a:r>
          </a:p>
          <a:p>
            <a:r>
              <a:rPr lang="en-US" sz="1400" u="sng" dirty="0" smtClean="0">
                <a:hlinkClick r:id="rId8"/>
              </a:rPr>
              <a:t>http://news.ku.dk/all_news/2012/2012.7/clovis_eske_science/</a:t>
            </a:r>
            <a:r>
              <a:rPr lang="en-US" sz="1400" dirty="0" smtClean="0"/>
              <a:t> </a:t>
            </a:r>
          </a:p>
          <a:p>
            <a:r>
              <a:rPr lang="en-US" sz="1400" u="sng" dirty="0" smtClean="0">
                <a:hlinkClick r:id="rId9"/>
              </a:rPr>
              <a:t>https://en.wikipedia.org/wiki/Archaic_period_in_North_America</a:t>
            </a:r>
            <a:r>
              <a:rPr lang="en-US" sz="1400" dirty="0" smtClean="0"/>
              <a:t> </a:t>
            </a:r>
          </a:p>
          <a:p>
            <a:r>
              <a:rPr lang="en-US" sz="1400" u="sng" dirty="0" smtClean="0">
                <a:hlinkClick r:id="rId10"/>
              </a:rPr>
              <a:t>https://www.crowcanyon.org/EducationProducts/peoples_mesa_verde/archaic_overview.asp</a:t>
            </a:r>
            <a:r>
              <a:rPr lang="en-US" sz="1400" dirty="0" smtClean="0"/>
              <a:t> </a:t>
            </a:r>
          </a:p>
          <a:p>
            <a:r>
              <a:rPr lang="en-US" sz="1400" u="sng" dirty="0" smtClean="0">
                <a:hlinkClick r:id="rId11"/>
              </a:rPr>
              <a:t>https://en.wikipedia.org/wiki/Woodland_period</a:t>
            </a:r>
            <a:r>
              <a:rPr lang="en-US" sz="1400" dirty="0" smtClean="0"/>
              <a:t> </a:t>
            </a:r>
          </a:p>
          <a:p>
            <a:r>
              <a:rPr lang="en-US" sz="1400" u="sng" dirty="0" smtClean="0">
                <a:hlinkClick r:id="rId12"/>
              </a:rPr>
              <a:t>http://mcclungmuseum.utk.edu/2009/01/01/prehistoric-american-indians/</a:t>
            </a:r>
            <a:r>
              <a:rPr lang="en-US" sz="1400" dirty="0" smtClean="0"/>
              <a:t> </a:t>
            </a:r>
          </a:p>
          <a:p>
            <a:r>
              <a:rPr lang="en-US" sz="1400" u="sng" dirty="0" smtClean="0">
                <a:hlinkClick r:id="rId13"/>
              </a:rPr>
              <a:t>https://en.wikipedia.org/wiki/Mississippian_culture</a:t>
            </a:r>
            <a:r>
              <a:rPr lang="en-US" sz="1400" dirty="0" smtClean="0"/>
              <a:t> </a:t>
            </a:r>
          </a:p>
          <a:p>
            <a:r>
              <a:rPr lang="en-US" sz="1400" u="sng" dirty="0" smtClean="0">
                <a:hlinkClick r:id="rId12"/>
              </a:rPr>
              <a:t>http://mcclungmuseum.utk.edu/2009/01/01/prehistoric-american-indians/</a:t>
            </a:r>
            <a:r>
              <a:rPr lang="en-US" sz="1400" dirty="0" smtClean="0"/>
              <a:t> </a:t>
            </a:r>
          </a:p>
          <a:p>
            <a:r>
              <a:rPr lang="en-US" sz="1400" u="sng" dirty="0" smtClean="0">
                <a:hlinkClick r:id="rId14"/>
              </a:rPr>
              <a:t>http://www.encyclopedia.com/history/news-wires-white-papers-and-books/1600-1754-native-americans-overview</a:t>
            </a:r>
            <a:r>
              <a:rPr lang="en-US" sz="1400" dirty="0" smtClean="0"/>
              <a:t> </a:t>
            </a:r>
          </a:p>
          <a:p>
            <a:r>
              <a:rPr lang="en-US" sz="1400" u="sng" dirty="0" smtClean="0">
                <a:hlinkClick r:id="rId15"/>
              </a:rPr>
              <a:t>https://en.wikipedia.org/wiki/Population_history_of_indigenous_peoples_of_the_Americas</a:t>
            </a:r>
            <a:r>
              <a:rPr lang="en-US" sz="1400" dirty="0" smtClean="0"/>
              <a:t> </a:t>
            </a:r>
          </a:p>
          <a:p>
            <a:r>
              <a:rPr lang="en-US" sz="1400" u="sng" dirty="0" smtClean="0">
                <a:hlinkClick r:id="rId16"/>
              </a:rPr>
              <a:t>http://www.let.rug.nl/usa/outlines/history-2005/early-america/native-american-cultures.php</a:t>
            </a:r>
            <a:r>
              <a:rPr lang="en-US" sz="1400" dirty="0" smtClean="0"/>
              <a:t> </a:t>
            </a:r>
          </a:p>
          <a:p>
            <a:r>
              <a:rPr lang="en-US" sz="1400" u="sng" dirty="0" smtClean="0">
                <a:hlinkClick r:id="rId17"/>
              </a:rPr>
              <a:t>http://www.u-s-history.com/pages/h1004.html</a:t>
            </a:r>
            <a:r>
              <a:rPr lang="en-US" sz="1400" dirty="0" smtClean="0"/>
              <a:t> </a:t>
            </a:r>
          </a:p>
          <a:p>
            <a:r>
              <a:rPr lang="en-US" sz="1400" u="sng" dirty="0" smtClean="0">
                <a:hlinkClick r:id="rId18"/>
              </a:rPr>
              <a:t>http://www.legendsofamerica.com/na-timeline.html</a:t>
            </a:r>
            <a:r>
              <a:rPr lang="en-US" sz="1400" dirty="0" smtClean="0"/>
              <a:t> </a:t>
            </a:r>
          </a:p>
          <a:p>
            <a:r>
              <a:rPr lang="en-US" sz="1400" u="sng" dirty="0" smtClean="0">
                <a:hlinkClick r:id="rId19"/>
              </a:rPr>
              <a:t>https://en.wikipedia.org/wiki/Treaty_of_Paris_(1783)</a:t>
            </a:r>
            <a:r>
              <a:rPr lang="en-US" sz="1400" dirty="0" smtClean="0"/>
              <a:t> </a:t>
            </a:r>
          </a:p>
          <a:p>
            <a:r>
              <a:rPr lang="en-US" sz="1400" u="sng" dirty="0" smtClean="0">
                <a:hlinkClick r:id="rId20"/>
              </a:rPr>
              <a:t>https://www.archives.gov/research/census/native-americans/1790-1930.html</a:t>
            </a:r>
            <a:endParaRPr lang="en-US" sz="1400" dirty="0" smtClean="0"/>
          </a:p>
          <a:p>
            <a:r>
              <a:rPr lang="en-US" sz="1400" u="sng" dirty="0" smtClean="0">
                <a:hlinkClick r:id="rId20"/>
              </a:rPr>
              <a:t>https://www.census.gov/history/www/genealogy/decennial_census_records/censuses_of_american_indians.html</a:t>
            </a:r>
            <a:r>
              <a:rPr lang="en-US" sz="1400" dirty="0" smtClean="0"/>
              <a:t> </a:t>
            </a:r>
          </a:p>
          <a:p>
            <a:r>
              <a:rPr lang="en-US" sz="1400" u="sng" dirty="0" smtClean="0">
                <a:hlinkClick r:id="rId21"/>
              </a:rPr>
              <a:t>http://www.nps.gov/nr/travel/lewisandclark/index.htm</a:t>
            </a:r>
            <a:r>
              <a:rPr lang="en-US" sz="1400" dirty="0" smtClean="0"/>
              <a:t> </a:t>
            </a:r>
          </a:p>
          <a:p>
            <a:r>
              <a:rPr lang="en-US" sz="1400" u="sng" dirty="0" smtClean="0">
                <a:hlinkClick r:id="rId22"/>
              </a:rPr>
              <a:t>http://brbl-dl.library.yale.edu/vufind/Record/3763356?image_id=3754152</a:t>
            </a:r>
            <a:r>
              <a:rPr lang="en-US" sz="1400" dirty="0" smtClean="0"/>
              <a:t> </a:t>
            </a:r>
            <a:r>
              <a:rPr lang="en-US" sz="1400" u="sng" dirty="0" smtClean="0">
                <a:hlinkClick r:id="rId23"/>
              </a:rPr>
              <a:t>http://digitalcommons.unl.edu/cgi/viewcontent.cgi?article=2919&amp;context=greatplainsquarterly</a:t>
            </a:r>
            <a:r>
              <a:rPr lang="en-US" sz="1400" dirty="0" smtClean="0"/>
              <a:t> </a:t>
            </a:r>
            <a:r>
              <a:rPr lang="en-US" sz="1400" u="sng" dirty="0" smtClean="0">
                <a:hlinkClick r:id="rId24"/>
              </a:rPr>
              <a:t>http://dittmanscience.weebly.com/earth-history.html</a:t>
            </a:r>
            <a:r>
              <a:rPr lang="en-US" sz="1400" dirty="0" smtClean="0"/>
              <a:t> </a:t>
            </a:r>
            <a:r>
              <a:rPr lang="en-US" sz="1400" u="sng" dirty="0" smtClean="0">
                <a:hlinkClick r:id="rId25"/>
              </a:rPr>
              <a:t>http://explore.lib.virginia.edu/exhibits/show/lewisclark/westernocean</a:t>
            </a:r>
            <a:r>
              <a:rPr lang="en-US" sz="1400" dirty="0" smtClean="0"/>
              <a:t> </a:t>
            </a:r>
            <a:r>
              <a:rPr lang="en-US" sz="1400" u="sng" dirty="0" smtClean="0">
                <a:hlinkClick r:id="rId26"/>
              </a:rPr>
              <a:t>http://formontana.net/hiline.html</a:t>
            </a:r>
            <a:r>
              <a:rPr lang="en-US" sz="1400" dirty="0" smtClean="0"/>
              <a:t> </a:t>
            </a:r>
            <a:r>
              <a:rPr lang="en-US" sz="1400" u="sng" dirty="0" smtClean="0">
                <a:hlinkClick r:id="rId27"/>
              </a:rPr>
              <a:t>http://lewisandclarktrail.com/section1/illinoiscities/Woodriver/interpretivecenter.htm</a:t>
            </a:r>
            <a:r>
              <a:rPr lang="en-US" sz="1400" dirty="0" smtClean="0"/>
              <a:t> </a:t>
            </a:r>
            <a:r>
              <a:rPr lang="en-US" sz="1400" u="sng" dirty="0" smtClean="0">
                <a:hlinkClick r:id="rId28"/>
              </a:rPr>
              <a:t>http://ndstudies.gov/gr8/content/unit-ii-time-transformation-1201-1860/lesson-4-alliances-and-conflicts/topic-1-smallpox-epidemics-1781-1837-1851/section-2-smallpox-among-indian-tribes</a:t>
            </a:r>
            <a:r>
              <a:rPr lang="en-US" sz="1400" dirty="0" smtClean="0"/>
              <a:t> </a:t>
            </a:r>
            <a:r>
              <a:rPr lang="en-US" sz="1400" u="sng" dirty="0" smtClean="0">
                <a:hlinkClick r:id="rId29"/>
              </a:rPr>
              <a:t>http://plainshumanities.unl.edu/encyclopedia/doc/egp.pe.028</a:t>
            </a:r>
            <a:r>
              <a:rPr lang="en-US" sz="1400" dirty="0" smtClean="0"/>
              <a:t> </a:t>
            </a:r>
            <a:r>
              <a:rPr lang="en-US" sz="1400" u="sng" dirty="0" smtClean="0">
                <a:hlinkClick r:id="rId30"/>
              </a:rPr>
              <a:t>http://www.earthbyte.org/Resources/Pdf/Liu2010_NatureGeoscience.pdf </a:t>
            </a:r>
            <a:r>
              <a:rPr lang="en-US" sz="1400" dirty="0" smtClean="0"/>
              <a:t> </a:t>
            </a:r>
            <a:r>
              <a:rPr lang="en-US" sz="1400" u="sng" dirty="0" smtClean="0">
                <a:hlinkClick r:id="rId31"/>
              </a:rPr>
              <a:t>http://www.edgate.com/lewisandclark/expedition.html</a:t>
            </a:r>
            <a:r>
              <a:rPr lang="en-US" sz="1400" dirty="0" smtClean="0"/>
              <a:t> </a:t>
            </a:r>
            <a:r>
              <a:rPr lang="en-US" sz="1400" u="sng" dirty="0" smtClean="0">
                <a:hlinkClick r:id="rId32"/>
              </a:rPr>
              <a:t>http://www.emersonkent.com/images/maps/native_american_map.jpg</a:t>
            </a:r>
            <a:r>
              <a:rPr lang="en-US" sz="1400" dirty="0" smtClean="0"/>
              <a:t> </a:t>
            </a:r>
            <a:r>
              <a:rPr lang="en-US" sz="1400" u="sng" dirty="0" smtClean="0">
                <a:hlinkClick r:id="rId33"/>
              </a:rPr>
              <a:t>http://www.gutenberg.org/files/8419/8419-h/8419-h.htm#link12H_4_0002</a:t>
            </a:r>
            <a:r>
              <a:rPr lang="en-US" sz="1400" dirty="0" smtClean="0"/>
              <a:t> </a:t>
            </a:r>
            <a:r>
              <a:rPr lang="en-US" sz="1400" u="sng" dirty="0" smtClean="0">
                <a:hlinkClick r:id="rId34"/>
              </a:rPr>
              <a:t>http://www.lewis-clark.org/article/1025</a:t>
            </a:r>
            <a:r>
              <a:rPr lang="en-US" sz="1400" dirty="0" smtClean="0"/>
              <a:t> </a:t>
            </a:r>
            <a:r>
              <a:rPr lang="en-US" sz="1400" u="sng" dirty="0" smtClean="0">
                <a:hlinkClick r:id="rId35"/>
              </a:rPr>
              <a:t>http://www.lewis-clark.org/article/1052</a:t>
            </a:r>
            <a:r>
              <a:rPr lang="en-US" sz="1400" dirty="0" smtClean="0"/>
              <a:t> </a:t>
            </a:r>
            <a:r>
              <a:rPr lang="en-US" sz="1400" u="sng" dirty="0" smtClean="0">
                <a:hlinkClick r:id="rId36"/>
              </a:rPr>
              <a:t>http://www.lewis-clark.org/article/1358</a:t>
            </a:r>
            <a:r>
              <a:rPr lang="en-US" sz="1400" dirty="0" smtClean="0"/>
              <a:t> </a:t>
            </a:r>
            <a:r>
              <a:rPr lang="en-US" sz="1400" u="sng" dirty="0" smtClean="0">
                <a:hlinkClick r:id="rId37"/>
              </a:rPr>
              <a:t>http://www.lewis-clark.org/article/1422</a:t>
            </a:r>
            <a:r>
              <a:rPr lang="en-US" sz="1400" dirty="0" smtClean="0"/>
              <a:t> </a:t>
            </a:r>
            <a:r>
              <a:rPr lang="en-US" sz="1400" u="sng" dirty="0" smtClean="0">
                <a:hlinkClick r:id="rId38"/>
              </a:rPr>
              <a:t>http://www.lewis-clark.org/article/1562</a:t>
            </a:r>
            <a:r>
              <a:rPr lang="en-US" sz="1400" dirty="0" smtClean="0"/>
              <a:t> </a:t>
            </a:r>
            <a:r>
              <a:rPr lang="en-US" sz="1400" u="sng" dirty="0" smtClean="0">
                <a:hlinkClick r:id="rId39"/>
              </a:rPr>
              <a:t>http://www.lewis-clark.org/article/1563</a:t>
            </a:r>
            <a:r>
              <a:rPr lang="en-US" sz="1400" dirty="0" smtClean="0"/>
              <a:t> </a:t>
            </a:r>
            <a:r>
              <a:rPr lang="en-US" sz="1400" u="sng" dirty="0" smtClean="0">
                <a:hlinkClick r:id="rId40"/>
              </a:rPr>
              <a:t>http://www.lewis-clark.org/article/1597</a:t>
            </a:r>
            <a:r>
              <a:rPr lang="en-US" sz="1400" dirty="0" smtClean="0"/>
              <a:t> </a:t>
            </a:r>
            <a:r>
              <a:rPr lang="en-US" sz="1400" u="sng" dirty="0" smtClean="0">
                <a:hlinkClick r:id="rId41"/>
              </a:rPr>
              <a:t>http://www.lewis-clark.org/article/1793</a:t>
            </a:r>
            <a:r>
              <a:rPr lang="en-US" sz="1400" dirty="0" smtClean="0"/>
              <a:t> </a:t>
            </a:r>
            <a:r>
              <a:rPr lang="en-US" sz="1400" u="sng" dirty="0" smtClean="0">
                <a:hlinkClick r:id="rId42"/>
              </a:rPr>
              <a:t>http://www.lewis-clark.org/article/2091</a:t>
            </a:r>
            <a:r>
              <a:rPr lang="en-US" sz="1400" dirty="0" smtClean="0"/>
              <a:t> </a:t>
            </a:r>
            <a:r>
              <a:rPr lang="en-US" sz="1400" u="sng" dirty="0" smtClean="0">
                <a:hlinkClick r:id="rId43"/>
              </a:rPr>
              <a:t>http://www.lewis-clark.org/article/2295</a:t>
            </a:r>
            <a:r>
              <a:rPr lang="en-US" sz="1400" dirty="0" smtClean="0"/>
              <a:t> </a:t>
            </a:r>
            <a:r>
              <a:rPr lang="en-US" sz="1400" u="sng" dirty="0" smtClean="0">
                <a:hlinkClick r:id="rId44"/>
              </a:rPr>
              <a:t>http://www.lewis-clark.org/article/2664</a:t>
            </a:r>
            <a:r>
              <a:rPr lang="en-US" sz="1400" dirty="0" smtClean="0"/>
              <a:t> </a:t>
            </a:r>
            <a:r>
              <a:rPr lang="en-US" sz="1400" u="sng" dirty="0" smtClean="0">
                <a:hlinkClick r:id="rId45"/>
              </a:rPr>
              <a:t>http://www.lewis-clark.org/article/2708</a:t>
            </a:r>
            <a:r>
              <a:rPr lang="en-US" sz="1400" dirty="0" smtClean="0"/>
              <a:t> </a:t>
            </a:r>
            <a:r>
              <a:rPr lang="en-US" sz="1400" u="sng" dirty="0" smtClean="0">
                <a:hlinkClick r:id="rId46"/>
              </a:rPr>
              <a:t>http://www.lewis-clark.org/article/2710</a:t>
            </a:r>
            <a:r>
              <a:rPr lang="en-US" sz="1400" dirty="0" smtClean="0"/>
              <a:t> </a:t>
            </a:r>
            <a:r>
              <a:rPr lang="en-US" sz="1400" u="sng" dirty="0" smtClean="0">
                <a:hlinkClick r:id="rId47"/>
              </a:rPr>
              <a:t>http://www.lewis-clark.org/article/2868</a:t>
            </a:r>
            <a:r>
              <a:rPr lang="en-US" sz="1400" dirty="0" smtClean="0"/>
              <a:t> </a:t>
            </a:r>
            <a:r>
              <a:rPr lang="en-US" sz="1400" u="sng" dirty="0" smtClean="0">
                <a:hlinkClick r:id="rId48"/>
              </a:rPr>
              <a:t>http://www.lewis-clark.org/article/3072</a:t>
            </a:r>
            <a:r>
              <a:rPr lang="en-US" sz="1400" dirty="0" smtClean="0"/>
              <a:t> </a:t>
            </a:r>
            <a:r>
              <a:rPr lang="en-US" sz="1400" u="sng" dirty="0" smtClean="0">
                <a:hlinkClick r:id="rId49"/>
              </a:rPr>
              <a:t>http://www.lewis-clark.org/article/3098</a:t>
            </a:r>
            <a:r>
              <a:rPr lang="en-US" sz="1400" dirty="0" smtClean="0"/>
              <a:t> </a:t>
            </a:r>
            <a:r>
              <a:rPr lang="en-US" sz="1400" u="sng" dirty="0" smtClean="0">
                <a:hlinkClick r:id="rId50"/>
              </a:rPr>
              <a:t>http://www.lewis-clark.org/article/393</a:t>
            </a:r>
            <a:r>
              <a:rPr lang="en-US" sz="1400" dirty="0" smtClean="0"/>
              <a:t> </a:t>
            </a:r>
            <a:r>
              <a:rPr lang="en-US" sz="1400" u="sng" dirty="0" smtClean="0">
                <a:hlinkClick r:id="rId51"/>
              </a:rPr>
              <a:t>http://www.lewis-clark.org/article/496</a:t>
            </a:r>
            <a:r>
              <a:rPr lang="en-US" sz="1400" dirty="0" smtClean="0"/>
              <a:t> </a:t>
            </a:r>
            <a:r>
              <a:rPr lang="en-US" sz="1400" u="sng" dirty="0" smtClean="0">
                <a:hlinkClick r:id="rId52"/>
              </a:rPr>
              <a:t>http://www.lewis-clark.org/article/513</a:t>
            </a:r>
            <a:r>
              <a:rPr lang="en-US" sz="1400" dirty="0" smtClean="0"/>
              <a:t> </a:t>
            </a:r>
            <a:r>
              <a:rPr lang="en-US" sz="1400" u="sng" dirty="0" smtClean="0">
                <a:hlinkClick r:id="rId53"/>
              </a:rPr>
              <a:t>http://www.lewis-clark.org/channel/121</a:t>
            </a:r>
            <a:r>
              <a:rPr lang="en-US" sz="1400" dirty="0" smtClean="0"/>
              <a:t> </a:t>
            </a:r>
            <a:r>
              <a:rPr lang="en-US" sz="1400" u="sng" dirty="0" smtClean="0">
                <a:hlinkClick r:id="rId54"/>
              </a:rPr>
              <a:t>http://www.lewis-clark.org/channel/256</a:t>
            </a:r>
            <a:r>
              <a:rPr lang="en-US" sz="1400" dirty="0" smtClean="0"/>
              <a:t> </a:t>
            </a:r>
            <a:r>
              <a:rPr lang="en-US" sz="1400" u="sng" dirty="0" smtClean="0">
                <a:hlinkClick r:id="rId55"/>
              </a:rPr>
              <a:t>http://www.lewis-clark.org/channel/400</a:t>
            </a:r>
            <a:r>
              <a:rPr lang="en-US" sz="1400" dirty="0" smtClean="0"/>
              <a:t> </a:t>
            </a:r>
            <a:r>
              <a:rPr lang="en-US" sz="1400" u="sng" dirty="0" smtClean="0">
                <a:hlinkClick r:id="rId56"/>
              </a:rPr>
              <a:t>http://www.lewis-clark.org/channel/56</a:t>
            </a:r>
            <a:r>
              <a:rPr lang="en-US" sz="1400" dirty="0" smtClean="0"/>
              <a:t> </a:t>
            </a:r>
            <a:r>
              <a:rPr lang="en-US" sz="1400" u="sng" dirty="0" smtClean="0">
                <a:hlinkClick r:id="rId57"/>
              </a:rPr>
              <a:t>http://www.lewis-clark.org/channel/62</a:t>
            </a:r>
            <a:r>
              <a:rPr lang="en-US" sz="1400" dirty="0" smtClean="0"/>
              <a:t> </a:t>
            </a:r>
            <a:r>
              <a:rPr lang="en-US" sz="1400" u="sng" dirty="0" smtClean="0">
                <a:hlinkClick r:id="rId58"/>
              </a:rPr>
              <a:t>http://www.museum.state.il.us/exhibits/lewis_clark_il/htmls/il_country_exp/preps/mackay_evans_map.html</a:t>
            </a:r>
            <a:r>
              <a:rPr lang="en-US" sz="1400" dirty="0" smtClean="0"/>
              <a:t> </a:t>
            </a:r>
            <a:r>
              <a:rPr lang="en-US" sz="1400" u="sng" dirty="0" smtClean="0">
                <a:hlinkClick r:id="rId59"/>
              </a:rPr>
              <a:t>http://www.nationalgeographic.com/lewisandclark/ </a:t>
            </a:r>
            <a:r>
              <a:rPr lang="en-US" sz="1400" dirty="0" smtClean="0"/>
              <a:t> </a:t>
            </a:r>
            <a:r>
              <a:rPr lang="en-US" sz="1400" u="sng" dirty="0" smtClean="0">
                <a:hlinkClick r:id="rId60"/>
              </a:rPr>
              <a:t>http://www.nationalgeographic.com/lewisandclark/record_tribes_019_2_8.html</a:t>
            </a:r>
            <a:r>
              <a:rPr lang="en-US" sz="1400" u="sng" dirty="0" smtClean="0"/>
              <a:t> https://books.google.com/books?id=fkNAAAAAYAAJ&amp;pg=PA55&amp;lpg=PA55&amp;dq=how+to+draw+maps+in+1802&amp;source=bl&amp;ots=AWeXxzhka3&amp;sig=twxQA0K7nfnu55WKec50766oHs8&amp;hl=en&amp;sa=X&amp;ved=0ahUKEwiKwIi-84XSAhVBRmMKHSJ9C4U4ChDoAQgzMAY#v=onepage&amp;q=how%20to%20draw%20maps%20in%201802&amp;f=false </a:t>
            </a:r>
            <a:endParaRPr lang="en-US" sz="1400" dirty="0" smtClean="0"/>
          </a:p>
          <a:p>
            <a:r>
              <a:rPr lang="en-US" sz="1400" u="sng" dirty="0" smtClean="0">
                <a:hlinkClick r:id="rId61"/>
              </a:rPr>
              <a:t>https://dnr.mo.gov/parks/lcbrochure.pdf </a:t>
            </a:r>
            <a:r>
              <a:rPr lang="en-US" sz="1400" dirty="0" smtClean="0"/>
              <a:t> </a:t>
            </a:r>
            <a:r>
              <a:rPr lang="en-US" sz="1400" u="sng" dirty="0" smtClean="0">
                <a:hlinkClick r:id="rId62"/>
              </a:rPr>
              <a:t>https://en.wikipedia.org/wiki/Appalachian_Plateau</a:t>
            </a:r>
            <a:r>
              <a:rPr lang="en-US" sz="1400" dirty="0" smtClean="0"/>
              <a:t> </a:t>
            </a:r>
            <a:r>
              <a:rPr lang="en-US" sz="1400" u="sng" dirty="0" smtClean="0">
                <a:hlinkClick r:id="rId63"/>
              </a:rPr>
              <a:t>https://en.wikipedia.org/wiki/Geology_of_the_Appalachians</a:t>
            </a:r>
            <a:r>
              <a:rPr lang="en-US" sz="1400" dirty="0" smtClean="0"/>
              <a:t> </a:t>
            </a:r>
            <a:r>
              <a:rPr lang="en-US" sz="1400" u="sng" dirty="0" smtClean="0">
                <a:hlinkClick r:id="rId64"/>
              </a:rPr>
              <a:t>https://en.wikipedia.org/wiki/Geology_of_the_United_States</a:t>
            </a:r>
            <a:r>
              <a:rPr lang="en-US" sz="1400" dirty="0" smtClean="0"/>
              <a:t> </a:t>
            </a:r>
            <a:r>
              <a:rPr lang="en-US" sz="1400" u="sng" dirty="0" smtClean="0">
                <a:hlinkClick r:id="rId65"/>
              </a:rPr>
              <a:t>https://en.wikipedia.org/wiki/Great_Plains</a:t>
            </a:r>
            <a:r>
              <a:rPr lang="en-US" sz="1400" dirty="0" smtClean="0"/>
              <a:t> </a:t>
            </a:r>
            <a:r>
              <a:rPr lang="en-US" sz="1400" u="sng" dirty="0" smtClean="0">
                <a:hlinkClick r:id="rId66"/>
              </a:rPr>
              <a:t>https://en.wikipedia.org/wiki/Interior_Plains</a:t>
            </a:r>
            <a:r>
              <a:rPr lang="en-US" sz="1400" dirty="0" smtClean="0"/>
              <a:t> </a:t>
            </a:r>
            <a:r>
              <a:rPr lang="en-US" sz="1400" u="sng" dirty="0" smtClean="0">
                <a:hlinkClick r:id="rId67"/>
              </a:rPr>
              <a:t>https://en.wikipedia.org/wiki/Laramide_orogeny </a:t>
            </a:r>
            <a:r>
              <a:rPr lang="en-US" sz="1400" dirty="0" smtClean="0"/>
              <a:t> </a:t>
            </a:r>
            <a:r>
              <a:rPr lang="en-US" sz="1400" u="sng" dirty="0" smtClean="0">
                <a:hlinkClick r:id="rId68"/>
              </a:rPr>
              <a:t>https://en.wikipedia.org/wiki/Lewis_and_Clark_Expedition</a:t>
            </a:r>
            <a:r>
              <a:rPr lang="en-US" sz="1400" dirty="0" smtClean="0"/>
              <a:t> </a:t>
            </a:r>
            <a:r>
              <a:rPr lang="en-US" sz="1400" u="sng" dirty="0" smtClean="0">
                <a:hlinkClick r:id="rId69"/>
              </a:rPr>
              <a:t>https://en.wikipedia.org/wiki/Mississippi_embayment</a:t>
            </a:r>
            <a:r>
              <a:rPr lang="en-US" sz="1400" dirty="0" smtClean="0"/>
              <a:t> </a:t>
            </a:r>
            <a:r>
              <a:rPr lang="en-US" sz="1400" u="sng" dirty="0" smtClean="0">
                <a:hlinkClick r:id="rId70"/>
              </a:rPr>
              <a:t>https://en.wikipedia.org/wiki/Missouri_River#/media/File:Missouririvermap.jpg </a:t>
            </a:r>
            <a:r>
              <a:rPr lang="en-US" sz="1400" dirty="0" smtClean="0"/>
              <a:t> </a:t>
            </a:r>
            <a:r>
              <a:rPr lang="en-US" sz="1400" u="sng" dirty="0" smtClean="0">
                <a:hlinkClick r:id="rId71"/>
              </a:rPr>
              <a:t>https://en.wikipedia.org/wiki/Native_American_disease_and_epidemics</a:t>
            </a:r>
            <a:r>
              <a:rPr lang="en-US" sz="1400" dirty="0" smtClean="0"/>
              <a:t> </a:t>
            </a:r>
            <a:r>
              <a:rPr lang="en-US" sz="1400" u="sng" dirty="0" smtClean="0">
                <a:hlinkClick r:id="rId15"/>
              </a:rPr>
              <a:t>https://en.wikipedia.org/wiki/Population_history_of_indigenous_peoples_of_the_Americas</a:t>
            </a:r>
            <a:r>
              <a:rPr lang="en-US" sz="1400" dirty="0" smtClean="0"/>
              <a:t> </a:t>
            </a:r>
            <a:r>
              <a:rPr lang="en-US" sz="1400" u="sng" dirty="0" smtClean="0">
                <a:hlinkClick r:id="rId72"/>
              </a:rPr>
              <a:t>https://en.wikipedia.org/wiki/Smallpox</a:t>
            </a:r>
            <a:r>
              <a:rPr lang="en-US" sz="1400" dirty="0" smtClean="0"/>
              <a:t> </a:t>
            </a:r>
            <a:r>
              <a:rPr lang="en-US" sz="1400" u="sng" dirty="0" smtClean="0">
                <a:hlinkClick r:id="rId72"/>
              </a:rPr>
              <a:t>https://en.wikipedia.org/wiki/Smallpox#The_Americas</a:t>
            </a:r>
            <a:r>
              <a:rPr lang="en-US" sz="1400" dirty="0" smtClean="0"/>
              <a:t> </a:t>
            </a:r>
            <a:r>
              <a:rPr lang="en-US" sz="1400" u="sng" dirty="0" smtClean="0">
                <a:hlinkClick r:id="rId73"/>
              </a:rPr>
              <a:t>https://en.wikipedia.org/wiki/Sundance_Sea</a:t>
            </a:r>
            <a:r>
              <a:rPr lang="en-US" sz="1400" dirty="0" smtClean="0"/>
              <a:t> </a:t>
            </a:r>
            <a:r>
              <a:rPr lang="en-US" sz="1400" u="sng" dirty="0" smtClean="0">
                <a:hlinkClick r:id="rId74"/>
              </a:rPr>
              <a:t>https://en.wikipedia.org/wiki/Timeline_of_the_Lewis_and_Clark_Expedition</a:t>
            </a:r>
            <a:r>
              <a:rPr lang="en-US" sz="1400" dirty="0" smtClean="0"/>
              <a:t> </a:t>
            </a:r>
            <a:r>
              <a:rPr lang="en-US" sz="1400" u="sng" dirty="0" smtClean="0">
                <a:hlinkClick r:id="rId75"/>
              </a:rPr>
              <a:t>https://en.wikipedia.org/wiki/Trans-Hudson_orogeny</a:t>
            </a:r>
            <a:r>
              <a:rPr lang="en-US" sz="1400" dirty="0" smtClean="0"/>
              <a:t> </a:t>
            </a:r>
            <a:r>
              <a:rPr lang="en-US" sz="1400" u="sng" dirty="0" smtClean="0">
                <a:hlinkClick r:id="rId76"/>
              </a:rPr>
              <a:t>https://en.wikipedia.org/wiki/Western_Siouan_languages</a:t>
            </a:r>
            <a:r>
              <a:rPr lang="en-US" sz="1400" dirty="0" smtClean="0"/>
              <a:t> </a:t>
            </a:r>
            <a:r>
              <a:rPr lang="en-US" sz="1400" u="sng" dirty="0" smtClean="0">
                <a:hlinkClick r:id="rId77"/>
              </a:rPr>
              <a:t>https://en.wikipedia.org/wiki/Wopmay_orogen</a:t>
            </a:r>
            <a:r>
              <a:rPr lang="en-US" sz="1400" dirty="0" smtClean="0"/>
              <a:t> </a:t>
            </a:r>
            <a:r>
              <a:rPr lang="en-US" sz="1400" u="sng" dirty="0" smtClean="0">
                <a:hlinkClick r:id="rId78"/>
              </a:rPr>
              <a:t>https://geomaps.wr.usgs.gov/parks/province/intplain.html</a:t>
            </a:r>
            <a:r>
              <a:rPr lang="en-US" sz="1400" dirty="0" smtClean="0"/>
              <a:t> </a:t>
            </a:r>
            <a:r>
              <a:rPr lang="en-US" sz="1400" u="sng" dirty="0" smtClean="0">
                <a:hlinkClick r:id="rId79"/>
              </a:rPr>
              <a:t>https://geomaps.wr.usgs.gov/parks/province/rockymtn.html</a:t>
            </a:r>
            <a:r>
              <a:rPr lang="en-US" sz="1400" dirty="0" smtClean="0"/>
              <a:t> </a:t>
            </a:r>
            <a:r>
              <a:rPr lang="en-US" sz="1400" u="sng" dirty="0" smtClean="0">
                <a:hlinkClick r:id="rId80"/>
              </a:rPr>
              <a:t>https://lewisandclarkjournals.unl.edu/item/lc.sup.ronda.01.02</a:t>
            </a:r>
            <a:r>
              <a:rPr lang="en-US" sz="1400" dirty="0" smtClean="0"/>
              <a:t> </a:t>
            </a:r>
            <a:r>
              <a:rPr lang="en-US" sz="1400" u="sng" dirty="0" smtClean="0">
                <a:hlinkClick r:id="rId81"/>
              </a:rPr>
              <a:t>https://lewisclark.net/</a:t>
            </a:r>
            <a:r>
              <a:rPr lang="en-US" sz="1400" dirty="0" smtClean="0"/>
              <a:t> </a:t>
            </a:r>
            <a:r>
              <a:rPr lang="en-US" sz="1400" u="sng" dirty="0" smtClean="0">
                <a:hlinkClick r:id="rId82"/>
              </a:rPr>
              <a:t>https://libraries.wichita.edu/ablah/images/exhibits/lewisandclark/links.html#images</a:t>
            </a:r>
            <a:r>
              <a:rPr lang="en-US" sz="1400" dirty="0" smtClean="0"/>
              <a:t> </a:t>
            </a:r>
            <a:r>
              <a:rPr lang="en-US" sz="1400" u="sng" dirty="0" smtClean="0">
                <a:hlinkClick r:id="rId83"/>
              </a:rPr>
              <a:t>https://loveyourbigmuddy.com/</a:t>
            </a:r>
            <a:r>
              <a:rPr lang="en-US" sz="1400" dirty="0" smtClean="0"/>
              <a:t> </a:t>
            </a:r>
            <a:r>
              <a:rPr lang="en-US" sz="1400" u="sng" dirty="0" smtClean="0">
                <a:hlinkClick r:id="rId84"/>
              </a:rPr>
              <a:t>https://pdfs.semanticscholar.org/ab6a/ff91c94b951f9ded60533f178550eb388a3e.pdf</a:t>
            </a:r>
            <a:r>
              <a:rPr lang="en-US" sz="1400" dirty="0" smtClean="0"/>
              <a:t> </a:t>
            </a:r>
            <a:r>
              <a:rPr lang="en-US" sz="1400" u="sng" dirty="0" smtClean="0">
                <a:hlinkClick r:id="rId85"/>
              </a:rPr>
              <a:t>https://pubs.usgs.gov/bul/1493/report.pdf</a:t>
            </a:r>
            <a:r>
              <a:rPr lang="en-US" sz="1400" dirty="0" smtClean="0"/>
              <a:t> </a:t>
            </a:r>
            <a:r>
              <a:rPr lang="en-US" sz="1400" u="sng" dirty="0" smtClean="0">
                <a:hlinkClick r:id="rId86"/>
              </a:rPr>
              <a:t>https://web.archive.org/web/20060914124516/http://geology.csustan.edu/kuehn/Geol2200/Mesozoic2_4.pdf</a:t>
            </a:r>
            <a:r>
              <a:rPr lang="en-US" sz="1400" dirty="0" smtClean="0"/>
              <a:t> </a:t>
            </a:r>
            <a:r>
              <a:rPr lang="en-US" sz="1400" u="sng" dirty="0" smtClean="0">
                <a:hlinkClick r:id="rId87"/>
              </a:rPr>
              <a:t>https://web.archive.org/web/20070907040536/http://www.palaeos.com/Mesozoic/Jurassic/MidJura.html</a:t>
            </a:r>
            <a:r>
              <a:rPr lang="en-US" sz="1400" dirty="0" smtClean="0"/>
              <a:t> </a:t>
            </a:r>
            <a:r>
              <a:rPr lang="en-US" sz="1400" u="sng" dirty="0" smtClean="0">
                <a:hlinkClick r:id="rId88"/>
              </a:rPr>
              <a:t>https://www.lib.virginia.edu/exhibits/lewis_clark/exploring/ch4-25.html</a:t>
            </a:r>
            <a:r>
              <a:rPr lang="en-US" sz="1400" dirty="0" smtClean="0"/>
              <a:t> </a:t>
            </a:r>
            <a:r>
              <a:rPr lang="en-US" sz="1400" u="sng" dirty="0" smtClean="0">
                <a:hlinkClick r:id="rId89"/>
              </a:rPr>
              <a:t>https://www.loc.gov/exhibits/lewisandclark/lewis-landc.html </a:t>
            </a:r>
            <a:r>
              <a:rPr lang="en-US" sz="1400" dirty="0" smtClean="0"/>
              <a:t> </a:t>
            </a:r>
            <a:r>
              <a:rPr lang="en-US" sz="1400" u="sng" dirty="0" smtClean="0">
                <a:hlinkClick r:id="rId90"/>
              </a:rPr>
              <a:t>https://www.loc.gov/resource/g4126s.ct000071/</a:t>
            </a:r>
            <a:r>
              <a:rPr lang="en-US" sz="1400" dirty="0" smtClean="0"/>
              <a:t> </a:t>
            </a:r>
            <a:r>
              <a:rPr lang="en-US" sz="1400" u="sng" dirty="0" smtClean="0">
                <a:hlinkClick r:id="rId91"/>
              </a:rPr>
              <a:t>https://www.nps.gov/fosc/learn/historyculture/images/Tal-lee.jpg</a:t>
            </a:r>
            <a:r>
              <a:rPr lang="en-US" sz="1400" dirty="0" smtClean="0"/>
              <a:t> </a:t>
            </a:r>
            <a:r>
              <a:rPr lang="en-US" sz="1400" u="sng" dirty="0" smtClean="0">
                <a:hlinkClick r:id="rId92"/>
              </a:rPr>
              <a:t>https://www.nps.gov/jeff/learn/historyculture/medlc.htm</a:t>
            </a:r>
            <a:r>
              <a:rPr lang="en-US" sz="1400" dirty="0" smtClean="0"/>
              <a:t> </a:t>
            </a:r>
            <a:r>
              <a:rPr lang="en-US" sz="1400" u="sng" dirty="0" smtClean="0">
                <a:hlinkClick r:id="rId93"/>
              </a:rPr>
              <a:t>https://www2.usgs.gov/features/lewisandclark/Mapping2.html</a:t>
            </a:r>
            <a:r>
              <a:rPr lang="en-US" sz="1400" dirty="0" smtClean="0"/>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BOOKS</a:t>
            </a:r>
            <a:endParaRPr lang="en-US" sz="1400" dirty="0" smtClean="0">
              <a:latin typeface="Arial" pitchFamily="34" charset="0"/>
              <a:cs typeface="Arial" pitchFamily="34" charset="0"/>
            </a:endParaRPr>
          </a:p>
          <a:p>
            <a:pPr eaLnBrk="0" fontAlgn="base" hangingPunct="0">
              <a:spcBef>
                <a:spcPct val="0"/>
              </a:spcBef>
              <a:spcAft>
                <a:spcPct val="0"/>
              </a:spcAft>
            </a:pPr>
            <a:r>
              <a:rPr lang="en-US" sz="1400" i="1" dirty="0" smtClean="0"/>
              <a:t>Along the Trail with Lewis &amp; Clark, </a:t>
            </a:r>
            <a:r>
              <a:rPr lang="en-US" sz="1400" dirty="0" smtClean="0"/>
              <a:t>Fifer &amp; </a:t>
            </a:r>
            <a:r>
              <a:rPr lang="en-US" sz="1400" dirty="0" err="1" smtClean="0"/>
              <a:t>Soderberg</a:t>
            </a:r>
            <a:endParaRPr lang="en-US" sz="1400" dirty="0" smtClean="0"/>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Atlas of Native Americans, </a:t>
            </a:r>
            <a:r>
              <a:rPr lang="en-US" sz="1400" dirty="0" smtClean="0">
                <a:latin typeface="Calibri" pitchFamily="34" charset="0"/>
                <a:ea typeface="Calibri" pitchFamily="34" charset="0"/>
                <a:cs typeface="Times New Roman" pitchFamily="18" charset="0"/>
              </a:rPr>
              <a:t>Dr Ian </a:t>
            </a:r>
            <a:r>
              <a:rPr lang="en-US" sz="1400" dirty="0" err="1" smtClean="0">
                <a:latin typeface="Calibri" pitchFamily="34" charset="0"/>
                <a:ea typeface="Calibri" pitchFamily="34" charset="0"/>
                <a:cs typeface="Times New Roman" pitchFamily="18" charset="0"/>
              </a:rPr>
              <a:t>Barnes,Chartwell</a:t>
            </a:r>
            <a:r>
              <a:rPr lang="en-US" sz="1400" dirty="0" smtClean="0">
                <a:latin typeface="Calibri" pitchFamily="34" charset="0"/>
                <a:ea typeface="Calibri" pitchFamily="34" charset="0"/>
                <a:cs typeface="Times New Roman" pitchFamily="18" charset="0"/>
              </a:rPr>
              <a:t> Books, 2015</a:t>
            </a:r>
          </a:p>
          <a:p>
            <a:pPr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Geologic Story of the Great Plains</a:t>
            </a:r>
            <a:r>
              <a:rPr lang="en-US" sz="1400" dirty="0" smtClean="0">
                <a:latin typeface="Calibri" pitchFamily="34" charset="0"/>
                <a:ea typeface="Calibri" pitchFamily="34" charset="0"/>
                <a:cs typeface="Times New Roman" pitchFamily="18" charset="0"/>
              </a:rPr>
              <a:t>, Donald Trimble, The Printers, Inc;  2013</a:t>
            </a:r>
          </a:p>
          <a:p>
            <a:pPr eaLnBrk="0" fontAlgn="base" hangingPunct="0">
              <a:spcBef>
                <a:spcPct val="0"/>
              </a:spcBef>
              <a:spcAft>
                <a:spcPct val="0"/>
              </a:spcAft>
            </a:pPr>
            <a:r>
              <a:rPr lang="en-US" sz="1400" i="1" dirty="0" smtClean="0"/>
              <a:t>George </a:t>
            </a:r>
            <a:r>
              <a:rPr lang="en-US" sz="1400" i="1" dirty="0" err="1" smtClean="0"/>
              <a:t>Drouillard</a:t>
            </a:r>
            <a:r>
              <a:rPr lang="en-US" sz="1400" dirty="0" smtClean="0"/>
              <a:t>, </a:t>
            </a:r>
            <a:r>
              <a:rPr lang="en-US" sz="1400" dirty="0" err="1" smtClean="0"/>
              <a:t>Skarsten</a:t>
            </a:r>
            <a:endParaRPr lang="en-US" sz="1400" dirty="0" smtClean="0"/>
          </a:p>
          <a:p>
            <a:pPr eaLnBrk="0" fontAlgn="base" hangingPunct="0">
              <a:spcBef>
                <a:spcPct val="0"/>
              </a:spcBef>
              <a:spcAft>
                <a:spcPct val="0"/>
              </a:spcAft>
            </a:pPr>
            <a:r>
              <a:rPr lang="en-US" sz="1400" i="1" dirty="0" smtClean="0"/>
              <a:t>Lewis &amp; Clark An Illustrated History, </a:t>
            </a:r>
            <a:r>
              <a:rPr lang="en-US" sz="1400" dirty="0" smtClean="0"/>
              <a:t>Duncan &amp; Burns</a:t>
            </a: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Lewis and Clark Journals</a:t>
            </a:r>
            <a:r>
              <a:rPr lang="en-US" sz="1400" dirty="0" smtClean="0">
                <a:latin typeface="Calibri" pitchFamily="34" charset="0"/>
                <a:ea typeface="Calibri" pitchFamily="34" charset="0"/>
                <a:cs typeface="Times New Roman" pitchFamily="18" charset="0"/>
              </a:rPr>
              <a:t>, Editor Gary Moulton, University of Nebraska Press, 2003</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cs typeface="Times New Roman" pitchFamily="18" charset="0"/>
              </a:rPr>
              <a:t>Mayflower, </a:t>
            </a:r>
            <a:r>
              <a:rPr lang="en-US" sz="1400" dirty="0" smtClean="0">
                <a:latin typeface="Calibri" pitchFamily="34" charset="0"/>
                <a:cs typeface="Times New Roman" pitchFamily="18" charset="0"/>
              </a:rPr>
              <a:t>Nathaniel </a:t>
            </a:r>
            <a:r>
              <a:rPr lang="en-US" sz="1400" dirty="0" err="1" smtClean="0">
                <a:latin typeface="Calibri" pitchFamily="34" charset="0"/>
                <a:cs typeface="Times New Roman" pitchFamily="18" charset="0"/>
              </a:rPr>
              <a:t>Philbrick</a:t>
            </a:r>
            <a:r>
              <a:rPr lang="en-US" sz="1400" dirty="0" smtClean="0">
                <a:latin typeface="Calibri" pitchFamily="34" charset="0"/>
                <a:cs typeface="Times New Roman" pitchFamily="18" charset="0"/>
              </a:rPr>
              <a:t>, Penguin Group, 2006</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Northwest Exposure: A Geologic Story of the Northwest</a:t>
            </a:r>
            <a:r>
              <a:rPr lang="en-US" sz="1400" dirty="0" smtClean="0">
                <a:latin typeface="Calibri" pitchFamily="34" charset="0"/>
                <a:ea typeface="Calibri" pitchFamily="34" charset="0"/>
                <a:cs typeface="Times New Roman" pitchFamily="18" charset="0"/>
              </a:rPr>
              <a:t>, David Alt &amp; Donald Hyndman, Mountain Press, 1995 </a:t>
            </a:r>
          </a:p>
          <a:p>
            <a:r>
              <a:rPr lang="en-US" sz="1400" i="1" dirty="0" smtClean="0"/>
              <a:t>Sacajawea, </a:t>
            </a:r>
            <a:r>
              <a:rPr lang="en-US" sz="1400" dirty="0" smtClean="0"/>
              <a:t>Howard</a:t>
            </a:r>
          </a:p>
          <a:p>
            <a:r>
              <a:rPr lang="en-US" sz="1400" i="1" dirty="0" smtClean="0"/>
              <a:t>Seaman's Journal,  </a:t>
            </a:r>
            <a:r>
              <a:rPr lang="en-US" sz="1400" dirty="0" smtClean="0"/>
              <a:t>Eubank</a:t>
            </a:r>
          </a:p>
          <a:p>
            <a:r>
              <a:rPr lang="sv-SE" sz="1400" i="1" dirty="0" smtClean="0"/>
              <a:t>Sheheke: Mandan &amp; Indian Diplomat</a:t>
            </a:r>
            <a:r>
              <a:rPr lang="sv-SE" sz="1400" dirty="0" smtClean="0"/>
              <a:t>, Potter</a:t>
            </a:r>
          </a:p>
          <a:p>
            <a:r>
              <a:rPr lang="en-US" sz="1400" i="1" dirty="0" smtClean="0"/>
              <a:t>Traveling the Lewis &amp; Clark Trail </a:t>
            </a:r>
            <a:r>
              <a:rPr lang="en-US" sz="1400" dirty="0" smtClean="0"/>
              <a:t>, </a:t>
            </a:r>
            <a:r>
              <a:rPr lang="en-US" sz="1400" dirty="0" err="1" smtClean="0"/>
              <a:t>Fanselow</a:t>
            </a:r>
            <a:endParaRPr lang="en-US" sz="14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VIDEOS</a:t>
            </a:r>
            <a:endParaRPr kumimoji="0" lang="en-US" sz="1400" b="0" i="0" u="none" strike="noStrike" cap="none" normalizeH="0" baseline="0" dirty="0" smtClean="0">
              <a:ln>
                <a:noFill/>
              </a:ln>
              <a:effectLst/>
              <a:latin typeface="Arial" pitchFamily="34" charset="0"/>
              <a:cs typeface="Arial" pitchFamily="34" charset="0"/>
            </a:endParaRPr>
          </a:p>
          <a:p>
            <a:r>
              <a:rPr lang="en-US" sz="1400" dirty="0" smtClean="0"/>
              <a:t>	 </a:t>
            </a:r>
            <a:r>
              <a:rPr lang="en-US" sz="1400" i="1" dirty="0" smtClean="0"/>
              <a:t>Across the Great Divide</a:t>
            </a:r>
          </a:p>
          <a:p>
            <a:r>
              <a:rPr lang="en-US" sz="1400" i="1" dirty="0" smtClean="0"/>
              <a:t>	 Beavers:  Biggest Dam Movie You Ever Saw</a:t>
            </a:r>
          </a:p>
          <a:p>
            <a:r>
              <a:rPr lang="en-US" sz="1400" i="1" dirty="0" smtClean="0"/>
              <a:t>	 Clatsop Winter Story</a:t>
            </a:r>
          </a:p>
          <a:p>
            <a:r>
              <a:rPr lang="en-US" sz="1400" i="1" dirty="0" smtClean="0"/>
              <a:t>	 Fossil Lake </a:t>
            </a:r>
          </a:p>
          <a:p>
            <a:r>
              <a:rPr lang="en-US" sz="1400" i="1" dirty="0" smtClean="0"/>
              <a:t> 	Great Ice Age Floods </a:t>
            </a:r>
          </a:p>
          <a:p>
            <a:r>
              <a:rPr lang="en-US" sz="1400" i="1" dirty="0" smtClean="0"/>
              <a:t>	Hagerman Fossil Beds</a:t>
            </a:r>
          </a:p>
          <a:p>
            <a:r>
              <a:rPr lang="en-US" sz="1400" i="1" dirty="0" smtClean="0"/>
              <a:t>	Lewis &amp; Clark: Confluence of Time &amp; Courage </a:t>
            </a:r>
          </a:p>
          <a:p>
            <a:r>
              <a:rPr lang="en-US" sz="1400" i="1" dirty="0" smtClean="0"/>
              <a:t>	Lewis &amp; Clark: Great Journey West </a:t>
            </a:r>
          </a:p>
          <a:p>
            <a:r>
              <a:rPr lang="en-US" sz="1400" i="1" dirty="0" smtClean="0"/>
              <a:t>	Lewis &amp; Clark: Pathways</a:t>
            </a:r>
          </a:p>
          <a:p>
            <a:r>
              <a:rPr lang="en-US" sz="1400" i="1" dirty="0" smtClean="0"/>
              <a:t> 	</a:t>
            </a:r>
            <a:r>
              <a:rPr lang="en-US" sz="1400" i="1" dirty="0" err="1" smtClean="0"/>
              <a:t>Maxidiwiac</a:t>
            </a:r>
            <a:endParaRPr lang="en-US" sz="1400" i="1" dirty="0" smtClean="0"/>
          </a:p>
          <a:p>
            <a:r>
              <a:rPr lang="en-US" sz="1400" i="1" dirty="0" smtClean="0"/>
              <a:t>	 Nez Perce: Portrait of a People</a:t>
            </a:r>
          </a:p>
          <a:p>
            <a:r>
              <a:rPr lang="en-US" sz="1400" i="1" dirty="0" smtClean="0"/>
              <a:t>	 Of One Heart </a:t>
            </a:r>
          </a:p>
          <a:p>
            <a:r>
              <a:rPr lang="en-US" sz="1400" i="1" dirty="0" smtClean="0"/>
              <a:t>	 People of the Upper Missouri: the Mandans</a:t>
            </a:r>
          </a:p>
          <a:p>
            <a:r>
              <a:rPr lang="en-US" sz="1400" i="1" dirty="0" smtClean="0"/>
              <a:t>	 Sculpted by Floods</a:t>
            </a:r>
          </a:p>
          <a:p>
            <a:r>
              <a:rPr lang="en-US" sz="1400" i="1" dirty="0" smtClean="0"/>
              <a:t> 	White Cliffs, Wild River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grpId="0" nodeType="afterEffect">
                                  <p:stCondLst>
                                    <p:cond delay="0"/>
                                  </p:stCondLst>
                                  <p:childTnLst>
                                    <p:animMotion origin="layout" path="M 0.00451 1.66829 L 0.00451 -3.93657 " pathEditMode="relative" rAng="0" ptsTypes="AA">
                                      <p:cBhvr>
                                        <p:cTn id="6" dur="20000" fill="hold"/>
                                        <p:tgtEl>
                                          <p:spTgt spid="171009"/>
                                        </p:tgtEl>
                                        <p:attrNameLst>
                                          <p:attrName>ppt_x</p:attrName>
                                          <p:attrName>ppt_y</p:attrName>
                                        </p:attrNameLst>
                                      </p:cBhvr>
                                      <p:rCtr x="0" y="-28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0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40684" y="5278920"/>
            <a:ext cx="7562850" cy="1200150"/>
          </a:xfrm>
          <a:prstGeom prst="rect">
            <a:avLst/>
          </a:prstGeom>
          <a:solidFill>
            <a:schemeClr val="tx1"/>
          </a:solidFill>
          <a:ln w="9525">
            <a:noFill/>
            <a:miter lim="800000"/>
            <a:headEnd/>
            <a:tailEnd/>
          </a:ln>
        </p:spPr>
        <p:txBody>
          <a:bodyPr>
            <a:spAutoFit/>
          </a:bodyPr>
          <a:lstStyle/>
          <a:p>
            <a:pPr marL="225425" indent="-225425" algn="ctr">
              <a:spcAft>
                <a:spcPts val="1200"/>
              </a:spcAft>
            </a:pPr>
            <a:r>
              <a:rPr lang="en-US" sz="7200" b="1" dirty="0">
                <a:solidFill>
                  <a:schemeClr val="bg1"/>
                </a:solidFill>
                <a:latin typeface="Calibri" pitchFamily="34" charset="0"/>
              </a:rPr>
              <a:t>ANY QUESTIONS??</a:t>
            </a:r>
          </a:p>
        </p:txBody>
      </p:sp>
      <p:sp>
        <p:nvSpPr>
          <p:cNvPr id="126980" name="Slide Number Placeholder 3"/>
          <p:cNvSpPr>
            <a:spLocks noGrp="1"/>
          </p:cNvSpPr>
          <p:nvPr>
            <p:ph type="sldNum" sz="quarter" idx="12"/>
          </p:nvPr>
        </p:nvSpPr>
        <p:spPr bwMode="auto">
          <a:xfrm>
            <a:off x="457200" y="6356350"/>
            <a:ext cx="2133600" cy="365125"/>
          </a:xfrm>
          <a:ln>
            <a:miter lim="800000"/>
            <a:headEnd/>
            <a:tailEnd/>
          </a:ln>
        </p:spPr>
        <p:txBody>
          <a:bodyPr wrap="square" numCol="1" anchorCtr="0" compatLnSpc="1">
            <a:prstTxWarp prst="textNoShape">
              <a:avLst/>
            </a:prstTxWarp>
          </a:bodyPr>
          <a:lstStyle/>
          <a:p>
            <a:pPr algn="l" fontAlgn="base">
              <a:spcBef>
                <a:spcPct val="0"/>
              </a:spcBef>
              <a:spcAft>
                <a:spcPct val="0"/>
              </a:spcAft>
              <a:defRPr/>
            </a:pPr>
            <a:fld id="{07F55886-46E0-4DE2-816D-4A1361B53480}" type="slidenum">
              <a:rPr lang="en-US" b="1" smtClean="0">
                <a:solidFill>
                  <a:schemeClr val="tx1"/>
                </a:solidFill>
              </a:rPr>
              <a:pPr algn="l" fontAlgn="base">
                <a:spcBef>
                  <a:spcPct val="0"/>
                </a:spcBef>
                <a:spcAft>
                  <a:spcPct val="0"/>
                </a:spcAft>
                <a:defRPr/>
              </a:pPr>
              <a:t>103</a:t>
            </a:fld>
            <a:endParaRPr lang="en-US" b="1" dirty="0" smtClean="0">
              <a:solidFill>
                <a:schemeClr val="tx1"/>
              </a:solidFill>
            </a:endParaRPr>
          </a:p>
        </p:txBody>
      </p:sp>
      <p:sp>
        <p:nvSpPr>
          <p:cNvPr id="116738" name="TextBox 1"/>
          <p:cNvSpPr txBox="1">
            <a:spLocks noChangeArrowheads="1"/>
          </p:cNvSpPr>
          <p:nvPr/>
        </p:nvSpPr>
        <p:spPr bwMode="auto">
          <a:xfrm>
            <a:off x="0" y="1108037"/>
            <a:ext cx="9144000" cy="3293209"/>
          </a:xfrm>
          <a:prstGeom prst="rect">
            <a:avLst/>
          </a:prstGeom>
          <a:noFill/>
          <a:ln w="9525">
            <a:noFill/>
            <a:miter lim="800000"/>
            <a:headEnd/>
            <a:tailEnd/>
          </a:ln>
          <a:effectLst>
            <a:outerShdw blurRad="50800" dist="38100" dir="8100000" algn="tr" rotWithShape="0">
              <a:prstClr val="black">
                <a:alpha val="40000"/>
              </a:prstClr>
            </a:outerShdw>
          </a:effectLst>
        </p:spPr>
        <p:txBody>
          <a:bodyPr wrap="square">
            <a:spAutoFit/>
          </a:bodyPr>
          <a:lstStyle/>
          <a:p>
            <a:pPr marL="225425" indent="-225425" algn="ctr"/>
            <a:r>
              <a:rPr lang="en-US" sz="4800" b="1" dirty="0">
                <a:effectLst>
                  <a:outerShdw blurRad="38100" dist="38100" dir="2700000" algn="tl">
                    <a:srgbClr val="000000">
                      <a:alpha val="43137"/>
                    </a:srgbClr>
                  </a:outerShdw>
                </a:effectLst>
                <a:latin typeface="Corbel" pitchFamily="34" charset="0"/>
              </a:rPr>
              <a:t>All class material either is or </a:t>
            </a:r>
          </a:p>
          <a:p>
            <a:pPr marL="225425" indent="-225425" algn="ctr"/>
            <a:r>
              <a:rPr lang="en-US" sz="4800" b="1" dirty="0">
                <a:effectLst>
                  <a:outerShdw blurRad="38100" dist="38100" dir="2700000" algn="tl">
                    <a:srgbClr val="000000">
                      <a:alpha val="43137"/>
                    </a:srgbClr>
                  </a:outerShdw>
                </a:effectLst>
                <a:latin typeface="Corbel" pitchFamily="34" charset="0"/>
              </a:rPr>
              <a:t>will be on </a:t>
            </a:r>
          </a:p>
          <a:p>
            <a:pPr marL="225425" indent="-225425" algn="ctr">
              <a:spcAft>
                <a:spcPts val="1200"/>
              </a:spcAft>
            </a:pPr>
            <a:r>
              <a:rPr lang="en-US" sz="4800" b="1" dirty="0" smtClean="0">
                <a:effectLst>
                  <a:outerShdw blurRad="38100" dist="38100" dir="2700000" algn="tl">
                    <a:srgbClr val="000000">
                      <a:alpha val="43137"/>
                    </a:srgbClr>
                  </a:outerShdw>
                </a:effectLst>
                <a:latin typeface="Corbel" pitchFamily="34" charset="0"/>
              </a:rPr>
              <a:t>our </a:t>
            </a:r>
            <a:r>
              <a:rPr lang="en-US" sz="4800" b="1" dirty="0">
                <a:effectLst>
                  <a:outerShdw blurRad="38100" dist="38100" dir="2700000" algn="tl">
                    <a:srgbClr val="000000">
                      <a:alpha val="43137"/>
                    </a:srgbClr>
                  </a:outerShdw>
                </a:effectLst>
                <a:latin typeface="Corbel" pitchFamily="34" charset="0"/>
              </a:rPr>
              <a:t>website at</a:t>
            </a:r>
            <a:r>
              <a:rPr lang="en-US" sz="4800" b="1" dirty="0" smtClean="0">
                <a:effectLst>
                  <a:outerShdw blurRad="38100" dist="38100" dir="2700000" algn="tl">
                    <a:srgbClr val="000000">
                      <a:alpha val="43137"/>
                    </a:srgbClr>
                  </a:outerShdw>
                </a:effectLst>
                <a:latin typeface="Corbel" pitchFamily="34" charset="0"/>
              </a:rPr>
              <a:t>:</a:t>
            </a:r>
          </a:p>
          <a:p>
            <a:pPr marL="225425" indent="-225425" algn="ctr">
              <a:spcAft>
                <a:spcPts val="1200"/>
              </a:spcAft>
            </a:pPr>
            <a:r>
              <a:rPr lang="en-US" sz="5400" b="1" dirty="0" smtClean="0">
                <a:solidFill>
                  <a:srgbClr val="FF0000"/>
                </a:solidFill>
                <a:effectLst>
                  <a:outerShdw blurRad="38100" dist="38100" dir="2700000" algn="tl">
                    <a:srgbClr val="000000"/>
                  </a:outerShdw>
                </a:effectLst>
                <a:latin typeface="Corbel" pitchFamily="34" charset="0"/>
              </a:rPr>
              <a:t>www.vagabondgeology.com</a:t>
            </a:r>
            <a:endParaRPr lang="en-US" sz="5400" b="1" dirty="0">
              <a:solidFill>
                <a:srgbClr val="FF0000"/>
              </a:solidFill>
              <a:effectLst>
                <a:outerShdw blurRad="38100" dist="38100" dir="2700000" algn="tl">
                  <a:srgbClr val="000000"/>
                </a:outerShdw>
              </a:effectLst>
              <a:latin typeface="Corbel" pitchFamily="34" charset="0"/>
            </a:endParaRPr>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Session 3: The River Trip Begins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mph" presetSubtype="2" repeatCount="indefinite" fill="hold" nodeType="withEffect">
                                  <p:stCondLst>
                                    <p:cond delay="0"/>
                                  </p:stCondLst>
                                  <p:childTnLst>
                                    <p:animClr clrSpc="rgb" dir="cw">
                                      <p:cBhvr>
                                        <p:cTn id="8" dur="1000" fill="hold"/>
                                        <p:tgtEl>
                                          <p:spTgt spid="4"/>
                                        </p:tgtEl>
                                        <p:attrNameLst>
                                          <p:attrName>fillcolor</p:attrName>
                                        </p:attrNameLst>
                                      </p:cBhvr>
                                      <p:to>
                                        <a:schemeClr val="accent2"/>
                                      </p:to>
                                    </p:animClr>
                                    <p:set>
                                      <p:cBhvr>
                                        <p:cTn id="9" dur="1000" fill="hold"/>
                                        <p:tgtEl>
                                          <p:spTgt spid="4"/>
                                        </p:tgtEl>
                                        <p:attrNameLst>
                                          <p:attrName>fill.type</p:attrName>
                                        </p:attrNameLst>
                                      </p:cBhvr>
                                      <p:to>
                                        <p:strVal val="solid"/>
                                      </p:to>
                                    </p:set>
                                    <p:set>
                                      <p:cBhvr>
                                        <p:cTn id="10" dur="1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B4C22B-F94B-47BB-B82D-9BDF0893D61B}" type="slidenum">
              <a:rPr lang="en-US" smtClean="0"/>
              <a:pPr/>
              <a:t>104</a:t>
            </a:fld>
            <a:endParaRPr lang="en-US" dirty="0"/>
          </a:p>
        </p:txBody>
      </p:sp>
      <p:sp>
        <p:nvSpPr>
          <p:cNvPr id="3" name="TextBox 2"/>
          <p:cNvSpPr txBox="1"/>
          <p:nvPr/>
        </p:nvSpPr>
        <p:spPr>
          <a:xfrm>
            <a:off x="1682885" y="2705725"/>
            <a:ext cx="5778230" cy="1446550"/>
          </a:xfrm>
          <a:prstGeom prst="rect">
            <a:avLst/>
          </a:prstGeom>
          <a:noFill/>
        </p:spPr>
        <p:txBody>
          <a:bodyPr wrap="square" rtlCol="0">
            <a:spAutoFit/>
          </a:bodyPr>
          <a:lstStyle/>
          <a:p>
            <a:pPr algn="ctr"/>
            <a:r>
              <a:rPr lang="en-US" sz="8800" b="1" dirty="0" smtClean="0"/>
              <a:t>End of talk</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emersonkent.com/images/maps/native_american_map.jpg"/>
          <p:cNvPicPr>
            <a:picLocks noChangeAspect="1" noChangeArrowheads="1"/>
          </p:cNvPicPr>
          <p:nvPr/>
        </p:nvPicPr>
        <p:blipFill>
          <a:blip r:embed="rId2" cstate="screen"/>
          <a:srcRect/>
          <a:stretch>
            <a:fillRect/>
          </a:stretch>
        </p:blipFill>
        <p:spPr bwMode="auto">
          <a:xfrm>
            <a:off x="0" y="1"/>
            <a:ext cx="9144000" cy="6858000"/>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7010400" y="6492876"/>
            <a:ext cx="2133600" cy="365125"/>
          </a:xfrm>
        </p:spPr>
        <p:txBody>
          <a:bodyPr/>
          <a:lstStyle/>
          <a:p>
            <a:fld id="{5726AA0A-BCE2-49DB-973D-4700DB25EC62}" type="slidenum">
              <a:rPr lang="en-US" sz="2400" smtClean="0">
                <a:solidFill>
                  <a:schemeClr val="tx1"/>
                </a:solidFill>
              </a:rPr>
              <a:pPr/>
              <a:t>11</a:t>
            </a:fld>
            <a:endParaRPr lang="en-US" sz="2400" dirty="0">
              <a:solidFill>
                <a:schemeClr val="tx1"/>
              </a:solidFill>
            </a:endParaRPr>
          </a:p>
        </p:txBody>
      </p:sp>
      <p:sp>
        <p:nvSpPr>
          <p:cNvPr id="8" name="Rectangle 7"/>
          <p:cNvSpPr/>
          <p:nvPr/>
        </p:nvSpPr>
        <p:spPr>
          <a:xfrm>
            <a:off x="4310743" y="1286458"/>
            <a:ext cx="4833257" cy="5709255"/>
          </a:xfrm>
          <a:prstGeom prst="rect">
            <a:avLst/>
          </a:prstGeom>
        </p:spPr>
        <p:txBody>
          <a:bodyPr wrap="square">
            <a:spAutoFit/>
          </a:bodyPr>
          <a:lstStyle/>
          <a:p>
            <a:pPr marL="231775" indent="-231775">
              <a:spcAft>
                <a:spcPts val="600"/>
              </a:spcAft>
              <a:buFont typeface="Arial" pitchFamily="34" charset="0"/>
              <a:buChar char="•"/>
            </a:pPr>
            <a:r>
              <a:rPr lang="en-US" sz="2800" b="1" dirty="0" smtClean="0"/>
              <a:t>As icecaps and glaciers have come and gone, </a:t>
            </a:r>
            <a:r>
              <a:rPr lang="en-US" sz="3000" b="1" dirty="0" smtClean="0">
                <a:solidFill>
                  <a:srgbClr val="FF0000"/>
                </a:solidFill>
                <a:effectLst>
                  <a:outerShdw blurRad="38100" dist="50800" dir="2460000" algn="tl">
                    <a:schemeClr val="tx1"/>
                  </a:outerShdw>
                </a:effectLst>
              </a:rPr>
              <a:t>sea level has risen and fallen </a:t>
            </a:r>
          </a:p>
          <a:p>
            <a:pPr marL="231775" indent="-231775">
              <a:spcAft>
                <a:spcPts val="600"/>
              </a:spcAft>
              <a:buFont typeface="Arial" pitchFamily="34" charset="0"/>
              <a:buChar char="•"/>
            </a:pPr>
            <a:r>
              <a:rPr lang="en-US" sz="2800" b="1" dirty="0" smtClean="0"/>
              <a:t>During times of high sea level, Texas, along with much of the center of the USA, has been </a:t>
            </a:r>
            <a:r>
              <a:rPr lang="en-US" sz="3000" b="1" dirty="0" smtClean="0">
                <a:solidFill>
                  <a:srgbClr val="FF0000"/>
                </a:solidFill>
                <a:effectLst>
                  <a:outerShdw blurRad="38100" dist="50800" dir="2460000" algn="tl">
                    <a:schemeClr val="tx1"/>
                  </a:outerShdw>
                </a:effectLst>
              </a:rPr>
              <a:t>under “shallow” seas </a:t>
            </a:r>
          </a:p>
          <a:p>
            <a:pPr marL="231775" indent="-231775">
              <a:spcAft>
                <a:spcPts val="600"/>
              </a:spcAft>
              <a:buFont typeface="Arial" pitchFamily="34" charset="0"/>
              <a:buChar char="•"/>
            </a:pPr>
            <a:r>
              <a:rPr lang="en-US" sz="2800" b="1" dirty="0" smtClean="0"/>
              <a:t>Most “recent” sea called the </a:t>
            </a:r>
            <a:r>
              <a:rPr lang="en-US" sz="3000" b="1" dirty="0" smtClean="0">
                <a:solidFill>
                  <a:srgbClr val="FF0000"/>
                </a:solidFill>
                <a:effectLst>
                  <a:outerShdw blurRad="38100" dist="50800" dir="2460000" algn="tl">
                    <a:schemeClr val="tx1"/>
                  </a:outerShdw>
                </a:effectLst>
              </a:rPr>
              <a:t>“Western Interior Seaway”</a:t>
            </a:r>
          </a:p>
          <a:p>
            <a:pPr marL="231775" indent="-231775">
              <a:spcAft>
                <a:spcPts val="600"/>
              </a:spcAft>
              <a:buFont typeface="Arial" pitchFamily="34" charset="0"/>
              <a:buChar char="•"/>
            </a:pPr>
            <a:r>
              <a:rPr lang="en-US" sz="2800" b="1" dirty="0" smtClean="0"/>
              <a:t>Sea extended </a:t>
            </a:r>
            <a:r>
              <a:rPr lang="en-US" sz="3000" b="1" dirty="0" smtClean="0">
                <a:solidFill>
                  <a:srgbClr val="FF0000"/>
                </a:solidFill>
                <a:effectLst>
                  <a:outerShdw blurRad="38100" dist="50800" dir="2460000" algn="tl">
                    <a:schemeClr val="tx1"/>
                  </a:outerShdw>
                </a:effectLst>
              </a:rPr>
              <a:t>from the Gulf of Mexico </a:t>
            </a:r>
            <a:r>
              <a:rPr lang="en-US" sz="2800" b="1" dirty="0" smtClean="0"/>
              <a:t>to the </a:t>
            </a:r>
            <a:r>
              <a:rPr lang="en-US" sz="3000" b="1" dirty="0" smtClean="0">
                <a:solidFill>
                  <a:srgbClr val="FF0000"/>
                </a:solidFill>
                <a:effectLst>
                  <a:outerShdw blurRad="38100" dist="50800" dir="2460000" algn="tl">
                    <a:schemeClr val="tx1"/>
                  </a:outerShdw>
                </a:effectLst>
              </a:rPr>
              <a:t>Arctic Ocean</a:t>
            </a:r>
          </a:p>
        </p:txBody>
      </p:sp>
      <p:grpSp>
        <p:nvGrpSpPr>
          <p:cNvPr id="9" name="Group 8"/>
          <p:cNvGrpSpPr/>
          <p:nvPr/>
        </p:nvGrpSpPr>
        <p:grpSpPr>
          <a:xfrm>
            <a:off x="-1" y="1184988"/>
            <a:ext cx="4374447" cy="5673012"/>
            <a:chOff x="3505200" y="228600"/>
            <a:chExt cx="4667250" cy="6052735"/>
          </a:xfrm>
        </p:grpSpPr>
        <p:pic>
          <p:nvPicPr>
            <p:cNvPr id="10" name="Picture 2" descr="https://upload.wikimedia.org/wikipedia/commons/2/25/Cretaceous_seaway.png"/>
            <p:cNvPicPr>
              <a:picLocks noChangeAspect="1" noChangeArrowheads="1"/>
            </p:cNvPicPr>
            <p:nvPr/>
          </p:nvPicPr>
          <p:blipFill>
            <a:blip r:embed="rId2" cstate="screen"/>
            <a:srcRect/>
            <a:stretch>
              <a:fillRect/>
            </a:stretch>
          </p:blipFill>
          <p:spPr bwMode="auto">
            <a:xfrm>
              <a:off x="3505200" y="228600"/>
              <a:ext cx="4667250" cy="5619369"/>
            </a:xfrm>
            <a:prstGeom prst="rect">
              <a:avLst/>
            </a:prstGeom>
            <a:noFill/>
          </p:spPr>
        </p:pic>
        <p:sp>
          <p:nvSpPr>
            <p:cNvPr id="11" name="Rectangle 10"/>
            <p:cNvSpPr/>
            <p:nvPr/>
          </p:nvSpPr>
          <p:spPr>
            <a:xfrm>
              <a:off x="3505200" y="5791200"/>
              <a:ext cx="4648200" cy="490135"/>
            </a:xfrm>
            <a:prstGeom prst="rect">
              <a:avLst/>
            </a:prstGeom>
            <a:solidFill>
              <a:schemeClr val="bg1"/>
            </a:solidFill>
          </p:spPr>
          <p:txBody>
            <a:bodyPr wrap="square">
              <a:spAutoFit/>
            </a:bodyPr>
            <a:lstStyle/>
            <a:p>
              <a:pPr algn="ctr"/>
              <a:r>
                <a:rPr lang="en-US" sz="1000" dirty="0" smtClean="0"/>
                <a:t>Western Interior Seaway during the mid-Cretaceous, about 100 million years ago</a:t>
              </a:r>
              <a:endParaRPr lang="en-US" sz="1000" dirty="0"/>
            </a:p>
          </p:txBody>
        </p:sp>
      </p:grpSp>
      <p:sp useBgFill="1">
        <p:nvSpPr>
          <p:cNvPr id="13" name="Rectangle 12"/>
          <p:cNvSpPr/>
          <p:nvPr/>
        </p:nvSpPr>
        <p:spPr>
          <a:xfrm>
            <a:off x="0" y="685800"/>
            <a:ext cx="9144000" cy="707886"/>
          </a:xfrm>
          <a:prstGeom prst="rect">
            <a:avLst/>
          </a:prstGeom>
        </p:spPr>
        <p:txBody>
          <a:bodyPr wrap="square">
            <a:spAutoFit/>
          </a:bodyPr>
          <a:lstStyle/>
          <a:p>
            <a:pPr algn="ctr"/>
            <a:r>
              <a:rPr lang="en-US" sz="4000" b="1" dirty="0" smtClean="0">
                <a:effectLst>
                  <a:outerShdw dist="50800" dir="5400000" algn="ctr" rotWithShape="0">
                    <a:schemeClr val="bg1"/>
                  </a:outerShdw>
                </a:effectLst>
              </a:rPr>
              <a:t>Source of Rocks</a:t>
            </a:r>
            <a:endParaRPr lang="en-US" sz="4000" b="1" dirty="0"/>
          </a:p>
        </p:txBody>
      </p:sp>
      <p:sp>
        <p:nvSpPr>
          <p:cNvPr id="17" name="TextBox 9"/>
          <p:cNvSpPr txBox="1">
            <a:spLocks noChangeArrowheads="1"/>
          </p:cNvSpPr>
          <p:nvPr/>
        </p:nvSpPr>
        <p:spPr bwMode="auto">
          <a:xfrm>
            <a:off x="0" y="5586299"/>
            <a:ext cx="1752191" cy="954097"/>
          </a:xfrm>
          <a:prstGeom prst="rect">
            <a:avLst/>
          </a:prstGeom>
          <a:solidFill>
            <a:schemeClr val="tx1"/>
          </a:solidFill>
          <a:ln w="9525">
            <a:noFill/>
            <a:miter lim="800000"/>
            <a:headEnd/>
            <a:tailEnd/>
          </a:ln>
        </p:spPr>
        <p:txBody>
          <a:bodyPr>
            <a:spAutoFit/>
          </a:bodyPr>
          <a:lstStyle/>
          <a:p>
            <a:pPr algn="ctr"/>
            <a:r>
              <a:rPr lang="en-US" sz="2800" b="1" dirty="0" smtClean="0">
                <a:solidFill>
                  <a:srgbClr val="FFFF00"/>
                </a:solidFill>
                <a:latin typeface="Calibri" pitchFamily="34" charset="0"/>
              </a:rPr>
              <a:t>Sea-Levels </a:t>
            </a:r>
            <a:r>
              <a:rPr lang="en-US" sz="2800" b="1" dirty="0">
                <a:solidFill>
                  <a:srgbClr val="FFFF00"/>
                </a:solidFill>
                <a:latin typeface="Calibri" pitchFamily="34" charset="0"/>
              </a:rPr>
              <a:t>are </a:t>
            </a:r>
            <a:r>
              <a:rPr lang="en-US" sz="2800" b="1" dirty="0" smtClean="0">
                <a:solidFill>
                  <a:srgbClr val="FFFF00"/>
                </a:solidFill>
                <a:latin typeface="Calibri" pitchFamily="34" charset="0"/>
              </a:rPr>
              <a:t>low!</a:t>
            </a:r>
            <a:endParaRPr lang="en-US" sz="2800" b="1" dirty="0">
              <a:solidFill>
                <a:srgbClr val="FFFF00"/>
              </a:solidFill>
              <a:latin typeface="Calibri" pitchFamily="34" charset="0"/>
            </a:endParaRPr>
          </a:p>
        </p:txBody>
      </p:sp>
      <p:grpSp>
        <p:nvGrpSpPr>
          <p:cNvPr id="18" name="Group 10"/>
          <p:cNvGrpSpPr>
            <a:grpSpLocks/>
          </p:cNvGrpSpPr>
          <p:nvPr/>
        </p:nvGrpSpPr>
        <p:grpSpPr bwMode="auto">
          <a:xfrm>
            <a:off x="372759" y="1495033"/>
            <a:ext cx="3568319" cy="4288018"/>
            <a:chOff x="671686" y="1941675"/>
            <a:chExt cx="3567170" cy="4288064"/>
          </a:xfrm>
        </p:grpSpPr>
        <p:sp>
          <p:nvSpPr>
            <p:cNvPr id="19" name="TextBox 8"/>
            <p:cNvSpPr txBox="1">
              <a:spLocks noChangeArrowheads="1"/>
            </p:cNvSpPr>
            <p:nvPr/>
          </p:nvSpPr>
          <p:spPr bwMode="auto">
            <a:xfrm>
              <a:off x="2564862" y="1941675"/>
              <a:ext cx="1673994" cy="954117"/>
            </a:xfrm>
            <a:prstGeom prst="rect">
              <a:avLst/>
            </a:prstGeom>
            <a:solidFill>
              <a:schemeClr val="tx1"/>
            </a:solidFill>
            <a:ln w="9525">
              <a:noFill/>
              <a:miter lim="800000"/>
              <a:headEnd/>
              <a:tailEnd/>
            </a:ln>
          </p:spPr>
          <p:txBody>
            <a:bodyPr wrap="square">
              <a:spAutoFit/>
            </a:bodyPr>
            <a:lstStyle/>
            <a:p>
              <a:pPr algn="ctr"/>
              <a:r>
                <a:rPr lang="en-US" sz="2800" b="1" dirty="0" smtClean="0">
                  <a:solidFill>
                    <a:srgbClr val="FFFF00"/>
                  </a:solidFill>
                  <a:latin typeface="Calibri" pitchFamily="34" charset="0"/>
                </a:rPr>
                <a:t>Glacial ice is high!</a:t>
              </a:r>
              <a:endParaRPr lang="en-US" sz="2800" b="1" dirty="0">
                <a:solidFill>
                  <a:srgbClr val="FFFF00"/>
                </a:solidFill>
                <a:latin typeface="Calibri" pitchFamily="34" charset="0"/>
              </a:endParaRPr>
            </a:p>
          </p:txBody>
        </p:sp>
        <p:pic>
          <p:nvPicPr>
            <p:cNvPr id="20" name="Picture 5" descr="C:\Users\Owner\AppData\Local\Microsoft\Windows\Temporary Internet Files\Content.IE5\EXEYAP9Y\MC900012932[1].wmf"/>
            <p:cNvPicPr>
              <a:picLocks noChangeAspect="1" noChangeArrowheads="1"/>
            </p:cNvPicPr>
            <p:nvPr/>
          </p:nvPicPr>
          <p:blipFill>
            <a:blip r:embed="rId3" cstate="screen"/>
            <a:srcRect/>
            <a:stretch>
              <a:fillRect/>
            </a:stretch>
          </p:blipFill>
          <p:spPr bwMode="auto">
            <a:xfrm>
              <a:off x="671686" y="2762440"/>
              <a:ext cx="3149685" cy="3467299"/>
            </a:xfrm>
            <a:prstGeom prst="rect">
              <a:avLst/>
            </a:prstGeom>
            <a:noFill/>
            <a:ln w="9525">
              <a:noFill/>
              <a:miter lim="800000"/>
              <a:headEnd/>
              <a:tailEnd/>
            </a:ln>
          </p:spPr>
        </p:pic>
      </p:grpSp>
      <p:sp>
        <p:nvSpPr>
          <p:cNvPr id="21" name="Rounded Rectangle 20"/>
          <p:cNvSpPr/>
          <p:nvPr/>
        </p:nvSpPr>
        <p:spPr>
          <a:xfrm rot="5174683">
            <a:off x="62665" y="2734248"/>
            <a:ext cx="3056501" cy="3619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23" name="Freeform 22"/>
          <p:cNvSpPr/>
          <p:nvPr/>
        </p:nvSpPr>
        <p:spPr>
          <a:xfrm>
            <a:off x="1557495" y="1537398"/>
            <a:ext cx="834013" cy="4240404"/>
          </a:xfrm>
          <a:custGeom>
            <a:avLst/>
            <a:gdLst>
              <a:gd name="connsiteX0" fmla="*/ 834013 w 834013"/>
              <a:gd name="connsiteY0" fmla="*/ 4240404 h 4240404"/>
              <a:gd name="connsiteX1" fmla="*/ 160773 w 834013"/>
              <a:gd name="connsiteY1" fmla="*/ 3255666 h 4240404"/>
              <a:gd name="connsiteX2" fmla="*/ 0 w 834013"/>
              <a:gd name="connsiteY2" fmla="*/ 0 h 4240404"/>
            </a:gdLst>
            <a:ahLst/>
            <a:cxnLst>
              <a:cxn ang="0">
                <a:pos x="connsiteX0" y="connsiteY0"/>
              </a:cxn>
              <a:cxn ang="0">
                <a:pos x="connsiteX1" y="connsiteY1"/>
              </a:cxn>
              <a:cxn ang="0">
                <a:pos x="connsiteX2" y="connsiteY2"/>
              </a:cxn>
            </a:cxnLst>
            <a:rect l="l" t="t" r="r" b="b"/>
            <a:pathLst>
              <a:path w="834013" h="4240404">
                <a:moveTo>
                  <a:pt x="834013" y="4240404"/>
                </a:moveTo>
                <a:lnTo>
                  <a:pt x="160773" y="3255666"/>
                </a:lnTo>
                <a:lnTo>
                  <a:pt x="0" y="0"/>
                </a:lnTo>
              </a:path>
            </a:pathLst>
          </a:cu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1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18"/>
                                        </p:tgtEl>
                                      </p:cBhvr>
                                    </p:animEffect>
                                    <p:set>
                                      <p:cBhvr>
                                        <p:cTn id="22" dur="1" fill="hold">
                                          <p:stCondLst>
                                            <p:cond delay="1999"/>
                                          </p:stCondLst>
                                        </p:cTn>
                                        <p:tgtEl>
                                          <p:spTgt spid="1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1000"/>
                                        <p:tgtEl>
                                          <p:spTgt spid="8">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wipe(left)">
                                      <p:cBhvr>
                                        <p:cTn id="36" dur="1000"/>
                                        <p:tgtEl>
                                          <p:spTgt spid="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35" presetClass="emph" presetSubtype="0" repeatCount="indefinite" fill="hold" grpId="1" nodeType="withEffect">
                                  <p:stCondLst>
                                    <p:cond delay="0"/>
                                  </p:stCondLst>
                                  <p:endCondLst>
                                    <p:cond evt="onNext" delay="0">
                                      <p:tgtEl>
                                        <p:sldTgt/>
                                      </p:tgtEl>
                                    </p:cond>
                                  </p:endCondLst>
                                  <p:childTnLst>
                                    <p:anim calcmode="discrete" valueType="str">
                                      <p:cBhvr>
                                        <p:cTn id="43"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2" nodeType="clickEffect">
                                  <p:stCondLst>
                                    <p:cond delay="0"/>
                                  </p:stCondLst>
                                  <p:childTnLst>
                                    <p:animEffect transition="out" filter="fade">
                                      <p:cBhvr>
                                        <p:cTn id="47" dur="2000"/>
                                        <p:tgtEl>
                                          <p:spTgt spid="21"/>
                                        </p:tgtEl>
                                      </p:cBhvr>
                                    </p:animEffect>
                                    <p:set>
                                      <p:cBhvr>
                                        <p:cTn id="48" dur="1" fill="hold">
                                          <p:stCondLst>
                                            <p:cond delay="1999"/>
                                          </p:stCondLst>
                                        </p:cTn>
                                        <p:tgtEl>
                                          <p:spTgt spid="21"/>
                                        </p:tgtEl>
                                        <p:attrNameLst>
                                          <p:attrName>style.visibility</p:attrName>
                                        </p:attrNameLst>
                                      </p:cBhvr>
                                      <p:to>
                                        <p:strVal val="hidden"/>
                                      </p:to>
                                    </p:set>
                                  </p:childTnLst>
                                </p:cTn>
                              </p:par>
                              <p:par>
                                <p:cTn id="49" presetID="22" presetClass="entr" presetSubtype="8" fill="hold" nodeType="with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animEffect transition="in" filter="wipe(left)">
                                      <p:cBhvr>
                                        <p:cTn id="51" dur="1000"/>
                                        <p:tgtEl>
                                          <p:spTgt spid="8">
                                            <p:txEl>
                                              <p:pRg st="3" end="3"/>
                                            </p:tx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1" grpId="0" animBg="1"/>
      <p:bldP spid="21" grpId="1" animBg="1"/>
      <p:bldP spid="21" grpId="2"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43400" y="1381708"/>
            <a:ext cx="4800600" cy="5909310"/>
          </a:xfrm>
          <a:prstGeom prst="rect">
            <a:avLst/>
          </a:prstGeom>
        </p:spPr>
        <p:txBody>
          <a:bodyPr wrap="square">
            <a:spAutoFit/>
          </a:bodyPr>
          <a:lstStyle/>
          <a:p>
            <a:pPr marL="114300" indent="-114300">
              <a:buFont typeface="Arial" pitchFamily="34" charset="0"/>
              <a:buChar char="•"/>
            </a:pPr>
            <a:r>
              <a:rPr lang="en-US" sz="2800" b="1" dirty="0" smtClean="0"/>
              <a:t>When seaways happen, </a:t>
            </a:r>
            <a:r>
              <a:rPr lang="en-US" sz="3000" b="1" dirty="0" smtClean="0">
                <a:solidFill>
                  <a:srgbClr val="FF0000"/>
                </a:solidFill>
                <a:effectLst>
                  <a:outerShdw blurRad="38100" dist="50800" dir="2460000" algn="tl">
                    <a:schemeClr val="tx1"/>
                  </a:outerShdw>
                </a:effectLst>
              </a:rPr>
              <a:t>corals, algae and other microscopic marine organisms </a:t>
            </a:r>
            <a:r>
              <a:rPr lang="en-US" sz="2800" b="1" dirty="0" smtClean="0"/>
              <a:t>flourish and then die, depositing their </a:t>
            </a:r>
            <a:r>
              <a:rPr lang="en-US" sz="3000" b="1" dirty="0" smtClean="0">
                <a:solidFill>
                  <a:srgbClr val="FF0000"/>
                </a:solidFill>
                <a:effectLst>
                  <a:outerShdw blurRad="38100" dist="50800" dir="2460000" algn="tl">
                    <a:schemeClr val="tx1"/>
                  </a:outerShdw>
                </a:effectLst>
              </a:rPr>
              <a:t>calcium rich skeletons </a:t>
            </a:r>
            <a:r>
              <a:rPr lang="en-US" sz="2800" b="1" dirty="0" smtClean="0"/>
              <a:t>on the sea floor</a:t>
            </a:r>
          </a:p>
          <a:p>
            <a:pPr marL="114300" indent="-114300">
              <a:buFont typeface="Arial" pitchFamily="34" charset="0"/>
              <a:buChar char="•"/>
            </a:pPr>
            <a:r>
              <a:rPr lang="en-US" sz="2800" b="1" dirty="0" smtClean="0"/>
              <a:t>Over millions of years, these </a:t>
            </a:r>
            <a:r>
              <a:rPr lang="en-US" sz="3000" b="1" dirty="0" smtClean="0">
                <a:solidFill>
                  <a:srgbClr val="FF0000"/>
                </a:solidFill>
                <a:effectLst>
                  <a:outerShdw blurRad="38100" dist="50800" dir="2460000" algn="tl">
                    <a:schemeClr val="tx1"/>
                  </a:outerShdw>
                </a:effectLst>
              </a:rPr>
              <a:t>“skeletons” are buried</a:t>
            </a:r>
            <a:r>
              <a:rPr lang="en-US" sz="2800" b="1" dirty="0" smtClean="0"/>
              <a:t>, compressed, de-watered, </a:t>
            </a:r>
            <a:r>
              <a:rPr lang="en-US" sz="3000" b="1" dirty="0" smtClean="0">
                <a:solidFill>
                  <a:srgbClr val="FF0000"/>
                </a:solidFill>
                <a:effectLst>
                  <a:outerShdw blurRad="38100" dist="50800" dir="2460000" algn="tl">
                    <a:schemeClr val="tx1"/>
                  </a:outerShdw>
                </a:effectLst>
              </a:rPr>
              <a:t>turned to rock (limestone)</a:t>
            </a:r>
            <a:r>
              <a:rPr lang="en-US" sz="2800" b="1" dirty="0" smtClean="0"/>
              <a:t>, then exposed at the surface  </a:t>
            </a:r>
          </a:p>
          <a:p>
            <a:pPr marL="114300" indent="-114300"/>
            <a:r>
              <a:rPr lang="en-US" sz="2800" b="1" dirty="0" smtClean="0"/>
              <a:t>  </a:t>
            </a:r>
          </a:p>
        </p:txBody>
      </p:sp>
      <p:grpSp>
        <p:nvGrpSpPr>
          <p:cNvPr id="2" name="Group 8"/>
          <p:cNvGrpSpPr/>
          <p:nvPr/>
        </p:nvGrpSpPr>
        <p:grpSpPr>
          <a:xfrm>
            <a:off x="-1" y="1184988"/>
            <a:ext cx="4374447" cy="5673012"/>
            <a:chOff x="3505200" y="228600"/>
            <a:chExt cx="4667250" cy="6052735"/>
          </a:xfrm>
        </p:grpSpPr>
        <p:pic>
          <p:nvPicPr>
            <p:cNvPr id="10" name="Picture 2" descr="https://upload.wikimedia.org/wikipedia/commons/2/25/Cretaceous_seaway.png"/>
            <p:cNvPicPr>
              <a:picLocks noChangeAspect="1" noChangeArrowheads="1"/>
            </p:cNvPicPr>
            <p:nvPr/>
          </p:nvPicPr>
          <p:blipFill>
            <a:blip r:embed="rId2" cstate="screen"/>
            <a:srcRect/>
            <a:stretch>
              <a:fillRect/>
            </a:stretch>
          </p:blipFill>
          <p:spPr bwMode="auto">
            <a:xfrm>
              <a:off x="3505200" y="228600"/>
              <a:ext cx="4667250" cy="5619369"/>
            </a:xfrm>
            <a:prstGeom prst="rect">
              <a:avLst/>
            </a:prstGeom>
            <a:noFill/>
          </p:spPr>
        </p:pic>
        <p:sp>
          <p:nvSpPr>
            <p:cNvPr id="11" name="Rectangle 10"/>
            <p:cNvSpPr/>
            <p:nvPr/>
          </p:nvSpPr>
          <p:spPr>
            <a:xfrm>
              <a:off x="3505200" y="5791200"/>
              <a:ext cx="4648200" cy="490135"/>
            </a:xfrm>
            <a:prstGeom prst="rect">
              <a:avLst/>
            </a:prstGeom>
            <a:solidFill>
              <a:schemeClr val="bg1"/>
            </a:solidFill>
          </p:spPr>
          <p:txBody>
            <a:bodyPr wrap="square">
              <a:spAutoFit/>
            </a:bodyPr>
            <a:lstStyle/>
            <a:p>
              <a:pPr algn="ctr"/>
              <a:r>
                <a:rPr lang="en-US" sz="1000" dirty="0" smtClean="0"/>
                <a:t>Western Interior Seaway during the mid-Cretaceous, about 100 million years ago</a:t>
              </a:r>
              <a:endParaRPr lang="en-US" sz="1000" dirty="0"/>
            </a:p>
          </p:txBody>
        </p:sp>
      </p:grpSp>
      <p:sp useBgFill="1">
        <p:nvSpPr>
          <p:cNvPr id="13" name="Rectangle 12"/>
          <p:cNvSpPr/>
          <p:nvPr/>
        </p:nvSpPr>
        <p:spPr>
          <a:xfrm>
            <a:off x="0" y="685800"/>
            <a:ext cx="9144000" cy="707886"/>
          </a:xfrm>
          <a:prstGeom prst="rect">
            <a:avLst/>
          </a:prstGeom>
        </p:spPr>
        <p:txBody>
          <a:bodyPr wrap="square">
            <a:spAutoFit/>
          </a:bodyPr>
          <a:lstStyle/>
          <a:p>
            <a:pPr algn="ctr"/>
            <a:r>
              <a:rPr lang="en-US" sz="4000" b="1" dirty="0" smtClean="0">
                <a:effectLst>
                  <a:outerShdw dist="50800" dir="5400000" algn="ctr" rotWithShape="0">
                    <a:schemeClr val="bg1"/>
                  </a:outerShdw>
                </a:effectLst>
              </a:rPr>
              <a:t>Source of Rocks</a:t>
            </a:r>
            <a:endParaRPr lang="en-US" sz="4000" b="1" dirty="0"/>
          </a:p>
        </p:txBody>
      </p:sp>
      <p:sp>
        <p:nvSpPr>
          <p:cNvPr id="9" name="TextBox 8"/>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7"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12</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986528"/>
          </a:xfrm>
          <a:prstGeom prst="rect">
            <a:avLst/>
          </a:prstGeom>
        </p:spPr>
        <p:txBody>
          <a:bodyPr wrap="square">
            <a:spAutoFit/>
          </a:bodyPr>
          <a:lstStyle/>
          <a:p>
            <a:r>
              <a:rPr lang="en-US" sz="1400" dirty="0" smtClean="0">
                <a:hlinkClick r:id="rId2"/>
              </a:rPr>
              <a:t>https://en.wikipedia.org/wiki/Western_Interior_Seaway</a:t>
            </a:r>
            <a:endParaRPr lang="en-US" sz="1400" dirty="0" smtClean="0"/>
          </a:p>
          <a:p>
            <a:endParaRPr lang="en-US" sz="1400" dirty="0" smtClean="0"/>
          </a:p>
          <a:p>
            <a:r>
              <a:rPr lang="en-US" sz="1400" dirty="0" smtClean="0"/>
              <a:t>The </a:t>
            </a:r>
            <a:r>
              <a:rPr lang="en-US" sz="1400" b="1" dirty="0" smtClean="0"/>
              <a:t>Western Interior Seaway</a:t>
            </a:r>
            <a:r>
              <a:rPr lang="en-US" sz="1400" dirty="0" smtClean="0"/>
              <a:t> (also called the </a:t>
            </a:r>
            <a:r>
              <a:rPr lang="en-US" sz="1400" b="1" dirty="0" smtClean="0"/>
              <a:t>Cretaceous Seaway</a:t>
            </a:r>
            <a:r>
              <a:rPr lang="en-US" sz="1400" dirty="0" smtClean="0"/>
              <a:t>, the </a:t>
            </a:r>
            <a:r>
              <a:rPr lang="en-US" sz="1400" b="1" dirty="0" err="1" smtClean="0"/>
              <a:t>Niobraran</a:t>
            </a:r>
            <a:r>
              <a:rPr lang="en-US" sz="1400" b="1" dirty="0" smtClean="0"/>
              <a:t> Sea</a:t>
            </a:r>
            <a:r>
              <a:rPr lang="en-US" sz="1400" dirty="0" smtClean="0"/>
              <a:t>, and the </a:t>
            </a:r>
            <a:r>
              <a:rPr lang="en-US" sz="1400" b="1" dirty="0" smtClean="0"/>
              <a:t>North American Inland Sea</a:t>
            </a:r>
            <a:r>
              <a:rPr lang="en-US" sz="1400" dirty="0" smtClean="0"/>
              <a:t>) was a large </a:t>
            </a:r>
            <a:r>
              <a:rPr lang="en-US" sz="1400" dirty="0" smtClean="0">
                <a:hlinkClick r:id="rId3" tooltip="Inland sea (geology)"/>
              </a:rPr>
              <a:t>inland sea</a:t>
            </a:r>
            <a:r>
              <a:rPr lang="en-US" sz="1400" dirty="0" smtClean="0"/>
              <a:t> that existed during the mid- to late </a:t>
            </a:r>
            <a:r>
              <a:rPr lang="en-US" sz="1400" dirty="0" smtClean="0">
                <a:hlinkClick r:id="rId4" tooltip="Cretaceous"/>
              </a:rPr>
              <a:t>Cretaceous</a:t>
            </a:r>
            <a:r>
              <a:rPr lang="en-US" sz="1400" dirty="0" smtClean="0"/>
              <a:t> period as well as the very early </a:t>
            </a:r>
            <a:r>
              <a:rPr lang="en-US" sz="1400" dirty="0" err="1" smtClean="0">
                <a:hlinkClick r:id="rId5" tooltip="Paleogene"/>
              </a:rPr>
              <a:t>Paleogene</a:t>
            </a:r>
            <a:r>
              <a:rPr lang="en-US" sz="1400" dirty="0" smtClean="0"/>
              <a:t>, splitting the continent of </a:t>
            </a:r>
            <a:r>
              <a:rPr lang="en-US" sz="1400" dirty="0" smtClean="0">
                <a:hlinkClick r:id="rId6" tooltip="North America"/>
              </a:rPr>
              <a:t>North America</a:t>
            </a:r>
            <a:r>
              <a:rPr lang="en-US" sz="1400" dirty="0" smtClean="0"/>
              <a:t> into two landmasses, </a:t>
            </a:r>
            <a:r>
              <a:rPr lang="en-US" sz="1400" dirty="0" err="1" smtClean="0">
                <a:hlinkClick r:id="rId7" tooltip="Laramidia"/>
              </a:rPr>
              <a:t>Laramidia</a:t>
            </a:r>
            <a:r>
              <a:rPr lang="en-US" sz="1400" dirty="0" smtClean="0"/>
              <a:t> to the west and </a:t>
            </a:r>
            <a:r>
              <a:rPr lang="en-US" sz="1400" dirty="0" smtClean="0">
                <a:hlinkClick r:id="rId8" tooltip="Appalachia (Mesozoic)"/>
              </a:rPr>
              <a:t>Appalachia</a:t>
            </a:r>
            <a:r>
              <a:rPr lang="en-US" sz="1400" dirty="0" smtClean="0"/>
              <a:t> to the east. The ancient sea stretched from the </a:t>
            </a:r>
            <a:r>
              <a:rPr lang="en-US" sz="1400" dirty="0" smtClean="0">
                <a:hlinkClick r:id="rId9" tooltip="Gulf of Mexico"/>
              </a:rPr>
              <a:t>Gulf of Mexico</a:t>
            </a:r>
            <a:r>
              <a:rPr lang="en-US" sz="1400" dirty="0" smtClean="0"/>
              <a:t> and through the middle of the modern-day countries of the </a:t>
            </a:r>
            <a:r>
              <a:rPr lang="en-US" sz="1400" dirty="0" smtClean="0">
                <a:hlinkClick r:id="rId10" tooltip="United States"/>
              </a:rPr>
              <a:t>United States</a:t>
            </a:r>
            <a:r>
              <a:rPr lang="en-US" sz="1400" dirty="0" smtClean="0"/>
              <a:t> and </a:t>
            </a:r>
            <a:r>
              <a:rPr lang="en-US" sz="1400" dirty="0" smtClean="0">
                <a:hlinkClick r:id="rId11" tooltip="Canada"/>
              </a:rPr>
              <a:t>Canada</a:t>
            </a:r>
            <a:r>
              <a:rPr lang="en-US" sz="1400" dirty="0" smtClean="0"/>
              <a:t>, meeting with the </a:t>
            </a:r>
            <a:r>
              <a:rPr lang="en-US" sz="1400" dirty="0" smtClean="0">
                <a:hlinkClick r:id="rId12" tooltip="Arctic Ocean"/>
              </a:rPr>
              <a:t>Arctic Ocean</a:t>
            </a:r>
            <a:r>
              <a:rPr lang="en-US" sz="1400" dirty="0" smtClean="0"/>
              <a:t> to the north. At its largest, it was 2,500 feet (760 m) deep, 600 miles (970 km) wide and over 2,000 miles (3,200 km) long.</a:t>
            </a:r>
          </a:p>
          <a:p>
            <a:r>
              <a:rPr lang="en-US" sz="1400" dirty="0" smtClean="0"/>
              <a:t>The Seaway was created as the </a:t>
            </a:r>
            <a:r>
              <a:rPr lang="en-US" sz="1400" dirty="0" err="1" smtClean="0">
                <a:hlinkClick r:id="rId13" tooltip="Farallon Plate"/>
              </a:rPr>
              <a:t>Farallon</a:t>
            </a:r>
            <a:r>
              <a:rPr lang="en-US" sz="1400" dirty="0" smtClean="0"/>
              <a:t> </a:t>
            </a:r>
            <a:r>
              <a:rPr lang="en-US" sz="1400" dirty="0" smtClean="0">
                <a:hlinkClick r:id="rId14" tooltip="Tectonic plate"/>
              </a:rPr>
              <a:t>tectonic plate</a:t>
            </a:r>
            <a:r>
              <a:rPr lang="en-US" sz="1400" dirty="0" smtClean="0"/>
              <a:t> </a:t>
            </a:r>
            <a:r>
              <a:rPr lang="en-US" sz="1400" dirty="0" err="1" smtClean="0"/>
              <a:t>subducted</a:t>
            </a:r>
            <a:r>
              <a:rPr lang="en-US" sz="1400" dirty="0" smtClean="0"/>
              <a:t> under the </a:t>
            </a:r>
            <a:r>
              <a:rPr lang="en-US" sz="1400" dirty="0" smtClean="0">
                <a:hlinkClick r:id="rId15" tooltip="North American Plate"/>
              </a:rPr>
              <a:t>North American </a:t>
            </a:r>
            <a:r>
              <a:rPr lang="en-US" sz="1400" dirty="0" err="1" smtClean="0">
                <a:hlinkClick r:id="rId15" tooltip="North American Plate"/>
              </a:rPr>
              <a:t>Plate</a:t>
            </a:r>
            <a:r>
              <a:rPr lang="en-US" sz="1400" dirty="0" err="1" smtClean="0"/>
              <a:t>during</a:t>
            </a:r>
            <a:r>
              <a:rPr lang="en-US" sz="1400" dirty="0" smtClean="0"/>
              <a:t> the </a:t>
            </a:r>
            <a:r>
              <a:rPr lang="en-US" sz="1400" dirty="0" smtClean="0">
                <a:hlinkClick r:id="rId4" tooltip="Cretaceous"/>
              </a:rPr>
              <a:t>Cretaceous</a:t>
            </a:r>
            <a:r>
              <a:rPr lang="en-US" sz="1400" dirty="0" smtClean="0"/>
              <a:t>. As plate convergence proceeded, the younger and more buoyant lithosphere of the </a:t>
            </a:r>
            <a:r>
              <a:rPr lang="en-US" sz="1400" dirty="0" err="1" smtClean="0"/>
              <a:t>Farallon</a:t>
            </a:r>
            <a:r>
              <a:rPr lang="en-US" sz="1400" dirty="0" smtClean="0"/>
              <a:t> Plate </a:t>
            </a:r>
            <a:r>
              <a:rPr lang="en-US" sz="1400" dirty="0" err="1" smtClean="0"/>
              <a:t>subducted</a:t>
            </a:r>
            <a:r>
              <a:rPr lang="en-US" sz="1400" dirty="0" smtClean="0"/>
              <a:t> at a shallow angle, in what is known as a "</a:t>
            </a:r>
            <a:r>
              <a:rPr lang="en-US" sz="1400" dirty="0" smtClean="0">
                <a:hlinkClick r:id="rId16" tooltip="Flat-slab subduction"/>
              </a:rPr>
              <a:t>flat slab</a:t>
            </a:r>
            <a:r>
              <a:rPr lang="en-US" sz="1400" dirty="0" smtClean="0"/>
              <a:t>". This shallowly </a:t>
            </a:r>
            <a:r>
              <a:rPr lang="en-US" sz="1400" dirty="0" err="1" smtClean="0"/>
              <a:t>subducting</a:t>
            </a:r>
            <a:r>
              <a:rPr lang="en-US" sz="1400" dirty="0" smtClean="0"/>
              <a:t> slab exerted traction on the base of the </a:t>
            </a:r>
            <a:r>
              <a:rPr lang="en-US" sz="1400" dirty="0" smtClean="0">
                <a:hlinkClick r:id="rId17" tooltip="Lithosphere"/>
              </a:rPr>
              <a:t>lithosphere</a:t>
            </a:r>
            <a:r>
              <a:rPr lang="en-US" sz="1400" dirty="0" smtClean="0"/>
              <a:t>, pulling it down and producing </a:t>
            </a:r>
            <a:r>
              <a:rPr lang="en-US" sz="1400" dirty="0" smtClean="0">
                <a:hlinkClick r:id="rId18" tooltip="Dynamic topography"/>
              </a:rPr>
              <a:t>dynamic topography</a:t>
            </a:r>
            <a:r>
              <a:rPr lang="en-US" sz="1400" dirty="0" smtClean="0"/>
              <a:t> at the surface that caused the opening of the Western Interior Seaway.</a:t>
            </a:r>
            <a:r>
              <a:rPr lang="en-US" sz="1400" baseline="30000" dirty="0" smtClean="0">
                <a:hlinkClick r:id="rId2"/>
              </a:rPr>
              <a:t>[1]</a:t>
            </a:r>
            <a:r>
              <a:rPr lang="en-US" sz="1400" dirty="0" smtClean="0"/>
              <a:t> This depression and the high </a:t>
            </a:r>
            <a:r>
              <a:rPr lang="en-US" sz="1400" dirty="0" err="1" smtClean="0">
                <a:hlinkClick r:id="rId19" tooltip="Sea level"/>
              </a:rPr>
              <a:t>eustatic</a:t>
            </a:r>
            <a:r>
              <a:rPr lang="en-US" sz="1400" dirty="0" smtClean="0">
                <a:hlinkClick r:id="rId19" tooltip="Sea level"/>
              </a:rPr>
              <a:t> sea levels</a:t>
            </a:r>
            <a:r>
              <a:rPr lang="en-US" sz="1400" dirty="0" smtClean="0"/>
              <a:t> existing during the Cretaceous allowed waters from the </a:t>
            </a:r>
            <a:r>
              <a:rPr lang="en-US" sz="1400" dirty="0" smtClean="0">
                <a:hlinkClick r:id="rId12" tooltip="Arctic Ocean"/>
              </a:rPr>
              <a:t>Arctic Ocean</a:t>
            </a:r>
            <a:r>
              <a:rPr lang="en-US" sz="1400" dirty="0" smtClean="0"/>
              <a:t> in the north and the </a:t>
            </a:r>
            <a:r>
              <a:rPr lang="en-US" sz="1400" dirty="0" smtClean="0">
                <a:hlinkClick r:id="rId9" tooltip="Gulf of Mexico"/>
              </a:rPr>
              <a:t>Gulf of Mexico</a:t>
            </a:r>
            <a:r>
              <a:rPr lang="en-US" sz="1400" dirty="0" smtClean="0"/>
              <a:t> in the south to meet and flood the central lowlands, forming a sea that </a:t>
            </a:r>
            <a:r>
              <a:rPr lang="en-US" sz="1400" dirty="0" smtClean="0">
                <a:hlinkClick r:id="rId20" tooltip="Marine transgression"/>
              </a:rPr>
              <a:t>transgressed</a:t>
            </a:r>
            <a:r>
              <a:rPr lang="en-US" sz="1400" dirty="0" smtClean="0"/>
              <a:t> (grew) and regressed (receded) over the course of the Cretaceous.</a:t>
            </a:r>
          </a:p>
          <a:p>
            <a:r>
              <a:rPr lang="en-US" sz="1400" dirty="0" smtClean="0"/>
              <a:t>The earliest phase of the Seaway began in the mid-Cretaceous when an arm of the Arctic Ocean transgressed south over western North America; this formed the </a:t>
            </a:r>
            <a:r>
              <a:rPr lang="en-US" sz="1400" dirty="0" err="1" smtClean="0"/>
              <a:t>Mowry</a:t>
            </a:r>
            <a:r>
              <a:rPr lang="en-US" sz="1400" dirty="0" smtClean="0"/>
              <a:t> Sea, so named for the </a:t>
            </a:r>
            <a:r>
              <a:rPr lang="en-US" sz="1400" dirty="0" err="1" smtClean="0">
                <a:hlinkClick r:id="rId21" tooltip="Mowry or Thermopolis Shale (page does not exist)"/>
              </a:rPr>
              <a:t>Mowry</a:t>
            </a:r>
            <a:r>
              <a:rPr lang="en-US" sz="1400" dirty="0" smtClean="0">
                <a:hlinkClick r:id="rId21" tooltip="Mowry or Thermopolis Shale (page does not exist)"/>
              </a:rPr>
              <a:t> Shale</a:t>
            </a:r>
            <a:r>
              <a:rPr lang="en-US" sz="1400" dirty="0" smtClean="0"/>
              <a:t>, an organic-rich rock </a:t>
            </a:r>
            <a:r>
              <a:rPr lang="en-US" sz="1400" dirty="0" smtClean="0">
                <a:hlinkClick r:id="rId22" tooltip="Geologic formation"/>
              </a:rPr>
              <a:t>formation</a:t>
            </a:r>
            <a:r>
              <a:rPr lang="en-US" sz="1400" dirty="0" smtClean="0"/>
              <a:t>.</a:t>
            </a:r>
            <a:r>
              <a:rPr lang="en-US" sz="1400" baseline="30000" dirty="0" smtClean="0">
                <a:hlinkClick r:id="rId2"/>
              </a:rPr>
              <a:t>[2]</a:t>
            </a:r>
            <a:r>
              <a:rPr lang="en-US" sz="1400" dirty="0" smtClean="0"/>
              <a:t> In the south, the Gulf of Mexico was an extension of the </a:t>
            </a:r>
            <a:r>
              <a:rPr lang="en-US" sz="1400" dirty="0" smtClean="0">
                <a:hlinkClick r:id="rId23" tooltip="Tethys Sea"/>
              </a:rPr>
              <a:t>Tethys Sea</a:t>
            </a:r>
            <a:r>
              <a:rPr lang="en-US" sz="1400" dirty="0" smtClean="0"/>
              <a:t>, which met with the </a:t>
            </a:r>
            <a:r>
              <a:rPr lang="en-US" sz="1400" dirty="0" err="1" smtClean="0"/>
              <a:t>Mowry</a:t>
            </a:r>
            <a:r>
              <a:rPr lang="en-US" sz="1400" dirty="0" smtClean="0"/>
              <a:t> Sea in the late Cretaceous, forming the "complete" Seaway.</a:t>
            </a:r>
            <a:r>
              <a:rPr lang="en-US" sz="1400" baseline="30000" dirty="0" smtClean="0">
                <a:hlinkClick r:id="rId2"/>
              </a:rPr>
              <a:t>[2]</a:t>
            </a:r>
            <a:endParaRPr lang="en-US" sz="1400" dirty="0" smtClean="0"/>
          </a:p>
          <a:p>
            <a:r>
              <a:rPr lang="en-US" sz="1400" dirty="0" smtClean="0"/>
              <a:t>At its largest, the Western Interior Seaway stretched from the Rockies east to the </a:t>
            </a:r>
            <a:r>
              <a:rPr lang="en-US" sz="1400" dirty="0" smtClean="0">
                <a:hlinkClick r:id="rId24" tooltip="Appalachians"/>
              </a:rPr>
              <a:t>Appalachians</a:t>
            </a:r>
            <a:r>
              <a:rPr lang="en-US" sz="1400" dirty="0" smtClean="0"/>
              <a:t>, some 1,000 km (620 mi) wide. At its deepest, it may have been only 800 or 900 </a:t>
            </a:r>
            <a:r>
              <a:rPr lang="en-US" sz="1400" dirty="0" err="1" smtClean="0"/>
              <a:t>metres</a:t>
            </a:r>
            <a:r>
              <a:rPr lang="en-US" sz="1400" dirty="0" smtClean="0"/>
              <a:t> (2,600 or 3,000 ft) deep, shallow in terms of seas. Two great continental watersheds drained into it from east and west, diluting its waters and bringing resources in eroded </a:t>
            </a:r>
            <a:r>
              <a:rPr lang="en-US" sz="1400" dirty="0" smtClean="0">
                <a:hlinkClick r:id="rId25" tooltip="Silt"/>
              </a:rPr>
              <a:t>silt</a:t>
            </a:r>
            <a:r>
              <a:rPr lang="en-US" sz="1400" dirty="0" smtClean="0"/>
              <a:t> that formed shifting delta systems along its low-lying coasts. There was little </a:t>
            </a:r>
            <a:r>
              <a:rPr lang="en-US" sz="1400" dirty="0" smtClean="0">
                <a:hlinkClick r:id="rId26" tooltip="Sediment"/>
              </a:rPr>
              <a:t>sedimentation</a:t>
            </a:r>
            <a:r>
              <a:rPr lang="en-US" sz="1400" dirty="0" smtClean="0"/>
              <a:t> on the eastern shores of the Seaway; the western boundary, however, consisted of a thick </a:t>
            </a:r>
            <a:r>
              <a:rPr lang="en-US" sz="1400" dirty="0" err="1" smtClean="0">
                <a:hlinkClick r:id="rId27" tooltip="Clastic wedge"/>
              </a:rPr>
              <a:t>clastic</a:t>
            </a:r>
            <a:r>
              <a:rPr lang="en-US" sz="1400" dirty="0" smtClean="0">
                <a:hlinkClick r:id="rId27" tooltip="Clastic wedge"/>
              </a:rPr>
              <a:t> wedge</a:t>
            </a:r>
            <a:r>
              <a:rPr lang="en-US" sz="1400" dirty="0" smtClean="0"/>
              <a:t> eroded eastward from the </a:t>
            </a:r>
            <a:r>
              <a:rPr lang="en-US" sz="1400" dirty="0" smtClean="0">
                <a:hlinkClick r:id="rId28" tooltip="Sevier orogeny"/>
              </a:rPr>
              <a:t>Sevier </a:t>
            </a:r>
            <a:r>
              <a:rPr lang="en-US" sz="1400" dirty="0" err="1" smtClean="0">
                <a:hlinkClick r:id="rId28" tooltip="Sevier orogeny"/>
              </a:rPr>
              <a:t>orogenic</a:t>
            </a:r>
            <a:r>
              <a:rPr lang="en-US" sz="1400" dirty="0" smtClean="0">
                <a:hlinkClick r:id="rId28" tooltip="Sevier orogeny"/>
              </a:rPr>
              <a:t> belt</a:t>
            </a:r>
            <a:r>
              <a:rPr lang="en-US" sz="1400" dirty="0" smtClean="0"/>
              <a:t>.</a:t>
            </a:r>
            <a:r>
              <a:rPr lang="en-US" sz="1400" baseline="30000" dirty="0" smtClean="0">
                <a:hlinkClick r:id="rId2"/>
              </a:rPr>
              <a:t>[2][3]</a:t>
            </a:r>
            <a:r>
              <a:rPr lang="en-US" sz="1400" dirty="0" smtClean="0"/>
              <a:t> The western shore was thus highly variable, depending on variations in </a:t>
            </a:r>
            <a:r>
              <a:rPr lang="en-US" sz="1400" dirty="0" smtClean="0">
                <a:hlinkClick r:id="rId19" tooltip="Sea level"/>
              </a:rPr>
              <a:t>sea level</a:t>
            </a:r>
            <a:r>
              <a:rPr lang="en-US" sz="1400" dirty="0" smtClean="0"/>
              <a:t> and sediment supply.</a:t>
            </a:r>
            <a:r>
              <a:rPr lang="en-US" sz="1400" baseline="30000" dirty="0" smtClean="0">
                <a:hlinkClick r:id="rId2"/>
              </a:rPr>
              <a:t>[2]</a:t>
            </a:r>
            <a:endParaRPr lang="en-US" sz="1400" baseline="30000" dirty="0" smtClean="0"/>
          </a:p>
          <a:p>
            <a:r>
              <a:rPr lang="en-US" sz="1400" dirty="0" smtClean="0"/>
              <a:t>At the end of the Cretaceous, a continuing uplift in a mountain-building episode called the </a:t>
            </a:r>
            <a:r>
              <a:rPr lang="en-US" sz="1400" dirty="0" err="1" smtClean="0">
                <a:hlinkClick r:id="rId29" tooltip="Laramide orogeny"/>
              </a:rPr>
              <a:t>Laramide</a:t>
            </a:r>
            <a:r>
              <a:rPr lang="en-US" sz="1400" dirty="0" smtClean="0">
                <a:hlinkClick r:id="rId29" tooltip="Laramide orogeny"/>
              </a:rPr>
              <a:t> </a:t>
            </a:r>
            <a:r>
              <a:rPr lang="en-US" sz="1400" dirty="0" err="1" smtClean="0">
                <a:hlinkClick r:id="rId29" tooltip="Laramide orogeny"/>
              </a:rPr>
              <a:t>orogeny</a:t>
            </a:r>
            <a:r>
              <a:rPr lang="en-US" sz="1400" dirty="0" smtClean="0"/>
              <a:t> hoisted the sandbanks (sandstone) and muddy brackish lagoons (shale) – the thick sequences of silt and sandstone still seen today as the </a:t>
            </a:r>
            <a:r>
              <a:rPr lang="en-US" sz="1400" dirty="0" smtClean="0">
                <a:hlinkClick r:id="rId30" tooltip="Laramie Formation"/>
              </a:rPr>
              <a:t>Laramie Formation</a:t>
            </a:r>
            <a:r>
              <a:rPr lang="en-US" sz="1400" dirty="0" smtClean="0"/>
              <a:t> – while low-lying basins between them gradually subsided. The Western Interior Seaway divided across the Dakotas and retreated south towards the </a:t>
            </a:r>
            <a:r>
              <a:rPr lang="en-US" sz="1400" dirty="0" smtClean="0">
                <a:hlinkClick r:id="rId9" tooltip="Gulf of Mexico"/>
              </a:rPr>
              <a:t>Gulf of Mexico</a:t>
            </a:r>
            <a:r>
              <a:rPr lang="en-US" sz="1400" dirty="0" smtClean="0"/>
              <a:t>. This shrunken, regressive phase of the Western Interior Seaway is sometimes called the </a:t>
            </a:r>
            <a:r>
              <a:rPr lang="en-US" sz="1400" b="1" dirty="0" smtClean="0"/>
              <a:t>Pierre Seaway</a:t>
            </a:r>
            <a:r>
              <a:rPr lang="en-US" sz="1400" dirty="0" smtClean="0"/>
              <a:t>.</a:t>
            </a:r>
            <a:r>
              <a:rPr lang="en-US" sz="1400" baseline="30000" dirty="0" smtClean="0">
                <a:hlinkClick r:id="rId2"/>
              </a:rPr>
              <a:t>[2]</a:t>
            </a:r>
            <a:endParaRPr lang="en-US" sz="1400" dirty="0" smtClean="0"/>
          </a:p>
          <a:p>
            <a:r>
              <a:rPr lang="en-US" sz="1400" dirty="0" smtClean="0"/>
              <a:t>During the early </a:t>
            </a:r>
            <a:r>
              <a:rPr lang="en-US" sz="1400" dirty="0" smtClean="0">
                <a:hlinkClick r:id="rId31" tooltip="Paleocene"/>
              </a:rPr>
              <a:t>Paleocene</a:t>
            </a:r>
            <a:r>
              <a:rPr lang="en-US" sz="1400" dirty="0" smtClean="0"/>
              <a:t>, parts of the Western Interior Seaway (marine waters) still occupied areas of the </a:t>
            </a:r>
            <a:r>
              <a:rPr lang="en-US" sz="1400" dirty="0" smtClean="0">
                <a:hlinkClick r:id="rId32" tooltip="Mississippi Embayment"/>
              </a:rPr>
              <a:t>Mississippi Embayment</a:t>
            </a:r>
            <a:r>
              <a:rPr lang="en-US" sz="1400" dirty="0" smtClean="0"/>
              <a:t>, submerging the site of present-day </a:t>
            </a:r>
            <a:r>
              <a:rPr lang="en-US" sz="1400" dirty="0" smtClean="0">
                <a:hlinkClick r:id="rId33" tooltip="Memphis, TN"/>
              </a:rPr>
              <a:t>Memphis</a:t>
            </a:r>
            <a:r>
              <a:rPr lang="en-US" sz="1400" dirty="0" smtClean="0"/>
              <a:t>.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1" y="1184988"/>
            <a:ext cx="4374447" cy="5673012"/>
            <a:chOff x="3505200" y="228600"/>
            <a:chExt cx="4667250" cy="6052735"/>
          </a:xfrm>
        </p:grpSpPr>
        <p:pic>
          <p:nvPicPr>
            <p:cNvPr id="10" name="Picture 2" descr="https://upload.wikimedia.org/wikipedia/commons/2/25/Cretaceous_seaway.png"/>
            <p:cNvPicPr>
              <a:picLocks noChangeAspect="1" noChangeArrowheads="1"/>
            </p:cNvPicPr>
            <p:nvPr/>
          </p:nvPicPr>
          <p:blipFill>
            <a:blip r:embed="rId2" cstate="screen"/>
            <a:srcRect/>
            <a:stretch>
              <a:fillRect/>
            </a:stretch>
          </p:blipFill>
          <p:spPr bwMode="auto">
            <a:xfrm>
              <a:off x="3505200" y="228600"/>
              <a:ext cx="4667250" cy="5619369"/>
            </a:xfrm>
            <a:prstGeom prst="rect">
              <a:avLst/>
            </a:prstGeom>
            <a:noFill/>
          </p:spPr>
        </p:pic>
        <p:sp>
          <p:nvSpPr>
            <p:cNvPr id="11" name="Rectangle 10"/>
            <p:cNvSpPr/>
            <p:nvPr/>
          </p:nvSpPr>
          <p:spPr>
            <a:xfrm>
              <a:off x="3505200" y="5791200"/>
              <a:ext cx="4648200" cy="490135"/>
            </a:xfrm>
            <a:prstGeom prst="rect">
              <a:avLst/>
            </a:prstGeom>
            <a:solidFill>
              <a:schemeClr val="bg1"/>
            </a:solidFill>
          </p:spPr>
          <p:txBody>
            <a:bodyPr wrap="square">
              <a:spAutoFit/>
            </a:bodyPr>
            <a:lstStyle/>
            <a:p>
              <a:pPr algn="ctr"/>
              <a:r>
                <a:rPr lang="en-US" sz="1000" dirty="0" smtClean="0"/>
                <a:t>Western Interior Seaway during the mid-Cretaceous, about 100 million years ago</a:t>
              </a:r>
              <a:endParaRPr lang="en-US" sz="1000" dirty="0"/>
            </a:p>
          </p:txBody>
        </p:sp>
      </p:grpSp>
      <p:sp useBgFill="1">
        <p:nvSpPr>
          <p:cNvPr id="13" name="Rectangle 12"/>
          <p:cNvSpPr/>
          <p:nvPr/>
        </p:nvSpPr>
        <p:spPr>
          <a:xfrm>
            <a:off x="0" y="685800"/>
            <a:ext cx="9144000" cy="707886"/>
          </a:xfrm>
          <a:prstGeom prst="rect">
            <a:avLst/>
          </a:prstGeom>
        </p:spPr>
        <p:txBody>
          <a:bodyPr wrap="square">
            <a:spAutoFit/>
          </a:bodyPr>
          <a:lstStyle/>
          <a:p>
            <a:pPr algn="ctr"/>
            <a:r>
              <a:rPr lang="en-US" sz="4000" b="1" dirty="0" smtClean="0">
                <a:effectLst>
                  <a:outerShdw dist="50800" dir="5400000" algn="ctr" rotWithShape="0">
                    <a:schemeClr val="bg1"/>
                  </a:outerShdw>
                </a:effectLst>
              </a:rPr>
              <a:t>Source of Rocks</a:t>
            </a:r>
            <a:endParaRPr lang="en-US" sz="4000" b="1" dirty="0"/>
          </a:p>
        </p:txBody>
      </p:sp>
      <p:sp>
        <p:nvSpPr>
          <p:cNvPr id="7" name="Slide Number Placeholder 6"/>
          <p:cNvSpPr>
            <a:spLocks noGrp="1"/>
          </p:cNvSpPr>
          <p:nvPr>
            <p:ph type="sldNum" sz="quarter" idx="12"/>
          </p:nvPr>
        </p:nvSpPr>
        <p:spPr>
          <a:xfrm>
            <a:off x="0" y="6492875"/>
            <a:ext cx="2133600" cy="365125"/>
          </a:xfrm>
        </p:spPr>
        <p:txBody>
          <a:bodyPr/>
          <a:lstStyle/>
          <a:p>
            <a:pPr algn="l"/>
            <a:fld id="{5726AA0A-BCE2-49DB-973D-4700DB25EC62}" type="slidenum">
              <a:rPr lang="en-US" sz="2400" smtClean="0">
                <a:solidFill>
                  <a:schemeClr val="tx1"/>
                </a:solidFill>
              </a:rPr>
              <a:pPr algn="l"/>
              <a:t>14</a:t>
            </a:fld>
            <a:endParaRPr lang="en-US" sz="2400" dirty="0">
              <a:solidFill>
                <a:schemeClr val="tx1"/>
              </a:solidFill>
            </a:endParaRPr>
          </a:p>
        </p:txBody>
      </p:sp>
      <p:sp>
        <p:nvSpPr>
          <p:cNvPr id="8" name="Rectangle 7"/>
          <p:cNvSpPr/>
          <p:nvPr/>
        </p:nvSpPr>
        <p:spPr>
          <a:xfrm>
            <a:off x="4343400" y="1174879"/>
            <a:ext cx="4800600" cy="5740033"/>
          </a:xfrm>
          <a:prstGeom prst="rect">
            <a:avLst/>
          </a:prstGeom>
        </p:spPr>
        <p:txBody>
          <a:bodyPr wrap="square">
            <a:spAutoFit/>
          </a:bodyPr>
          <a:lstStyle/>
          <a:p>
            <a:pPr marL="114300" indent="-114300">
              <a:spcAft>
                <a:spcPts val="600"/>
              </a:spcAft>
              <a:buFont typeface="Arial" pitchFamily="34" charset="0"/>
              <a:buChar char="•"/>
            </a:pPr>
            <a:r>
              <a:rPr lang="en-US" sz="2800" b="1" dirty="0" smtClean="0"/>
              <a:t>This gives us the </a:t>
            </a:r>
            <a:r>
              <a:rPr lang="en-US" sz="3000" b="1" dirty="0" smtClean="0">
                <a:solidFill>
                  <a:srgbClr val="FF0000"/>
                </a:solidFill>
                <a:effectLst>
                  <a:outerShdw blurRad="38100" dist="50800" dir="2460000" algn="tl">
                    <a:schemeClr val="tx1"/>
                  </a:outerShdw>
                </a:effectLst>
              </a:rPr>
              <a:t>limestone that we are seeing </a:t>
            </a:r>
            <a:r>
              <a:rPr lang="en-US" sz="2800" b="1" dirty="0" smtClean="0"/>
              <a:t>at the surface today!  </a:t>
            </a:r>
          </a:p>
          <a:p>
            <a:pPr marL="114300" indent="-114300">
              <a:spcAft>
                <a:spcPts val="600"/>
              </a:spcAft>
              <a:buFont typeface="Arial" pitchFamily="34" charset="0"/>
              <a:buChar char="•"/>
            </a:pPr>
            <a:r>
              <a:rPr lang="en-US" sz="3000" b="1" dirty="0" smtClean="0">
                <a:solidFill>
                  <a:srgbClr val="FF0000"/>
                </a:solidFill>
                <a:effectLst>
                  <a:outerShdw blurRad="38100" dist="50800" dir="2460000" algn="tl">
                    <a:schemeClr val="tx1"/>
                  </a:outerShdw>
                </a:effectLst>
              </a:rPr>
              <a:t>Near-shore </a:t>
            </a:r>
            <a:r>
              <a:rPr lang="en-US" sz="2800" b="1" dirty="0" smtClean="0"/>
              <a:t>environments (beaches) provided sand that is turned to </a:t>
            </a:r>
            <a:r>
              <a:rPr lang="en-US" sz="3000" b="1" dirty="0" smtClean="0">
                <a:solidFill>
                  <a:srgbClr val="FF0000"/>
                </a:solidFill>
                <a:effectLst>
                  <a:outerShdw blurRad="38100" dist="50800" dir="2460000" algn="tl">
                    <a:schemeClr val="tx1"/>
                  </a:outerShdw>
                </a:effectLst>
              </a:rPr>
              <a:t>sandstone</a:t>
            </a:r>
          </a:p>
          <a:p>
            <a:pPr marL="114300" indent="-114300">
              <a:spcAft>
                <a:spcPts val="600"/>
              </a:spcAft>
              <a:buFont typeface="Arial" pitchFamily="34" charset="0"/>
              <a:buChar char="•"/>
            </a:pPr>
            <a:r>
              <a:rPr lang="en-US" sz="3000" b="1" dirty="0" smtClean="0">
                <a:solidFill>
                  <a:srgbClr val="FF0000"/>
                </a:solidFill>
                <a:effectLst>
                  <a:outerShdw blurRad="38100" dist="50800" dir="2460000" algn="tl">
                    <a:schemeClr val="tx1"/>
                  </a:outerShdw>
                </a:effectLst>
              </a:rPr>
              <a:t>Delta </a:t>
            </a:r>
            <a:r>
              <a:rPr lang="en-US" sz="2800" b="1" dirty="0" smtClean="0"/>
              <a:t>environments provided mud (clay) that is turned to </a:t>
            </a:r>
            <a:r>
              <a:rPr lang="en-US" sz="3000" b="1" dirty="0" smtClean="0">
                <a:solidFill>
                  <a:srgbClr val="FF0000"/>
                </a:solidFill>
                <a:effectLst>
                  <a:outerShdw blurRad="38100" dist="50800" dir="2460000" algn="tl">
                    <a:schemeClr val="tx1"/>
                  </a:outerShdw>
                </a:effectLst>
              </a:rPr>
              <a:t>shale</a:t>
            </a:r>
          </a:p>
          <a:p>
            <a:pPr marL="114300" indent="-114300">
              <a:spcAft>
                <a:spcPts val="600"/>
              </a:spcAft>
              <a:buFont typeface="Arial" pitchFamily="34" charset="0"/>
              <a:buChar char="•"/>
            </a:pPr>
            <a:r>
              <a:rPr lang="en-US" sz="3000" b="1" dirty="0" smtClean="0">
                <a:solidFill>
                  <a:srgbClr val="FF0000"/>
                </a:solidFill>
                <a:effectLst>
                  <a:outerShdw blurRad="38100" dist="50800" dir="2460000" algn="tl">
                    <a:schemeClr val="tx1"/>
                  </a:outerShdw>
                </a:effectLst>
              </a:rPr>
              <a:t>Swamp</a:t>
            </a:r>
            <a:r>
              <a:rPr lang="en-US" sz="2800" b="1" dirty="0" smtClean="0"/>
              <a:t> environments provided rich organic material that is turned to </a:t>
            </a:r>
            <a:r>
              <a:rPr lang="en-US" sz="3000" b="1" dirty="0" smtClean="0">
                <a:solidFill>
                  <a:srgbClr val="FF0000"/>
                </a:solidFill>
                <a:effectLst>
                  <a:outerShdw blurRad="38100" dist="50800" dir="2460000" algn="tl">
                    <a:schemeClr val="tx1"/>
                  </a:outerShdw>
                </a:effectLst>
              </a:rPr>
              <a:t>coal/lignite</a:t>
            </a:r>
          </a:p>
        </p:txBody>
      </p:sp>
      <p:sp>
        <p:nvSpPr>
          <p:cNvPr id="14" name="Rounded Rectangle 13"/>
          <p:cNvSpPr/>
          <p:nvPr/>
        </p:nvSpPr>
        <p:spPr>
          <a:xfrm>
            <a:off x="6924675" y="1190625"/>
            <a:ext cx="1790700" cy="523875"/>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257925" y="3505200"/>
            <a:ext cx="1790700" cy="523875"/>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400550" y="4914900"/>
            <a:ext cx="1143000" cy="523875"/>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972300" y="6334125"/>
            <a:ext cx="1943100" cy="523875"/>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1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1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35" presetClass="emph" presetSubtype="0" repeatCount="2000" fill="hold" grpId="1" nodeType="afterEffect">
                                  <p:stCondLst>
                                    <p:cond delay="0"/>
                                  </p:stCondLst>
                                  <p:childTnLst>
                                    <p:anim calcmode="discrete" valueType="str">
                                      <p:cBhvr>
                                        <p:cTn id="29"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30" fill="hold">
                            <p:stCondLst>
                              <p:cond delay="2000"/>
                            </p:stCondLst>
                            <p:childTnLst>
                              <p:par>
                                <p:cTn id="31" presetID="1" presetClass="entr" presetSubtype="0" fill="hold" grpId="2" nodeType="after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2000"/>
                            </p:stCondLst>
                            <p:childTnLst>
                              <p:par>
                                <p:cTn id="34" presetID="35" presetClass="emph" presetSubtype="0" repeatCount="2000" fill="hold" grpId="1" nodeType="afterEffect">
                                  <p:stCondLst>
                                    <p:cond delay="0"/>
                                  </p:stCondLst>
                                  <p:childTnLst>
                                    <p:anim calcmode="discrete" valueType="str">
                                      <p:cBhvr>
                                        <p:cTn id="35" dur="1000" fill="hold"/>
                                        <p:tgtEl>
                                          <p:spTgt spid="15"/>
                                        </p:tgtEl>
                                        <p:attrNameLst>
                                          <p:attrName>style.visibility</p:attrName>
                                        </p:attrNameLst>
                                      </p:cBhvr>
                                      <p:tavLst>
                                        <p:tav tm="0">
                                          <p:val>
                                            <p:strVal val="hidden"/>
                                          </p:val>
                                        </p:tav>
                                        <p:tav tm="50000">
                                          <p:val>
                                            <p:strVal val="visible"/>
                                          </p:val>
                                        </p:tav>
                                      </p:tavLst>
                                    </p:anim>
                                  </p:childTnLst>
                                </p:cTn>
                              </p:par>
                            </p:childTnLst>
                          </p:cTn>
                        </p:par>
                        <p:par>
                          <p:cTn id="36" fill="hold">
                            <p:stCondLst>
                              <p:cond delay="4000"/>
                            </p:stCondLst>
                            <p:childTnLst>
                              <p:par>
                                <p:cTn id="37" presetID="1" presetClass="entr" presetSubtype="0" fill="hold" grpId="2"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4000"/>
                            </p:stCondLst>
                            <p:childTnLst>
                              <p:par>
                                <p:cTn id="40" presetID="35" presetClass="emph" presetSubtype="0" repeatCount="2000" fill="hold" grpId="1" nodeType="afterEffect">
                                  <p:stCondLst>
                                    <p:cond delay="0"/>
                                  </p:stCondLst>
                                  <p:childTnLst>
                                    <p:anim calcmode="discrete" valueType="str">
                                      <p:cBhvr>
                                        <p:cTn id="41" dur="1000" fill="hold"/>
                                        <p:tgtEl>
                                          <p:spTgt spid="16"/>
                                        </p:tgtEl>
                                        <p:attrNameLst>
                                          <p:attrName>style.visibility</p:attrName>
                                        </p:attrNameLst>
                                      </p:cBhvr>
                                      <p:tavLst>
                                        <p:tav tm="0">
                                          <p:val>
                                            <p:strVal val="hidden"/>
                                          </p:val>
                                        </p:tav>
                                        <p:tav tm="50000">
                                          <p:val>
                                            <p:strVal val="visible"/>
                                          </p:val>
                                        </p:tav>
                                      </p:tavLst>
                                    </p:anim>
                                  </p:childTnLst>
                                </p:cTn>
                              </p:par>
                            </p:childTnLst>
                          </p:cTn>
                        </p:par>
                        <p:par>
                          <p:cTn id="42" fill="hold">
                            <p:stCondLst>
                              <p:cond delay="6000"/>
                            </p:stCondLst>
                            <p:childTnLst>
                              <p:par>
                                <p:cTn id="43" presetID="1" presetClass="entr" presetSubtype="0" fill="hold" grpId="2" nodeType="after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6000"/>
                            </p:stCondLst>
                            <p:childTnLst>
                              <p:par>
                                <p:cTn id="46" presetID="35" presetClass="emph" presetSubtype="0" repeatCount="2000" fill="hold" grpId="1" nodeType="afterEffect">
                                  <p:stCondLst>
                                    <p:cond delay="0"/>
                                  </p:stCondLst>
                                  <p:childTnLst>
                                    <p:anim calcmode="discrete" valueType="str">
                                      <p:cBhvr>
                                        <p:cTn id="47"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4" grpId="2" animBg="1"/>
      <p:bldP spid="15" grpId="1" animBg="1"/>
      <p:bldP spid="15" grpId="2" animBg="1"/>
      <p:bldP spid="16" grpId="1" animBg="1"/>
      <p:bldP spid="16" grpId="2" animBg="1"/>
      <p:bldP spid="17" grpId="1" animBg="1"/>
      <p:bldP spid="17"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0" y="685800"/>
            <a:ext cx="9144000" cy="707886"/>
          </a:xfrm>
          <a:prstGeom prst="rect">
            <a:avLst/>
          </a:prstGeom>
          <a:solidFill>
            <a:srgbClr val="E1F4FF"/>
          </a:solidFill>
        </p:spPr>
        <p:txBody>
          <a:bodyPr wrap="square">
            <a:spAutoFit/>
          </a:bodyPr>
          <a:lstStyle/>
          <a:p>
            <a:pPr algn="ctr"/>
            <a:r>
              <a:rPr lang="en-US" sz="4000" b="1" dirty="0" smtClean="0">
                <a:effectLst>
                  <a:outerShdw dist="50800" dir="5400000" algn="ctr" rotWithShape="0">
                    <a:schemeClr val="bg1"/>
                  </a:outerShdw>
                </a:effectLst>
              </a:rPr>
              <a:t>Source of Rocks: COAL</a:t>
            </a:r>
            <a:endParaRPr lang="en-US" sz="4000" b="1" dirty="0"/>
          </a:p>
        </p:txBody>
      </p:sp>
      <p:sp>
        <p:nvSpPr>
          <p:cNvPr id="50" name="TextBox 49"/>
          <p:cNvSpPr txBox="1"/>
          <p:nvPr/>
        </p:nvSpPr>
        <p:spPr>
          <a:xfrm>
            <a:off x="133350" y="11927413"/>
            <a:ext cx="2338076" cy="569387"/>
          </a:xfrm>
          <a:prstGeom prst="rect">
            <a:avLst/>
          </a:prstGeom>
          <a:solidFill>
            <a:schemeClr val="tx1"/>
          </a:solidFill>
        </p:spPr>
        <p:txBody>
          <a:bodyPr wrap="none" rtlCol="0">
            <a:spAutoFit/>
          </a:bodyPr>
          <a:lstStyle/>
          <a:p>
            <a:r>
              <a:rPr lang="en-US" sz="3100" dirty="0" smtClean="0">
                <a:solidFill>
                  <a:schemeClr val="bg1"/>
                </a:solidFill>
              </a:rPr>
              <a:t>Coal Sources:</a:t>
            </a:r>
            <a:endParaRPr lang="en-US" sz="3100" dirty="0">
              <a:solidFill>
                <a:schemeClr val="bg1"/>
              </a:solidFill>
            </a:endParaRPr>
          </a:p>
        </p:txBody>
      </p:sp>
      <p:sp>
        <p:nvSpPr>
          <p:cNvPr id="51" name="Rectangle 50"/>
          <p:cNvSpPr/>
          <p:nvPr/>
        </p:nvSpPr>
        <p:spPr>
          <a:xfrm>
            <a:off x="2559584" y="11927413"/>
            <a:ext cx="3410549" cy="569387"/>
          </a:xfrm>
          <a:prstGeom prst="rect">
            <a:avLst/>
          </a:prstGeom>
          <a:solidFill>
            <a:srgbClr val="448CDC"/>
          </a:solidFill>
        </p:spPr>
        <p:txBody>
          <a:bodyPr wrap="none">
            <a:spAutoFit/>
          </a:bodyPr>
          <a:lstStyle/>
          <a:p>
            <a:r>
              <a:rPr lang="en-US" sz="3100" dirty="0" smtClean="0">
                <a:solidFill>
                  <a:schemeClr val="bg1"/>
                </a:solidFill>
              </a:rPr>
              <a:t>outside Great Plains</a:t>
            </a:r>
            <a:endParaRPr lang="en-US" sz="3100" dirty="0">
              <a:solidFill>
                <a:schemeClr val="bg1"/>
              </a:solidFill>
            </a:endParaRPr>
          </a:p>
        </p:txBody>
      </p:sp>
      <p:sp>
        <p:nvSpPr>
          <p:cNvPr id="52" name="Rectangle 51"/>
          <p:cNvSpPr/>
          <p:nvPr/>
        </p:nvSpPr>
        <p:spPr>
          <a:xfrm>
            <a:off x="6118472" y="11927413"/>
            <a:ext cx="3158878" cy="569387"/>
          </a:xfrm>
          <a:prstGeom prst="rect">
            <a:avLst/>
          </a:prstGeom>
          <a:solidFill>
            <a:schemeClr val="accent6">
              <a:lumMod val="75000"/>
            </a:schemeClr>
          </a:solidFill>
        </p:spPr>
        <p:txBody>
          <a:bodyPr wrap="none">
            <a:spAutoFit/>
          </a:bodyPr>
          <a:lstStyle/>
          <a:p>
            <a:r>
              <a:rPr lang="en-US" sz="3100" dirty="0" smtClean="0">
                <a:solidFill>
                  <a:schemeClr val="bg1"/>
                </a:solidFill>
              </a:rPr>
              <a:t>inside Great Plains</a:t>
            </a:r>
            <a:endParaRPr lang="en-US" sz="3100" dirty="0">
              <a:solidFill>
                <a:schemeClr val="bg1"/>
              </a:solidFill>
            </a:endParaRPr>
          </a:p>
        </p:txBody>
      </p:sp>
      <p:pic>
        <p:nvPicPr>
          <p:cNvPr id="34" name="Picture 2" descr="Image result for us shale plays map"/>
          <p:cNvPicPr>
            <a:picLocks noChangeAspect="1" noChangeArrowheads="1"/>
          </p:cNvPicPr>
          <p:nvPr/>
        </p:nvPicPr>
        <p:blipFill>
          <a:blip r:embed="rId2" cstate="screen"/>
          <a:srcRect/>
          <a:stretch>
            <a:fillRect/>
          </a:stretch>
        </p:blipFill>
        <p:spPr bwMode="auto">
          <a:xfrm>
            <a:off x="-10049" y="733504"/>
            <a:ext cx="9158067" cy="6858000"/>
          </a:xfrm>
          <a:prstGeom prst="rect">
            <a:avLst/>
          </a:prstGeom>
          <a:noFill/>
        </p:spPr>
      </p:pic>
      <p:grpSp>
        <p:nvGrpSpPr>
          <p:cNvPr id="36" name="Group 12"/>
          <p:cNvGrpSpPr/>
          <p:nvPr/>
        </p:nvGrpSpPr>
        <p:grpSpPr>
          <a:xfrm>
            <a:off x="2211689" y="1788580"/>
            <a:ext cx="4599491" cy="4132764"/>
            <a:chOff x="1804967" y="1450214"/>
            <a:chExt cx="4965716" cy="4448040"/>
          </a:xfrm>
          <a:effectLst>
            <a:outerShdw blurRad="50800" dist="38100" dir="8100000" algn="tr" rotWithShape="0">
              <a:prstClr val="black"/>
            </a:outerShdw>
          </a:effectLst>
        </p:grpSpPr>
        <p:sp>
          <p:nvSpPr>
            <p:cNvPr id="37" name="Freeform 36"/>
            <p:cNvSpPr/>
            <p:nvPr/>
          </p:nvSpPr>
          <p:spPr>
            <a:xfrm rot="158768">
              <a:off x="1804967" y="1450214"/>
              <a:ext cx="4965716" cy="4448040"/>
            </a:xfrm>
            <a:custGeom>
              <a:avLst/>
              <a:gdLst>
                <a:gd name="connsiteX0" fmla="*/ 3175686 w 4856205"/>
                <a:gd name="connsiteY0" fmla="*/ 2162432 h 4399005"/>
                <a:gd name="connsiteX1" fmla="*/ 2903838 w 4856205"/>
                <a:gd name="connsiteY1" fmla="*/ 2669059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31989 w 4856205"/>
                <a:gd name="connsiteY3" fmla="*/ 3249827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4237 w 4856205"/>
                <a:gd name="connsiteY2" fmla="*/ 2923962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3174 w 4856205"/>
                <a:gd name="connsiteY43" fmla="*/ 626327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84091 w 4856205"/>
                <a:gd name="connsiteY43" fmla="*/ 782083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199120 w 4856205"/>
                <a:gd name="connsiteY46" fmla="*/ 996367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03595 w 4856205"/>
                <a:gd name="connsiteY49" fmla="*/ 982296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70019 w 4856205"/>
                <a:gd name="connsiteY43" fmla="*/ 477608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46138 w 4856205"/>
                <a:gd name="connsiteY43" fmla="*/ 474090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56205" h="4399005">
                  <a:moveTo>
                    <a:pt x="3175686" y="2162432"/>
                  </a:moveTo>
                  <a:lnTo>
                    <a:pt x="3106687" y="2297422"/>
                  </a:lnTo>
                  <a:lnTo>
                    <a:pt x="2892403" y="2612451"/>
                  </a:lnTo>
                  <a:lnTo>
                    <a:pt x="2754237" y="2923962"/>
                  </a:lnTo>
                  <a:lnTo>
                    <a:pt x="2616071" y="3235473"/>
                  </a:lnTo>
                  <a:lnTo>
                    <a:pt x="2520778" y="3274540"/>
                  </a:lnTo>
                  <a:lnTo>
                    <a:pt x="2471351" y="3669956"/>
                  </a:lnTo>
                  <a:lnTo>
                    <a:pt x="2483708" y="3880021"/>
                  </a:lnTo>
                  <a:lnTo>
                    <a:pt x="2397210" y="4139513"/>
                  </a:lnTo>
                  <a:lnTo>
                    <a:pt x="2323070" y="4312508"/>
                  </a:lnTo>
                  <a:lnTo>
                    <a:pt x="1977081" y="4399005"/>
                  </a:lnTo>
                  <a:lnTo>
                    <a:pt x="1791729" y="4399005"/>
                  </a:lnTo>
                  <a:lnTo>
                    <a:pt x="1729946" y="4324865"/>
                  </a:lnTo>
                  <a:lnTo>
                    <a:pt x="1519881" y="4337221"/>
                  </a:lnTo>
                  <a:lnTo>
                    <a:pt x="1421027" y="4114800"/>
                  </a:lnTo>
                  <a:lnTo>
                    <a:pt x="1186248" y="4015946"/>
                  </a:lnTo>
                  <a:lnTo>
                    <a:pt x="1099751" y="3842951"/>
                  </a:lnTo>
                  <a:lnTo>
                    <a:pt x="988540" y="3385751"/>
                  </a:lnTo>
                  <a:lnTo>
                    <a:pt x="951470" y="3274540"/>
                  </a:lnTo>
                  <a:lnTo>
                    <a:pt x="963827" y="3089189"/>
                  </a:lnTo>
                  <a:lnTo>
                    <a:pt x="1037967" y="3002692"/>
                  </a:lnTo>
                  <a:lnTo>
                    <a:pt x="1062681" y="2347784"/>
                  </a:lnTo>
                  <a:lnTo>
                    <a:pt x="1087394" y="1556951"/>
                  </a:lnTo>
                  <a:lnTo>
                    <a:pt x="1087394" y="1556951"/>
                  </a:lnTo>
                  <a:lnTo>
                    <a:pt x="914400" y="1519881"/>
                  </a:lnTo>
                  <a:lnTo>
                    <a:pt x="864973" y="1408670"/>
                  </a:lnTo>
                  <a:lnTo>
                    <a:pt x="902043" y="1136821"/>
                  </a:lnTo>
                  <a:lnTo>
                    <a:pt x="815546" y="951470"/>
                  </a:lnTo>
                  <a:lnTo>
                    <a:pt x="556054" y="852616"/>
                  </a:lnTo>
                  <a:lnTo>
                    <a:pt x="420129" y="803189"/>
                  </a:lnTo>
                  <a:lnTo>
                    <a:pt x="395416" y="716692"/>
                  </a:lnTo>
                  <a:lnTo>
                    <a:pt x="420129" y="494270"/>
                  </a:lnTo>
                  <a:lnTo>
                    <a:pt x="395416" y="444843"/>
                  </a:lnTo>
                  <a:lnTo>
                    <a:pt x="123567" y="345989"/>
                  </a:lnTo>
                  <a:lnTo>
                    <a:pt x="0" y="0"/>
                  </a:lnTo>
                  <a:lnTo>
                    <a:pt x="716692" y="98854"/>
                  </a:lnTo>
                  <a:lnTo>
                    <a:pt x="1149178" y="123567"/>
                  </a:lnTo>
                  <a:lnTo>
                    <a:pt x="1594021" y="135924"/>
                  </a:lnTo>
                  <a:lnTo>
                    <a:pt x="2656702" y="135924"/>
                  </a:lnTo>
                  <a:lnTo>
                    <a:pt x="2656702" y="24713"/>
                  </a:lnTo>
                  <a:lnTo>
                    <a:pt x="2693773" y="24713"/>
                  </a:lnTo>
                  <a:lnTo>
                    <a:pt x="2743200" y="172994"/>
                  </a:lnTo>
                  <a:lnTo>
                    <a:pt x="2977978" y="185351"/>
                  </a:lnTo>
                  <a:lnTo>
                    <a:pt x="2946138" y="474090"/>
                  </a:lnTo>
                  <a:lnTo>
                    <a:pt x="2956692" y="702446"/>
                  </a:lnTo>
                  <a:lnTo>
                    <a:pt x="3101546" y="963827"/>
                  </a:lnTo>
                  <a:lnTo>
                    <a:pt x="3163329" y="926756"/>
                  </a:lnTo>
                  <a:lnTo>
                    <a:pt x="3271720" y="916731"/>
                  </a:lnTo>
                  <a:lnTo>
                    <a:pt x="3348681" y="1000897"/>
                  </a:lnTo>
                  <a:lnTo>
                    <a:pt x="3503595" y="982296"/>
                  </a:lnTo>
                  <a:lnTo>
                    <a:pt x="3503595" y="982296"/>
                  </a:lnTo>
                  <a:lnTo>
                    <a:pt x="3595816" y="1050324"/>
                  </a:lnTo>
                  <a:lnTo>
                    <a:pt x="3756454" y="827902"/>
                  </a:lnTo>
                  <a:lnTo>
                    <a:pt x="3880021" y="568411"/>
                  </a:lnTo>
                  <a:lnTo>
                    <a:pt x="3991232" y="494270"/>
                  </a:lnTo>
                  <a:lnTo>
                    <a:pt x="4226010" y="457200"/>
                  </a:lnTo>
                  <a:lnTo>
                    <a:pt x="4374292" y="518984"/>
                  </a:lnTo>
                  <a:lnTo>
                    <a:pt x="4028302" y="654908"/>
                  </a:lnTo>
                  <a:lnTo>
                    <a:pt x="3867665" y="914400"/>
                  </a:lnTo>
                  <a:lnTo>
                    <a:pt x="3892378" y="1173892"/>
                  </a:lnTo>
                  <a:lnTo>
                    <a:pt x="3978875" y="1556951"/>
                  </a:lnTo>
                  <a:lnTo>
                    <a:pt x="4102443" y="1569308"/>
                  </a:lnTo>
                  <a:lnTo>
                    <a:pt x="4151870" y="1359243"/>
                  </a:lnTo>
                  <a:lnTo>
                    <a:pt x="4090086" y="1124465"/>
                  </a:lnTo>
                  <a:lnTo>
                    <a:pt x="4090086" y="926756"/>
                  </a:lnTo>
                  <a:lnTo>
                    <a:pt x="4275438" y="630194"/>
                  </a:lnTo>
                  <a:lnTo>
                    <a:pt x="4497859" y="729048"/>
                  </a:lnTo>
                  <a:lnTo>
                    <a:pt x="4559643" y="902043"/>
                  </a:lnTo>
                  <a:lnTo>
                    <a:pt x="4510216" y="1037967"/>
                  </a:lnTo>
                  <a:lnTo>
                    <a:pt x="4559643" y="1087394"/>
                  </a:lnTo>
                  <a:lnTo>
                    <a:pt x="4621427" y="926756"/>
                  </a:lnTo>
                  <a:lnTo>
                    <a:pt x="4732638" y="1161535"/>
                  </a:lnTo>
                  <a:lnTo>
                    <a:pt x="4670854" y="1421027"/>
                  </a:lnTo>
                  <a:lnTo>
                    <a:pt x="4856205" y="1482811"/>
                  </a:lnTo>
                  <a:lnTo>
                    <a:pt x="4769708" y="1668162"/>
                  </a:lnTo>
                  <a:lnTo>
                    <a:pt x="4843848" y="1853513"/>
                  </a:lnTo>
                  <a:lnTo>
                    <a:pt x="4683210" y="2063578"/>
                  </a:lnTo>
                  <a:lnTo>
                    <a:pt x="4572000" y="2026508"/>
                  </a:lnTo>
                  <a:lnTo>
                    <a:pt x="4460789" y="2100648"/>
                  </a:lnTo>
                  <a:lnTo>
                    <a:pt x="4411362" y="2211859"/>
                  </a:lnTo>
                  <a:lnTo>
                    <a:pt x="4312508" y="2038865"/>
                  </a:lnTo>
                  <a:lnTo>
                    <a:pt x="4176583" y="2113005"/>
                  </a:lnTo>
                  <a:lnTo>
                    <a:pt x="4114800" y="2248929"/>
                  </a:lnTo>
                  <a:lnTo>
                    <a:pt x="3867665" y="2458994"/>
                  </a:lnTo>
                  <a:lnTo>
                    <a:pt x="3645243" y="2384854"/>
                  </a:lnTo>
                  <a:lnTo>
                    <a:pt x="3608173" y="2224216"/>
                  </a:lnTo>
                  <a:lnTo>
                    <a:pt x="3571102" y="2199502"/>
                  </a:lnTo>
                  <a:lnTo>
                    <a:pt x="3521675" y="2236573"/>
                  </a:lnTo>
                  <a:lnTo>
                    <a:pt x="3398108" y="2248929"/>
                  </a:lnTo>
                  <a:lnTo>
                    <a:pt x="3175686" y="2162432"/>
                  </a:lnTo>
                  <a:close/>
                </a:path>
              </a:pathLst>
            </a:custGeom>
            <a:no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rot="20611890">
              <a:off x="3061878" y="2274592"/>
              <a:ext cx="1956659" cy="1091009"/>
            </a:xfrm>
            <a:prstGeom prst="rect">
              <a:avLst/>
            </a:prstGeom>
            <a:noFill/>
            <a:ln>
              <a:noFill/>
            </a:ln>
            <a:effectLst>
              <a:outerShdw blurRad="50800" dist="50800" dir="5400000" algn="ctr" rotWithShape="0">
                <a:schemeClr val="bg1"/>
              </a:outerShdw>
            </a:effectLst>
          </p:spPr>
          <p:txBody>
            <a:bodyPr wrap="square" rtlCol="0">
              <a:spAutoFit/>
            </a:bodyPr>
            <a:lstStyle/>
            <a:p>
              <a:pPr algn="ctr"/>
              <a:r>
                <a:rPr lang="en-US" sz="3200" b="1" dirty="0" smtClean="0"/>
                <a:t>GREAT</a:t>
              </a:r>
            </a:p>
            <a:p>
              <a:pPr algn="ctr"/>
              <a:r>
                <a:rPr lang="en-US" sz="3200" b="1" dirty="0" smtClean="0"/>
                <a:t>PLAINS</a:t>
              </a:r>
              <a:endParaRPr lang="en-US" sz="3200" b="1" dirty="0"/>
            </a:p>
          </p:txBody>
        </p:sp>
      </p:grpSp>
      <p:sp>
        <p:nvSpPr>
          <p:cNvPr id="57" name="TextBox 56"/>
          <p:cNvSpPr txBox="1"/>
          <p:nvPr/>
        </p:nvSpPr>
        <p:spPr>
          <a:xfrm>
            <a:off x="0" y="0"/>
            <a:ext cx="9144000" cy="1323439"/>
          </a:xfrm>
          <a:prstGeom prst="rect">
            <a:avLst/>
          </a:prstGeom>
          <a:solidFill>
            <a:srgbClr val="D6ECF2"/>
          </a:solid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p>
          <a:p>
            <a:pPr algn="ctr"/>
            <a:endParaRPr lang="en-US" sz="4000" b="1" dirty="0">
              <a:ln>
                <a:solidFill>
                  <a:schemeClr val="tx1"/>
                </a:solidFill>
              </a:ln>
              <a:solidFill>
                <a:srgbClr val="FF0000"/>
              </a:solidFill>
              <a:effectLst>
                <a:outerShdw dist="50800" dir="5400000" algn="ctr" rotWithShape="0">
                  <a:schemeClr val="tx1"/>
                </a:outerShdw>
              </a:effectLst>
            </a:endParaRPr>
          </a:p>
        </p:txBody>
      </p:sp>
      <p:sp useBgFill="1">
        <p:nvSpPr>
          <p:cNvPr id="39" name="Rectangle 38"/>
          <p:cNvSpPr/>
          <p:nvPr/>
        </p:nvSpPr>
        <p:spPr>
          <a:xfrm>
            <a:off x="-18416" y="838200"/>
            <a:ext cx="9144000" cy="707886"/>
          </a:xfrm>
          <a:prstGeom prst="rect">
            <a:avLst/>
          </a:prstGeom>
        </p:spPr>
        <p:txBody>
          <a:bodyPr wrap="square">
            <a:spAutoFit/>
          </a:bodyPr>
          <a:lstStyle/>
          <a:p>
            <a:pPr algn="ctr"/>
            <a:r>
              <a:rPr lang="en-US" sz="4000" b="1" dirty="0" smtClean="0">
                <a:effectLst>
                  <a:outerShdw dist="50800" dir="5400000" algn="ctr" rotWithShape="0">
                    <a:schemeClr val="bg1"/>
                  </a:outerShdw>
                </a:effectLst>
              </a:rPr>
              <a:t>Source of Rocks: SHALE</a:t>
            </a:r>
            <a:endParaRPr lang="en-US" sz="4000" b="1" dirty="0"/>
          </a:p>
        </p:txBody>
      </p:sp>
      <p:sp>
        <p:nvSpPr>
          <p:cNvPr id="41" name="Rounded Rectangle 40"/>
          <p:cNvSpPr/>
          <p:nvPr/>
        </p:nvSpPr>
        <p:spPr>
          <a:xfrm>
            <a:off x="2994409" y="1808703"/>
            <a:ext cx="1185705" cy="54261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42" name="Rounded Rectangle 41"/>
          <p:cNvSpPr/>
          <p:nvPr/>
        </p:nvSpPr>
        <p:spPr>
          <a:xfrm>
            <a:off x="3689420" y="4252127"/>
            <a:ext cx="1185705" cy="54261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43" name="Rounded Rectangle 42"/>
          <p:cNvSpPr/>
          <p:nvPr/>
        </p:nvSpPr>
        <p:spPr>
          <a:xfrm>
            <a:off x="3731289" y="5198347"/>
            <a:ext cx="1185705" cy="629697"/>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44" name="Rounded Rectangle 43"/>
          <p:cNvSpPr/>
          <p:nvPr/>
        </p:nvSpPr>
        <p:spPr>
          <a:xfrm>
            <a:off x="7832691" y="3320980"/>
            <a:ext cx="1185705" cy="629697"/>
          </a:xfrm>
          <a:prstGeom prst="roundRect">
            <a:avLst/>
          </a:prstGeom>
          <a:ln w="57150">
            <a:solidFill>
              <a:srgbClr val="00B05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47" name="Rounded Rectangle 46"/>
          <p:cNvSpPr/>
          <p:nvPr/>
        </p:nvSpPr>
        <p:spPr>
          <a:xfrm>
            <a:off x="3923881" y="5812971"/>
            <a:ext cx="1185705" cy="629697"/>
          </a:xfrm>
          <a:prstGeom prst="roundRect">
            <a:avLst/>
          </a:prstGeom>
          <a:ln w="57150">
            <a:solidFill>
              <a:srgbClr val="00B05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17"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15</a:t>
            </a:fld>
            <a:endParaRPr lang="en-US" sz="16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style.rotation</p:attrName>
                                        </p:attrNameLst>
                                      </p:cBhvr>
                                      <p:tavLst>
                                        <p:tav tm="0">
                                          <p:val>
                                            <p:fltVal val="720"/>
                                          </p:val>
                                        </p:tav>
                                        <p:tav tm="100000">
                                          <p:val>
                                            <p:fltVal val="0"/>
                                          </p:val>
                                        </p:tav>
                                      </p:tavLst>
                                    </p:anim>
                                    <p:anim calcmode="lin" valueType="num">
                                      <p:cBhvr>
                                        <p:cTn id="9" dur="500" fill="hold"/>
                                        <p:tgtEl>
                                          <p:spTgt spid="41"/>
                                        </p:tgtEl>
                                        <p:attrNameLst>
                                          <p:attrName>ppt_h</p:attrName>
                                        </p:attrNameLst>
                                      </p:cBhvr>
                                      <p:tavLst>
                                        <p:tav tm="0">
                                          <p:val>
                                            <p:fltVal val="0"/>
                                          </p:val>
                                        </p:tav>
                                        <p:tav tm="100000">
                                          <p:val>
                                            <p:strVal val="#ppt_h"/>
                                          </p:val>
                                        </p:tav>
                                      </p:tavLst>
                                    </p:anim>
                                    <p:anim calcmode="lin" valueType="num">
                                      <p:cBhvr>
                                        <p:cTn id="10" dur="500" fill="hold"/>
                                        <p:tgtEl>
                                          <p:spTgt spid="41"/>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anim calcmode="lin" valueType="num">
                                      <p:cBhvr>
                                        <p:cTn id="16" dur="500" fill="hold"/>
                                        <p:tgtEl>
                                          <p:spTgt spid="42"/>
                                        </p:tgtEl>
                                        <p:attrNameLst>
                                          <p:attrName>style.rotation</p:attrName>
                                        </p:attrNameLst>
                                      </p:cBhvr>
                                      <p:tavLst>
                                        <p:tav tm="0">
                                          <p:val>
                                            <p:fltVal val="720"/>
                                          </p:val>
                                        </p:tav>
                                        <p:tav tm="100000">
                                          <p:val>
                                            <p:fltVal val="0"/>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style.rotation</p:attrName>
                                        </p:attrNameLst>
                                      </p:cBhvr>
                                      <p:tavLst>
                                        <p:tav tm="0">
                                          <p:val>
                                            <p:fltVal val="720"/>
                                          </p:val>
                                        </p:tav>
                                        <p:tav tm="100000">
                                          <p:val>
                                            <p:fltVal val="0"/>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style.rotation</p:attrName>
                                        </p:attrNameLst>
                                      </p:cBhvr>
                                      <p:tavLst>
                                        <p:tav tm="0">
                                          <p:val>
                                            <p:fltVal val="720"/>
                                          </p:val>
                                        </p:tav>
                                        <p:tav tm="100000">
                                          <p:val>
                                            <p:fltVal val="0"/>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anim calcmode="lin" valueType="num">
                                      <p:cBhvr>
                                        <p:cTn id="34" dur="500" fill="hold"/>
                                        <p:tgtEl>
                                          <p:spTgt spid="44"/>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anim calcmode="lin" valueType="num">
                                      <p:cBhvr>
                                        <p:cTn id="40" dur="500" fill="hold"/>
                                        <p:tgtEl>
                                          <p:spTgt spid="47"/>
                                        </p:tgtEl>
                                        <p:attrNameLst>
                                          <p:attrName>style.rotation</p:attrName>
                                        </p:attrNameLst>
                                      </p:cBhvr>
                                      <p:tavLst>
                                        <p:tav tm="0">
                                          <p:val>
                                            <p:fltVal val="720"/>
                                          </p:val>
                                        </p:tav>
                                        <p:tav tm="100000">
                                          <p:val>
                                            <p:fltVal val="0"/>
                                          </p:val>
                                        </p:tav>
                                      </p:tavLst>
                                    </p:anim>
                                    <p:anim calcmode="lin" valueType="num">
                                      <p:cBhvr>
                                        <p:cTn id="41" dur="500" fill="hold"/>
                                        <p:tgtEl>
                                          <p:spTgt spid="47"/>
                                        </p:tgtEl>
                                        <p:attrNameLst>
                                          <p:attrName>ppt_h</p:attrName>
                                        </p:attrNameLst>
                                      </p:cBhvr>
                                      <p:tavLst>
                                        <p:tav tm="0">
                                          <p:val>
                                            <p:fltVal val="0"/>
                                          </p:val>
                                        </p:tav>
                                        <p:tav tm="100000">
                                          <p:val>
                                            <p:strVal val="#ppt_h"/>
                                          </p:val>
                                        </p:tav>
                                      </p:tavLst>
                                    </p:anim>
                                    <p:anim calcmode="lin" valueType="num">
                                      <p:cBhvr>
                                        <p:cTn id="42" dur="500" fill="hold"/>
                                        <p:tgtEl>
                                          <p:spTgt spid="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ap of major coalfields in USA"/>
          <p:cNvPicPr>
            <a:picLocks noChangeAspect="1" noChangeArrowheads="1"/>
          </p:cNvPicPr>
          <p:nvPr/>
        </p:nvPicPr>
        <p:blipFill>
          <a:blip r:embed="rId2" cstate="screen"/>
          <a:srcRect/>
          <a:stretch>
            <a:fillRect/>
          </a:stretch>
        </p:blipFill>
        <p:spPr bwMode="auto">
          <a:xfrm>
            <a:off x="0" y="1219200"/>
            <a:ext cx="9010650" cy="5638800"/>
          </a:xfrm>
          <a:prstGeom prst="rect">
            <a:avLst/>
          </a:prstGeom>
          <a:noFill/>
        </p:spPr>
      </p:pic>
      <p:grpSp>
        <p:nvGrpSpPr>
          <p:cNvPr id="44" name="Group 12"/>
          <p:cNvGrpSpPr/>
          <p:nvPr/>
        </p:nvGrpSpPr>
        <p:grpSpPr>
          <a:xfrm>
            <a:off x="1883188" y="1625523"/>
            <a:ext cx="4887798" cy="4391815"/>
            <a:chOff x="1739876" y="1471843"/>
            <a:chExt cx="4965716" cy="4448040"/>
          </a:xfrm>
          <a:effectLst>
            <a:outerShdw blurRad="50800" dist="38100" dir="8100000" algn="tr" rotWithShape="0">
              <a:prstClr val="black"/>
            </a:outerShdw>
          </a:effectLst>
        </p:grpSpPr>
        <p:sp>
          <p:nvSpPr>
            <p:cNvPr id="45" name="Freeform 44"/>
            <p:cNvSpPr/>
            <p:nvPr/>
          </p:nvSpPr>
          <p:spPr>
            <a:xfrm rot="158768">
              <a:off x="1739876" y="1471843"/>
              <a:ext cx="4965716" cy="4448040"/>
            </a:xfrm>
            <a:custGeom>
              <a:avLst/>
              <a:gdLst>
                <a:gd name="connsiteX0" fmla="*/ 3175686 w 4856205"/>
                <a:gd name="connsiteY0" fmla="*/ 2162432 h 4399005"/>
                <a:gd name="connsiteX1" fmla="*/ 2903838 w 4856205"/>
                <a:gd name="connsiteY1" fmla="*/ 2669059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31989 w 4856205"/>
                <a:gd name="connsiteY3" fmla="*/ 3249827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4237 w 4856205"/>
                <a:gd name="connsiteY2" fmla="*/ 2923962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3174 w 4856205"/>
                <a:gd name="connsiteY43" fmla="*/ 626327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84091 w 4856205"/>
                <a:gd name="connsiteY43" fmla="*/ 782083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199120 w 4856205"/>
                <a:gd name="connsiteY46" fmla="*/ 996367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03595 w 4856205"/>
                <a:gd name="connsiteY49" fmla="*/ 982296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70019 w 4856205"/>
                <a:gd name="connsiteY43" fmla="*/ 477608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46138 w 4856205"/>
                <a:gd name="connsiteY43" fmla="*/ 474090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56205" h="4399005">
                  <a:moveTo>
                    <a:pt x="3175686" y="2162432"/>
                  </a:moveTo>
                  <a:lnTo>
                    <a:pt x="3106687" y="2297422"/>
                  </a:lnTo>
                  <a:lnTo>
                    <a:pt x="2892403" y="2612451"/>
                  </a:lnTo>
                  <a:lnTo>
                    <a:pt x="2754237" y="2923962"/>
                  </a:lnTo>
                  <a:lnTo>
                    <a:pt x="2616071" y="3235473"/>
                  </a:lnTo>
                  <a:lnTo>
                    <a:pt x="2520778" y="3274540"/>
                  </a:lnTo>
                  <a:lnTo>
                    <a:pt x="2471351" y="3669956"/>
                  </a:lnTo>
                  <a:lnTo>
                    <a:pt x="2483708" y="3880021"/>
                  </a:lnTo>
                  <a:lnTo>
                    <a:pt x="2397210" y="4139513"/>
                  </a:lnTo>
                  <a:lnTo>
                    <a:pt x="2323070" y="4312508"/>
                  </a:lnTo>
                  <a:lnTo>
                    <a:pt x="1977081" y="4399005"/>
                  </a:lnTo>
                  <a:lnTo>
                    <a:pt x="1791729" y="4399005"/>
                  </a:lnTo>
                  <a:lnTo>
                    <a:pt x="1729946" y="4324865"/>
                  </a:lnTo>
                  <a:lnTo>
                    <a:pt x="1519881" y="4337221"/>
                  </a:lnTo>
                  <a:lnTo>
                    <a:pt x="1421027" y="4114800"/>
                  </a:lnTo>
                  <a:lnTo>
                    <a:pt x="1186248" y="4015946"/>
                  </a:lnTo>
                  <a:lnTo>
                    <a:pt x="1099751" y="3842951"/>
                  </a:lnTo>
                  <a:lnTo>
                    <a:pt x="988540" y="3385751"/>
                  </a:lnTo>
                  <a:lnTo>
                    <a:pt x="951470" y="3274540"/>
                  </a:lnTo>
                  <a:lnTo>
                    <a:pt x="963827" y="3089189"/>
                  </a:lnTo>
                  <a:lnTo>
                    <a:pt x="1037967" y="3002692"/>
                  </a:lnTo>
                  <a:lnTo>
                    <a:pt x="1062681" y="2347784"/>
                  </a:lnTo>
                  <a:lnTo>
                    <a:pt x="1087394" y="1556951"/>
                  </a:lnTo>
                  <a:lnTo>
                    <a:pt x="1087394" y="1556951"/>
                  </a:lnTo>
                  <a:lnTo>
                    <a:pt x="914400" y="1519881"/>
                  </a:lnTo>
                  <a:lnTo>
                    <a:pt x="864973" y="1408670"/>
                  </a:lnTo>
                  <a:lnTo>
                    <a:pt x="902043" y="1136821"/>
                  </a:lnTo>
                  <a:lnTo>
                    <a:pt x="815546" y="951470"/>
                  </a:lnTo>
                  <a:lnTo>
                    <a:pt x="556054" y="852616"/>
                  </a:lnTo>
                  <a:lnTo>
                    <a:pt x="420129" y="803189"/>
                  </a:lnTo>
                  <a:lnTo>
                    <a:pt x="395416" y="716692"/>
                  </a:lnTo>
                  <a:lnTo>
                    <a:pt x="420129" y="494270"/>
                  </a:lnTo>
                  <a:lnTo>
                    <a:pt x="395416" y="444843"/>
                  </a:lnTo>
                  <a:lnTo>
                    <a:pt x="123567" y="345989"/>
                  </a:lnTo>
                  <a:lnTo>
                    <a:pt x="0" y="0"/>
                  </a:lnTo>
                  <a:lnTo>
                    <a:pt x="716692" y="98854"/>
                  </a:lnTo>
                  <a:lnTo>
                    <a:pt x="1149178" y="123567"/>
                  </a:lnTo>
                  <a:lnTo>
                    <a:pt x="1594021" y="135924"/>
                  </a:lnTo>
                  <a:lnTo>
                    <a:pt x="2656702" y="135924"/>
                  </a:lnTo>
                  <a:lnTo>
                    <a:pt x="2656702" y="24713"/>
                  </a:lnTo>
                  <a:lnTo>
                    <a:pt x="2693773" y="24713"/>
                  </a:lnTo>
                  <a:lnTo>
                    <a:pt x="2743200" y="172994"/>
                  </a:lnTo>
                  <a:lnTo>
                    <a:pt x="2977978" y="185351"/>
                  </a:lnTo>
                  <a:lnTo>
                    <a:pt x="2946138" y="474090"/>
                  </a:lnTo>
                  <a:lnTo>
                    <a:pt x="2956692" y="702446"/>
                  </a:lnTo>
                  <a:lnTo>
                    <a:pt x="3101546" y="963827"/>
                  </a:lnTo>
                  <a:lnTo>
                    <a:pt x="3163329" y="926756"/>
                  </a:lnTo>
                  <a:lnTo>
                    <a:pt x="3271720" y="916731"/>
                  </a:lnTo>
                  <a:lnTo>
                    <a:pt x="3348681" y="1000897"/>
                  </a:lnTo>
                  <a:lnTo>
                    <a:pt x="3503595" y="982296"/>
                  </a:lnTo>
                  <a:lnTo>
                    <a:pt x="3503595" y="982296"/>
                  </a:lnTo>
                  <a:lnTo>
                    <a:pt x="3595816" y="1050324"/>
                  </a:lnTo>
                  <a:lnTo>
                    <a:pt x="3756454" y="827902"/>
                  </a:lnTo>
                  <a:lnTo>
                    <a:pt x="3880021" y="568411"/>
                  </a:lnTo>
                  <a:lnTo>
                    <a:pt x="3991232" y="494270"/>
                  </a:lnTo>
                  <a:lnTo>
                    <a:pt x="4226010" y="457200"/>
                  </a:lnTo>
                  <a:lnTo>
                    <a:pt x="4374292" y="518984"/>
                  </a:lnTo>
                  <a:lnTo>
                    <a:pt x="4028302" y="654908"/>
                  </a:lnTo>
                  <a:lnTo>
                    <a:pt x="3867665" y="914400"/>
                  </a:lnTo>
                  <a:lnTo>
                    <a:pt x="3892378" y="1173892"/>
                  </a:lnTo>
                  <a:lnTo>
                    <a:pt x="3978875" y="1556951"/>
                  </a:lnTo>
                  <a:lnTo>
                    <a:pt x="4102443" y="1569308"/>
                  </a:lnTo>
                  <a:lnTo>
                    <a:pt x="4151870" y="1359243"/>
                  </a:lnTo>
                  <a:lnTo>
                    <a:pt x="4090086" y="1124465"/>
                  </a:lnTo>
                  <a:lnTo>
                    <a:pt x="4090086" y="926756"/>
                  </a:lnTo>
                  <a:lnTo>
                    <a:pt x="4275438" y="630194"/>
                  </a:lnTo>
                  <a:lnTo>
                    <a:pt x="4497859" y="729048"/>
                  </a:lnTo>
                  <a:lnTo>
                    <a:pt x="4559643" y="902043"/>
                  </a:lnTo>
                  <a:lnTo>
                    <a:pt x="4510216" y="1037967"/>
                  </a:lnTo>
                  <a:lnTo>
                    <a:pt x="4559643" y="1087394"/>
                  </a:lnTo>
                  <a:lnTo>
                    <a:pt x="4621427" y="926756"/>
                  </a:lnTo>
                  <a:lnTo>
                    <a:pt x="4732638" y="1161535"/>
                  </a:lnTo>
                  <a:lnTo>
                    <a:pt x="4670854" y="1421027"/>
                  </a:lnTo>
                  <a:lnTo>
                    <a:pt x="4856205" y="1482811"/>
                  </a:lnTo>
                  <a:lnTo>
                    <a:pt x="4769708" y="1668162"/>
                  </a:lnTo>
                  <a:lnTo>
                    <a:pt x="4843848" y="1853513"/>
                  </a:lnTo>
                  <a:lnTo>
                    <a:pt x="4683210" y="2063578"/>
                  </a:lnTo>
                  <a:lnTo>
                    <a:pt x="4572000" y="2026508"/>
                  </a:lnTo>
                  <a:lnTo>
                    <a:pt x="4460789" y="2100648"/>
                  </a:lnTo>
                  <a:lnTo>
                    <a:pt x="4411362" y="2211859"/>
                  </a:lnTo>
                  <a:lnTo>
                    <a:pt x="4312508" y="2038865"/>
                  </a:lnTo>
                  <a:lnTo>
                    <a:pt x="4176583" y="2113005"/>
                  </a:lnTo>
                  <a:lnTo>
                    <a:pt x="4114800" y="2248929"/>
                  </a:lnTo>
                  <a:lnTo>
                    <a:pt x="3867665" y="2458994"/>
                  </a:lnTo>
                  <a:lnTo>
                    <a:pt x="3645243" y="2384854"/>
                  </a:lnTo>
                  <a:lnTo>
                    <a:pt x="3608173" y="2224216"/>
                  </a:lnTo>
                  <a:lnTo>
                    <a:pt x="3571102" y="2199502"/>
                  </a:lnTo>
                  <a:lnTo>
                    <a:pt x="3521675" y="2236573"/>
                  </a:lnTo>
                  <a:lnTo>
                    <a:pt x="3398108" y="2248929"/>
                  </a:lnTo>
                  <a:lnTo>
                    <a:pt x="3175686" y="2162432"/>
                  </a:lnTo>
                  <a:close/>
                </a:path>
              </a:pathLst>
            </a:custGeom>
            <a:solidFill>
              <a:schemeClr val="accent3">
                <a:lumMod val="40000"/>
                <a:lumOff val="6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rot="20611890">
              <a:off x="3061878" y="2274592"/>
              <a:ext cx="1956659" cy="1091009"/>
            </a:xfrm>
            <a:prstGeom prst="rect">
              <a:avLst/>
            </a:prstGeom>
            <a:noFill/>
            <a:ln>
              <a:noFill/>
            </a:ln>
            <a:effectLst>
              <a:outerShdw blurRad="50800" dist="50800" dir="5400000" algn="ctr" rotWithShape="0">
                <a:schemeClr val="bg1"/>
              </a:outerShdw>
            </a:effectLst>
          </p:spPr>
          <p:txBody>
            <a:bodyPr wrap="square" rtlCol="0">
              <a:spAutoFit/>
            </a:bodyPr>
            <a:lstStyle/>
            <a:p>
              <a:pPr algn="ctr"/>
              <a:r>
                <a:rPr lang="en-US" sz="3200" b="1" dirty="0" smtClean="0"/>
                <a:t>GREAT</a:t>
              </a:r>
            </a:p>
            <a:p>
              <a:pPr algn="ctr"/>
              <a:r>
                <a:rPr lang="en-US" sz="3200" b="1" dirty="0" smtClean="0"/>
                <a:t>PLAINS</a:t>
              </a:r>
              <a:endParaRPr lang="en-US" sz="3200" b="1" dirty="0"/>
            </a:p>
          </p:txBody>
        </p:sp>
      </p:grpSp>
      <p:sp useBgFill="1">
        <p:nvSpPr>
          <p:cNvPr id="48" name="Rectangle 47"/>
          <p:cNvSpPr/>
          <p:nvPr/>
        </p:nvSpPr>
        <p:spPr>
          <a:xfrm>
            <a:off x="0" y="685800"/>
            <a:ext cx="9144000" cy="707886"/>
          </a:xfrm>
          <a:prstGeom prst="rect">
            <a:avLst/>
          </a:prstGeom>
        </p:spPr>
        <p:txBody>
          <a:bodyPr wrap="square">
            <a:spAutoFit/>
          </a:bodyPr>
          <a:lstStyle/>
          <a:p>
            <a:pPr algn="ctr"/>
            <a:r>
              <a:rPr lang="en-US" sz="4000" b="1" dirty="0" smtClean="0">
                <a:effectLst>
                  <a:outerShdw dist="50800" dir="5400000" algn="ctr" rotWithShape="0">
                    <a:schemeClr val="bg1"/>
                  </a:outerShdw>
                </a:effectLst>
              </a:rPr>
              <a:t>Source of Rocks: COAL</a:t>
            </a:r>
            <a:endParaRPr lang="en-US" sz="4000" b="1" dirty="0"/>
          </a:p>
        </p:txBody>
      </p:sp>
      <p:sp>
        <p:nvSpPr>
          <p:cNvPr id="50" name="TextBox 49"/>
          <p:cNvSpPr txBox="1"/>
          <p:nvPr/>
        </p:nvSpPr>
        <p:spPr>
          <a:xfrm>
            <a:off x="0" y="6288613"/>
            <a:ext cx="2338076" cy="569387"/>
          </a:xfrm>
          <a:prstGeom prst="rect">
            <a:avLst/>
          </a:prstGeom>
          <a:solidFill>
            <a:schemeClr val="tx1"/>
          </a:solidFill>
        </p:spPr>
        <p:txBody>
          <a:bodyPr wrap="none" rtlCol="0">
            <a:spAutoFit/>
          </a:bodyPr>
          <a:lstStyle/>
          <a:p>
            <a:r>
              <a:rPr lang="en-US" sz="3100" dirty="0" smtClean="0">
                <a:solidFill>
                  <a:schemeClr val="bg1"/>
                </a:solidFill>
              </a:rPr>
              <a:t>Coal Sources:</a:t>
            </a:r>
            <a:endParaRPr lang="en-US" sz="3100" dirty="0">
              <a:solidFill>
                <a:schemeClr val="bg1"/>
              </a:solidFill>
            </a:endParaRPr>
          </a:p>
        </p:txBody>
      </p:sp>
      <p:sp>
        <p:nvSpPr>
          <p:cNvPr id="51" name="Rectangle 50"/>
          <p:cNvSpPr/>
          <p:nvPr/>
        </p:nvSpPr>
        <p:spPr>
          <a:xfrm>
            <a:off x="2426234" y="6288613"/>
            <a:ext cx="3410549" cy="569387"/>
          </a:xfrm>
          <a:prstGeom prst="rect">
            <a:avLst/>
          </a:prstGeom>
          <a:solidFill>
            <a:srgbClr val="448CDC"/>
          </a:solidFill>
        </p:spPr>
        <p:txBody>
          <a:bodyPr wrap="none">
            <a:spAutoFit/>
          </a:bodyPr>
          <a:lstStyle/>
          <a:p>
            <a:r>
              <a:rPr lang="en-US" sz="3100" dirty="0" smtClean="0">
                <a:solidFill>
                  <a:schemeClr val="bg1"/>
                </a:solidFill>
              </a:rPr>
              <a:t>outside Great Plains</a:t>
            </a:r>
            <a:endParaRPr lang="en-US" sz="3100" dirty="0">
              <a:solidFill>
                <a:schemeClr val="bg1"/>
              </a:solidFill>
            </a:endParaRPr>
          </a:p>
        </p:txBody>
      </p:sp>
      <p:sp>
        <p:nvSpPr>
          <p:cNvPr id="52" name="Rectangle 51"/>
          <p:cNvSpPr/>
          <p:nvPr/>
        </p:nvSpPr>
        <p:spPr>
          <a:xfrm>
            <a:off x="5985122" y="6288613"/>
            <a:ext cx="3158878" cy="569387"/>
          </a:xfrm>
          <a:prstGeom prst="rect">
            <a:avLst/>
          </a:prstGeom>
          <a:solidFill>
            <a:schemeClr val="accent6">
              <a:lumMod val="75000"/>
            </a:schemeClr>
          </a:solidFill>
        </p:spPr>
        <p:txBody>
          <a:bodyPr wrap="none">
            <a:spAutoFit/>
          </a:bodyPr>
          <a:lstStyle/>
          <a:p>
            <a:r>
              <a:rPr lang="en-US" sz="3100" dirty="0" smtClean="0">
                <a:solidFill>
                  <a:schemeClr val="bg1"/>
                </a:solidFill>
              </a:rPr>
              <a:t>inside Great Plains</a:t>
            </a:r>
            <a:endParaRPr lang="en-US" sz="3100" dirty="0">
              <a:solidFill>
                <a:schemeClr val="bg1"/>
              </a:solidFill>
            </a:endParaRPr>
          </a:p>
        </p:txBody>
      </p:sp>
      <p:sp>
        <p:nvSpPr>
          <p:cNvPr id="53" name="Freeform 52"/>
          <p:cNvSpPr/>
          <p:nvPr/>
        </p:nvSpPr>
        <p:spPr>
          <a:xfrm>
            <a:off x="3981450" y="5114925"/>
            <a:ext cx="219074" cy="419101"/>
          </a:xfrm>
          <a:custGeom>
            <a:avLst/>
            <a:gdLst>
              <a:gd name="connsiteX0" fmla="*/ 209550 w 266700"/>
              <a:gd name="connsiteY0" fmla="*/ 0 h 276225"/>
              <a:gd name="connsiteX1" fmla="*/ 209550 w 266700"/>
              <a:gd name="connsiteY1" fmla="*/ 0 h 276225"/>
              <a:gd name="connsiteX2" fmla="*/ 95250 w 266700"/>
              <a:gd name="connsiteY2" fmla="*/ 19050 h 276225"/>
              <a:gd name="connsiteX3" fmla="*/ 85725 w 266700"/>
              <a:gd name="connsiteY3" fmla="*/ 47625 h 276225"/>
              <a:gd name="connsiteX4" fmla="*/ 38100 w 266700"/>
              <a:gd name="connsiteY4" fmla="*/ 57150 h 276225"/>
              <a:gd name="connsiteX5" fmla="*/ 28575 w 266700"/>
              <a:gd name="connsiteY5" fmla="*/ 85725 h 276225"/>
              <a:gd name="connsiteX6" fmla="*/ 9525 w 266700"/>
              <a:gd name="connsiteY6" fmla="*/ 114300 h 276225"/>
              <a:gd name="connsiteX7" fmla="*/ 0 w 266700"/>
              <a:gd name="connsiteY7" fmla="*/ 247650 h 276225"/>
              <a:gd name="connsiteX8" fmla="*/ 19050 w 266700"/>
              <a:gd name="connsiteY8" fmla="*/ 276225 h 276225"/>
              <a:gd name="connsiteX9" fmla="*/ 142875 w 266700"/>
              <a:gd name="connsiteY9" fmla="*/ 219075 h 276225"/>
              <a:gd name="connsiteX10" fmla="*/ 266700 w 266700"/>
              <a:gd name="connsiteY10" fmla="*/ 66675 h 276225"/>
              <a:gd name="connsiteX11" fmla="*/ 209550 w 266700"/>
              <a:gd name="connsiteY11" fmla="*/ 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276225">
                <a:moveTo>
                  <a:pt x="209550" y="0"/>
                </a:moveTo>
                <a:lnTo>
                  <a:pt x="209550" y="0"/>
                </a:lnTo>
                <a:cubicBezTo>
                  <a:pt x="171450" y="6350"/>
                  <a:pt x="131301" y="5184"/>
                  <a:pt x="95250" y="19050"/>
                </a:cubicBezTo>
                <a:cubicBezTo>
                  <a:pt x="85879" y="22654"/>
                  <a:pt x="94079" y="42056"/>
                  <a:pt x="85725" y="47625"/>
                </a:cubicBezTo>
                <a:cubicBezTo>
                  <a:pt x="72255" y="56605"/>
                  <a:pt x="53975" y="53975"/>
                  <a:pt x="38100" y="57150"/>
                </a:cubicBezTo>
                <a:cubicBezTo>
                  <a:pt x="34925" y="66675"/>
                  <a:pt x="33065" y="76745"/>
                  <a:pt x="28575" y="85725"/>
                </a:cubicBezTo>
                <a:cubicBezTo>
                  <a:pt x="23455" y="95964"/>
                  <a:pt x="11514" y="103027"/>
                  <a:pt x="9525" y="114300"/>
                </a:cubicBezTo>
                <a:cubicBezTo>
                  <a:pt x="1781" y="158185"/>
                  <a:pt x="3175" y="203200"/>
                  <a:pt x="0" y="247650"/>
                </a:cubicBezTo>
                <a:lnTo>
                  <a:pt x="19050" y="276225"/>
                </a:lnTo>
                <a:lnTo>
                  <a:pt x="142875" y="219075"/>
                </a:lnTo>
                <a:lnTo>
                  <a:pt x="266700" y="66675"/>
                </a:lnTo>
                <a:lnTo>
                  <a:pt x="209550" y="0"/>
                </a:lnTo>
                <a:close/>
              </a:path>
            </a:pathLst>
          </a:custGeom>
          <a:solidFill>
            <a:srgbClr val="5D9CE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431929" y="1380931"/>
            <a:ext cx="7305675" cy="4914900"/>
            <a:chOff x="431929" y="1380931"/>
            <a:chExt cx="7305675" cy="4914900"/>
          </a:xfrm>
        </p:grpSpPr>
        <p:grpSp>
          <p:nvGrpSpPr>
            <p:cNvPr id="3" name="Group 2"/>
            <p:cNvGrpSpPr/>
            <p:nvPr/>
          </p:nvGrpSpPr>
          <p:grpSpPr>
            <a:xfrm>
              <a:off x="431929" y="1380931"/>
              <a:ext cx="7305675" cy="4914900"/>
              <a:chOff x="581025" y="723900"/>
              <a:chExt cx="7305675" cy="4914900"/>
            </a:xfrm>
          </p:grpSpPr>
          <p:sp>
            <p:nvSpPr>
              <p:cNvPr id="4" name="Freeform 3"/>
              <p:cNvSpPr/>
              <p:nvPr/>
            </p:nvSpPr>
            <p:spPr>
              <a:xfrm>
                <a:off x="3000375" y="1028700"/>
                <a:ext cx="1028233" cy="1276350"/>
              </a:xfrm>
              <a:custGeom>
                <a:avLst/>
                <a:gdLst>
                  <a:gd name="connsiteX0" fmla="*/ 981075 w 1028233"/>
                  <a:gd name="connsiteY0" fmla="*/ 66675 h 1276350"/>
                  <a:gd name="connsiteX1" fmla="*/ 981075 w 1028233"/>
                  <a:gd name="connsiteY1" fmla="*/ 66675 h 1276350"/>
                  <a:gd name="connsiteX2" fmla="*/ 1009650 w 1028233"/>
                  <a:gd name="connsiteY2" fmla="*/ 161925 h 1276350"/>
                  <a:gd name="connsiteX3" fmla="*/ 1000125 w 1028233"/>
                  <a:gd name="connsiteY3" fmla="*/ 495300 h 1276350"/>
                  <a:gd name="connsiteX4" fmla="*/ 952500 w 1028233"/>
                  <a:gd name="connsiteY4" fmla="*/ 552450 h 1276350"/>
                  <a:gd name="connsiteX5" fmla="*/ 895350 w 1028233"/>
                  <a:gd name="connsiteY5" fmla="*/ 571500 h 1276350"/>
                  <a:gd name="connsiteX6" fmla="*/ 866775 w 1028233"/>
                  <a:gd name="connsiteY6" fmla="*/ 600075 h 1276350"/>
                  <a:gd name="connsiteX7" fmla="*/ 847725 w 1028233"/>
                  <a:gd name="connsiteY7" fmla="*/ 628650 h 1276350"/>
                  <a:gd name="connsiteX8" fmla="*/ 838200 w 1028233"/>
                  <a:gd name="connsiteY8" fmla="*/ 828675 h 1276350"/>
                  <a:gd name="connsiteX9" fmla="*/ 600075 w 1028233"/>
                  <a:gd name="connsiteY9" fmla="*/ 838200 h 1276350"/>
                  <a:gd name="connsiteX10" fmla="*/ 342900 w 1028233"/>
                  <a:gd name="connsiteY10" fmla="*/ 704850 h 1276350"/>
                  <a:gd name="connsiteX11" fmla="*/ 257175 w 1028233"/>
                  <a:gd name="connsiteY11" fmla="*/ 847725 h 1276350"/>
                  <a:gd name="connsiteX12" fmla="*/ 381000 w 1028233"/>
                  <a:gd name="connsiteY12" fmla="*/ 1123950 h 1276350"/>
                  <a:gd name="connsiteX13" fmla="*/ 381000 w 1028233"/>
                  <a:gd name="connsiteY13" fmla="*/ 1276350 h 1276350"/>
                  <a:gd name="connsiteX14" fmla="*/ 95250 w 1028233"/>
                  <a:gd name="connsiteY14" fmla="*/ 1238250 h 1276350"/>
                  <a:gd name="connsiteX15" fmla="*/ 28575 w 1028233"/>
                  <a:gd name="connsiteY15" fmla="*/ 923925 h 1276350"/>
                  <a:gd name="connsiteX16" fmla="*/ 57150 w 1028233"/>
                  <a:gd name="connsiteY16" fmla="*/ 666750 h 1276350"/>
                  <a:gd name="connsiteX17" fmla="*/ 0 w 1028233"/>
                  <a:gd name="connsiteY17" fmla="*/ 514350 h 1276350"/>
                  <a:gd name="connsiteX18" fmla="*/ 180975 w 1028233"/>
                  <a:gd name="connsiteY18" fmla="*/ 514350 h 1276350"/>
                  <a:gd name="connsiteX19" fmla="*/ 38100 w 1028233"/>
                  <a:gd name="connsiteY19" fmla="*/ 266700 h 1276350"/>
                  <a:gd name="connsiteX20" fmla="*/ 200025 w 1028233"/>
                  <a:gd name="connsiteY20" fmla="*/ 238125 h 1276350"/>
                  <a:gd name="connsiteX21" fmla="*/ 209550 w 1028233"/>
                  <a:gd name="connsiteY21" fmla="*/ 133350 h 1276350"/>
                  <a:gd name="connsiteX22" fmla="*/ 85725 w 1028233"/>
                  <a:gd name="connsiteY22" fmla="*/ 0 h 1276350"/>
                  <a:gd name="connsiteX23" fmla="*/ 981075 w 1028233"/>
                  <a:gd name="connsiteY23" fmla="*/ 66675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8233" h="1276350">
                    <a:moveTo>
                      <a:pt x="981075" y="66675"/>
                    </a:moveTo>
                    <a:lnTo>
                      <a:pt x="981075" y="66675"/>
                    </a:lnTo>
                    <a:cubicBezTo>
                      <a:pt x="990600" y="98425"/>
                      <a:pt x="1003970" y="129267"/>
                      <a:pt x="1009650" y="161925"/>
                    </a:cubicBezTo>
                    <a:cubicBezTo>
                      <a:pt x="1028233" y="268776"/>
                      <a:pt x="1016691" y="391765"/>
                      <a:pt x="1000125" y="495300"/>
                    </a:cubicBezTo>
                    <a:cubicBezTo>
                      <a:pt x="998158" y="507591"/>
                      <a:pt x="960275" y="548130"/>
                      <a:pt x="952500" y="552450"/>
                    </a:cubicBezTo>
                    <a:cubicBezTo>
                      <a:pt x="934947" y="562202"/>
                      <a:pt x="895350" y="571500"/>
                      <a:pt x="895350" y="571500"/>
                    </a:cubicBezTo>
                    <a:cubicBezTo>
                      <a:pt x="885825" y="581025"/>
                      <a:pt x="875399" y="589727"/>
                      <a:pt x="866775" y="600075"/>
                    </a:cubicBezTo>
                    <a:cubicBezTo>
                      <a:pt x="859446" y="608869"/>
                      <a:pt x="852845" y="618411"/>
                      <a:pt x="847725" y="628650"/>
                    </a:cubicBezTo>
                    <a:cubicBezTo>
                      <a:pt x="820128" y="683845"/>
                      <a:pt x="838200" y="804272"/>
                      <a:pt x="838200" y="828675"/>
                    </a:cubicBezTo>
                    <a:lnTo>
                      <a:pt x="600075" y="838200"/>
                    </a:lnTo>
                    <a:lnTo>
                      <a:pt x="342900" y="704850"/>
                    </a:lnTo>
                    <a:lnTo>
                      <a:pt x="257175" y="847725"/>
                    </a:lnTo>
                    <a:lnTo>
                      <a:pt x="381000" y="1123950"/>
                    </a:lnTo>
                    <a:lnTo>
                      <a:pt x="381000" y="1276350"/>
                    </a:lnTo>
                    <a:lnTo>
                      <a:pt x="95250" y="1238250"/>
                    </a:lnTo>
                    <a:lnTo>
                      <a:pt x="28575" y="923925"/>
                    </a:lnTo>
                    <a:lnTo>
                      <a:pt x="57150" y="666750"/>
                    </a:lnTo>
                    <a:lnTo>
                      <a:pt x="0" y="514350"/>
                    </a:lnTo>
                    <a:lnTo>
                      <a:pt x="180975" y="514350"/>
                    </a:lnTo>
                    <a:lnTo>
                      <a:pt x="38100" y="266700"/>
                    </a:lnTo>
                    <a:lnTo>
                      <a:pt x="200025" y="238125"/>
                    </a:lnTo>
                    <a:lnTo>
                      <a:pt x="209550" y="133350"/>
                    </a:lnTo>
                    <a:lnTo>
                      <a:pt x="85725" y="0"/>
                    </a:lnTo>
                    <a:lnTo>
                      <a:pt x="981075" y="66675"/>
                    </a:lnTo>
                    <a:close/>
                  </a:path>
                </a:pathLst>
              </a:custGeom>
              <a:solidFill>
                <a:schemeClr val="accent6">
                  <a:lumMod val="7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095625" y="2286000"/>
                <a:ext cx="352425" cy="1133475"/>
              </a:xfrm>
              <a:custGeom>
                <a:avLst/>
                <a:gdLst>
                  <a:gd name="connsiteX0" fmla="*/ 304800 w 352425"/>
                  <a:gd name="connsiteY0" fmla="*/ 38100 h 1133475"/>
                  <a:gd name="connsiteX1" fmla="*/ 352425 w 352425"/>
                  <a:gd name="connsiteY1" fmla="*/ 1133475 h 1133475"/>
                  <a:gd name="connsiteX2" fmla="*/ 200025 w 352425"/>
                  <a:gd name="connsiteY2" fmla="*/ 1104900 h 1133475"/>
                  <a:gd name="connsiteX3" fmla="*/ 200025 w 352425"/>
                  <a:gd name="connsiteY3" fmla="*/ 1019175 h 1133475"/>
                  <a:gd name="connsiteX4" fmla="*/ 104775 w 352425"/>
                  <a:gd name="connsiteY4" fmla="*/ 990600 h 1133475"/>
                  <a:gd name="connsiteX5" fmla="*/ 114300 w 352425"/>
                  <a:gd name="connsiteY5" fmla="*/ 800100 h 1133475"/>
                  <a:gd name="connsiteX6" fmla="*/ 0 w 352425"/>
                  <a:gd name="connsiteY6" fmla="*/ 0 h 1133475"/>
                  <a:gd name="connsiteX7" fmla="*/ 304800 w 352425"/>
                  <a:gd name="connsiteY7" fmla="*/ 3810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1133475">
                    <a:moveTo>
                      <a:pt x="304800" y="38100"/>
                    </a:moveTo>
                    <a:lnTo>
                      <a:pt x="352425" y="1133475"/>
                    </a:lnTo>
                    <a:lnTo>
                      <a:pt x="200025" y="1104900"/>
                    </a:lnTo>
                    <a:lnTo>
                      <a:pt x="200025" y="1019175"/>
                    </a:lnTo>
                    <a:lnTo>
                      <a:pt x="104775" y="990600"/>
                    </a:lnTo>
                    <a:lnTo>
                      <a:pt x="114300" y="800100"/>
                    </a:lnTo>
                    <a:lnTo>
                      <a:pt x="0" y="0"/>
                    </a:lnTo>
                    <a:lnTo>
                      <a:pt x="304800" y="38100"/>
                    </a:lnTo>
                    <a:close/>
                  </a:path>
                </a:pathLst>
              </a:custGeom>
              <a:solidFill>
                <a:schemeClr val="accent6">
                  <a:lumMod val="7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591050" y="2514600"/>
                <a:ext cx="838200" cy="1676400"/>
              </a:xfrm>
              <a:custGeom>
                <a:avLst/>
                <a:gdLst>
                  <a:gd name="connsiteX0" fmla="*/ 752475 w 838200"/>
                  <a:gd name="connsiteY0" fmla="*/ 504825 h 1676400"/>
                  <a:gd name="connsiteX1" fmla="*/ 647700 w 838200"/>
                  <a:gd name="connsiteY1" fmla="*/ 333375 h 1676400"/>
                  <a:gd name="connsiteX2" fmla="*/ 571500 w 838200"/>
                  <a:gd name="connsiteY2" fmla="*/ 304800 h 1676400"/>
                  <a:gd name="connsiteX3" fmla="*/ 504825 w 838200"/>
                  <a:gd name="connsiteY3" fmla="*/ 257175 h 1676400"/>
                  <a:gd name="connsiteX4" fmla="*/ 495300 w 838200"/>
                  <a:gd name="connsiteY4" fmla="*/ 76200 h 1676400"/>
                  <a:gd name="connsiteX5" fmla="*/ 485775 w 838200"/>
                  <a:gd name="connsiteY5" fmla="*/ 47625 h 1676400"/>
                  <a:gd name="connsiteX6" fmla="*/ 428625 w 838200"/>
                  <a:gd name="connsiteY6" fmla="*/ 19050 h 1676400"/>
                  <a:gd name="connsiteX7" fmla="*/ 390525 w 838200"/>
                  <a:gd name="connsiteY7" fmla="*/ 0 h 1676400"/>
                  <a:gd name="connsiteX8" fmla="*/ 342900 w 838200"/>
                  <a:gd name="connsiteY8" fmla="*/ 9525 h 1676400"/>
                  <a:gd name="connsiteX9" fmla="*/ 323850 w 838200"/>
                  <a:gd name="connsiteY9" fmla="*/ 38100 h 1676400"/>
                  <a:gd name="connsiteX10" fmla="*/ 295275 w 838200"/>
                  <a:gd name="connsiteY10" fmla="*/ 47625 h 1676400"/>
                  <a:gd name="connsiteX11" fmla="*/ 266700 w 838200"/>
                  <a:gd name="connsiteY11" fmla="*/ 76200 h 1676400"/>
                  <a:gd name="connsiteX12" fmla="*/ 180975 w 838200"/>
                  <a:gd name="connsiteY12" fmla="*/ 104775 h 1676400"/>
                  <a:gd name="connsiteX13" fmla="*/ 152400 w 838200"/>
                  <a:gd name="connsiteY13" fmla="*/ 171450 h 1676400"/>
                  <a:gd name="connsiteX14" fmla="*/ 142875 w 838200"/>
                  <a:gd name="connsiteY14" fmla="*/ 200025 h 1676400"/>
                  <a:gd name="connsiteX15" fmla="*/ 85725 w 838200"/>
                  <a:gd name="connsiteY15" fmla="*/ 247650 h 1676400"/>
                  <a:gd name="connsiteX16" fmla="*/ 57150 w 838200"/>
                  <a:gd name="connsiteY16" fmla="*/ 285750 h 1676400"/>
                  <a:gd name="connsiteX17" fmla="*/ 28575 w 838200"/>
                  <a:gd name="connsiteY17" fmla="*/ 295275 h 1676400"/>
                  <a:gd name="connsiteX18" fmla="*/ 0 w 838200"/>
                  <a:gd name="connsiteY18" fmla="*/ 314325 h 1676400"/>
                  <a:gd name="connsiteX19" fmla="*/ 0 w 838200"/>
                  <a:gd name="connsiteY19" fmla="*/ 323850 h 1676400"/>
                  <a:gd name="connsiteX20" fmla="*/ 57150 w 838200"/>
                  <a:gd name="connsiteY20" fmla="*/ 1676400 h 1676400"/>
                  <a:gd name="connsiteX21" fmla="*/ 504825 w 838200"/>
                  <a:gd name="connsiteY21" fmla="*/ 1666875 h 1676400"/>
                  <a:gd name="connsiteX22" fmla="*/ 504825 w 838200"/>
                  <a:gd name="connsiteY22" fmla="*/ 1666875 h 1676400"/>
                  <a:gd name="connsiteX23" fmla="*/ 342900 w 838200"/>
                  <a:gd name="connsiteY23" fmla="*/ 1600200 h 1676400"/>
                  <a:gd name="connsiteX24" fmla="*/ 476250 w 838200"/>
                  <a:gd name="connsiteY24" fmla="*/ 1238250 h 1676400"/>
                  <a:gd name="connsiteX25" fmla="*/ 485775 w 838200"/>
                  <a:gd name="connsiteY25" fmla="*/ 1047750 h 1676400"/>
                  <a:gd name="connsiteX26" fmla="*/ 666750 w 838200"/>
                  <a:gd name="connsiteY26" fmla="*/ 1047750 h 1676400"/>
                  <a:gd name="connsiteX27" fmla="*/ 666750 w 838200"/>
                  <a:gd name="connsiteY27" fmla="*/ 904875 h 1676400"/>
                  <a:gd name="connsiteX28" fmla="*/ 514350 w 838200"/>
                  <a:gd name="connsiteY28" fmla="*/ 809625 h 1676400"/>
                  <a:gd name="connsiteX29" fmla="*/ 514350 w 838200"/>
                  <a:gd name="connsiteY29" fmla="*/ 714375 h 1676400"/>
                  <a:gd name="connsiteX30" fmla="*/ 542925 w 838200"/>
                  <a:gd name="connsiteY30" fmla="*/ 714375 h 1676400"/>
                  <a:gd name="connsiteX31" fmla="*/ 609600 w 838200"/>
                  <a:gd name="connsiteY31" fmla="*/ 771525 h 1676400"/>
                  <a:gd name="connsiteX32" fmla="*/ 657225 w 838200"/>
                  <a:gd name="connsiteY32" fmla="*/ 790575 h 1676400"/>
                  <a:gd name="connsiteX33" fmla="*/ 714375 w 838200"/>
                  <a:gd name="connsiteY33" fmla="*/ 800100 h 1676400"/>
                  <a:gd name="connsiteX34" fmla="*/ 838200 w 838200"/>
                  <a:gd name="connsiteY34" fmla="*/ 876300 h 1676400"/>
                  <a:gd name="connsiteX35" fmla="*/ 828675 w 838200"/>
                  <a:gd name="connsiteY35" fmla="*/ 742950 h 1676400"/>
                  <a:gd name="connsiteX36" fmla="*/ 752475 w 838200"/>
                  <a:gd name="connsiteY36" fmla="*/ 628650 h 1676400"/>
                  <a:gd name="connsiteX37" fmla="*/ 647700 w 838200"/>
                  <a:gd name="connsiteY37" fmla="*/ 561975 h 1676400"/>
                  <a:gd name="connsiteX38" fmla="*/ 647700 w 838200"/>
                  <a:gd name="connsiteY38" fmla="*/ 561975 h 1676400"/>
                  <a:gd name="connsiteX39" fmla="*/ 752475 w 838200"/>
                  <a:gd name="connsiteY39" fmla="*/ 504825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8200" h="1676400">
                    <a:moveTo>
                      <a:pt x="752475" y="504825"/>
                    </a:moveTo>
                    <a:lnTo>
                      <a:pt x="647700" y="333375"/>
                    </a:lnTo>
                    <a:lnTo>
                      <a:pt x="571500" y="304800"/>
                    </a:lnTo>
                    <a:cubicBezTo>
                      <a:pt x="549275" y="288925"/>
                      <a:pt x="525239" y="275320"/>
                      <a:pt x="504825" y="257175"/>
                    </a:cubicBezTo>
                    <a:cubicBezTo>
                      <a:pt x="455830" y="213624"/>
                      <a:pt x="492668" y="118310"/>
                      <a:pt x="495300" y="76200"/>
                    </a:cubicBezTo>
                    <a:cubicBezTo>
                      <a:pt x="492125" y="66675"/>
                      <a:pt x="492047" y="55465"/>
                      <a:pt x="485775" y="47625"/>
                    </a:cubicBezTo>
                    <a:cubicBezTo>
                      <a:pt x="469858" y="27729"/>
                      <a:pt x="449632" y="28053"/>
                      <a:pt x="428625" y="19050"/>
                    </a:cubicBezTo>
                    <a:cubicBezTo>
                      <a:pt x="415574" y="13457"/>
                      <a:pt x="403225" y="6350"/>
                      <a:pt x="390525" y="0"/>
                    </a:cubicBezTo>
                    <a:cubicBezTo>
                      <a:pt x="374650" y="3175"/>
                      <a:pt x="356956" y="1493"/>
                      <a:pt x="342900" y="9525"/>
                    </a:cubicBezTo>
                    <a:cubicBezTo>
                      <a:pt x="332961" y="15205"/>
                      <a:pt x="332789" y="30949"/>
                      <a:pt x="323850" y="38100"/>
                    </a:cubicBezTo>
                    <a:cubicBezTo>
                      <a:pt x="316010" y="44372"/>
                      <a:pt x="304800" y="44450"/>
                      <a:pt x="295275" y="47625"/>
                    </a:cubicBezTo>
                    <a:cubicBezTo>
                      <a:pt x="285750" y="57150"/>
                      <a:pt x="278748" y="70176"/>
                      <a:pt x="266700" y="76200"/>
                    </a:cubicBezTo>
                    <a:cubicBezTo>
                      <a:pt x="239759" y="89670"/>
                      <a:pt x="180975" y="104775"/>
                      <a:pt x="180975" y="104775"/>
                    </a:cubicBezTo>
                    <a:cubicBezTo>
                      <a:pt x="158637" y="171788"/>
                      <a:pt x="187710" y="89060"/>
                      <a:pt x="152400" y="171450"/>
                    </a:cubicBezTo>
                    <a:cubicBezTo>
                      <a:pt x="148445" y="180678"/>
                      <a:pt x="148444" y="191671"/>
                      <a:pt x="142875" y="200025"/>
                    </a:cubicBezTo>
                    <a:cubicBezTo>
                      <a:pt x="111667" y="246838"/>
                      <a:pt x="120867" y="212508"/>
                      <a:pt x="85725" y="247650"/>
                    </a:cubicBezTo>
                    <a:cubicBezTo>
                      <a:pt x="74500" y="258875"/>
                      <a:pt x="69346" y="275587"/>
                      <a:pt x="57150" y="285750"/>
                    </a:cubicBezTo>
                    <a:cubicBezTo>
                      <a:pt x="49437" y="292178"/>
                      <a:pt x="37555" y="290785"/>
                      <a:pt x="28575" y="295275"/>
                    </a:cubicBezTo>
                    <a:cubicBezTo>
                      <a:pt x="18336" y="300395"/>
                      <a:pt x="8095" y="306230"/>
                      <a:pt x="0" y="314325"/>
                    </a:cubicBezTo>
                    <a:lnTo>
                      <a:pt x="0" y="323850"/>
                    </a:lnTo>
                    <a:lnTo>
                      <a:pt x="57150" y="1676400"/>
                    </a:lnTo>
                    <a:lnTo>
                      <a:pt x="504825" y="1666875"/>
                    </a:lnTo>
                    <a:lnTo>
                      <a:pt x="504825" y="1666875"/>
                    </a:lnTo>
                    <a:lnTo>
                      <a:pt x="342900" y="1600200"/>
                    </a:lnTo>
                    <a:lnTo>
                      <a:pt x="476250" y="1238250"/>
                    </a:lnTo>
                    <a:lnTo>
                      <a:pt x="485775" y="1047750"/>
                    </a:lnTo>
                    <a:lnTo>
                      <a:pt x="666750" y="1047750"/>
                    </a:lnTo>
                    <a:lnTo>
                      <a:pt x="666750" y="904875"/>
                    </a:lnTo>
                    <a:lnTo>
                      <a:pt x="514350" y="809625"/>
                    </a:lnTo>
                    <a:lnTo>
                      <a:pt x="514350" y="714375"/>
                    </a:lnTo>
                    <a:lnTo>
                      <a:pt x="542925" y="714375"/>
                    </a:lnTo>
                    <a:cubicBezTo>
                      <a:pt x="565150" y="733425"/>
                      <a:pt x="585244" y="755288"/>
                      <a:pt x="609600" y="771525"/>
                    </a:cubicBezTo>
                    <a:cubicBezTo>
                      <a:pt x="623826" y="781009"/>
                      <a:pt x="641005" y="785168"/>
                      <a:pt x="657225" y="790575"/>
                    </a:cubicBezTo>
                    <a:cubicBezTo>
                      <a:pt x="690420" y="801640"/>
                      <a:pt x="687602" y="800100"/>
                      <a:pt x="714375" y="800100"/>
                    </a:cubicBezTo>
                    <a:lnTo>
                      <a:pt x="838200" y="876300"/>
                    </a:lnTo>
                    <a:lnTo>
                      <a:pt x="828675" y="742950"/>
                    </a:lnTo>
                    <a:lnTo>
                      <a:pt x="752475" y="628650"/>
                    </a:lnTo>
                    <a:lnTo>
                      <a:pt x="647700" y="561975"/>
                    </a:lnTo>
                    <a:lnTo>
                      <a:pt x="647700" y="561975"/>
                    </a:lnTo>
                    <a:lnTo>
                      <a:pt x="752475" y="504825"/>
                    </a:lnTo>
                    <a:close/>
                  </a:path>
                </a:pathLst>
              </a:custGeom>
              <a:solidFill>
                <a:schemeClr val="accent6">
                  <a:lumMod val="7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629275" y="2667000"/>
                <a:ext cx="971550" cy="990600"/>
              </a:xfrm>
              <a:custGeom>
                <a:avLst/>
                <a:gdLst>
                  <a:gd name="connsiteX0" fmla="*/ 0 w 971550"/>
                  <a:gd name="connsiteY0" fmla="*/ 28575 h 990600"/>
                  <a:gd name="connsiteX1" fmla="*/ 28575 w 971550"/>
                  <a:gd name="connsiteY1" fmla="*/ 457200 h 990600"/>
                  <a:gd name="connsiteX2" fmla="*/ 209550 w 971550"/>
                  <a:gd name="connsiteY2" fmla="*/ 714375 h 990600"/>
                  <a:gd name="connsiteX3" fmla="*/ 314325 w 971550"/>
                  <a:gd name="connsiteY3" fmla="*/ 857250 h 990600"/>
                  <a:gd name="connsiteX4" fmla="*/ 571500 w 971550"/>
                  <a:gd name="connsiteY4" fmla="*/ 923925 h 990600"/>
                  <a:gd name="connsiteX5" fmla="*/ 838200 w 971550"/>
                  <a:gd name="connsiteY5" fmla="*/ 990600 h 990600"/>
                  <a:gd name="connsiteX6" fmla="*/ 971550 w 971550"/>
                  <a:gd name="connsiteY6" fmla="*/ 857250 h 990600"/>
                  <a:gd name="connsiteX7" fmla="*/ 904875 w 971550"/>
                  <a:gd name="connsiteY7" fmla="*/ 800100 h 990600"/>
                  <a:gd name="connsiteX8" fmla="*/ 742950 w 971550"/>
                  <a:gd name="connsiteY8" fmla="*/ 390525 h 990600"/>
                  <a:gd name="connsiteX9" fmla="*/ 561975 w 971550"/>
                  <a:gd name="connsiteY9" fmla="*/ 142875 h 990600"/>
                  <a:gd name="connsiteX10" fmla="*/ 314325 w 971550"/>
                  <a:gd name="connsiteY10" fmla="*/ 38100 h 990600"/>
                  <a:gd name="connsiteX11" fmla="*/ 152400 w 971550"/>
                  <a:gd name="connsiteY11" fmla="*/ 0 h 990600"/>
                  <a:gd name="connsiteX12" fmla="*/ 0 w 971550"/>
                  <a:gd name="connsiteY12" fmla="*/ 28575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1550" h="990600">
                    <a:moveTo>
                      <a:pt x="0" y="28575"/>
                    </a:moveTo>
                    <a:lnTo>
                      <a:pt x="28575" y="457200"/>
                    </a:lnTo>
                    <a:lnTo>
                      <a:pt x="209550" y="714375"/>
                    </a:lnTo>
                    <a:lnTo>
                      <a:pt x="314325" y="857250"/>
                    </a:lnTo>
                    <a:lnTo>
                      <a:pt x="571500" y="923925"/>
                    </a:lnTo>
                    <a:lnTo>
                      <a:pt x="838200" y="990600"/>
                    </a:lnTo>
                    <a:lnTo>
                      <a:pt x="971550" y="857250"/>
                    </a:lnTo>
                    <a:lnTo>
                      <a:pt x="904875" y="800100"/>
                    </a:lnTo>
                    <a:lnTo>
                      <a:pt x="742950" y="390525"/>
                    </a:lnTo>
                    <a:lnTo>
                      <a:pt x="561975" y="142875"/>
                    </a:lnTo>
                    <a:lnTo>
                      <a:pt x="314325" y="38100"/>
                    </a:lnTo>
                    <a:lnTo>
                      <a:pt x="152400" y="0"/>
                    </a:lnTo>
                    <a:lnTo>
                      <a:pt x="0" y="28575"/>
                    </a:lnTo>
                    <a:close/>
                  </a:path>
                </a:pathLst>
              </a:custGeom>
              <a:solidFill>
                <a:schemeClr val="accent6">
                  <a:lumMod val="7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134100" y="2409825"/>
                <a:ext cx="1495425" cy="2162175"/>
              </a:xfrm>
              <a:custGeom>
                <a:avLst/>
                <a:gdLst>
                  <a:gd name="connsiteX0" fmla="*/ 1485900 w 1495425"/>
                  <a:gd name="connsiteY0" fmla="*/ 28575 h 2162175"/>
                  <a:gd name="connsiteX1" fmla="*/ 1295400 w 1495425"/>
                  <a:gd name="connsiteY1" fmla="*/ 0 h 2162175"/>
                  <a:gd name="connsiteX2" fmla="*/ 1028700 w 1495425"/>
                  <a:gd name="connsiteY2" fmla="*/ 123825 h 2162175"/>
                  <a:gd name="connsiteX3" fmla="*/ 838200 w 1495425"/>
                  <a:gd name="connsiteY3" fmla="*/ 209550 h 2162175"/>
                  <a:gd name="connsiteX4" fmla="*/ 819150 w 1495425"/>
                  <a:gd name="connsiteY4" fmla="*/ 352425 h 2162175"/>
                  <a:gd name="connsiteX5" fmla="*/ 809625 w 1495425"/>
                  <a:gd name="connsiteY5" fmla="*/ 571500 h 2162175"/>
                  <a:gd name="connsiteX6" fmla="*/ 781050 w 1495425"/>
                  <a:gd name="connsiteY6" fmla="*/ 733425 h 2162175"/>
                  <a:gd name="connsiteX7" fmla="*/ 676275 w 1495425"/>
                  <a:gd name="connsiteY7" fmla="*/ 1200150 h 2162175"/>
                  <a:gd name="connsiteX8" fmla="*/ 542925 w 1495425"/>
                  <a:gd name="connsiteY8" fmla="*/ 1457325 h 2162175"/>
                  <a:gd name="connsiteX9" fmla="*/ 352425 w 1495425"/>
                  <a:gd name="connsiteY9" fmla="*/ 1533525 h 2162175"/>
                  <a:gd name="connsiteX10" fmla="*/ 276225 w 1495425"/>
                  <a:gd name="connsiteY10" fmla="*/ 1752600 h 2162175"/>
                  <a:gd name="connsiteX11" fmla="*/ 171450 w 1495425"/>
                  <a:gd name="connsiteY11" fmla="*/ 1838325 h 2162175"/>
                  <a:gd name="connsiteX12" fmla="*/ 0 w 1495425"/>
                  <a:gd name="connsiteY12" fmla="*/ 1876425 h 2162175"/>
                  <a:gd name="connsiteX13" fmla="*/ 0 w 1495425"/>
                  <a:gd name="connsiteY13" fmla="*/ 2047875 h 2162175"/>
                  <a:gd name="connsiteX14" fmla="*/ 171450 w 1495425"/>
                  <a:gd name="connsiteY14" fmla="*/ 2057400 h 2162175"/>
                  <a:gd name="connsiteX15" fmla="*/ 228600 w 1495425"/>
                  <a:gd name="connsiteY15" fmla="*/ 2162175 h 2162175"/>
                  <a:gd name="connsiteX16" fmla="*/ 342900 w 1495425"/>
                  <a:gd name="connsiteY16" fmla="*/ 2152650 h 2162175"/>
                  <a:gd name="connsiteX17" fmla="*/ 409575 w 1495425"/>
                  <a:gd name="connsiteY17" fmla="*/ 1962150 h 2162175"/>
                  <a:gd name="connsiteX18" fmla="*/ 409575 w 1495425"/>
                  <a:gd name="connsiteY18" fmla="*/ 1781175 h 2162175"/>
                  <a:gd name="connsiteX19" fmla="*/ 619125 w 1495425"/>
                  <a:gd name="connsiteY19" fmla="*/ 1514475 h 2162175"/>
                  <a:gd name="connsiteX20" fmla="*/ 704850 w 1495425"/>
                  <a:gd name="connsiteY20" fmla="*/ 1247775 h 2162175"/>
                  <a:gd name="connsiteX21" fmla="*/ 952500 w 1495425"/>
                  <a:gd name="connsiteY21" fmla="*/ 1000125 h 2162175"/>
                  <a:gd name="connsiteX22" fmla="*/ 1009650 w 1495425"/>
                  <a:gd name="connsiteY22" fmla="*/ 914400 h 2162175"/>
                  <a:gd name="connsiteX23" fmla="*/ 1009650 w 1495425"/>
                  <a:gd name="connsiteY23" fmla="*/ 914400 h 2162175"/>
                  <a:gd name="connsiteX24" fmla="*/ 1190625 w 1495425"/>
                  <a:gd name="connsiteY24" fmla="*/ 638175 h 2162175"/>
                  <a:gd name="connsiteX25" fmla="*/ 1400175 w 1495425"/>
                  <a:gd name="connsiteY25" fmla="*/ 466725 h 2162175"/>
                  <a:gd name="connsiteX26" fmla="*/ 1409700 w 1495425"/>
                  <a:gd name="connsiteY26" fmla="*/ 238125 h 2162175"/>
                  <a:gd name="connsiteX27" fmla="*/ 1495425 w 1495425"/>
                  <a:gd name="connsiteY27" fmla="*/ 161925 h 2162175"/>
                  <a:gd name="connsiteX28" fmla="*/ 1485900 w 1495425"/>
                  <a:gd name="connsiteY28" fmla="*/ 28575 h 21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95425" h="2162175">
                    <a:moveTo>
                      <a:pt x="1485900" y="28575"/>
                    </a:moveTo>
                    <a:lnTo>
                      <a:pt x="1295400" y="0"/>
                    </a:lnTo>
                    <a:lnTo>
                      <a:pt x="1028700" y="123825"/>
                    </a:lnTo>
                    <a:lnTo>
                      <a:pt x="838200" y="209550"/>
                    </a:lnTo>
                    <a:lnTo>
                      <a:pt x="819150" y="352425"/>
                    </a:lnTo>
                    <a:lnTo>
                      <a:pt x="809625" y="571500"/>
                    </a:lnTo>
                    <a:lnTo>
                      <a:pt x="781050" y="733425"/>
                    </a:lnTo>
                    <a:lnTo>
                      <a:pt x="676275" y="1200150"/>
                    </a:lnTo>
                    <a:lnTo>
                      <a:pt x="542925" y="1457325"/>
                    </a:lnTo>
                    <a:lnTo>
                      <a:pt x="352425" y="1533525"/>
                    </a:lnTo>
                    <a:lnTo>
                      <a:pt x="276225" y="1752600"/>
                    </a:lnTo>
                    <a:lnTo>
                      <a:pt x="171450" y="1838325"/>
                    </a:lnTo>
                    <a:lnTo>
                      <a:pt x="0" y="1876425"/>
                    </a:lnTo>
                    <a:lnTo>
                      <a:pt x="0" y="2047875"/>
                    </a:lnTo>
                    <a:lnTo>
                      <a:pt x="171450" y="2057400"/>
                    </a:lnTo>
                    <a:lnTo>
                      <a:pt x="228600" y="2162175"/>
                    </a:lnTo>
                    <a:lnTo>
                      <a:pt x="342900" y="2152650"/>
                    </a:lnTo>
                    <a:lnTo>
                      <a:pt x="409575" y="1962150"/>
                    </a:lnTo>
                    <a:lnTo>
                      <a:pt x="409575" y="1781175"/>
                    </a:lnTo>
                    <a:lnTo>
                      <a:pt x="619125" y="1514475"/>
                    </a:lnTo>
                    <a:lnTo>
                      <a:pt x="704850" y="1247775"/>
                    </a:lnTo>
                    <a:lnTo>
                      <a:pt x="952500" y="1000125"/>
                    </a:lnTo>
                    <a:lnTo>
                      <a:pt x="1009650" y="914400"/>
                    </a:lnTo>
                    <a:lnTo>
                      <a:pt x="1009650" y="914400"/>
                    </a:lnTo>
                    <a:lnTo>
                      <a:pt x="1190625" y="638175"/>
                    </a:lnTo>
                    <a:lnTo>
                      <a:pt x="1400175" y="466725"/>
                    </a:lnTo>
                    <a:lnTo>
                      <a:pt x="1409700" y="238125"/>
                    </a:lnTo>
                    <a:lnTo>
                      <a:pt x="1495425" y="161925"/>
                    </a:lnTo>
                    <a:lnTo>
                      <a:pt x="1485900" y="285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62425" y="4619625"/>
                <a:ext cx="704850" cy="1019175"/>
              </a:xfrm>
              <a:custGeom>
                <a:avLst/>
                <a:gdLst>
                  <a:gd name="connsiteX0" fmla="*/ 695325 w 704850"/>
                  <a:gd name="connsiteY0" fmla="*/ 142875 h 1019175"/>
                  <a:gd name="connsiteX1" fmla="*/ 685800 w 704850"/>
                  <a:gd name="connsiteY1" fmla="*/ 0 h 1019175"/>
                  <a:gd name="connsiteX2" fmla="*/ 533400 w 704850"/>
                  <a:gd name="connsiteY2" fmla="*/ 152400 h 1019175"/>
                  <a:gd name="connsiteX3" fmla="*/ 381000 w 704850"/>
                  <a:gd name="connsiteY3" fmla="*/ 476250 h 1019175"/>
                  <a:gd name="connsiteX4" fmla="*/ 304800 w 704850"/>
                  <a:gd name="connsiteY4" fmla="*/ 542925 h 1019175"/>
                  <a:gd name="connsiteX5" fmla="*/ 304800 w 704850"/>
                  <a:gd name="connsiteY5" fmla="*/ 647700 h 1019175"/>
                  <a:gd name="connsiteX6" fmla="*/ 266700 w 704850"/>
                  <a:gd name="connsiteY6" fmla="*/ 723900 h 1019175"/>
                  <a:gd name="connsiteX7" fmla="*/ 123825 w 704850"/>
                  <a:gd name="connsiteY7" fmla="*/ 800100 h 1019175"/>
                  <a:gd name="connsiteX8" fmla="*/ 38100 w 704850"/>
                  <a:gd name="connsiteY8" fmla="*/ 885825 h 1019175"/>
                  <a:gd name="connsiteX9" fmla="*/ 0 w 704850"/>
                  <a:gd name="connsiteY9" fmla="*/ 1019175 h 1019175"/>
                  <a:gd name="connsiteX10" fmla="*/ 104775 w 704850"/>
                  <a:gd name="connsiteY10" fmla="*/ 1019175 h 1019175"/>
                  <a:gd name="connsiteX11" fmla="*/ 133350 w 704850"/>
                  <a:gd name="connsiteY11" fmla="*/ 904875 h 1019175"/>
                  <a:gd name="connsiteX12" fmla="*/ 276225 w 704850"/>
                  <a:gd name="connsiteY12" fmla="*/ 809625 h 1019175"/>
                  <a:gd name="connsiteX13" fmla="*/ 276225 w 704850"/>
                  <a:gd name="connsiteY13" fmla="*/ 809625 h 1019175"/>
                  <a:gd name="connsiteX14" fmla="*/ 361950 w 704850"/>
                  <a:gd name="connsiteY14" fmla="*/ 771525 h 1019175"/>
                  <a:gd name="connsiteX15" fmla="*/ 361950 w 704850"/>
                  <a:gd name="connsiteY15" fmla="*/ 885825 h 1019175"/>
                  <a:gd name="connsiteX16" fmla="*/ 419100 w 704850"/>
                  <a:gd name="connsiteY16" fmla="*/ 876300 h 1019175"/>
                  <a:gd name="connsiteX17" fmla="*/ 428625 w 704850"/>
                  <a:gd name="connsiteY17" fmla="*/ 685800 h 1019175"/>
                  <a:gd name="connsiteX18" fmla="*/ 542925 w 704850"/>
                  <a:gd name="connsiteY18" fmla="*/ 600075 h 1019175"/>
                  <a:gd name="connsiteX19" fmla="*/ 676275 w 704850"/>
                  <a:gd name="connsiteY19" fmla="*/ 600075 h 1019175"/>
                  <a:gd name="connsiteX20" fmla="*/ 704850 w 704850"/>
                  <a:gd name="connsiteY20" fmla="*/ 476250 h 1019175"/>
                  <a:gd name="connsiteX21" fmla="*/ 628650 w 704850"/>
                  <a:gd name="connsiteY21" fmla="*/ 466725 h 1019175"/>
                  <a:gd name="connsiteX22" fmla="*/ 561975 w 704850"/>
                  <a:gd name="connsiteY22" fmla="*/ 523875 h 1019175"/>
                  <a:gd name="connsiteX23" fmla="*/ 504825 w 704850"/>
                  <a:gd name="connsiteY23" fmla="*/ 504825 h 1019175"/>
                  <a:gd name="connsiteX24" fmla="*/ 533400 w 704850"/>
                  <a:gd name="connsiteY24" fmla="*/ 409575 h 1019175"/>
                  <a:gd name="connsiteX25" fmla="*/ 685800 w 704850"/>
                  <a:gd name="connsiteY25" fmla="*/ 314325 h 1019175"/>
                  <a:gd name="connsiteX26" fmla="*/ 657225 w 704850"/>
                  <a:gd name="connsiteY26" fmla="*/ 200025 h 1019175"/>
                  <a:gd name="connsiteX27" fmla="*/ 695325 w 704850"/>
                  <a:gd name="connsiteY27" fmla="*/ 14287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850" h="1019175">
                    <a:moveTo>
                      <a:pt x="695325" y="142875"/>
                    </a:moveTo>
                    <a:lnTo>
                      <a:pt x="685800" y="0"/>
                    </a:lnTo>
                    <a:lnTo>
                      <a:pt x="533400" y="152400"/>
                    </a:lnTo>
                    <a:lnTo>
                      <a:pt x="381000" y="476250"/>
                    </a:lnTo>
                    <a:lnTo>
                      <a:pt x="304800" y="542925"/>
                    </a:lnTo>
                    <a:lnTo>
                      <a:pt x="304800" y="647700"/>
                    </a:lnTo>
                    <a:lnTo>
                      <a:pt x="266700" y="723900"/>
                    </a:lnTo>
                    <a:lnTo>
                      <a:pt x="123825" y="800100"/>
                    </a:lnTo>
                    <a:lnTo>
                      <a:pt x="38100" y="885825"/>
                    </a:lnTo>
                    <a:lnTo>
                      <a:pt x="0" y="1019175"/>
                    </a:lnTo>
                    <a:lnTo>
                      <a:pt x="104775" y="1019175"/>
                    </a:lnTo>
                    <a:lnTo>
                      <a:pt x="133350" y="904875"/>
                    </a:lnTo>
                    <a:lnTo>
                      <a:pt x="276225" y="809625"/>
                    </a:lnTo>
                    <a:lnTo>
                      <a:pt x="276225" y="809625"/>
                    </a:lnTo>
                    <a:lnTo>
                      <a:pt x="361950" y="771525"/>
                    </a:lnTo>
                    <a:lnTo>
                      <a:pt x="361950" y="885825"/>
                    </a:lnTo>
                    <a:lnTo>
                      <a:pt x="419100" y="876300"/>
                    </a:lnTo>
                    <a:lnTo>
                      <a:pt x="428625" y="685800"/>
                    </a:lnTo>
                    <a:lnTo>
                      <a:pt x="542925" y="600075"/>
                    </a:lnTo>
                    <a:lnTo>
                      <a:pt x="676275" y="600075"/>
                    </a:lnTo>
                    <a:lnTo>
                      <a:pt x="704850" y="476250"/>
                    </a:lnTo>
                    <a:lnTo>
                      <a:pt x="628650" y="466725"/>
                    </a:lnTo>
                    <a:lnTo>
                      <a:pt x="561975" y="523875"/>
                    </a:lnTo>
                    <a:lnTo>
                      <a:pt x="504825" y="504825"/>
                    </a:lnTo>
                    <a:lnTo>
                      <a:pt x="533400" y="409575"/>
                    </a:lnTo>
                    <a:lnTo>
                      <a:pt x="685800" y="314325"/>
                    </a:lnTo>
                    <a:lnTo>
                      <a:pt x="657225" y="200025"/>
                    </a:lnTo>
                    <a:lnTo>
                      <a:pt x="695325" y="1428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238375" y="933450"/>
                <a:ext cx="200025" cy="323850"/>
              </a:xfrm>
              <a:custGeom>
                <a:avLst/>
                <a:gdLst>
                  <a:gd name="connsiteX0" fmla="*/ 200025 w 200025"/>
                  <a:gd name="connsiteY0" fmla="*/ 0 h 323850"/>
                  <a:gd name="connsiteX1" fmla="*/ 114300 w 200025"/>
                  <a:gd name="connsiteY1" fmla="*/ 114300 h 323850"/>
                  <a:gd name="connsiteX2" fmla="*/ 152400 w 200025"/>
                  <a:gd name="connsiteY2" fmla="*/ 247650 h 323850"/>
                  <a:gd name="connsiteX3" fmla="*/ 133350 w 200025"/>
                  <a:gd name="connsiteY3" fmla="*/ 304800 h 323850"/>
                  <a:gd name="connsiteX4" fmla="*/ 57150 w 200025"/>
                  <a:gd name="connsiteY4" fmla="*/ 323850 h 323850"/>
                  <a:gd name="connsiteX5" fmla="*/ 9525 w 200025"/>
                  <a:gd name="connsiteY5" fmla="*/ 219075 h 323850"/>
                  <a:gd name="connsiteX6" fmla="*/ 0 w 200025"/>
                  <a:gd name="connsiteY6" fmla="*/ 0 h 323850"/>
                  <a:gd name="connsiteX7" fmla="*/ 200025 w 200025"/>
                  <a:gd name="connsiteY7"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5" h="323850">
                    <a:moveTo>
                      <a:pt x="200025" y="0"/>
                    </a:moveTo>
                    <a:lnTo>
                      <a:pt x="114300" y="114300"/>
                    </a:lnTo>
                    <a:lnTo>
                      <a:pt x="152400" y="247650"/>
                    </a:lnTo>
                    <a:lnTo>
                      <a:pt x="133350" y="304800"/>
                    </a:lnTo>
                    <a:lnTo>
                      <a:pt x="57150" y="323850"/>
                    </a:lnTo>
                    <a:lnTo>
                      <a:pt x="9525" y="219075"/>
                    </a:lnTo>
                    <a:lnTo>
                      <a:pt x="0" y="0"/>
                    </a:lnTo>
                    <a:lnTo>
                      <a:pt x="200025" y="0"/>
                    </a:lnTo>
                    <a:close/>
                  </a:path>
                </a:pathLst>
              </a:custGeom>
              <a:solidFill>
                <a:schemeClr val="accent6">
                  <a:lumMod val="7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495550" y="981075"/>
                <a:ext cx="466725" cy="476250"/>
              </a:xfrm>
              <a:custGeom>
                <a:avLst/>
                <a:gdLst>
                  <a:gd name="connsiteX0" fmla="*/ 95250 w 466725"/>
                  <a:gd name="connsiteY0" fmla="*/ 0 h 476250"/>
                  <a:gd name="connsiteX1" fmla="*/ 76200 w 466725"/>
                  <a:gd name="connsiteY1" fmla="*/ 66675 h 476250"/>
                  <a:gd name="connsiteX2" fmla="*/ 66675 w 466725"/>
                  <a:gd name="connsiteY2" fmla="*/ 304800 h 476250"/>
                  <a:gd name="connsiteX3" fmla="*/ 180975 w 466725"/>
                  <a:gd name="connsiteY3" fmla="*/ 333375 h 476250"/>
                  <a:gd name="connsiteX4" fmla="*/ 180975 w 466725"/>
                  <a:gd name="connsiteY4" fmla="*/ 371475 h 476250"/>
                  <a:gd name="connsiteX5" fmla="*/ 0 w 466725"/>
                  <a:gd name="connsiteY5" fmla="*/ 400050 h 476250"/>
                  <a:gd name="connsiteX6" fmla="*/ 0 w 466725"/>
                  <a:gd name="connsiteY6" fmla="*/ 400050 h 476250"/>
                  <a:gd name="connsiteX7" fmla="*/ 28575 w 466725"/>
                  <a:gd name="connsiteY7" fmla="*/ 476250 h 476250"/>
                  <a:gd name="connsiteX8" fmla="*/ 276225 w 466725"/>
                  <a:gd name="connsiteY8" fmla="*/ 476250 h 476250"/>
                  <a:gd name="connsiteX9" fmla="*/ 295275 w 466725"/>
                  <a:gd name="connsiteY9" fmla="*/ 304800 h 476250"/>
                  <a:gd name="connsiteX10" fmla="*/ 466725 w 466725"/>
                  <a:gd name="connsiteY10" fmla="*/ 266700 h 476250"/>
                  <a:gd name="connsiteX11" fmla="*/ 466725 w 466725"/>
                  <a:gd name="connsiteY11" fmla="*/ 28575 h 476250"/>
                  <a:gd name="connsiteX12" fmla="*/ 95250 w 466725"/>
                  <a:gd name="connsiteY12"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725" h="476250">
                    <a:moveTo>
                      <a:pt x="95250" y="0"/>
                    </a:moveTo>
                    <a:lnTo>
                      <a:pt x="76200" y="66675"/>
                    </a:lnTo>
                    <a:lnTo>
                      <a:pt x="66675" y="304800"/>
                    </a:lnTo>
                    <a:lnTo>
                      <a:pt x="180975" y="333375"/>
                    </a:lnTo>
                    <a:lnTo>
                      <a:pt x="180975" y="371475"/>
                    </a:lnTo>
                    <a:lnTo>
                      <a:pt x="0" y="400050"/>
                    </a:lnTo>
                    <a:lnTo>
                      <a:pt x="0" y="400050"/>
                    </a:lnTo>
                    <a:lnTo>
                      <a:pt x="28575" y="476250"/>
                    </a:lnTo>
                    <a:lnTo>
                      <a:pt x="276225" y="476250"/>
                    </a:lnTo>
                    <a:lnTo>
                      <a:pt x="295275" y="304800"/>
                    </a:lnTo>
                    <a:lnTo>
                      <a:pt x="466725" y="266700"/>
                    </a:lnTo>
                    <a:lnTo>
                      <a:pt x="466725" y="28575"/>
                    </a:lnTo>
                    <a:lnTo>
                      <a:pt x="95250" y="0"/>
                    </a:lnTo>
                    <a:close/>
                  </a:path>
                </a:pathLst>
              </a:custGeom>
              <a:solidFill>
                <a:schemeClr val="accent6">
                  <a:lumMod val="7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609850" y="1438275"/>
                <a:ext cx="371475" cy="857250"/>
              </a:xfrm>
              <a:custGeom>
                <a:avLst/>
                <a:gdLst>
                  <a:gd name="connsiteX0" fmla="*/ 371475 w 371475"/>
                  <a:gd name="connsiteY0" fmla="*/ 161925 h 857250"/>
                  <a:gd name="connsiteX1" fmla="*/ 238125 w 371475"/>
                  <a:gd name="connsiteY1" fmla="*/ 0 h 857250"/>
                  <a:gd name="connsiteX2" fmla="*/ 38100 w 371475"/>
                  <a:gd name="connsiteY2" fmla="*/ 200025 h 857250"/>
                  <a:gd name="connsiteX3" fmla="*/ 0 w 371475"/>
                  <a:gd name="connsiteY3" fmla="*/ 552450 h 857250"/>
                  <a:gd name="connsiteX4" fmla="*/ 76200 w 371475"/>
                  <a:gd name="connsiteY4" fmla="*/ 609600 h 857250"/>
                  <a:gd name="connsiteX5" fmla="*/ 85725 w 371475"/>
                  <a:gd name="connsiteY5" fmla="*/ 857250 h 857250"/>
                  <a:gd name="connsiteX6" fmla="*/ 285750 w 371475"/>
                  <a:gd name="connsiteY6" fmla="*/ 838200 h 857250"/>
                  <a:gd name="connsiteX7" fmla="*/ 171450 w 371475"/>
                  <a:gd name="connsiteY7" fmla="*/ 361950 h 857250"/>
                  <a:gd name="connsiteX8" fmla="*/ 95250 w 371475"/>
                  <a:gd name="connsiteY8" fmla="*/ 266700 h 857250"/>
                  <a:gd name="connsiteX9" fmla="*/ 371475 w 371475"/>
                  <a:gd name="connsiteY9" fmla="*/ 16192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857250">
                    <a:moveTo>
                      <a:pt x="371475" y="161925"/>
                    </a:moveTo>
                    <a:lnTo>
                      <a:pt x="238125" y="0"/>
                    </a:lnTo>
                    <a:lnTo>
                      <a:pt x="38100" y="200025"/>
                    </a:lnTo>
                    <a:lnTo>
                      <a:pt x="0" y="552450"/>
                    </a:lnTo>
                    <a:lnTo>
                      <a:pt x="76200" y="609600"/>
                    </a:lnTo>
                    <a:lnTo>
                      <a:pt x="85725" y="857250"/>
                    </a:lnTo>
                    <a:lnTo>
                      <a:pt x="285750" y="838200"/>
                    </a:lnTo>
                    <a:lnTo>
                      <a:pt x="171450" y="361950"/>
                    </a:lnTo>
                    <a:lnTo>
                      <a:pt x="95250" y="266700"/>
                    </a:lnTo>
                    <a:lnTo>
                      <a:pt x="371475" y="1619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266950" y="1866900"/>
                <a:ext cx="361950" cy="409575"/>
              </a:xfrm>
              <a:custGeom>
                <a:avLst/>
                <a:gdLst>
                  <a:gd name="connsiteX0" fmla="*/ 209550 w 361950"/>
                  <a:gd name="connsiteY0" fmla="*/ 0 h 409575"/>
                  <a:gd name="connsiteX1" fmla="*/ 123825 w 361950"/>
                  <a:gd name="connsiteY1" fmla="*/ 76200 h 409575"/>
                  <a:gd name="connsiteX2" fmla="*/ 180975 w 361950"/>
                  <a:gd name="connsiteY2" fmla="*/ 142875 h 409575"/>
                  <a:gd name="connsiteX3" fmla="*/ 171450 w 361950"/>
                  <a:gd name="connsiteY3" fmla="*/ 266700 h 409575"/>
                  <a:gd name="connsiteX4" fmla="*/ 0 w 361950"/>
                  <a:gd name="connsiteY4" fmla="*/ 257175 h 409575"/>
                  <a:gd name="connsiteX5" fmla="*/ 19050 w 361950"/>
                  <a:gd name="connsiteY5" fmla="*/ 333375 h 409575"/>
                  <a:gd name="connsiteX6" fmla="*/ 104775 w 361950"/>
                  <a:gd name="connsiteY6" fmla="*/ 409575 h 409575"/>
                  <a:gd name="connsiteX7" fmla="*/ 361950 w 361950"/>
                  <a:gd name="connsiteY7" fmla="*/ 390525 h 409575"/>
                  <a:gd name="connsiteX8" fmla="*/ 295275 w 361950"/>
                  <a:gd name="connsiteY8" fmla="*/ 295275 h 409575"/>
                  <a:gd name="connsiteX9" fmla="*/ 285750 w 361950"/>
                  <a:gd name="connsiteY9" fmla="*/ 142875 h 409575"/>
                  <a:gd name="connsiteX10" fmla="*/ 209550 w 361950"/>
                  <a:gd name="connsiteY10"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950" h="409575">
                    <a:moveTo>
                      <a:pt x="209550" y="0"/>
                    </a:moveTo>
                    <a:lnTo>
                      <a:pt x="123825" y="76200"/>
                    </a:lnTo>
                    <a:lnTo>
                      <a:pt x="180975" y="142875"/>
                    </a:lnTo>
                    <a:lnTo>
                      <a:pt x="171450" y="266700"/>
                    </a:lnTo>
                    <a:lnTo>
                      <a:pt x="0" y="257175"/>
                    </a:lnTo>
                    <a:lnTo>
                      <a:pt x="19050" y="333375"/>
                    </a:lnTo>
                    <a:lnTo>
                      <a:pt x="104775" y="409575"/>
                    </a:lnTo>
                    <a:lnTo>
                      <a:pt x="361950" y="390525"/>
                    </a:lnTo>
                    <a:lnTo>
                      <a:pt x="295275" y="295275"/>
                    </a:lnTo>
                    <a:lnTo>
                      <a:pt x="285750" y="142875"/>
                    </a:lnTo>
                    <a:lnTo>
                      <a:pt x="20955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724025" y="2705100"/>
                <a:ext cx="1085850" cy="657225"/>
              </a:xfrm>
              <a:custGeom>
                <a:avLst/>
                <a:gdLst>
                  <a:gd name="connsiteX0" fmla="*/ 885825 w 1085850"/>
                  <a:gd name="connsiteY0" fmla="*/ 19050 h 657225"/>
                  <a:gd name="connsiteX1" fmla="*/ 895350 w 1085850"/>
                  <a:gd name="connsiteY1" fmla="*/ 361950 h 657225"/>
                  <a:gd name="connsiteX2" fmla="*/ 1057275 w 1085850"/>
                  <a:gd name="connsiteY2" fmla="*/ 400050 h 657225"/>
                  <a:gd name="connsiteX3" fmla="*/ 1085850 w 1085850"/>
                  <a:gd name="connsiteY3" fmla="*/ 542925 h 657225"/>
                  <a:gd name="connsiteX4" fmla="*/ 962025 w 1085850"/>
                  <a:gd name="connsiteY4" fmla="*/ 495300 h 657225"/>
                  <a:gd name="connsiteX5" fmla="*/ 876300 w 1085850"/>
                  <a:gd name="connsiteY5" fmla="*/ 400050 h 657225"/>
                  <a:gd name="connsiteX6" fmla="*/ 685800 w 1085850"/>
                  <a:gd name="connsiteY6" fmla="*/ 400050 h 657225"/>
                  <a:gd name="connsiteX7" fmla="*/ 714375 w 1085850"/>
                  <a:gd name="connsiteY7" fmla="*/ 485775 h 657225"/>
                  <a:gd name="connsiteX8" fmla="*/ 857250 w 1085850"/>
                  <a:gd name="connsiteY8" fmla="*/ 495300 h 657225"/>
                  <a:gd name="connsiteX9" fmla="*/ 933450 w 1085850"/>
                  <a:gd name="connsiteY9" fmla="*/ 657225 h 657225"/>
                  <a:gd name="connsiteX10" fmla="*/ 838200 w 1085850"/>
                  <a:gd name="connsiteY10" fmla="*/ 657225 h 657225"/>
                  <a:gd name="connsiteX11" fmla="*/ 771525 w 1085850"/>
                  <a:gd name="connsiteY11" fmla="*/ 581025 h 657225"/>
                  <a:gd name="connsiteX12" fmla="*/ 647700 w 1085850"/>
                  <a:gd name="connsiteY12" fmla="*/ 581025 h 657225"/>
                  <a:gd name="connsiteX13" fmla="*/ 504825 w 1085850"/>
                  <a:gd name="connsiteY13" fmla="*/ 600075 h 657225"/>
                  <a:gd name="connsiteX14" fmla="*/ 371475 w 1085850"/>
                  <a:gd name="connsiteY14" fmla="*/ 657225 h 657225"/>
                  <a:gd name="connsiteX15" fmla="*/ 171450 w 1085850"/>
                  <a:gd name="connsiteY15" fmla="*/ 609600 h 657225"/>
                  <a:gd name="connsiteX16" fmla="*/ 219075 w 1085850"/>
                  <a:gd name="connsiteY16" fmla="*/ 542925 h 657225"/>
                  <a:gd name="connsiteX17" fmla="*/ 209550 w 1085850"/>
                  <a:gd name="connsiteY17" fmla="*/ 457200 h 657225"/>
                  <a:gd name="connsiteX18" fmla="*/ 0 w 1085850"/>
                  <a:gd name="connsiteY18" fmla="*/ 409575 h 657225"/>
                  <a:gd name="connsiteX19" fmla="*/ 0 w 1085850"/>
                  <a:gd name="connsiteY19" fmla="*/ 409575 h 657225"/>
                  <a:gd name="connsiteX20" fmla="*/ 0 w 1085850"/>
                  <a:gd name="connsiteY20" fmla="*/ 304800 h 657225"/>
                  <a:gd name="connsiteX21" fmla="*/ 76200 w 1085850"/>
                  <a:gd name="connsiteY21" fmla="*/ 323850 h 657225"/>
                  <a:gd name="connsiteX22" fmla="*/ 114300 w 1085850"/>
                  <a:gd name="connsiteY22" fmla="*/ 381000 h 657225"/>
                  <a:gd name="connsiteX23" fmla="*/ 285750 w 1085850"/>
                  <a:gd name="connsiteY23" fmla="*/ 419100 h 657225"/>
                  <a:gd name="connsiteX24" fmla="*/ 295275 w 1085850"/>
                  <a:gd name="connsiteY24" fmla="*/ 590550 h 657225"/>
                  <a:gd name="connsiteX25" fmla="*/ 352425 w 1085850"/>
                  <a:gd name="connsiteY25" fmla="*/ 609600 h 657225"/>
                  <a:gd name="connsiteX26" fmla="*/ 381000 w 1085850"/>
                  <a:gd name="connsiteY26" fmla="*/ 514350 h 657225"/>
                  <a:gd name="connsiteX27" fmla="*/ 447675 w 1085850"/>
                  <a:gd name="connsiteY27" fmla="*/ 571500 h 657225"/>
                  <a:gd name="connsiteX28" fmla="*/ 504825 w 1085850"/>
                  <a:gd name="connsiteY28" fmla="*/ 466725 h 657225"/>
                  <a:gd name="connsiteX29" fmla="*/ 600075 w 1085850"/>
                  <a:gd name="connsiteY29" fmla="*/ 428625 h 657225"/>
                  <a:gd name="connsiteX30" fmla="*/ 600075 w 1085850"/>
                  <a:gd name="connsiteY30" fmla="*/ 314325 h 657225"/>
                  <a:gd name="connsiteX31" fmla="*/ 533400 w 1085850"/>
                  <a:gd name="connsiteY31" fmla="*/ 266700 h 657225"/>
                  <a:gd name="connsiteX32" fmla="*/ 428625 w 1085850"/>
                  <a:gd name="connsiteY32" fmla="*/ 209550 h 657225"/>
                  <a:gd name="connsiteX33" fmla="*/ 390525 w 1085850"/>
                  <a:gd name="connsiteY33" fmla="*/ 142875 h 657225"/>
                  <a:gd name="connsiteX34" fmla="*/ 323850 w 1085850"/>
                  <a:gd name="connsiteY34" fmla="*/ 152400 h 657225"/>
                  <a:gd name="connsiteX35" fmla="*/ 266700 w 1085850"/>
                  <a:gd name="connsiteY35" fmla="*/ 238125 h 657225"/>
                  <a:gd name="connsiteX36" fmla="*/ 180975 w 1085850"/>
                  <a:gd name="connsiteY36" fmla="*/ 257175 h 657225"/>
                  <a:gd name="connsiteX37" fmla="*/ 180975 w 1085850"/>
                  <a:gd name="connsiteY37" fmla="*/ 190500 h 657225"/>
                  <a:gd name="connsiteX38" fmla="*/ 323850 w 1085850"/>
                  <a:gd name="connsiteY38" fmla="*/ 9525 h 657225"/>
                  <a:gd name="connsiteX39" fmla="*/ 704850 w 1085850"/>
                  <a:gd name="connsiteY39" fmla="*/ 57150 h 657225"/>
                  <a:gd name="connsiteX40" fmla="*/ 704850 w 1085850"/>
                  <a:gd name="connsiteY40" fmla="*/ 57150 h 657225"/>
                  <a:gd name="connsiteX41" fmla="*/ 742950 w 1085850"/>
                  <a:gd name="connsiteY41" fmla="*/ 0 h 657225"/>
                  <a:gd name="connsiteX42" fmla="*/ 885825 w 1085850"/>
                  <a:gd name="connsiteY42" fmla="*/ 1905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85850" h="657225">
                    <a:moveTo>
                      <a:pt x="885825" y="19050"/>
                    </a:moveTo>
                    <a:lnTo>
                      <a:pt x="895350" y="361950"/>
                    </a:lnTo>
                    <a:lnTo>
                      <a:pt x="1057275" y="400050"/>
                    </a:lnTo>
                    <a:lnTo>
                      <a:pt x="1085850" y="542925"/>
                    </a:lnTo>
                    <a:lnTo>
                      <a:pt x="962025" y="495300"/>
                    </a:lnTo>
                    <a:lnTo>
                      <a:pt x="876300" y="400050"/>
                    </a:lnTo>
                    <a:lnTo>
                      <a:pt x="685800" y="400050"/>
                    </a:lnTo>
                    <a:lnTo>
                      <a:pt x="714375" y="485775"/>
                    </a:lnTo>
                    <a:lnTo>
                      <a:pt x="857250" y="495300"/>
                    </a:lnTo>
                    <a:lnTo>
                      <a:pt x="933450" y="657225"/>
                    </a:lnTo>
                    <a:lnTo>
                      <a:pt x="838200" y="657225"/>
                    </a:lnTo>
                    <a:lnTo>
                      <a:pt x="771525" y="581025"/>
                    </a:lnTo>
                    <a:lnTo>
                      <a:pt x="647700" y="581025"/>
                    </a:lnTo>
                    <a:lnTo>
                      <a:pt x="504825" y="600075"/>
                    </a:lnTo>
                    <a:lnTo>
                      <a:pt x="371475" y="657225"/>
                    </a:lnTo>
                    <a:lnTo>
                      <a:pt x="171450" y="609600"/>
                    </a:lnTo>
                    <a:lnTo>
                      <a:pt x="219075" y="542925"/>
                    </a:lnTo>
                    <a:lnTo>
                      <a:pt x="209550" y="457200"/>
                    </a:lnTo>
                    <a:lnTo>
                      <a:pt x="0" y="409575"/>
                    </a:lnTo>
                    <a:lnTo>
                      <a:pt x="0" y="409575"/>
                    </a:lnTo>
                    <a:lnTo>
                      <a:pt x="0" y="304800"/>
                    </a:lnTo>
                    <a:lnTo>
                      <a:pt x="76200" y="323850"/>
                    </a:lnTo>
                    <a:lnTo>
                      <a:pt x="114300" y="381000"/>
                    </a:lnTo>
                    <a:lnTo>
                      <a:pt x="285750" y="419100"/>
                    </a:lnTo>
                    <a:lnTo>
                      <a:pt x="295275" y="590550"/>
                    </a:lnTo>
                    <a:lnTo>
                      <a:pt x="352425" y="609600"/>
                    </a:lnTo>
                    <a:lnTo>
                      <a:pt x="381000" y="514350"/>
                    </a:lnTo>
                    <a:lnTo>
                      <a:pt x="447675" y="571500"/>
                    </a:lnTo>
                    <a:lnTo>
                      <a:pt x="504825" y="466725"/>
                    </a:lnTo>
                    <a:lnTo>
                      <a:pt x="600075" y="428625"/>
                    </a:lnTo>
                    <a:lnTo>
                      <a:pt x="600075" y="314325"/>
                    </a:lnTo>
                    <a:lnTo>
                      <a:pt x="533400" y="266700"/>
                    </a:lnTo>
                    <a:lnTo>
                      <a:pt x="428625" y="209550"/>
                    </a:lnTo>
                    <a:lnTo>
                      <a:pt x="390525" y="142875"/>
                    </a:lnTo>
                    <a:lnTo>
                      <a:pt x="323850" y="152400"/>
                    </a:lnTo>
                    <a:lnTo>
                      <a:pt x="266700" y="238125"/>
                    </a:lnTo>
                    <a:lnTo>
                      <a:pt x="180975" y="257175"/>
                    </a:lnTo>
                    <a:lnTo>
                      <a:pt x="180975" y="190500"/>
                    </a:lnTo>
                    <a:lnTo>
                      <a:pt x="323850" y="9525"/>
                    </a:lnTo>
                    <a:lnTo>
                      <a:pt x="704850" y="57150"/>
                    </a:lnTo>
                    <a:lnTo>
                      <a:pt x="704850" y="57150"/>
                    </a:lnTo>
                    <a:lnTo>
                      <a:pt x="742950" y="0"/>
                    </a:lnTo>
                    <a:lnTo>
                      <a:pt x="885825" y="190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381250" y="3362325"/>
                <a:ext cx="390525" cy="904875"/>
              </a:xfrm>
              <a:custGeom>
                <a:avLst/>
                <a:gdLst>
                  <a:gd name="connsiteX0" fmla="*/ 0 w 390525"/>
                  <a:gd name="connsiteY0" fmla="*/ 0 h 904875"/>
                  <a:gd name="connsiteX1" fmla="*/ 266700 w 390525"/>
                  <a:gd name="connsiteY1" fmla="*/ 123825 h 904875"/>
                  <a:gd name="connsiteX2" fmla="*/ 390525 w 390525"/>
                  <a:gd name="connsiteY2" fmla="*/ 390525 h 904875"/>
                  <a:gd name="connsiteX3" fmla="*/ 342900 w 390525"/>
                  <a:gd name="connsiteY3" fmla="*/ 723900 h 904875"/>
                  <a:gd name="connsiteX4" fmla="*/ 104775 w 390525"/>
                  <a:gd name="connsiteY4" fmla="*/ 723900 h 904875"/>
                  <a:gd name="connsiteX5" fmla="*/ 114300 w 390525"/>
                  <a:gd name="connsiteY5" fmla="*/ 790575 h 904875"/>
                  <a:gd name="connsiteX6" fmla="*/ 200025 w 390525"/>
                  <a:gd name="connsiteY6" fmla="*/ 866775 h 904875"/>
                  <a:gd name="connsiteX7" fmla="*/ 295275 w 390525"/>
                  <a:gd name="connsiteY7" fmla="*/ 857250 h 904875"/>
                  <a:gd name="connsiteX8" fmla="*/ 295275 w 390525"/>
                  <a:gd name="connsiteY8" fmla="*/ 857250 h 904875"/>
                  <a:gd name="connsiteX9" fmla="*/ 28575 w 390525"/>
                  <a:gd name="connsiteY9" fmla="*/ 904875 h 904875"/>
                  <a:gd name="connsiteX10" fmla="*/ 47625 w 390525"/>
                  <a:gd name="connsiteY10" fmla="*/ 800100 h 904875"/>
                  <a:gd name="connsiteX11" fmla="*/ 57150 w 390525"/>
                  <a:gd name="connsiteY11" fmla="*/ 485775 h 904875"/>
                  <a:gd name="connsiteX12" fmla="*/ 0 w 390525"/>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525" h="904875">
                    <a:moveTo>
                      <a:pt x="0" y="0"/>
                    </a:moveTo>
                    <a:lnTo>
                      <a:pt x="266700" y="123825"/>
                    </a:lnTo>
                    <a:lnTo>
                      <a:pt x="390525" y="390525"/>
                    </a:lnTo>
                    <a:lnTo>
                      <a:pt x="342900" y="723900"/>
                    </a:lnTo>
                    <a:lnTo>
                      <a:pt x="104775" y="723900"/>
                    </a:lnTo>
                    <a:lnTo>
                      <a:pt x="114300" y="790575"/>
                    </a:lnTo>
                    <a:lnTo>
                      <a:pt x="200025" y="866775"/>
                    </a:lnTo>
                    <a:lnTo>
                      <a:pt x="295275" y="857250"/>
                    </a:lnTo>
                    <a:lnTo>
                      <a:pt x="295275" y="857250"/>
                    </a:lnTo>
                    <a:lnTo>
                      <a:pt x="28575" y="904875"/>
                    </a:lnTo>
                    <a:lnTo>
                      <a:pt x="47625" y="800100"/>
                    </a:lnTo>
                    <a:lnTo>
                      <a:pt x="57150" y="48577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019425" y="3543300"/>
                <a:ext cx="257175" cy="419100"/>
              </a:xfrm>
              <a:custGeom>
                <a:avLst/>
                <a:gdLst>
                  <a:gd name="connsiteX0" fmla="*/ 0 w 257175"/>
                  <a:gd name="connsiteY0" fmla="*/ 0 h 419100"/>
                  <a:gd name="connsiteX1" fmla="*/ 38100 w 257175"/>
                  <a:gd name="connsiteY1" fmla="*/ 419100 h 419100"/>
                  <a:gd name="connsiteX2" fmla="*/ 114300 w 257175"/>
                  <a:gd name="connsiteY2" fmla="*/ 409575 h 419100"/>
                  <a:gd name="connsiteX3" fmla="*/ 142875 w 257175"/>
                  <a:gd name="connsiteY3" fmla="*/ 314325 h 419100"/>
                  <a:gd name="connsiteX4" fmla="*/ 257175 w 257175"/>
                  <a:gd name="connsiteY4" fmla="*/ 295275 h 419100"/>
                  <a:gd name="connsiteX5" fmla="*/ 257175 w 257175"/>
                  <a:gd name="connsiteY5" fmla="*/ 171450 h 419100"/>
                  <a:gd name="connsiteX6" fmla="*/ 104775 w 257175"/>
                  <a:gd name="connsiteY6" fmla="*/ 28575 h 419100"/>
                  <a:gd name="connsiteX7" fmla="*/ 0 w 257175"/>
                  <a:gd name="connsiteY7"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419100">
                    <a:moveTo>
                      <a:pt x="0" y="0"/>
                    </a:moveTo>
                    <a:lnTo>
                      <a:pt x="38100" y="419100"/>
                    </a:lnTo>
                    <a:lnTo>
                      <a:pt x="114300" y="409575"/>
                    </a:lnTo>
                    <a:lnTo>
                      <a:pt x="142875" y="314325"/>
                    </a:lnTo>
                    <a:lnTo>
                      <a:pt x="257175" y="295275"/>
                    </a:lnTo>
                    <a:lnTo>
                      <a:pt x="257175" y="171450"/>
                    </a:lnTo>
                    <a:lnTo>
                      <a:pt x="104775" y="28575"/>
                    </a:lnTo>
                    <a:lnTo>
                      <a:pt x="0" y="0"/>
                    </a:lnTo>
                    <a:close/>
                  </a:path>
                </a:pathLst>
              </a:cu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28825" y="3714750"/>
                <a:ext cx="266700" cy="304800"/>
              </a:xfrm>
              <a:custGeom>
                <a:avLst/>
                <a:gdLst>
                  <a:gd name="connsiteX0" fmla="*/ 257175 w 266700"/>
                  <a:gd name="connsiteY0" fmla="*/ 0 h 304800"/>
                  <a:gd name="connsiteX1" fmla="*/ 266700 w 266700"/>
                  <a:gd name="connsiteY1" fmla="*/ 209550 h 304800"/>
                  <a:gd name="connsiteX2" fmla="*/ 190500 w 266700"/>
                  <a:gd name="connsiteY2" fmla="*/ 304800 h 304800"/>
                  <a:gd name="connsiteX3" fmla="*/ 85725 w 266700"/>
                  <a:gd name="connsiteY3" fmla="*/ 276225 h 304800"/>
                  <a:gd name="connsiteX4" fmla="*/ 0 w 266700"/>
                  <a:gd name="connsiteY4" fmla="*/ 247650 h 304800"/>
                  <a:gd name="connsiteX5" fmla="*/ 0 w 266700"/>
                  <a:gd name="connsiteY5" fmla="*/ 95250 h 304800"/>
                  <a:gd name="connsiteX6" fmla="*/ 257175 w 266700"/>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304800">
                    <a:moveTo>
                      <a:pt x="257175" y="0"/>
                    </a:moveTo>
                    <a:lnTo>
                      <a:pt x="266700" y="209550"/>
                    </a:lnTo>
                    <a:lnTo>
                      <a:pt x="190500" y="304800"/>
                    </a:lnTo>
                    <a:lnTo>
                      <a:pt x="85725" y="276225"/>
                    </a:lnTo>
                    <a:lnTo>
                      <a:pt x="0" y="247650"/>
                    </a:lnTo>
                    <a:lnTo>
                      <a:pt x="0" y="95250"/>
                    </a:lnTo>
                    <a:lnTo>
                      <a:pt x="25717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772150" y="4343400"/>
                <a:ext cx="676275" cy="542925"/>
              </a:xfrm>
              <a:custGeom>
                <a:avLst/>
                <a:gdLst>
                  <a:gd name="connsiteX0" fmla="*/ 0 w 676275"/>
                  <a:gd name="connsiteY0" fmla="*/ 0 h 542925"/>
                  <a:gd name="connsiteX1" fmla="*/ 123825 w 676275"/>
                  <a:gd name="connsiteY1" fmla="*/ 0 h 542925"/>
                  <a:gd name="connsiteX2" fmla="*/ 276225 w 676275"/>
                  <a:gd name="connsiteY2" fmla="*/ 228600 h 542925"/>
                  <a:gd name="connsiteX3" fmla="*/ 590550 w 676275"/>
                  <a:gd name="connsiteY3" fmla="*/ 323850 h 542925"/>
                  <a:gd name="connsiteX4" fmla="*/ 676275 w 676275"/>
                  <a:gd name="connsiteY4" fmla="*/ 504825 h 542925"/>
                  <a:gd name="connsiteX5" fmla="*/ 628650 w 676275"/>
                  <a:gd name="connsiteY5" fmla="*/ 542925 h 542925"/>
                  <a:gd name="connsiteX6" fmla="*/ 419100 w 676275"/>
                  <a:gd name="connsiteY6" fmla="*/ 400050 h 542925"/>
                  <a:gd name="connsiteX7" fmla="*/ 390525 w 676275"/>
                  <a:gd name="connsiteY7" fmla="*/ 342900 h 542925"/>
                  <a:gd name="connsiteX8" fmla="*/ 180975 w 676275"/>
                  <a:gd name="connsiteY8" fmla="*/ 238125 h 542925"/>
                  <a:gd name="connsiteX9" fmla="*/ 123825 w 676275"/>
                  <a:gd name="connsiteY9" fmla="*/ 142875 h 542925"/>
                  <a:gd name="connsiteX10" fmla="*/ 0 w 676275"/>
                  <a:gd name="connsiteY10"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6275" h="542925">
                    <a:moveTo>
                      <a:pt x="0" y="0"/>
                    </a:moveTo>
                    <a:lnTo>
                      <a:pt x="123825" y="0"/>
                    </a:lnTo>
                    <a:lnTo>
                      <a:pt x="276225" y="228600"/>
                    </a:lnTo>
                    <a:lnTo>
                      <a:pt x="590550" y="323850"/>
                    </a:lnTo>
                    <a:lnTo>
                      <a:pt x="676275" y="504825"/>
                    </a:lnTo>
                    <a:lnTo>
                      <a:pt x="628650" y="542925"/>
                    </a:lnTo>
                    <a:lnTo>
                      <a:pt x="419100" y="400050"/>
                    </a:lnTo>
                    <a:lnTo>
                      <a:pt x="390525" y="342900"/>
                    </a:lnTo>
                    <a:lnTo>
                      <a:pt x="180975" y="238125"/>
                    </a:lnTo>
                    <a:lnTo>
                      <a:pt x="123825" y="142875"/>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019675" y="4591050"/>
                <a:ext cx="171450" cy="152400"/>
              </a:xfrm>
              <a:custGeom>
                <a:avLst/>
                <a:gdLst>
                  <a:gd name="connsiteX0" fmla="*/ 0 w 171450"/>
                  <a:gd name="connsiteY0" fmla="*/ 0 h 152400"/>
                  <a:gd name="connsiteX1" fmla="*/ 19050 w 171450"/>
                  <a:gd name="connsiteY1" fmla="*/ 152400 h 152400"/>
                  <a:gd name="connsiteX2" fmla="*/ 171450 w 171450"/>
                  <a:gd name="connsiteY2" fmla="*/ 123825 h 152400"/>
                  <a:gd name="connsiteX3" fmla="*/ 161925 w 171450"/>
                  <a:gd name="connsiteY3" fmla="*/ 19050 h 152400"/>
                  <a:gd name="connsiteX4" fmla="*/ 0 w 17145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52400">
                    <a:moveTo>
                      <a:pt x="0" y="0"/>
                    </a:moveTo>
                    <a:lnTo>
                      <a:pt x="19050" y="152400"/>
                    </a:lnTo>
                    <a:lnTo>
                      <a:pt x="171450" y="123825"/>
                    </a:lnTo>
                    <a:lnTo>
                      <a:pt x="161925" y="1905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686675" y="2286000"/>
                <a:ext cx="200025" cy="323850"/>
              </a:xfrm>
              <a:custGeom>
                <a:avLst/>
                <a:gdLst>
                  <a:gd name="connsiteX0" fmla="*/ 76200 w 200025"/>
                  <a:gd name="connsiteY0" fmla="*/ 0 h 323850"/>
                  <a:gd name="connsiteX1" fmla="*/ 0 w 200025"/>
                  <a:gd name="connsiteY1" fmla="*/ 323850 h 323850"/>
                  <a:gd name="connsiteX2" fmla="*/ 104775 w 200025"/>
                  <a:gd name="connsiteY2" fmla="*/ 304800 h 323850"/>
                  <a:gd name="connsiteX3" fmla="*/ 200025 w 200025"/>
                  <a:gd name="connsiteY3" fmla="*/ 38100 h 323850"/>
                  <a:gd name="connsiteX4" fmla="*/ 76200 w 200025"/>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323850">
                    <a:moveTo>
                      <a:pt x="76200" y="0"/>
                    </a:moveTo>
                    <a:lnTo>
                      <a:pt x="0" y="323850"/>
                    </a:lnTo>
                    <a:lnTo>
                      <a:pt x="104775" y="304800"/>
                    </a:lnTo>
                    <a:lnTo>
                      <a:pt x="200025" y="38100"/>
                    </a:lnTo>
                    <a:lnTo>
                      <a:pt x="762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33425" y="723900"/>
                <a:ext cx="200025" cy="295275"/>
              </a:xfrm>
              <a:custGeom>
                <a:avLst/>
                <a:gdLst>
                  <a:gd name="connsiteX0" fmla="*/ 85725 w 200025"/>
                  <a:gd name="connsiteY0" fmla="*/ 0 h 295275"/>
                  <a:gd name="connsiteX1" fmla="*/ 200025 w 200025"/>
                  <a:gd name="connsiteY1" fmla="*/ 276225 h 295275"/>
                  <a:gd name="connsiteX2" fmla="*/ 38100 w 200025"/>
                  <a:gd name="connsiteY2" fmla="*/ 295275 h 295275"/>
                  <a:gd name="connsiteX3" fmla="*/ 0 w 200025"/>
                  <a:gd name="connsiteY3" fmla="*/ 180975 h 295275"/>
                  <a:gd name="connsiteX4" fmla="*/ 85725 w 200025"/>
                  <a:gd name="connsiteY4" fmla="*/ 0 h 29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95275">
                    <a:moveTo>
                      <a:pt x="85725" y="0"/>
                    </a:moveTo>
                    <a:lnTo>
                      <a:pt x="200025" y="276225"/>
                    </a:lnTo>
                    <a:lnTo>
                      <a:pt x="38100" y="295275"/>
                    </a:lnTo>
                    <a:lnTo>
                      <a:pt x="0" y="180975"/>
                    </a:lnTo>
                    <a:lnTo>
                      <a:pt x="8572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81025" y="904875"/>
                <a:ext cx="142875" cy="209550"/>
              </a:xfrm>
              <a:custGeom>
                <a:avLst/>
                <a:gdLst>
                  <a:gd name="connsiteX0" fmla="*/ 76200 w 142875"/>
                  <a:gd name="connsiteY0" fmla="*/ 0 h 209550"/>
                  <a:gd name="connsiteX1" fmla="*/ 142875 w 142875"/>
                  <a:gd name="connsiteY1" fmla="*/ 171450 h 209550"/>
                  <a:gd name="connsiteX2" fmla="*/ 47625 w 142875"/>
                  <a:gd name="connsiteY2" fmla="*/ 209550 h 209550"/>
                  <a:gd name="connsiteX3" fmla="*/ 0 w 142875"/>
                  <a:gd name="connsiteY3" fmla="*/ 95250 h 209550"/>
                  <a:gd name="connsiteX4" fmla="*/ 76200 w 142875"/>
                  <a:gd name="connsiteY4" fmla="*/ 0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76200" y="0"/>
                    </a:moveTo>
                    <a:lnTo>
                      <a:pt x="142875" y="171450"/>
                    </a:lnTo>
                    <a:lnTo>
                      <a:pt x="47625" y="209550"/>
                    </a:lnTo>
                    <a:lnTo>
                      <a:pt x="0" y="95250"/>
                    </a:lnTo>
                    <a:lnTo>
                      <a:pt x="762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Freeform 54"/>
            <p:cNvSpPr/>
            <p:nvPr/>
          </p:nvSpPr>
          <p:spPr>
            <a:xfrm>
              <a:off x="3971925" y="5114925"/>
              <a:ext cx="219074" cy="419101"/>
            </a:xfrm>
            <a:custGeom>
              <a:avLst/>
              <a:gdLst>
                <a:gd name="connsiteX0" fmla="*/ 209550 w 266700"/>
                <a:gd name="connsiteY0" fmla="*/ 0 h 276225"/>
                <a:gd name="connsiteX1" fmla="*/ 209550 w 266700"/>
                <a:gd name="connsiteY1" fmla="*/ 0 h 276225"/>
                <a:gd name="connsiteX2" fmla="*/ 95250 w 266700"/>
                <a:gd name="connsiteY2" fmla="*/ 19050 h 276225"/>
                <a:gd name="connsiteX3" fmla="*/ 85725 w 266700"/>
                <a:gd name="connsiteY3" fmla="*/ 47625 h 276225"/>
                <a:gd name="connsiteX4" fmla="*/ 38100 w 266700"/>
                <a:gd name="connsiteY4" fmla="*/ 57150 h 276225"/>
                <a:gd name="connsiteX5" fmla="*/ 28575 w 266700"/>
                <a:gd name="connsiteY5" fmla="*/ 85725 h 276225"/>
                <a:gd name="connsiteX6" fmla="*/ 9525 w 266700"/>
                <a:gd name="connsiteY6" fmla="*/ 114300 h 276225"/>
                <a:gd name="connsiteX7" fmla="*/ 0 w 266700"/>
                <a:gd name="connsiteY7" fmla="*/ 247650 h 276225"/>
                <a:gd name="connsiteX8" fmla="*/ 19050 w 266700"/>
                <a:gd name="connsiteY8" fmla="*/ 276225 h 276225"/>
                <a:gd name="connsiteX9" fmla="*/ 142875 w 266700"/>
                <a:gd name="connsiteY9" fmla="*/ 219075 h 276225"/>
                <a:gd name="connsiteX10" fmla="*/ 266700 w 266700"/>
                <a:gd name="connsiteY10" fmla="*/ 66675 h 276225"/>
                <a:gd name="connsiteX11" fmla="*/ 209550 w 266700"/>
                <a:gd name="connsiteY11" fmla="*/ 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276225">
                  <a:moveTo>
                    <a:pt x="209550" y="0"/>
                  </a:moveTo>
                  <a:lnTo>
                    <a:pt x="209550" y="0"/>
                  </a:lnTo>
                  <a:cubicBezTo>
                    <a:pt x="171450" y="6350"/>
                    <a:pt x="131301" y="5184"/>
                    <a:pt x="95250" y="19050"/>
                  </a:cubicBezTo>
                  <a:cubicBezTo>
                    <a:pt x="85879" y="22654"/>
                    <a:pt x="94079" y="42056"/>
                    <a:pt x="85725" y="47625"/>
                  </a:cubicBezTo>
                  <a:cubicBezTo>
                    <a:pt x="72255" y="56605"/>
                    <a:pt x="53975" y="53975"/>
                    <a:pt x="38100" y="57150"/>
                  </a:cubicBezTo>
                  <a:cubicBezTo>
                    <a:pt x="34925" y="66675"/>
                    <a:pt x="33065" y="76745"/>
                    <a:pt x="28575" y="85725"/>
                  </a:cubicBezTo>
                  <a:cubicBezTo>
                    <a:pt x="23455" y="95964"/>
                    <a:pt x="11514" y="103027"/>
                    <a:pt x="9525" y="114300"/>
                  </a:cubicBezTo>
                  <a:cubicBezTo>
                    <a:pt x="1781" y="158185"/>
                    <a:pt x="3175" y="203200"/>
                    <a:pt x="0" y="247650"/>
                  </a:cubicBezTo>
                  <a:lnTo>
                    <a:pt x="19050" y="276225"/>
                  </a:lnTo>
                  <a:lnTo>
                    <a:pt x="142875" y="219075"/>
                  </a:lnTo>
                  <a:lnTo>
                    <a:pt x="266700" y="66675"/>
                  </a:lnTo>
                  <a:lnTo>
                    <a:pt x="209550" y="0"/>
                  </a:lnTo>
                  <a:close/>
                </a:path>
              </a:pathLst>
            </a:cu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Box 56"/>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34" name="Rounded Rectangle 33"/>
          <p:cNvSpPr/>
          <p:nvPr/>
        </p:nvSpPr>
        <p:spPr>
          <a:xfrm rot="5400000">
            <a:off x="2029764" y="2220686"/>
            <a:ext cx="2632669" cy="1245995"/>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35" name="Rounded Rectangle 34"/>
          <p:cNvSpPr/>
          <p:nvPr/>
        </p:nvSpPr>
        <p:spPr>
          <a:xfrm rot="7246885">
            <a:off x="5226895" y="3628996"/>
            <a:ext cx="3044476" cy="992261"/>
          </a:xfrm>
          <a:prstGeom prst="roundRect">
            <a:avLst/>
          </a:prstGeom>
          <a:ln w="57150">
            <a:solidFill>
              <a:srgbClr val="00B05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Rounded Rectangle 35"/>
          <p:cNvSpPr/>
          <p:nvPr/>
        </p:nvSpPr>
        <p:spPr>
          <a:xfrm rot="5400000">
            <a:off x="4511708" y="2955889"/>
            <a:ext cx="1860620" cy="2118530"/>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37" name="Rounded Rectangle 36"/>
          <p:cNvSpPr/>
          <p:nvPr/>
        </p:nvSpPr>
        <p:spPr>
          <a:xfrm rot="5400000">
            <a:off x="1173955" y="3454931"/>
            <a:ext cx="1907144" cy="1211248"/>
          </a:xfrm>
          <a:prstGeom prst="roundRect">
            <a:avLst/>
          </a:prstGeom>
          <a:ln w="57150">
            <a:solidFill>
              <a:srgbClr val="00B05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Slide Number Placeholder 6"/>
          <p:cNvSpPr>
            <a:spLocks noGrp="1"/>
          </p:cNvSpPr>
          <p:nvPr>
            <p:ph type="sldNum" sz="quarter" idx="12"/>
          </p:nvPr>
        </p:nvSpPr>
        <p:spPr>
          <a:xfrm>
            <a:off x="0" y="5976040"/>
            <a:ext cx="717755" cy="365125"/>
          </a:xfrm>
        </p:spPr>
        <p:txBody>
          <a:bodyPr/>
          <a:lstStyle/>
          <a:p>
            <a:pPr algn="l"/>
            <a:fld id="{5726AA0A-BCE2-49DB-973D-4700DB25EC62}" type="slidenum">
              <a:rPr lang="en-US" sz="1600" smtClean="0">
                <a:solidFill>
                  <a:schemeClr val="tx1"/>
                </a:solidFill>
              </a:rPr>
              <a:pPr algn="l"/>
              <a:t>16</a:t>
            </a:fld>
            <a:endParaRPr lang="en-US" sz="16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style.rotation</p:attrName>
                                        </p:attrNameLst>
                                      </p:cBhvr>
                                      <p:tavLst>
                                        <p:tav tm="0">
                                          <p:val>
                                            <p:fltVal val="720"/>
                                          </p:val>
                                        </p:tav>
                                        <p:tav tm="100000">
                                          <p:val>
                                            <p:fltVal val="0"/>
                                          </p:val>
                                        </p:tav>
                                      </p:tavLst>
                                    </p:anim>
                                    <p:anim calcmode="lin" valueType="num">
                                      <p:cBhvr>
                                        <p:cTn id="9" dur="500" fill="hold"/>
                                        <p:tgtEl>
                                          <p:spTgt spid="34"/>
                                        </p:tgtEl>
                                        <p:attrNameLst>
                                          <p:attrName>ppt_h</p:attrName>
                                        </p:attrNameLst>
                                      </p:cBhvr>
                                      <p:tavLst>
                                        <p:tav tm="0">
                                          <p:val>
                                            <p:fltVal val="0"/>
                                          </p:val>
                                        </p:tav>
                                        <p:tav tm="100000">
                                          <p:val>
                                            <p:strVal val="#ppt_h"/>
                                          </p:val>
                                        </p:tav>
                                      </p:tavLst>
                                    </p:anim>
                                    <p:anim calcmode="lin" valueType="num">
                                      <p:cBhvr>
                                        <p:cTn id="10" dur="500" fill="hold"/>
                                        <p:tgtEl>
                                          <p:spTgt spid="3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anim calcmode="lin" valueType="num">
                                      <p:cBhvr>
                                        <p:cTn id="16" dur="500" fill="hold"/>
                                        <p:tgtEl>
                                          <p:spTgt spid="36"/>
                                        </p:tgtEl>
                                        <p:attrNameLst>
                                          <p:attrName>style.rotation</p:attrName>
                                        </p:attrNameLst>
                                      </p:cBhvr>
                                      <p:tavLst>
                                        <p:tav tm="0">
                                          <p:val>
                                            <p:fltVal val="720"/>
                                          </p:val>
                                        </p:tav>
                                        <p:tav tm="100000">
                                          <p:val>
                                            <p:fltVal val="0"/>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 calcmode="lin" valueType="num">
                                      <p:cBhvr>
                                        <p:cTn id="18" dur="5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1000"/>
                                        <p:tgtEl>
                                          <p:spTgt spid="34"/>
                                        </p:tgtEl>
                                      </p:cBhvr>
                                    </p:animEffect>
                                    <p:set>
                                      <p:cBhvr>
                                        <p:cTn id="23" dur="1" fill="hold">
                                          <p:stCondLst>
                                            <p:cond delay="999"/>
                                          </p:stCondLst>
                                        </p:cTn>
                                        <p:tgtEl>
                                          <p:spTgt spid="3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36"/>
                                        </p:tgtEl>
                                      </p:cBhvr>
                                    </p:animEffect>
                                    <p:set>
                                      <p:cBhvr>
                                        <p:cTn id="26" dur="1" fill="hold">
                                          <p:stCondLst>
                                            <p:cond delay="999"/>
                                          </p:stCondLst>
                                        </p:cTn>
                                        <p:tgtEl>
                                          <p:spTgt spid="36"/>
                                        </p:tgtEl>
                                        <p:attrNameLst>
                                          <p:attrName>style.visibility</p:attrName>
                                        </p:attrNameLst>
                                      </p:cBhvr>
                                      <p:to>
                                        <p:strVal val="hidden"/>
                                      </p:to>
                                    </p:set>
                                  </p:childTnLst>
                                </p:cTn>
                              </p:par>
                              <p:par>
                                <p:cTn id="27" presetID="35"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anim calcmode="lin" valueType="num">
                                      <p:cBhvr>
                                        <p:cTn id="30" dur="500" fill="hold"/>
                                        <p:tgtEl>
                                          <p:spTgt spid="35"/>
                                        </p:tgtEl>
                                        <p:attrNameLst>
                                          <p:attrName>style.rotation</p:attrName>
                                        </p:attrNameLst>
                                      </p:cBhvr>
                                      <p:tavLst>
                                        <p:tav tm="0">
                                          <p:val>
                                            <p:fltVal val="720"/>
                                          </p:val>
                                        </p:tav>
                                        <p:tav tm="100000">
                                          <p:val>
                                            <p:fltVal val="0"/>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 calcmode="lin" valueType="num">
                                      <p:cBhvr>
                                        <p:cTn id="32" dur="500" fill="hold"/>
                                        <p:tgtEl>
                                          <p:spTgt spid="35"/>
                                        </p:tgtEl>
                                        <p:attrNameLst>
                                          <p:attrName>ppt_w</p:attrName>
                                        </p:attrNameLst>
                                      </p:cBhvr>
                                      <p:tavLst>
                                        <p:tav tm="0">
                                          <p:val>
                                            <p:fltVal val="0"/>
                                          </p:val>
                                        </p:tav>
                                        <p:tav tm="100000">
                                          <p:val>
                                            <p:strVal val="#ppt_w"/>
                                          </p:val>
                                        </p:tav>
                                      </p:tavLst>
                                    </p:anim>
                                  </p:childTnLst>
                                </p:cTn>
                              </p:par>
                              <p:par>
                                <p:cTn id="33" presetID="35"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anim calcmode="lin" valueType="num">
                                      <p:cBhvr>
                                        <p:cTn id="36" dur="500" fill="hold"/>
                                        <p:tgtEl>
                                          <p:spTgt spid="37"/>
                                        </p:tgtEl>
                                        <p:attrNameLst>
                                          <p:attrName>style.rotation</p:attrName>
                                        </p:attrNameLst>
                                      </p:cBhvr>
                                      <p:tavLst>
                                        <p:tav tm="0">
                                          <p:val>
                                            <p:fltVal val="720"/>
                                          </p:val>
                                        </p:tav>
                                        <p:tav tm="100000">
                                          <p:val>
                                            <p:fltVal val="0"/>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 calcmode="lin" valueType="num">
                                      <p:cBhvr>
                                        <p:cTn id="38" dur="5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6" grpId="0" animBg="1"/>
      <p:bldP spid="36" grpId="1"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Image result for map of major coalfields in USA"/>
          <p:cNvPicPr>
            <a:picLocks noChangeAspect="1" noChangeArrowheads="1"/>
          </p:cNvPicPr>
          <p:nvPr/>
        </p:nvPicPr>
        <p:blipFill>
          <a:blip r:embed="rId2" cstate="screen"/>
          <a:srcRect/>
          <a:stretch>
            <a:fillRect/>
          </a:stretch>
        </p:blipFill>
        <p:spPr bwMode="auto">
          <a:xfrm>
            <a:off x="33078" y="733424"/>
            <a:ext cx="9144000" cy="460772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131887"/>
            <a:ext cx="9189719" cy="5954713"/>
            <a:chOff x="0" y="1131887"/>
            <a:chExt cx="9189719" cy="5954713"/>
          </a:xfrm>
        </p:grpSpPr>
        <p:sp>
          <p:nvSpPr>
            <p:cNvPr id="22" name="Rectangle 21"/>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24" name="Rectangle 23"/>
          <p:cNvSpPr/>
          <p:nvPr/>
        </p:nvSpPr>
        <p:spPr>
          <a:xfrm>
            <a:off x="0" y="1362075"/>
            <a:ext cx="9144000" cy="5495925"/>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latin typeface="Calibri" pitchFamily="34" charset="0"/>
              </a:rPr>
              <a:t>TODAY’S GEOLOGY</a:t>
            </a:r>
            <a:endParaRPr lang="en-US" sz="4000" b="1" dirty="0">
              <a:ln>
                <a:solidFill>
                  <a:schemeClr val="tx1"/>
                </a:solidFill>
              </a:ln>
              <a:latin typeface="Calibri" pitchFamily="34" charset="0"/>
            </a:endParaRPr>
          </a:p>
        </p:txBody>
      </p:sp>
      <p:sp>
        <p:nvSpPr>
          <p:cNvPr id="25" name="Rectangle 24"/>
          <p:cNvSpPr/>
          <p:nvPr/>
        </p:nvSpPr>
        <p:spPr>
          <a:xfrm>
            <a:off x="0" y="0"/>
            <a:ext cx="9144000" cy="707886"/>
          </a:xfrm>
          <a:prstGeom prst="rect">
            <a:avLst/>
          </a:prstGeom>
        </p:spPr>
        <p:txBody>
          <a:bodyPr wrap="square">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Geologic Setting </a:t>
            </a:r>
            <a:endParaRPr lang="en-US" sz="4000" dirty="0"/>
          </a:p>
        </p:txBody>
      </p:sp>
      <p:sp>
        <p:nvSpPr>
          <p:cNvPr id="27" name="TextBox 3"/>
          <p:cNvSpPr txBox="1">
            <a:spLocks noChangeArrowheads="1"/>
          </p:cNvSpPr>
          <p:nvPr/>
        </p:nvSpPr>
        <p:spPr bwMode="auto">
          <a:xfrm>
            <a:off x="0" y="1617568"/>
            <a:ext cx="9144000" cy="5632311"/>
          </a:xfrm>
          <a:prstGeom prst="rect">
            <a:avLst/>
          </a:prstGeom>
          <a:noFill/>
          <a:ln w="9525">
            <a:noFill/>
            <a:miter lim="800000"/>
            <a:headEnd/>
            <a:tailEnd/>
          </a:ln>
        </p:spPr>
        <p:txBody>
          <a:bodyPr wrap="square">
            <a:spAutoFit/>
          </a:bodyPr>
          <a:lstStyle/>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Great Plains</a:t>
            </a:r>
          </a:p>
          <a:p>
            <a:pPr marL="1714500" lvl="2"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Formation – Regional Tectonics </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Interior Seas – Source of Rocks</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Creating Landscapes – </a:t>
            </a:r>
          </a:p>
          <a:p>
            <a:pPr marL="1714500" indent="-228600"/>
            <a:r>
              <a:rPr lang="en-US" sz="4000" b="1" dirty="0" smtClean="0">
                <a:ln>
                  <a:solidFill>
                    <a:schemeClr val="tx1"/>
                  </a:solidFill>
                </a:ln>
                <a:solidFill>
                  <a:srgbClr val="FFFF00"/>
                </a:solidFill>
                <a:effectLst>
                  <a:outerShdw dist="50800" dir="5400000" algn="ctr" rotWithShape="0">
                    <a:schemeClr val="tx1"/>
                  </a:outerShdw>
                </a:effectLst>
              </a:rPr>
              <a:t>			Weathering &amp; Erosion</a:t>
            </a:r>
          </a:p>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Missouri River</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Statistics </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Origin - Glaciation </a:t>
            </a: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p:nvSpPr>
          <p:cNvPr id="10" name="Rounded Rectangle 9"/>
          <p:cNvSpPr/>
          <p:nvPr/>
        </p:nvSpPr>
        <p:spPr>
          <a:xfrm>
            <a:off x="1477107" y="3486778"/>
            <a:ext cx="6963507" cy="1296237"/>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18</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srcRect l="2020"/>
          <a:stretch>
            <a:fillRect/>
          </a:stretch>
        </p:blipFill>
        <p:spPr bwMode="auto">
          <a:xfrm>
            <a:off x="1905000" y="990600"/>
            <a:ext cx="7391400" cy="7010400"/>
          </a:xfrm>
          <a:prstGeom prst="rect">
            <a:avLst/>
          </a:prstGeom>
          <a:noFill/>
          <a:ln w="9525">
            <a:noFill/>
            <a:miter lim="800000"/>
            <a:headEnd/>
            <a:tailEnd/>
          </a:ln>
        </p:spPr>
      </p:pic>
      <p:sp>
        <p:nvSpPr>
          <p:cNvPr id="5" name="Freeform 4"/>
          <p:cNvSpPr/>
          <p:nvPr/>
        </p:nvSpPr>
        <p:spPr>
          <a:xfrm>
            <a:off x="3105150" y="2628900"/>
            <a:ext cx="2143125" cy="2924175"/>
          </a:xfrm>
          <a:custGeom>
            <a:avLst/>
            <a:gdLst>
              <a:gd name="connsiteX0" fmla="*/ 0 w 2143125"/>
              <a:gd name="connsiteY0" fmla="*/ 2152650 h 2924175"/>
              <a:gd name="connsiteX1" fmla="*/ 219075 w 2143125"/>
              <a:gd name="connsiteY1" fmla="*/ 1828800 h 2924175"/>
              <a:gd name="connsiteX2" fmla="*/ 504825 w 2143125"/>
              <a:gd name="connsiteY2" fmla="*/ 1295400 h 2924175"/>
              <a:gd name="connsiteX3" fmla="*/ 762000 w 2143125"/>
              <a:gd name="connsiteY3" fmla="*/ 895350 h 2924175"/>
              <a:gd name="connsiteX4" fmla="*/ 1095375 w 2143125"/>
              <a:gd name="connsiteY4" fmla="*/ 504825 h 2924175"/>
              <a:gd name="connsiteX5" fmla="*/ 1381125 w 2143125"/>
              <a:gd name="connsiteY5" fmla="*/ 400050 h 2924175"/>
              <a:gd name="connsiteX6" fmla="*/ 1581150 w 2143125"/>
              <a:gd name="connsiteY6" fmla="*/ 371475 h 2924175"/>
              <a:gd name="connsiteX7" fmla="*/ 1914525 w 2143125"/>
              <a:gd name="connsiteY7" fmla="*/ 104775 h 2924175"/>
              <a:gd name="connsiteX8" fmla="*/ 2057400 w 2143125"/>
              <a:gd name="connsiteY8" fmla="*/ 0 h 2924175"/>
              <a:gd name="connsiteX9" fmla="*/ 2143125 w 2143125"/>
              <a:gd name="connsiteY9" fmla="*/ 180975 h 2924175"/>
              <a:gd name="connsiteX10" fmla="*/ 2000250 w 2143125"/>
              <a:gd name="connsiteY10" fmla="*/ 371475 h 2924175"/>
              <a:gd name="connsiteX11" fmla="*/ 1685925 w 2143125"/>
              <a:gd name="connsiteY11" fmla="*/ 571500 h 2924175"/>
              <a:gd name="connsiteX12" fmla="*/ 1581150 w 2143125"/>
              <a:gd name="connsiteY12" fmla="*/ 600075 h 2924175"/>
              <a:gd name="connsiteX13" fmla="*/ 1314450 w 2143125"/>
              <a:gd name="connsiteY13" fmla="*/ 685800 h 2924175"/>
              <a:gd name="connsiteX14" fmla="*/ 1114425 w 2143125"/>
              <a:gd name="connsiteY14" fmla="*/ 885825 h 2924175"/>
              <a:gd name="connsiteX15" fmla="*/ 981075 w 2143125"/>
              <a:gd name="connsiteY15" fmla="*/ 1095375 h 2924175"/>
              <a:gd name="connsiteX16" fmla="*/ 742950 w 2143125"/>
              <a:gd name="connsiteY16" fmla="*/ 1447800 h 2924175"/>
              <a:gd name="connsiteX17" fmla="*/ 514350 w 2143125"/>
              <a:gd name="connsiteY17" fmla="*/ 1838325 h 2924175"/>
              <a:gd name="connsiteX18" fmla="*/ 352425 w 2143125"/>
              <a:gd name="connsiteY18" fmla="*/ 2171700 h 2924175"/>
              <a:gd name="connsiteX19" fmla="*/ 247650 w 2143125"/>
              <a:gd name="connsiteY19" fmla="*/ 2514600 h 2924175"/>
              <a:gd name="connsiteX20" fmla="*/ 190500 w 2143125"/>
              <a:gd name="connsiteY20" fmla="*/ 2819400 h 2924175"/>
              <a:gd name="connsiteX21" fmla="*/ 152400 w 2143125"/>
              <a:gd name="connsiteY21" fmla="*/ 2924175 h 2924175"/>
              <a:gd name="connsiteX22" fmla="*/ 85725 w 2143125"/>
              <a:gd name="connsiteY22" fmla="*/ 2581275 h 2924175"/>
              <a:gd name="connsiteX23" fmla="*/ 57150 w 2143125"/>
              <a:gd name="connsiteY23" fmla="*/ 2400300 h 2924175"/>
              <a:gd name="connsiteX24" fmla="*/ 0 w 2143125"/>
              <a:gd name="connsiteY24" fmla="*/ 2238375 h 2924175"/>
              <a:gd name="connsiteX25" fmla="*/ 0 w 2143125"/>
              <a:gd name="connsiteY25" fmla="*/ 2152650 h 292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3125" h="2924175">
                <a:moveTo>
                  <a:pt x="0" y="2152650"/>
                </a:moveTo>
                <a:lnTo>
                  <a:pt x="219075" y="1828800"/>
                </a:lnTo>
                <a:lnTo>
                  <a:pt x="504825" y="1295400"/>
                </a:lnTo>
                <a:lnTo>
                  <a:pt x="762000" y="895350"/>
                </a:lnTo>
                <a:lnTo>
                  <a:pt x="1095375" y="504825"/>
                </a:lnTo>
                <a:lnTo>
                  <a:pt x="1381125" y="400050"/>
                </a:lnTo>
                <a:lnTo>
                  <a:pt x="1581150" y="371475"/>
                </a:lnTo>
                <a:lnTo>
                  <a:pt x="1914525" y="104775"/>
                </a:lnTo>
                <a:lnTo>
                  <a:pt x="2057400" y="0"/>
                </a:lnTo>
                <a:lnTo>
                  <a:pt x="2143125" y="180975"/>
                </a:lnTo>
                <a:lnTo>
                  <a:pt x="2000250" y="371475"/>
                </a:lnTo>
                <a:lnTo>
                  <a:pt x="1685925" y="571500"/>
                </a:lnTo>
                <a:lnTo>
                  <a:pt x="1581150" y="600075"/>
                </a:lnTo>
                <a:lnTo>
                  <a:pt x="1314450" y="685800"/>
                </a:lnTo>
                <a:lnTo>
                  <a:pt x="1114425" y="885825"/>
                </a:lnTo>
                <a:lnTo>
                  <a:pt x="981075" y="1095375"/>
                </a:lnTo>
                <a:lnTo>
                  <a:pt x="742950" y="1447800"/>
                </a:lnTo>
                <a:lnTo>
                  <a:pt x="514350" y="1838325"/>
                </a:lnTo>
                <a:lnTo>
                  <a:pt x="352425" y="2171700"/>
                </a:lnTo>
                <a:lnTo>
                  <a:pt x="247650" y="2514600"/>
                </a:lnTo>
                <a:lnTo>
                  <a:pt x="190500" y="2819400"/>
                </a:lnTo>
                <a:lnTo>
                  <a:pt x="152400" y="2924175"/>
                </a:lnTo>
                <a:lnTo>
                  <a:pt x="85725" y="2581275"/>
                </a:lnTo>
                <a:lnTo>
                  <a:pt x="57150" y="2400300"/>
                </a:lnTo>
                <a:lnTo>
                  <a:pt x="0" y="2238375"/>
                </a:lnTo>
                <a:lnTo>
                  <a:pt x="0" y="21526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38400" y="1466850"/>
            <a:ext cx="333375" cy="876300"/>
          </a:xfrm>
          <a:custGeom>
            <a:avLst/>
            <a:gdLst>
              <a:gd name="connsiteX0" fmla="*/ 76200 w 333375"/>
              <a:gd name="connsiteY0" fmla="*/ 0 h 876300"/>
              <a:gd name="connsiteX1" fmla="*/ 0 w 333375"/>
              <a:gd name="connsiteY1" fmla="*/ 371475 h 876300"/>
              <a:gd name="connsiteX2" fmla="*/ 0 w 333375"/>
              <a:gd name="connsiteY2" fmla="*/ 666750 h 876300"/>
              <a:gd name="connsiteX3" fmla="*/ 114300 w 333375"/>
              <a:gd name="connsiteY3" fmla="*/ 704850 h 876300"/>
              <a:gd name="connsiteX4" fmla="*/ 114300 w 333375"/>
              <a:gd name="connsiteY4" fmla="*/ 790575 h 876300"/>
              <a:gd name="connsiteX5" fmla="*/ 152400 w 333375"/>
              <a:gd name="connsiteY5" fmla="*/ 876300 h 876300"/>
              <a:gd name="connsiteX6" fmla="*/ 238125 w 333375"/>
              <a:gd name="connsiteY6" fmla="*/ 733425 h 876300"/>
              <a:gd name="connsiteX7" fmla="*/ 276225 w 333375"/>
              <a:gd name="connsiteY7" fmla="*/ 438150 h 876300"/>
              <a:gd name="connsiteX8" fmla="*/ 333375 w 333375"/>
              <a:gd name="connsiteY8" fmla="*/ 66675 h 876300"/>
              <a:gd name="connsiteX9" fmla="*/ 76200 w 333375"/>
              <a:gd name="connsiteY9"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876300">
                <a:moveTo>
                  <a:pt x="76200" y="0"/>
                </a:moveTo>
                <a:lnTo>
                  <a:pt x="0" y="371475"/>
                </a:lnTo>
                <a:lnTo>
                  <a:pt x="0" y="666750"/>
                </a:lnTo>
                <a:lnTo>
                  <a:pt x="114300" y="704850"/>
                </a:lnTo>
                <a:lnTo>
                  <a:pt x="114300" y="790575"/>
                </a:lnTo>
                <a:lnTo>
                  <a:pt x="152400" y="876300"/>
                </a:lnTo>
                <a:lnTo>
                  <a:pt x="238125" y="733425"/>
                </a:lnTo>
                <a:lnTo>
                  <a:pt x="276225" y="438150"/>
                </a:lnTo>
                <a:lnTo>
                  <a:pt x="333375" y="66675"/>
                </a:lnTo>
                <a:lnTo>
                  <a:pt x="762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238500" y="2543175"/>
            <a:ext cx="628650" cy="714375"/>
          </a:xfrm>
          <a:custGeom>
            <a:avLst/>
            <a:gdLst>
              <a:gd name="connsiteX0" fmla="*/ 9525 w 628650"/>
              <a:gd name="connsiteY0" fmla="*/ 152400 h 714375"/>
              <a:gd name="connsiteX1" fmla="*/ 114300 w 628650"/>
              <a:gd name="connsiteY1" fmla="*/ 295275 h 714375"/>
              <a:gd name="connsiteX2" fmla="*/ 209550 w 628650"/>
              <a:gd name="connsiteY2" fmla="*/ 438150 h 714375"/>
              <a:gd name="connsiteX3" fmla="*/ 314325 w 628650"/>
              <a:gd name="connsiteY3" fmla="*/ 647700 h 714375"/>
              <a:gd name="connsiteX4" fmla="*/ 419100 w 628650"/>
              <a:gd name="connsiteY4" fmla="*/ 714375 h 714375"/>
              <a:gd name="connsiteX5" fmla="*/ 581025 w 628650"/>
              <a:gd name="connsiteY5" fmla="*/ 695325 h 714375"/>
              <a:gd name="connsiteX6" fmla="*/ 628650 w 628650"/>
              <a:gd name="connsiteY6" fmla="*/ 571500 h 714375"/>
              <a:gd name="connsiteX7" fmla="*/ 428625 w 628650"/>
              <a:gd name="connsiteY7" fmla="*/ 295275 h 714375"/>
              <a:gd name="connsiteX8" fmla="*/ 342900 w 628650"/>
              <a:gd name="connsiteY8" fmla="*/ 238125 h 714375"/>
              <a:gd name="connsiteX9" fmla="*/ 180975 w 628650"/>
              <a:gd name="connsiteY9" fmla="*/ 85725 h 714375"/>
              <a:gd name="connsiteX10" fmla="*/ 114300 w 628650"/>
              <a:gd name="connsiteY10" fmla="*/ 28575 h 714375"/>
              <a:gd name="connsiteX11" fmla="*/ 0 w 628650"/>
              <a:gd name="connsiteY11" fmla="*/ 0 h 714375"/>
              <a:gd name="connsiteX12" fmla="*/ 9525 w 628650"/>
              <a:gd name="connsiteY12" fmla="*/ 15240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650" h="714375">
                <a:moveTo>
                  <a:pt x="9525" y="152400"/>
                </a:moveTo>
                <a:lnTo>
                  <a:pt x="114300" y="295275"/>
                </a:lnTo>
                <a:lnTo>
                  <a:pt x="209550" y="438150"/>
                </a:lnTo>
                <a:lnTo>
                  <a:pt x="314325" y="647700"/>
                </a:lnTo>
                <a:lnTo>
                  <a:pt x="419100" y="714375"/>
                </a:lnTo>
                <a:lnTo>
                  <a:pt x="581025" y="695325"/>
                </a:lnTo>
                <a:lnTo>
                  <a:pt x="628650" y="571500"/>
                </a:lnTo>
                <a:lnTo>
                  <a:pt x="428625" y="295275"/>
                </a:lnTo>
                <a:lnTo>
                  <a:pt x="342900" y="238125"/>
                </a:lnTo>
                <a:lnTo>
                  <a:pt x="180975" y="85725"/>
                </a:lnTo>
                <a:lnTo>
                  <a:pt x="114300" y="28575"/>
                </a:lnTo>
                <a:lnTo>
                  <a:pt x="0" y="0"/>
                </a:lnTo>
                <a:lnTo>
                  <a:pt x="9525" y="1524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029075" y="5314950"/>
            <a:ext cx="638175" cy="742950"/>
          </a:xfrm>
          <a:custGeom>
            <a:avLst/>
            <a:gdLst>
              <a:gd name="connsiteX0" fmla="*/ 581025 w 638175"/>
              <a:gd name="connsiteY0" fmla="*/ 76200 h 742950"/>
              <a:gd name="connsiteX1" fmla="*/ 333375 w 638175"/>
              <a:gd name="connsiteY1" fmla="*/ 0 h 742950"/>
              <a:gd name="connsiteX2" fmla="*/ 123825 w 638175"/>
              <a:gd name="connsiteY2" fmla="*/ 47625 h 742950"/>
              <a:gd name="connsiteX3" fmla="*/ 0 w 638175"/>
              <a:gd name="connsiteY3" fmla="*/ 257175 h 742950"/>
              <a:gd name="connsiteX4" fmla="*/ 9525 w 638175"/>
              <a:gd name="connsiteY4" fmla="*/ 466725 h 742950"/>
              <a:gd name="connsiteX5" fmla="*/ 0 w 638175"/>
              <a:gd name="connsiteY5" fmla="*/ 733425 h 742950"/>
              <a:gd name="connsiteX6" fmla="*/ 323850 w 638175"/>
              <a:gd name="connsiteY6" fmla="*/ 742950 h 742950"/>
              <a:gd name="connsiteX7" fmla="*/ 638175 w 638175"/>
              <a:gd name="connsiteY7" fmla="*/ 571500 h 742950"/>
              <a:gd name="connsiteX8" fmla="*/ 581025 w 638175"/>
              <a:gd name="connsiteY8" fmla="*/ 7620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742950">
                <a:moveTo>
                  <a:pt x="581025" y="76200"/>
                </a:moveTo>
                <a:lnTo>
                  <a:pt x="333375" y="0"/>
                </a:lnTo>
                <a:lnTo>
                  <a:pt x="123825" y="47625"/>
                </a:lnTo>
                <a:lnTo>
                  <a:pt x="0" y="257175"/>
                </a:lnTo>
                <a:lnTo>
                  <a:pt x="9525" y="466725"/>
                </a:lnTo>
                <a:lnTo>
                  <a:pt x="0" y="733425"/>
                </a:lnTo>
                <a:lnTo>
                  <a:pt x="323850" y="742950"/>
                </a:lnTo>
                <a:lnTo>
                  <a:pt x="638175" y="571500"/>
                </a:lnTo>
                <a:lnTo>
                  <a:pt x="581025" y="762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581525" y="3286125"/>
            <a:ext cx="304800" cy="1009650"/>
          </a:xfrm>
          <a:custGeom>
            <a:avLst/>
            <a:gdLst>
              <a:gd name="connsiteX0" fmla="*/ 85725 w 304800"/>
              <a:gd name="connsiteY0" fmla="*/ 38100 h 1009650"/>
              <a:gd name="connsiteX1" fmla="*/ 85725 w 304800"/>
              <a:gd name="connsiteY1" fmla="*/ 323850 h 1009650"/>
              <a:gd name="connsiteX2" fmla="*/ 57150 w 304800"/>
              <a:gd name="connsiteY2" fmla="*/ 685800 h 1009650"/>
              <a:gd name="connsiteX3" fmla="*/ 0 w 304800"/>
              <a:gd name="connsiteY3" fmla="*/ 885825 h 1009650"/>
              <a:gd name="connsiteX4" fmla="*/ 57150 w 304800"/>
              <a:gd name="connsiteY4" fmla="*/ 1009650 h 1009650"/>
              <a:gd name="connsiteX5" fmla="*/ 228600 w 304800"/>
              <a:gd name="connsiteY5" fmla="*/ 923925 h 1009650"/>
              <a:gd name="connsiteX6" fmla="*/ 295275 w 304800"/>
              <a:gd name="connsiteY6" fmla="*/ 590550 h 1009650"/>
              <a:gd name="connsiteX7" fmla="*/ 304800 w 304800"/>
              <a:gd name="connsiteY7" fmla="*/ 409575 h 1009650"/>
              <a:gd name="connsiteX8" fmla="*/ 304800 w 304800"/>
              <a:gd name="connsiteY8" fmla="*/ 114300 h 1009650"/>
              <a:gd name="connsiteX9" fmla="*/ 200025 w 304800"/>
              <a:gd name="connsiteY9" fmla="*/ 0 h 1009650"/>
              <a:gd name="connsiteX10" fmla="*/ 85725 w 304800"/>
              <a:gd name="connsiteY10" fmla="*/ 3810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1009650">
                <a:moveTo>
                  <a:pt x="85725" y="38100"/>
                </a:moveTo>
                <a:lnTo>
                  <a:pt x="85725" y="323850"/>
                </a:lnTo>
                <a:lnTo>
                  <a:pt x="57150" y="685800"/>
                </a:lnTo>
                <a:lnTo>
                  <a:pt x="0" y="885825"/>
                </a:lnTo>
                <a:lnTo>
                  <a:pt x="57150" y="1009650"/>
                </a:lnTo>
                <a:lnTo>
                  <a:pt x="228600" y="923925"/>
                </a:lnTo>
                <a:lnTo>
                  <a:pt x="295275" y="590550"/>
                </a:lnTo>
                <a:lnTo>
                  <a:pt x="304800" y="409575"/>
                </a:lnTo>
                <a:lnTo>
                  <a:pt x="304800" y="114300"/>
                </a:lnTo>
                <a:lnTo>
                  <a:pt x="200025" y="0"/>
                </a:lnTo>
                <a:lnTo>
                  <a:pt x="85725" y="381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733925" y="3933825"/>
            <a:ext cx="447675" cy="857250"/>
          </a:xfrm>
          <a:custGeom>
            <a:avLst/>
            <a:gdLst>
              <a:gd name="connsiteX0" fmla="*/ 209550 w 447675"/>
              <a:gd name="connsiteY0" fmla="*/ 76200 h 857250"/>
              <a:gd name="connsiteX1" fmla="*/ 57150 w 447675"/>
              <a:gd name="connsiteY1" fmla="*/ 381000 h 857250"/>
              <a:gd name="connsiteX2" fmla="*/ 19050 w 447675"/>
              <a:gd name="connsiteY2" fmla="*/ 590550 h 857250"/>
              <a:gd name="connsiteX3" fmla="*/ 0 w 447675"/>
              <a:gd name="connsiteY3" fmla="*/ 781050 h 857250"/>
              <a:gd name="connsiteX4" fmla="*/ 133350 w 447675"/>
              <a:gd name="connsiteY4" fmla="*/ 857250 h 857250"/>
              <a:gd name="connsiteX5" fmla="*/ 257175 w 447675"/>
              <a:gd name="connsiteY5" fmla="*/ 628650 h 857250"/>
              <a:gd name="connsiteX6" fmla="*/ 361950 w 447675"/>
              <a:gd name="connsiteY6" fmla="*/ 457200 h 857250"/>
              <a:gd name="connsiteX7" fmla="*/ 428625 w 447675"/>
              <a:gd name="connsiteY7" fmla="*/ 276225 h 857250"/>
              <a:gd name="connsiteX8" fmla="*/ 447675 w 447675"/>
              <a:gd name="connsiteY8" fmla="*/ 76200 h 857250"/>
              <a:gd name="connsiteX9" fmla="*/ 352425 w 447675"/>
              <a:gd name="connsiteY9" fmla="*/ 0 h 857250"/>
              <a:gd name="connsiteX10" fmla="*/ 209550 w 447675"/>
              <a:gd name="connsiteY10" fmla="*/ 7620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675" h="857250">
                <a:moveTo>
                  <a:pt x="209550" y="76200"/>
                </a:moveTo>
                <a:lnTo>
                  <a:pt x="57150" y="381000"/>
                </a:lnTo>
                <a:lnTo>
                  <a:pt x="19050" y="590550"/>
                </a:lnTo>
                <a:lnTo>
                  <a:pt x="0" y="781050"/>
                </a:lnTo>
                <a:lnTo>
                  <a:pt x="133350" y="857250"/>
                </a:lnTo>
                <a:lnTo>
                  <a:pt x="257175" y="628650"/>
                </a:lnTo>
                <a:lnTo>
                  <a:pt x="361950" y="457200"/>
                </a:lnTo>
                <a:lnTo>
                  <a:pt x="428625" y="276225"/>
                </a:lnTo>
                <a:lnTo>
                  <a:pt x="447675" y="76200"/>
                </a:lnTo>
                <a:lnTo>
                  <a:pt x="352425" y="0"/>
                </a:lnTo>
                <a:lnTo>
                  <a:pt x="209550" y="762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096000" y="3352800"/>
            <a:ext cx="790575" cy="1571625"/>
          </a:xfrm>
          <a:custGeom>
            <a:avLst/>
            <a:gdLst>
              <a:gd name="connsiteX0" fmla="*/ 495300 w 790575"/>
              <a:gd name="connsiteY0" fmla="*/ 104775 h 1571625"/>
              <a:gd name="connsiteX1" fmla="*/ 495300 w 790575"/>
              <a:gd name="connsiteY1" fmla="*/ 371475 h 1571625"/>
              <a:gd name="connsiteX2" fmla="*/ 438150 w 790575"/>
              <a:gd name="connsiteY2" fmla="*/ 590550 h 1571625"/>
              <a:gd name="connsiteX3" fmla="*/ 400050 w 790575"/>
              <a:gd name="connsiteY3" fmla="*/ 771525 h 1571625"/>
              <a:gd name="connsiteX4" fmla="*/ 304800 w 790575"/>
              <a:gd name="connsiteY4" fmla="*/ 1028700 h 1571625"/>
              <a:gd name="connsiteX5" fmla="*/ 152400 w 790575"/>
              <a:gd name="connsiteY5" fmla="*/ 1104900 h 1571625"/>
              <a:gd name="connsiteX6" fmla="*/ 0 w 790575"/>
              <a:gd name="connsiteY6" fmla="*/ 1238250 h 1571625"/>
              <a:gd name="connsiteX7" fmla="*/ 0 w 790575"/>
              <a:gd name="connsiteY7" fmla="*/ 1419225 h 1571625"/>
              <a:gd name="connsiteX8" fmla="*/ 95250 w 790575"/>
              <a:gd name="connsiteY8" fmla="*/ 1571625 h 1571625"/>
              <a:gd name="connsiteX9" fmla="*/ 333375 w 790575"/>
              <a:gd name="connsiteY9" fmla="*/ 1447800 h 1571625"/>
              <a:gd name="connsiteX10" fmla="*/ 428625 w 790575"/>
              <a:gd name="connsiteY10" fmla="*/ 1219200 h 1571625"/>
              <a:gd name="connsiteX11" fmla="*/ 523875 w 790575"/>
              <a:gd name="connsiteY11" fmla="*/ 1019175 h 1571625"/>
              <a:gd name="connsiteX12" fmla="*/ 647700 w 790575"/>
              <a:gd name="connsiteY12" fmla="*/ 809625 h 1571625"/>
              <a:gd name="connsiteX13" fmla="*/ 676275 w 790575"/>
              <a:gd name="connsiteY13" fmla="*/ 638175 h 1571625"/>
              <a:gd name="connsiteX14" fmla="*/ 762000 w 790575"/>
              <a:gd name="connsiteY14" fmla="*/ 428625 h 1571625"/>
              <a:gd name="connsiteX15" fmla="*/ 790575 w 790575"/>
              <a:gd name="connsiteY15" fmla="*/ 180975 h 1571625"/>
              <a:gd name="connsiteX16" fmla="*/ 771525 w 790575"/>
              <a:gd name="connsiteY16" fmla="*/ 9525 h 1571625"/>
              <a:gd name="connsiteX17" fmla="*/ 695325 w 790575"/>
              <a:gd name="connsiteY17" fmla="*/ 0 h 1571625"/>
              <a:gd name="connsiteX18" fmla="*/ 495300 w 790575"/>
              <a:gd name="connsiteY18" fmla="*/ 104775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0575" h="1571625">
                <a:moveTo>
                  <a:pt x="495300" y="104775"/>
                </a:moveTo>
                <a:lnTo>
                  <a:pt x="495300" y="371475"/>
                </a:lnTo>
                <a:lnTo>
                  <a:pt x="438150" y="590550"/>
                </a:lnTo>
                <a:lnTo>
                  <a:pt x="400050" y="771525"/>
                </a:lnTo>
                <a:lnTo>
                  <a:pt x="304800" y="1028700"/>
                </a:lnTo>
                <a:lnTo>
                  <a:pt x="152400" y="1104900"/>
                </a:lnTo>
                <a:lnTo>
                  <a:pt x="0" y="1238250"/>
                </a:lnTo>
                <a:lnTo>
                  <a:pt x="0" y="1419225"/>
                </a:lnTo>
                <a:lnTo>
                  <a:pt x="95250" y="1571625"/>
                </a:lnTo>
                <a:lnTo>
                  <a:pt x="333375" y="1447800"/>
                </a:lnTo>
                <a:lnTo>
                  <a:pt x="428625" y="1219200"/>
                </a:lnTo>
                <a:lnTo>
                  <a:pt x="523875" y="1019175"/>
                </a:lnTo>
                <a:lnTo>
                  <a:pt x="647700" y="809625"/>
                </a:lnTo>
                <a:lnTo>
                  <a:pt x="676275" y="638175"/>
                </a:lnTo>
                <a:lnTo>
                  <a:pt x="762000" y="428625"/>
                </a:lnTo>
                <a:lnTo>
                  <a:pt x="790575" y="180975"/>
                </a:lnTo>
                <a:lnTo>
                  <a:pt x="771525" y="9525"/>
                </a:lnTo>
                <a:lnTo>
                  <a:pt x="695325" y="0"/>
                </a:lnTo>
                <a:lnTo>
                  <a:pt x="495300" y="1047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4455409" y="3617291"/>
            <a:ext cx="1606103" cy="1462204"/>
            <a:chOff x="4455409" y="3617291"/>
            <a:chExt cx="1606103" cy="1462204"/>
          </a:xfrm>
        </p:grpSpPr>
        <p:sp>
          <p:nvSpPr>
            <p:cNvPr id="22" name="Right Arrow 21"/>
            <p:cNvSpPr/>
            <p:nvPr/>
          </p:nvSpPr>
          <p:spPr>
            <a:xfrm rot="12501643">
              <a:off x="4455409" y="4774695"/>
              <a:ext cx="609600"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0317183">
              <a:off x="5681273" y="4021222"/>
              <a:ext cx="380239"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4528832">
              <a:off x="5001547" y="3769691"/>
              <a:ext cx="609600"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2549183" y="2234229"/>
            <a:ext cx="959353" cy="3661100"/>
            <a:chOff x="2549183" y="2234229"/>
            <a:chExt cx="959353" cy="3661100"/>
          </a:xfrm>
        </p:grpSpPr>
        <p:sp>
          <p:nvSpPr>
            <p:cNvPr id="19" name="Right Arrow 18"/>
            <p:cNvSpPr/>
            <p:nvPr/>
          </p:nvSpPr>
          <p:spPr>
            <a:xfrm rot="20317183">
              <a:off x="2549183" y="2234229"/>
              <a:ext cx="609600"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20317183">
              <a:off x="2785674" y="2809436"/>
              <a:ext cx="380239"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20317183">
              <a:off x="3091430" y="3652700"/>
              <a:ext cx="352460"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8822226">
              <a:off x="3179906" y="5566699"/>
              <a:ext cx="352460"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p:cNvSpPr/>
          <p:nvPr/>
        </p:nvSpPr>
        <p:spPr>
          <a:xfrm>
            <a:off x="3533775" y="5257800"/>
            <a:ext cx="495300" cy="571500"/>
          </a:xfrm>
          <a:custGeom>
            <a:avLst/>
            <a:gdLst>
              <a:gd name="connsiteX0" fmla="*/ 0 w 495300"/>
              <a:gd name="connsiteY0" fmla="*/ 9525 h 571500"/>
              <a:gd name="connsiteX1" fmla="*/ 76200 w 495300"/>
              <a:gd name="connsiteY1" fmla="*/ 0 h 571500"/>
              <a:gd name="connsiteX2" fmla="*/ 219075 w 495300"/>
              <a:gd name="connsiteY2" fmla="*/ 209550 h 571500"/>
              <a:gd name="connsiteX3" fmla="*/ 390525 w 495300"/>
              <a:gd name="connsiteY3" fmla="*/ 333375 h 571500"/>
              <a:gd name="connsiteX4" fmla="*/ 495300 w 495300"/>
              <a:gd name="connsiteY4" fmla="*/ 428625 h 571500"/>
              <a:gd name="connsiteX5" fmla="*/ 476250 w 495300"/>
              <a:gd name="connsiteY5" fmla="*/ 571500 h 571500"/>
              <a:gd name="connsiteX6" fmla="*/ 228600 w 495300"/>
              <a:gd name="connsiteY6" fmla="*/ 476250 h 571500"/>
              <a:gd name="connsiteX7" fmla="*/ 85725 w 495300"/>
              <a:gd name="connsiteY7" fmla="*/ 276225 h 571500"/>
              <a:gd name="connsiteX8" fmla="*/ 19050 w 495300"/>
              <a:gd name="connsiteY8" fmla="*/ 123825 h 571500"/>
              <a:gd name="connsiteX9" fmla="*/ 0 w 495300"/>
              <a:gd name="connsiteY9" fmla="*/ 952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0" h="571500">
                <a:moveTo>
                  <a:pt x="0" y="9525"/>
                </a:moveTo>
                <a:lnTo>
                  <a:pt x="76200" y="0"/>
                </a:lnTo>
                <a:lnTo>
                  <a:pt x="219075" y="209550"/>
                </a:lnTo>
                <a:lnTo>
                  <a:pt x="390525" y="333375"/>
                </a:lnTo>
                <a:lnTo>
                  <a:pt x="495300" y="428625"/>
                </a:lnTo>
                <a:lnTo>
                  <a:pt x="476250" y="571500"/>
                </a:lnTo>
                <a:lnTo>
                  <a:pt x="228600" y="476250"/>
                </a:lnTo>
                <a:lnTo>
                  <a:pt x="85725" y="276225"/>
                </a:lnTo>
                <a:lnTo>
                  <a:pt x="19050" y="123825"/>
                </a:lnTo>
                <a:lnTo>
                  <a:pt x="0" y="95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6241508" y="3177957"/>
            <a:ext cx="2079183" cy="2438780"/>
            <a:chOff x="6241508" y="3177957"/>
            <a:chExt cx="2079183" cy="2438780"/>
          </a:xfrm>
        </p:grpSpPr>
        <p:sp>
          <p:nvSpPr>
            <p:cNvPr id="30" name="Right Arrow 29"/>
            <p:cNvSpPr/>
            <p:nvPr/>
          </p:nvSpPr>
          <p:spPr>
            <a:xfrm rot="1890668">
              <a:off x="7968231" y="3177957"/>
              <a:ext cx="352460"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890668">
              <a:off x="7749867" y="3651037"/>
              <a:ext cx="352460"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890668">
              <a:off x="7671035" y="4117559"/>
              <a:ext cx="388137"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rot="1890668">
              <a:off x="7366237" y="4498559"/>
              <a:ext cx="388137"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890668">
              <a:off x="7061437" y="4879560"/>
              <a:ext cx="388137"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3680391">
              <a:off x="6680436" y="5184360"/>
              <a:ext cx="388137"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6949059">
              <a:off x="6199839" y="5270269"/>
              <a:ext cx="388137"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5971239" y="2516664"/>
            <a:ext cx="1831399" cy="2753606"/>
            <a:chOff x="5971239" y="2516664"/>
            <a:chExt cx="1831399" cy="2753606"/>
          </a:xfrm>
        </p:grpSpPr>
        <p:sp>
          <p:nvSpPr>
            <p:cNvPr id="28" name="Right Arrow 27"/>
            <p:cNvSpPr/>
            <p:nvPr/>
          </p:nvSpPr>
          <p:spPr>
            <a:xfrm rot="9837896">
              <a:off x="7193038" y="2516664"/>
              <a:ext cx="609600"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1858074">
              <a:off x="6813646" y="2980777"/>
              <a:ext cx="609600"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rot="9061946">
              <a:off x="5971239" y="4965470"/>
              <a:ext cx="388137"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2682193">
              <a:off x="6376142" y="4496294"/>
              <a:ext cx="380239"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2682193">
              <a:off x="6604742" y="4039092"/>
              <a:ext cx="380239"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2682193">
              <a:off x="6757143" y="3581891"/>
              <a:ext cx="380239" cy="3048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0" y="685800"/>
            <a:ext cx="9144000" cy="707886"/>
          </a:xfrm>
          <a:prstGeom prst="rect">
            <a:avLst/>
          </a:prstGeom>
          <a:solidFill>
            <a:srgbClr val="D6ECF2"/>
          </a:solidFill>
        </p:spPr>
        <p:txBody>
          <a:bodyPr wrap="square">
            <a:spAutoFit/>
          </a:bodyPr>
          <a:lstStyle/>
          <a:p>
            <a:pPr algn="ctr"/>
            <a:r>
              <a:rPr lang="en-US" sz="4000" b="1" dirty="0" smtClean="0">
                <a:effectLst>
                  <a:outerShdw dist="50800" dir="5400000" algn="ctr" rotWithShape="0">
                    <a:schemeClr val="bg1"/>
                  </a:outerShdw>
                </a:effectLst>
              </a:rPr>
              <a:t>Weathering &amp; Erosion</a:t>
            </a:r>
            <a:endParaRPr lang="en-US" sz="4000" b="1" dirty="0"/>
          </a:p>
        </p:txBody>
      </p:sp>
      <p:sp>
        <p:nvSpPr>
          <p:cNvPr id="47" name="Freeform 46"/>
          <p:cNvSpPr/>
          <p:nvPr/>
        </p:nvSpPr>
        <p:spPr>
          <a:xfrm rot="158768">
            <a:off x="2155114" y="1796975"/>
            <a:ext cx="4780005" cy="4343400"/>
          </a:xfrm>
          <a:custGeom>
            <a:avLst/>
            <a:gdLst>
              <a:gd name="connsiteX0" fmla="*/ 3175686 w 4856205"/>
              <a:gd name="connsiteY0" fmla="*/ 2162432 h 4399005"/>
              <a:gd name="connsiteX1" fmla="*/ 2903838 w 4856205"/>
              <a:gd name="connsiteY1" fmla="*/ 2669059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31989 w 4856205"/>
              <a:gd name="connsiteY3" fmla="*/ 3249827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4237 w 4856205"/>
              <a:gd name="connsiteY2" fmla="*/ 2923962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3174 w 4856205"/>
              <a:gd name="connsiteY43" fmla="*/ 626327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84091 w 4856205"/>
              <a:gd name="connsiteY43" fmla="*/ 782083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199120 w 4856205"/>
              <a:gd name="connsiteY46" fmla="*/ 996367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03595 w 4856205"/>
              <a:gd name="connsiteY49" fmla="*/ 982296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70019 w 4856205"/>
              <a:gd name="connsiteY43" fmla="*/ 477608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46138 w 4856205"/>
              <a:gd name="connsiteY43" fmla="*/ 474090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56205" h="4399005">
                <a:moveTo>
                  <a:pt x="3175686" y="2162432"/>
                </a:moveTo>
                <a:lnTo>
                  <a:pt x="3106687" y="2297422"/>
                </a:lnTo>
                <a:lnTo>
                  <a:pt x="2892403" y="2612451"/>
                </a:lnTo>
                <a:lnTo>
                  <a:pt x="2754237" y="2923962"/>
                </a:lnTo>
                <a:lnTo>
                  <a:pt x="2616071" y="3235473"/>
                </a:lnTo>
                <a:lnTo>
                  <a:pt x="2520778" y="3274540"/>
                </a:lnTo>
                <a:lnTo>
                  <a:pt x="2471351" y="3669956"/>
                </a:lnTo>
                <a:lnTo>
                  <a:pt x="2483708" y="3880021"/>
                </a:lnTo>
                <a:lnTo>
                  <a:pt x="2397210" y="4139513"/>
                </a:lnTo>
                <a:lnTo>
                  <a:pt x="2323070" y="4312508"/>
                </a:lnTo>
                <a:lnTo>
                  <a:pt x="1977081" y="4399005"/>
                </a:lnTo>
                <a:lnTo>
                  <a:pt x="1791729" y="4399005"/>
                </a:lnTo>
                <a:lnTo>
                  <a:pt x="1729946" y="4324865"/>
                </a:lnTo>
                <a:lnTo>
                  <a:pt x="1519881" y="4337221"/>
                </a:lnTo>
                <a:lnTo>
                  <a:pt x="1421027" y="4114800"/>
                </a:lnTo>
                <a:lnTo>
                  <a:pt x="1186248" y="4015946"/>
                </a:lnTo>
                <a:lnTo>
                  <a:pt x="1099751" y="3842951"/>
                </a:lnTo>
                <a:lnTo>
                  <a:pt x="988540" y="3385751"/>
                </a:lnTo>
                <a:lnTo>
                  <a:pt x="951470" y="3274540"/>
                </a:lnTo>
                <a:lnTo>
                  <a:pt x="963827" y="3089189"/>
                </a:lnTo>
                <a:lnTo>
                  <a:pt x="1037967" y="3002692"/>
                </a:lnTo>
                <a:lnTo>
                  <a:pt x="1062681" y="2347784"/>
                </a:lnTo>
                <a:lnTo>
                  <a:pt x="1087394" y="1556951"/>
                </a:lnTo>
                <a:lnTo>
                  <a:pt x="1087394" y="1556951"/>
                </a:lnTo>
                <a:lnTo>
                  <a:pt x="914400" y="1519881"/>
                </a:lnTo>
                <a:lnTo>
                  <a:pt x="864973" y="1408670"/>
                </a:lnTo>
                <a:lnTo>
                  <a:pt x="902043" y="1136821"/>
                </a:lnTo>
                <a:lnTo>
                  <a:pt x="815546" y="951470"/>
                </a:lnTo>
                <a:lnTo>
                  <a:pt x="556054" y="852616"/>
                </a:lnTo>
                <a:lnTo>
                  <a:pt x="420129" y="803189"/>
                </a:lnTo>
                <a:lnTo>
                  <a:pt x="395416" y="716692"/>
                </a:lnTo>
                <a:lnTo>
                  <a:pt x="420129" y="494270"/>
                </a:lnTo>
                <a:lnTo>
                  <a:pt x="395416" y="444843"/>
                </a:lnTo>
                <a:lnTo>
                  <a:pt x="123567" y="345989"/>
                </a:lnTo>
                <a:lnTo>
                  <a:pt x="0" y="0"/>
                </a:lnTo>
                <a:lnTo>
                  <a:pt x="716692" y="98854"/>
                </a:lnTo>
                <a:lnTo>
                  <a:pt x="1149178" y="123567"/>
                </a:lnTo>
                <a:lnTo>
                  <a:pt x="1594021" y="135924"/>
                </a:lnTo>
                <a:lnTo>
                  <a:pt x="2656702" y="135924"/>
                </a:lnTo>
                <a:lnTo>
                  <a:pt x="2656702" y="24713"/>
                </a:lnTo>
                <a:lnTo>
                  <a:pt x="2693773" y="24713"/>
                </a:lnTo>
                <a:lnTo>
                  <a:pt x="2743200" y="172994"/>
                </a:lnTo>
                <a:lnTo>
                  <a:pt x="2977978" y="185351"/>
                </a:lnTo>
                <a:lnTo>
                  <a:pt x="2946138" y="474090"/>
                </a:lnTo>
                <a:lnTo>
                  <a:pt x="2956692" y="702446"/>
                </a:lnTo>
                <a:lnTo>
                  <a:pt x="3101546" y="963827"/>
                </a:lnTo>
                <a:lnTo>
                  <a:pt x="3163329" y="926756"/>
                </a:lnTo>
                <a:lnTo>
                  <a:pt x="3271720" y="916731"/>
                </a:lnTo>
                <a:lnTo>
                  <a:pt x="3348681" y="1000897"/>
                </a:lnTo>
                <a:lnTo>
                  <a:pt x="3503595" y="982296"/>
                </a:lnTo>
                <a:lnTo>
                  <a:pt x="3503595" y="982296"/>
                </a:lnTo>
                <a:lnTo>
                  <a:pt x="3595816" y="1050324"/>
                </a:lnTo>
                <a:lnTo>
                  <a:pt x="3756454" y="827902"/>
                </a:lnTo>
                <a:lnTo>
                  <a:pt x="3880021" y="568411"/>
                </a:lnTo>
                <a:lnTo>
                  <a:pt x="3991232" y="494270"/>
                </a:lnTo>
                <a:lnTo>
                  <a:pt x="4226010" y="457200"/>
                </a:lnTo>
                <a:lnTo>
                  <a:pt x="4374292" y="518984"/>
                </a:lnTo>
                <a:lnTo>
                  <a:pt x="4028302" y="654908"/>
                </a:lnTo>
                <a:lnTo>
                  <a:pt x="3867665" y="914400"/>
                </a:lnTo>
                <a:lnTo>
                  <a:pt x="3892378" y="1173892"/>
                </a:lnTo>
                <a:lnTo>
                  <a:pt x="3978875" y="1556951"/>
                </a:lnTo>
                <a:lnTo>
                  <a:pt x="4102443" y="1569308"/>
                </a:lnTo>
                <a:lnTo>
                  <a:pt x="4151870" y="1359243"/>
                </a:lnTo>
                <a:lnTo>
                  <a:pt x="4090086" y="1124465"/>
                </a:lnTo>
                <a:lnTo>
                  <a:pt x="4090086" y="926756"/>
                </a:lnTo>
                <a:lnTo>
                  <a:pt x="4275438" y="630194"/>
                </a:lnTo>
                <a:lnTo>
                  <a:pt x="4497859" y="729048"/>
                </a:lnTo>
                <a:lnTo>
                  <a:pt x="4559643" y="902043"/>
                </a:lnTo>
                <a:lnTo>
                  <a:pt x="4510216" y="1037967"/>
                </a:lnTo>
                <a:lnTo>
                  <a:pt x="4559643" y="1087394"/>
                </a:lnTo>
                <a:lnTo>
                  <a:pt x="4621427" y="926756"/>
                </a:lnTo>
                <a:lnTo>
                  <a:pt x="4732638" y="1161535"/>
                </a:lnTo>
                <a:lnTo>
                  <a:pt x="4670854" y="1421027"/>
                </a:lnTo>
                <a:lnTo>
                  <a:pt x="4856205" y="1482811"/>
                </a:lnTo>
                <a:lnTo>
                  <a:pt x="4769708" y="1668162"/>
                </a:lnTo>
                <a:lnTo>
                  <a:pt x="4843848" y="1853513"/>
                </a:lnTo>
                <a:lnTo>
                  <a:pt x="4683210" y="2063578"/>
                </a:lnTo>
                <a:lnTo>
                  <a:pt x="4572000" y="2026508"/>
                </a:lnTo>
                <a:lnTo>
                  <a:pt x="4460789" y="2100648"/>
                </a:lnTo>
                <a:lnTo>
                  <a:pt x="4411362" y="2211859"/>
                </a:lnTo>
                <a:lnTo>
                  <a:pt x="4312508" y="2038865"/>
                </a:lnTo>
                <a:lnTo>
                  <a:pt x="4176583" y="2113005"/>
                </a:lnTo>
                <a:lnTo>
                  <a:pt x="4114800" y="2248929"/>
                </a:lnTo>
                <a:lnTo>
                  <a:pt x="3867665" y="2458994"/>
                </a:lnTo>
                <a:lnTo>
                  <a:pt x="3645243" y="2384854"/>
                </a:lnTo>
                <a:lnTo>
                  <a:pt x="3608173" y="2224216"/>
                </a:lnTo>
                <a:lnTo>
                  <a:pt x="3571102" y="2199502"/>
                </a:lnTo>
                <a:lnTo>
                  <a:pt x="3521675" y="2236573"/>
                </a:lnTo>
                <a:lnTo>
                  <a:pt x="3398108" y="2248929"/>
                </a:lnTo>
                <a:lnTo>
                  <a:pt x="3175686" y="2162432"/>
                </a:lnTo>
                <a:close/>
              </a:path>
            </a:pathLst>
          </a:custGeom>
          <a:blipFill dpi="0" rotWithShape="1">
            <a:blip r:embed="rId3" cstate="screen">
              <a:alphaModFix amt="48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rot="20611890">
            <a:off x="3062524" y="3464032"/>
            <a:ext cx="3332780" cy="584775"/>
          </a:xfrm>
          <a:prstGeom prst="rect">
            <a:avLst/>
          </a:prstGeom>
          <a:noFill/>
        </p:spPr>
        <p:txBody>
          <a:bodyPr wrap="square" rtlCol="0">
            <a:spAutoFit/>
          </a:bodyPr>
          <a:lstStyle/>
          <a:p>
            <a:pPr algn="ctr"/>
            <a:r>
              <a:rPr lang="en-US" sz="3200" b="1" dirty="0" smtClean="0"/>
              <a:t>GREAT   PLAINS</a:t>
            </a:r>
            <a:endParaRPr lang="en-US" sz="3200" b="1" dirty="0"/>
          </a:p>
        </p:txBody>
      </p:sp>
      <p:pic>
        <p:nvPicPr>
          <p:cNvPr id="49" name="Picture 2"/>
          <p:cNvPicPr>
            <a:picLocks noChangeAspect="1" noChangeArrowheads="1"/>
          </p:cNvPicPr>
          <p:nvPr/>
        </p:nvPicPr>
        <p:blipFill>
          <a:blip r:embed="rId4" cstate="screen"/>
          <a:srcRect l="20453" t="21887"/>
          <a:stretch>
            <a:fillRect/>
          </a:stretch>
        </p:blipFill>
        <p:spPr bwMode="auto">
          <a:xfrm>
            <a:off x="1752600" y="7010400"/>
            <a:ext cx="7269160" cy="5334000"/>
          </a:xfrm>
          <a:prstGeom prst="rect">
            <a:avLst/>
          </a:prstGeom>
          <a:noFill/>
          <a:ln w="9525">
            <a:noFill/>
            <a:miter lim="800000"/>
            <a:headEnd/>
            <a:tailEnd/>
          </a:ln>
        </p:spPr>
      </p:pic>
      <p:sp>
        <p:nvSpPr>
          <p:cNvPr id="50" name="TextBox 49"/>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4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19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47"/>
                                        </p:tgtEl>
                                      </p:cBhvr>
                                    </p:animEffect>
                                    <p:set>
                                      <p:cBhvr>
                                        <p:cTn id="12" dur="1" fill="hold">
                                          <p:stCondLst>
                                            <p:cond delay="1999"/>
                                          </p:stCondLst>
                                        </p:cTn>
                                        <p:tgtEl>
                                          <p:spTgt spid="4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48"/>
                                        </p:tgtEl>
                                      </p:cBhvr>
                                    </p:animEffect>
                                    <p:set>
                                      <p:cBhvr>
                                        <p:cTn id="15" dur="1" fill="hold">
                                          <p:stCondLst>
                                            <p:cond delay="1999"/>
                                          </p:stCondLst>
                                        </p:cTn>
                                        <p:tgtEl>
                                          <p:spTgt spid="4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par>
                          <p:cTn id="34" fill="hold">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par>
                          <p:cTn id="42" fill="hold">
                            <p:stCondLst>
                              <p:cond delay="2500"/>
                            </p:stCondLst>
                            <p:childTnLst>
                              <p:par>
                                <p:cTn id="43" presetID="22" presetClass="entr" presetSubtype="4"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par>
                          <p:cTn id="46" fill="hold">
                            <p:stCondLst>
                              <p:cond delay="3000"/>
                            </p:stCondLst>
                            <p:childTnLst>
                              <p:par>
                                <p:cTn id="47" presetID="22" presetClass="entr" presetSubtype="4"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repeatCount="indefinite" fill="hold" nodeType="clickEffect">
                                  <p:stCondLst>
                                    <p:cond delay="0"/>
                                  </p:stCondLst>
                                  <p:endCondLst>
                                    <p:cond evt="onNext" delay="0">
                                      <p:tgtEl>
                                        <p:sldTgt/>
                                      </p:tgtEl>
                                    </p:cond>
                                  </p:end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10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repeatCount="indefinite" fill="hold" nodeType="clickEffect">
                                  <p:stCondLst>
                                    <p:cond delay="0"/>
                                  </p:stCondLst>
                                  <p:endCondLst>
                                    <p:cond evt="onNext" delay="0">
                                      <p:tgtEl>
                                        <p:sldTgt/>
                                      </p:tgtEl>
                                    </p:cond>
                                  </p:end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10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repeatCount="indefinite" fill="hold" nodeType="clickEffect">
                                  <p:stCondLst>
                                    <p:cond delay="0"/>
                                  </p:stCondLst>
                                  <p:endCondLst>
                                    <p:cond evt="onNext" delay="0">
                                      <p:tgtEl>
                                        <p:sldTgt/>
                                      </p:tgtEl>
                                    </p:cond>
                                  </p:endCondLst>
                                  <p:childTnLst>
                                    <p:set>
                                      <p:cBhvr>
                                        <p:cTn id="63" dur="1" fill="hold">
                                          <p:stCondLst>
                                            <p:cond delay="0"/>
                                          </p:stCondLst>
                                        </p:cTn>
                                        <p:tgtEl>
                                          <p:spTgt spid="45"/>
                                        </p:tgtEl>
                                        <p:attrNameLst>
                                          <p:attrName>style.visibility</p:attrName>
                                        </p:attrNameLst>
                                      </p:cBhvr>
                                      <p:to>
                                        <p:strVal val="visible"/>
                                      </p:to>
                                    </p:set>
                                    <p:animEffect transition="in" filter="wipe(right)">
                                      <p:cBhvr>
                                        <p:cTn id="64" dur="10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repeatCount="indefinite" fill="hold" nodeType="clickEffect">
                                  <p:stCondLst>
                                    <p:cond delay="0"/>
                                  </p:stCondLst>
                                  <p:endCondLst>
                                    <p:cond evt="onNext" delay="0">
                                      <p:tgtEl>
                                        <p:sldTgt/>
                                      </p:tgtEl>
                                    </p:cond>
                                  </p:endCondLst>
                                  <p:childTnLst>
                                    <p:set>
                                      <p:cBhvr>
                                        <p:cTn id="68" dur="1" fill="hold">
                                          <p:stCondLst>
                                            <p:cond delay="0"/>
                                          </p:stCondLst>
                                        </p:cTn>
                                        <p:tgtEl>
                                          <p:spTgt spid="46"/>
                                        </p:tgtEl>
                                        <p:attrNameLst>
                                          <p:attrName>style.visibility</p:attrName>
                                        </p:attrNameLst>
                                      </p:cBhvr>
                                      <p:to>
                                        <p:strVal val="visible"/>
                                      </p:to>
                                    </p:set>
                                    <p:animEffect transition="in" filter="wipe(up)">
                                      <p:cBhvr>
                                        <p:cTn id="6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27" grpId="0" animBg="1"/>
      <p:bldP spid="47" grpId="0" animBg="1"/>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https://upload.wikimedia.org/wikipedia/commons/e/e0/Lewis_and_clark-expedition.jpg"/>
          <p:cNvPicPr preferRelativeResize="0">
            <a:picLocks noChangeAspect="1" noChangeArrowheads="1"/>
          </p:cNvPicPr>
          <p:nvPr/>
        </p:nvPicPr>
        <p:blipFill>
          <a:blip r:embed="rId3" cstate="screen"/>
          <a:srcRect/>
          <a:stretch>
            <a:fillRect/>
          </a:stretch>
        </p:blipFill>
        <p:spPr bwMode="auto">
          <a:xfrm>
            <a:off x="0" y="0"/>
            <a:ext cx="9144000" cy="6858000"/>
          </a:xfrm>
          <a:prstGeom prst="rect">
            <a:avLst/>
          </a:prstGeom>
          <a:solidFill>
            <a:schemeClr val="accent1">
              <a:lumMod val="75000"/>
              <a:alpha val="29000"/>
            </a:schemeClr>
          </a:solidFill>
        </p:spPr>
      </p:pic>
      <p:pic>
        <p:nvPicPr>
          <p:cNvPr id="45" name="Picture 2" descr="https://upload.wikimedia.org/wikipedia/commons/e/e0/Lewis_and_clark-expedition.jpg"/>
          <p:cNvPicPr preferRelativeResize="0">
            <a:picLocks noChangeAspect="1" noChangeArrowheads="1"/>
          </p:cNvPicPr>
          <p:nvPr/>
        </p:nvPicPr>
        <p:blipFill>
          <a:blip r:embed="rId3" cstate="screen"/>
          <a:srcRect/>
          <a:stretch>
            <a:fillRect/>
          </a:stretch>
        </p:blipFill>
        <p:spPr bwMode="auto">
          <a:xfrm>
            <a:off x="0" y="0"/>
            <a:ext cx="9144000" cy="6858000"/>
          </a:xfrm>
          <a:prstGeom prst="rect">
            <a:avLst/>
          </a:prstGeom>
          <a:noFill/>
        </p:spPr>
      </p:pic>
      <p:sp>
        <p:nvSpPr>
          <p:cNvPr id="44" name="TextBox 43"/>
          <p:cNvSpPr txBox="1"/>
          <p:nvPr/>
        </p:nvSpPr>
        <p:spPr>
          <a:xfrm>
            <a:off x="0" y="602159"/>
            <a:ext cx="9144000" cy="769441"/>
          </a:xfrm>
          <a:prstGeom prst="rect">
            <a:avLst/>
          </a:prstGeom>
          <a:noFill/>
        </p:spPr>
        <p:txBody>
          <a:bodyPr wrap="square" rtlCol="0">
            <a:spAutoFit/>
          </a:bodyPr>
          <a:lstStyle/>
          <a:p>
            <a:pPr algn="ctr"/>
            <a:r>
              <a:rPr lang="en-US" sz="4400" b="1" dirty="0" smtClean="0">
                <a:ln>
                  <a:solidFill>
                    <a:schemeClr val="tx1"/>
                  </a:solidFill>
                </a:ln>
                <a:solidFill>
                  <a:srgbClr val="FF0000"/>
                </a:solidFill>
                <a:effectLst>
                  <a:outerShdw dist="50800" dir="5400000" algn="ctr" rotWithShape="0">
                    <a:schemeClr val="tx1"/>
                  </a:outerShdw>
                </a:effectLst>
              </a:rPr>
              <a:t>Lewis and Clark Expedition</a:t>
            </a:r>
            <a:endParaRPr lang="en-US" sz="4400" b="1" dirty="0">
              <a:ln>
                <a:solidFill>
                  <a:schemeClr val="tx1"/>
                </a:solidFill>
              </a:ln>
              <a:solidFill>
                <a:srgbClr val="FF0000"/>
              </a:solidFill>
              <a:effectLst>
                <a:outerShdw dist="50800" dir="5400000" algn="ctr" rotWithShape="0">
                  <a:schemeClr val="tx1"/>
                </a:outerShdw>
              </a:effectLst>
            </a:endParaRPr>
          </a:p>
        </p:txBody>
      </p:sp>
      <p:sp>
        <p:nvSpPr>
          <p:cNvPr id="30" name="TextBox 29"/>
          <p:cNvSpPr txBox="1"/>
          <p:nvPr/>
        </p:nvSpPr>
        <p:spPr>
          <a:xfrm>
            <a:off x="0" y="346557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4:  Over the Rockies</a:t>
            </a:r>
          </a:p>
        </p:txBody>
      </p:sp>
      <p:sp>
        <p:nvSpPr>
          <p:cNvPr id="31" name="TextBox 30"/>
          <p:cNvSpPr txBox="1"/>
          <p:nvPr/>
        </p:nvSpPr>
        <p:spPr>
          <a:xfrm>
            <a:off x="0" y="2816352"/>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3:  The River Trip Begins</a:t>
            </a:r>
          </a:p>
        </p:txBody>
      </p:sp>
      <p:sp>
        <p:nvSpPr>
          <p:cNvPr id="32" name="TextBox 31"/>
          <p:cNvSpPr txBox="1"/>
          <p:nvPr/>
        </p:nvSpPr>
        <p:spPr>
          <a:xfrm>
            <a:off x="0" y="410565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5:  To the Pacific</a:t>
            </a:r>
          </a:p>
        </p:txBody>
      </p:sp>
      <p:sp>
        <p:nvSpPr>
          <p:cNvPr id="33" name="TextBox 32"/>
          <p:cNvSpPr txBox="1"/>
          <p:nvPr/>
        </p:nvSpPr>
        <p:spPr>
          <a:xfrm>
            <a:off x="0" y="475488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6:  The Legend Begins</a:t>
            </a:r>
          </a:p>
        </p:txBody>
      </p:sp>
      <p:sp>
        <p:nvSpPr>
          <p:cNvPr id="34" name="TextBox 33"/>
          <p:cNvSpPr txBox="1"/>
          <p:nvPr/>
        </p:nvSpPr>
        <p:spPr>
          <a:xfrm>
            <a:off x="0" y="152400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1:  Setting the Stage</a:t>
            </a:r>
            <a:r>
              <a:rPr lang="en-US" sz="3600" dirty="0" smtClean="0">
                <a:solidFill>
                  <a:schemeClr val="accent1">
                    <a:lumMod val="75000"/>
                  </a:schemeClr>
                </a:solidFill>
                <a:effectLst>
                  <a:outerShdw dist="50800" dir="5400000" algn="ctr" rotWithShape="0">
                    <a:schemeClr val="tx1"/>
                  </a:outerShdw>
                </a:effectLst>
              </a:rPr>
              <a:t> </a:t>
            </a:r>
            <a:endParaRPr lang="en-US" sz="3600" b="1" dirty="0" smtClean="0">
              <a:solidFill>
                <a:schemeClr val="accent1">
                  <a:lumMod val="75000"/>
                </a:schemeClr>
              </a:solidFill>
              <a:effectLst>
                <a:outerShdw dist="50800" dir="5400000" algn="ctr" rotWithShape="0">
                  <a:schemeClr val="tx1"/>
                </a:outerShdw>
              </a:effectLst>
            </a:endParaRPr>
          </a:p>
        </p:txBody>
      </p:sp>
      <p:sp>
        <p:nvSpPr>
          <p:cNvPr id="35" name="TextBox 34"/>
          <p:cNvSpPr txBox="1"/>
          <p:nvPr/>
        </p:nvSpPr>
        <p:spPr>
          <a:xfrm>
            <a:off x="0" y="2170331"/>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2:  The Corps Is Formed</a:t>
            </a:r>
          </a:p>
        </p:txBody>
      </p:sp>
      <p:sp>
        <p:nvSpPr>
          <p:cNvPr id="46" name="Rectangle 3"/>
          <p:cNvSpPr>
            <a:spLocks noChangeArrowheads="1"/>
          </p:cNvSpPr>
          <p:nvPr/>
        </p:nvSpPr>
        <p:spPr bwMode="auto">
          <a:xfrm>
            <a:off x="-64008" y="18288"/>
            <a:ext cx="9208008" cy="677108"/>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8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3" name="TextBox 12"/>
          <p:cNvSpPr txBox="1"/>
          <p:nvPr/>
        </p:nvSpPr>
        <p:spPr>
          <a:xfrm>
            <a:off x="914400" y="2819400"/>
            <a:ext cx="6858000" cy="646331"/>
          </a:xfrm>
          <a:prstGeom prst="rect">
            <a:avLst/>
          </a:prstGeom>
          <a:no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Session 3:  The River Trip Begins</a:t>
            </a:r>
          </a:p>
        </p:txBody>
      </p:sp>
      <p:sp>
        <p:nvSpPr>
          <p:cNvPr id="14" name="Oval 13"/>
          <p:cNvSpPr/>
          <p:nvPr/>
        </p:nvSpPr>
        <p:spPr>
          <a:xfrm>
            <a:off x="533400" y="2667000"/>
            <a:ext cx="68580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useBgFill="1">
        <p:nvSpPr>
          <p:cNvPr id="4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Session 3: The River Trip Begins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7"/>
                                        </p:tgtEl>
                                        <p:attrNameLst>
                                          <p:attrName>style.opacity</p:attrName>
                                        </p:attrNameLst>
                                      </p:cBhvr>
                                      <p:to>
                                        <p:strVal val="0.5"/>
                                      </p:to>
                                    </p:set>
                                    <p:animEffect filter="image" prLst="opacity: 0.5">
                                      <p:cBhvr rctx="IE">
                                        <p:cTn id="7" dur="indefinite"/>
                                        <p:tgtEl>
                                          <p:spTgt spid="47"/>
                                        </p:tgtEl>
                                      </p:cBhvr>
                                    </p:animEffect>
                                  </p:childTnLst>
                                </p:cTn>
                              </p:par>
                              <p:par>
                                <p:cTn id="8" presetID="10" presetClass="exit" presetSubtype="0" fill="hold"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22" presetClass="entr" presetSubtype="8"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1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10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10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1"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10" presetClass="exit" presetSubtype="0" fill="hold" grpId="1" nodeType="with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6" presetClass="emph" presetSubtype="0" fill="hold" grpId="2" nodeType="withEffect">
                                  <p:stCondLst>
                                    <p:cond delay="0"/>
                                  </p:stCondLst>
                                  <p:childTnLst>
                                    <p:animScale>
                                      <p:cBhvr>
                                        <p:cTn id="56" dur="1000" fill="hold"/>
                                        <p:tgtEl>
                                          <p:spTgt spid="13"/>
                                        </p:tgtEl>
                                      </p:cBhvr>
                                      <p:by x="140000" y="140000"/>
                                    </p:animScale>
                                  </p:childTnLst>
                                </p:cTn>
                              </p:par>
                              <p:par>
                                <p:cTn id="57" presetID="64" presetClass="path" presetSubtype="0" fill="hold" grpId="3" nodeType="withEffect">
                                  <p:stCondLst>
                                    <p:cond delay="0"/>
                                  </p:stCondLst>
                                  <p:childTnLst>
                                    <p:animMotion origin="layout" path="M 0 -1.85185E-6 L 0.075 -0.40254 " pathEditMode="relative" rAng="0" ptsTypes="AA">
                                      <p:cBhvr>
                                        <p:cTn id="58" dur="1000" fill="hold"/>
                                        <p:tgtEl>
                                          <p:spTgt spid="13"/>
                                        </p:tgtEl>
                                        <p:attrNameLst>
                                          <p:attrName>ppt_x</p:attrName>
                                          <p:attrName>ppt_y</p:attrName>
                                        </p:attrNameLst>
                                      </p:cBhvr>
                                      <p:rCtr x="38" y="-201"/>
                                    </p:animMotion>
                                  </p:childTnLst>
                                </p:cTn>
                              </p:par>
                              <p:par>
                                <p:cTn id="59" presetID="10" presetClass="entr" presetSubtype="0" fill="hold" grpId="0" nodeType="withEffect">
                                  <p:stCondLst>
                                    <p:cond delay="50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1000"/>
                                        <p:tgtEl>
                                          <p:spTgt spid="43"/>
                                        </p:tgtEl>
                                      </p:cBhvr>
                                    </p:animEffect>
                                  </p:childTnLst>
                                </p:cTn>
                              </p:par>
                              <p:par>
                                <p:cTn id="62" presetID="10" presetClass="exit" presetSubtype="0" fill="hold" grpId="1" nodeType="withEffect">
                                  <p:stCondLst>
                                    <p:cond delay="500"/>
                                  </p:stCondLst>
                                  <p:childTnLst>
                                    <p:animEffect transition="out" filter="fade">
                                      <p:cBhvr>
                                        <p:cTn id="63" dur="1000"/>
                                        <p:tgtEl>
                                          <p:spTgt spid="13"/>
                                        </p:tgtEl>
                                      </p:cBhvr>
                                    </p:animEffect>
                                    <p:set>
                                      <p:cBhvr>
                                        <p:cTn id="64" dur="1" fill="hold">
                                          <p:stCondLst>
                                            <p:cond delay="9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500"/>
                                  </p:stCondLst>
                                  <p:childTnLst>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cTn>
                              </p:par>
                              <p:par>
                                <p:cTn id="68" presetID="10" presetClass="exit" presetSubtype="0" fill="hold" grpId="1" nodeType="withEffect">
                                  <p:stCondLst>
                                    <p:cond delay="500"/>
                                  </p:stCondLst>
                                  <p:childTnLst>
                                    <p:animEffect transition="out" filter="fade">
                                      <p:cBhvr>
                                        <p:cTn id="69" dur="1000"/>
                                        <p:tgtEl>
                                          <p:spTgt spid="35"/>
                                        </p:tgtEl>
                                      </p:cBhvr>
                                    </p:animEffect>
                                    <p:set>
                                      <p:cBhvr>
                                        <p:cTn id="70" dur="1" fill="hold">
                                          <p:stCondLst>
                                            <p:cond delay="9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500"/>
                                  </p:stCondLst>
                                  <p:childTnLst>
                                    <p:animEffect transition="out" filter="fade">
                                      <p:cBhvr>
                                        <p:cTn id="72" dur="1000"/>
                                        <p:tgtEl>
                                          <p:spTgt spid="31"/>
                                        </p:tgtEl>
                                      </p:cBhvr>
                                    </p:animEffect>
                                    <p:set>
                                      <p:cBhvr>
                                        <p:cTn id="73" dur="1" fill="hold">
                                          <p:stCondLst>
                                            <p:cond delay="999"/>
                                          </p:stCondLst>
                                        </p:cTn>
                                        <p:tgtEl>
                                          <p:spTgt spid="31"/>
                                        </p:tgtEl>
                                        <p:attrNameLst>
                                          <p:attrName>style.visibility</p:attrName>
                                        </p:attrNameLst>
                                      </p:cBhvr>
                                      <p:to>
                                        <p:strVal val="hidden"/>
                                      </p:to>
                                    </p:set>
                                  </p:childTnLst>
                                </p:cTn>
                              </p:par>
                              <p:par>
                                <p:cTn id="74" presetID="10" presetClass="exit" presetSubtype="0" fill="hold" grpId="1" nodeType="withEffect">
                                  <p:stCondLst>
                                    <p:cond delay="500"/>
                                  </p:stCondLst>
                                  <p:childTnLst>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par>
                                <p:cTn id="77" presetID="10" presetClass="exit" presetSubtype="0" fill="hold" grpId="1" nodeType="withEffect">
                                  <p:stCondLst>
                                    <p:cond delay="500"/>
                                  </p:stCondLst>
                                  <p:childTnLst>
                                    <p:animEffect transition="out" filter="fade">
                                      <p:cBhvr>
                                        <p:cTn id="78" dur="1000"/>
                                        <p:tgtEl>
                                          <p:spTgt spid="32"/>
                                        </p:tgtEl>
                                      </p:cBhvr>
                                    </p:animEffect>
                                    <p:set>
                                      <p:cBhvr>
                                        <p:cTn id="79" dur="1" fill="hold">
                                          <p:stCondLst>
                                            <p:cond delay="999"/>
                                          </p:stCondLst>
                                        </p:cTn>
                                        <p:tgtEl>
                                          <p:spTgt spid="32"/>
                                        </p:tgtEl>
                                        <p:attrNameLst>
                                          <p:attrName>style.visibility</p:attrName>
                                        </p:attrNameLst>
                                      </p:cBhvr>
                                      <p:to>
                                        <p:strVal val="hidden"/>
                                      </p:to>
                                    </p:set>
                                  </p:childTnLst>
                                </p:cTn>
                              </p:par>
                              <p:par>
                                <p:cTn id="80" presetID="10" presetClass="exit" presetSubtype="0" fill="hold" grpId="2" nodeType="withEffect">
                                  <p:stCondLst>
                                    <p:cond delay="500"/>
                                  </p:stCondLst>
                                  <p:childTnLst>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par>
                                <p:cTn id="83" presetID="10" presetClass="exit" presetSubtype="0" fill="hold" grpId="2" nodeType="withEffect">
                                  <p:stCondLst>
                                    <p:cond delay="500"/>
                                  </p:stCondLst>
                                  <p:childTnLst>
                                    <p:animEffect transition="out" filter="fade">
                                      <p:cBhvr>
                                        <p:cTn id="84" dur="1000"/>
                                        <p:tgtEl>
                                          <p:spTgt spid="31"/>
                                        </p:tgtEl>
                                      </p:cBhvr>
                                    </p:animEffect>
                                    <p:set>
                                      <p:cBhvr>
                                        <p:cTn id="85" dur="1" fill="hold">
                                          <p:stCondLst>
                                            <p:cond delay="999"/>
                                          </p:stCondLst>
                                        </p:cTn>
                                        <p:tgtEl>
                                          <p:spTgt spid="31"/>
                                        </p:tgtEl>
                                        <p:attrNameLst>
                                          <p:attrName>style.visibility</p:attrName>
                                        </p:attrNameLst>
                                      </p:cBhvr>
                                      <p:to>
                                        <p:strVal val="hidden"/>
                                      </p:to>
                                    </p:set>
                                  </p:childTnLst>
                                </p:cTn>
                              </p:par>
                              <p:par>
                                <p:cTn id="86" presetID="10" presetClass="exit" presetSubtype="0" fill="hold" grpId="2" nodeType="withEffect">
                                  <p:stCondLst>
                                    <p:cond delay="500"/>
                                  </p:stCondLst>
                                  <p:childTnLst>
                                    <p:animEffect transition="out" filter="fade">
                                      <p:cBhvr>
                                        <p:cTn id="87" dur="1000"/>
                                        <p:tgtEl>
                                          <p:spTgt spid="30"/>
                                        </p:tgtEl>
                                      </p:cBhvr>
                                    </p:animEffect>
                                    <p:set>
                                      <p:cBhvr>
                                        <p:cTn id="88" dur="1" fill="hold">
                                          <p:stCondLst>
                                            <p:cond delay="999"/>
                                          </p:stCondLst>
                                        </p:cTn>
                                        <p:tgtEl>
                                          <p:spTgt spid="30"/>
                                        </p:tgtEl>
                                        <p:attrNameLst>
                                          <p:attrName>style.visibility</p:attrName>
                                        </p:attrNameLst>
                                      </p:cBhvr>
                                      <p:to>
                                        <p:strVal val="hidden"/>
                                      </p:to>
                                    </p:set>
                                  </p:childTnLst>
                                </p:cTn>
                              </p:par>
                              <p:par>
                                <p:cTn id="89" presetID="10" presetClass="exit" presetSubtype="0" fill="hold" grpId="2" nodeType="withEffect">
                                  <p:stCondLst>
                                    <p:cond delay="500"/>
                                  </p:stCondLst>
                                  <p:childTnLst>
                                    <p:animEffect transition="out" filter="fade">
                                      <p:cBhvr>
                                        <p:cTn id="90" dur="1000"/>
                                        <p:tgtEl>
                                          <p:spTgt spid="32"/>
                                        </p:tgtEl>
                                      </p:cBhvr>
                                    </p:animEffect>
                                    <p:set>
                                      <p:cBhvr>
                                        <p:cTn id="91" dur="1" fill="hold">
                                          <p:stCondLst>
                                            <p:cond delay="999"/>
                                          </p:stCondLst>
                                        </p:cTn>
                                        <p:tgtEl>
                                          <p:spTgt spid="32"/>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1000"/>
                                        <p:tgtEl>
                                          <p:spTgt spid="33"/>
                                        </p:tgtEl>
                                      </p:cBhvr>
                                    </p:animEffect>
                                    <p:set>
                                      <p:cBhvr>
                                        <p:cTn id="94" dur="1" fill="hold">
                                          <p:stCondLst>
                                            <p:cond delay="999"/>
                                          </p:stCondLst>
                                        </p:cTn>
                                        <p:tgtEl>
                                          <p:spTgt spid="33"/>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1000"/>
                                        <p:tgtEl>
                                          <p:spTgt spid="44"/>
                                        </p:tgtEl>
                                      </p:cBhvr>
                                    </p:animEffect>
                                    <p:set>
                                      <p:cBhvr>
                                        <p:cTn id="97"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4" grpId="0" animBg="1"/>
      <p:bldP spid="34" grpId="1" animBg="1"/>
      <p:bldP spid="35" grpId="0" animBg="1"/>
      <p:bldP spid="35" grpId="1" animBg="1"/>
      <p:bldP spid="35" grpId="2" animBg="1"/>
      <p:bldP spid="46" grpId="0" animBg="1"/>
      <p:bldP spid="13" grpId="0"/>
      <p:bldP spid="13" grpId="1"/>
      <p:bldP spid="13" grpId="2"/>
      <p:bldP spid="13" grpId="3"/>
      <p:bldP spid="14" grpId="0" animBg="1"/>
      <p:bldP spid="14" grpId="1"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685800"/>
            <a:ext cx="9144000" cy="707886"/>
          </a:xfrm>
          <a:prstGeom prst="rect">
            <a:avLst/>
          </a:prstGeom>
          <a:solidFill>
            <a:srgbClr val="D6ECF2"/>
          </a:solidFill>
        </p:spPr>
        <p:txBody>
          <a:bodyPr wrap="square">
            <a:spAutoFit/>
          </a:bodyPr>
          <a:lstStyle/>
          <a:p>
            <a:pPr algn="ctr"/>
            <a:r>
              <a:rPr lang="en-US" sz="4000" b="1" dirty="0" smtClean="0">
                <a:effectLst>
                  <a:outerShdw dist="50800" dir="5400000" algn="ctr" rotWithShape="0">
                    <a:schemeClr val="bg1"/>
                  </a:outerShdw>
                </a:effectLst>
              </a:rPr>
              <a:t>Weathering &amp; Erosion</a:t>
            </a:r>
            <a:endParaRPr lang="en-US" sz="4000" b="1" dirty="0"/>
          </a:p>
        </p:txBody>
      </p:sp>
      <p:pic>
        <p:nvPicPr>
          <p:cNvPr id="49" name="Picture 2"/>
          <p:cNvPicPr>
            <a:picLocks noChangeAspect="1" noChangeArrowheads="1"/>
          </p:cNvPicPr>
          <p:nvPr/>
        </p:nvPicPr>
        <p:blipFill>
          <a:blip r:embed="rId2" cstate="screen"/>
          <a:srcRect l="20453" t="19655"/>
          <a:stretch>
            <a:fillRect/>
          </a:stretch>
        </p:blipFill>
        <p:spPr bwMode="auto">
          <a:xfrm>
            <a:off x="1884904" y="1351504"/>
            <a:ext cx="7269160" cy="5486400"/>
          </a:xfrm>
          <a:prstGeom prst="rect">
            <a:avLst/>
          </a:prstGeom>
          <a:noFill/>
          <a:ln w="9525">
            <a:noFill/>
            <a:miter lim="800000"/>
            <a:headEnd/>
            <a:tailEnd/>
          </a:ln>
        </p:spPr>
      </p:pic>
      <p:sp>
        <p:nvSpPr>
          <p:cNvPr id="5" name="TextBox 4"/>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6"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20</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9"/>
                                        </p:tgtEl>
                                      </p:cBhvr>
                                      <p:by x="50000" y="50000"/>
                                    </p:animScale>
                                  </p:childTnLst>
                                </p:cTn>
                              </p:par>
                              <p:par>
                                <p:cTn id="7" presetID="63" presetClass="path" presetSubtype="0" accel="50000" decel="50000" fill="hold" nodeType="withEffect">
                                  <p:stCondLst>
                                    <p:cond delay="0"/>
                                  </p:stCondLst>
                                  <p:childTnLst>
                                    <p:animMotion origin="layout" path="M 8.33333E-7 1.11022E-16 L 0.19427 -0.2 " pathEditMode="relative" rAng="0" ptsTypes="AA">
                                      <p:cBhvr>
                                        <p:cTn id="8" dur="2000" fill="hold"/>
                                        <p:tgtEl>
                                          <p:spTgt spid="49"/>
                                        </p:tgtEl>
                                        <p:attrNameLst>
                                          <p:attrName>ppt_x</p:attrName>
                                          <p:attrName>ppt_y</p:attrName>
                                        </p:attrNameLst>
                                      </p:cBhvr>
                                      <p:rCtr x="97"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2" cstate="screen"/>
          <a:srcRect l="7000" r="7500"/>
          <a:stretch>
            <a:fillRect/>
          </a:stretch>
        </p:blipFill>
        <p:spPr bwMode="auto">
          <a:xfrm>
            <a:off x="0" y="13368"/>
            <a:ext cx="9144000" cy="6844632"/>
          </a:xfrm>
          <a:prstGeom prst="rect">
            <a:avLst/>
          </a:prstGeom>
          <a:ln w="9525">
            <a:noFill/>
            <a:miter lim="800000"/>
            <a:headEnd/>
            <a:tailEnd/>
          </a:ln>
        </p:spPr>
      </p:pic>
      <p:sp>
        <p:nvSpPr>
          <p:cNvPr id="41" name="TextBox 40"/>
          <p:cNvSpPr txBox="1"/>
          <p:nvPr/>
        </p:nvSpPr>
        <p:spPr>
          <a:xfrm>
            <a:off x="0" y="0"/>
            <a:ext cx="9144000" cy="830997"/>
          </a:xfrm>
          <a:prstGeom prst="rect">
            <a:avLst/>
          </a:prstGeom>
          <a:solidFill>
            <a:srgbClr val="E1F4FF"/>
          </a:solidFill>
        </p:spPr>
        <p:txBody>
          <a:bodyPr wrap="square" rtlCol="0">
            <a:spAutoFit/>
          </a:bodyPr>
          <a:lstStyle/>
          <a:p>
            <a:r>
              <a:rPr lang="en-US" sz="4800" b="1" dirty="0" smtClean="0">
                <a:effectLst>
                  <a:outerShdw dist="25400" dir="7200000" algn="ctr" rotWithShape="0">
                    <a:srgbClr val="FF0000"/>
                  </a:outerShdw>
                </a:effectLst>
                <a:latin typeface="Tempus Sans ITC" pitchFamily="82" charset="0"/>
              </a:rPr>
              <a:t>GEOLOGY of the GREAT PLAINS</a:t>
            </a:r>
            <a:endParaRPr lang="en-US" sz="4800" b="1" dirty="0">
              <a:effectLst>
                <a:outerShdw dist="25400" dir="7200000" algn="ctr" rotWithShape="0">
                  <a:srgbClr val="FF0000"/>
                </a:outerShdw>
              </a:effectLst>
              <a:latin typeface="Tempus Sans ITC" pitchFamily="82" charset="0"/>
            </a:endParaRPr>
          </a:p>
        </p:txBody>
      </p:sp>
      <p:sp>
        <p:nvSpPr>
          <p:cNvPr id="42" name="Rectangle 41"/>
          <p:cNvSpPr/>
          <p:nvPr/>
        </p:nvSpPr>
        <p:spPr>
          <a:xfrm>
            <a:off x="0" y="685800"/>
            <a:ext cx="9144000" cy="707886"/>
          </a:xfrm>
          <a:prstGeom prst="rect">
            <a:avLst/>
          </a:prstGeom>
          <a:solidFill>
            <a:srgbClr val="E1F4FF"/>
          </a:solidFill>
        </p:spPr>
        <p:txBody>
          <a:bodyPr wrap="square">
            <a:spAutoFit/>
          </a:bodyPr>
          <a:lstStyle/>
          <a:p>
            <a:pPr algn="ctr"/>
            <a:r>
              <a:rPr lang="en-US" sz="4000" b="1" dirty="0" smtClean="0">
                <a:effectLst>
                  <a:outerShdw dist="50800" dir="5400000" algn="ctr" rotWithShape="0">
                    <a:schemeClr val="bg1"/>
                  </a:outerShdw>
                </a:effectLst>
              </a:rPr>
              <a:t>Weathering &amp; Erosion</a:t>
            </a:r>
            <a:endParaRPr lang="en-US" sz="4000" b="1" dirty="0"/>
          </a:p>
        </p:txBody>
      </p:sp>
      <p:sp>
        <p:nvSpPr>
          <p:cNvPr id="43" name="TextBox 42"/>
          <p:cNvSpPr txBox="1"/>
          <p:nvPr/>
        </p:nvSpPr>
        <p:spPr>
          <a:xfrm>
            <a:off x="0" y="1266825"/>
            <a:ext cx="5562600" cy="2939266"/>
          </a:xfrm>
          <a:prstGeom prst="rect">
            <a:avLst/>
          </a:prstGeom>
          <a:noFill/>
        </p:spPr>
        <p:txBody>
          <a:bodyPr wrap="square" rtlCol="0">
            <a:spAutoFit/>
          </a:bodyPr>
          <a:lstStyle/>
          <a:p>
            <a:pPr marL="225425" indent="-225425">
              <a:spcAft>
                <a:spcPts val="600"/>
              </a:spcAft>
              <a:buFont typeface="Arial" pitchFamily="34" charset="0"/>
              <a:buChar char="•"/>
            </a:pPr>
            <a:r>
              <a:rPr lang="en-US" sz="3000" b="1" dirty="0" smtClean="0"/>
              <a:t>Rising Ouachita-Appalachian Mountains were </a:t>
            </a:r>
            <a:r>
              <a:rPr lang="en-US" sz="3000" b="1" dirty="0" smtClean="0">
                <a:solidFill>
                  <a:srgbClr val="FF0000"/>
                </a:solidFill>
                <a:effectLst>
                  <a:outerShdw blurRad="38100" dist="50800" dir="2460000" algn="tl">
                    <a:schemeClr val="tx1"/>
                  </a:outerShdw>
                </a:effectLst>
              </a:rPr>
              <a:t>weathered &amp; eroded for 290 million yrs </a:t>
            </a:r>
          </a:p>
          <a:p>
            <a:pPr marL="225425" indent="-225425">
              <a:spcAft>
                <a:spcPts val="600"/>
              </a:spcAft>
              <a:buFont typeface="Arial" pitchFamily="34" charset="0"/>
              <a:buChar char="•"/>
            </a:pPr>
            <a:r>
              <a:rPr lang="en-US" sz="3000" b="1" dirty="0" smtClean="0"/>
              <a:t>Rising Rocky Mountain belt was </a:t>
            </a:r>
            <a:r>
              <a:rPr lang="en-US" sz="3000" b="1" dirty="0" smtClean="0">
                <a:solidFill>
                  <a:srgbClr val="FF0000"/>
                </a:solidFill>
                <a:effectLst>
                  <a:outerShdw blurRad="38100" dist="50800" dir="2460000" algn="tl">
                    <a:schemeClr val="tx1"/>
                  </a:outerShdw>
                </a:effectLst>
              </a:rPr>
              <a:t>weathered and eroded for 70 million years</a:t>
            </a:r>
          </a:p>
        </p:txBody>
      </p:sp>
      <p:sp>
        <p:nvSpPr>
          <p:cNvPr id="44" name="TextBox 43"/>
          <p:cNvSpPr txBox="1"/>
          <p:nvPr/>
        </p:nvSpPr>
        <p:spPr>
          <a:xfrm>
            <a:off x="0" y="4180344"/>
            <a:ext cx="9144000" cy="2554545"/>
          </a:xfrm>
          <a:prstGeom prst="rect">
            <a:avLst/>
          </a:prstGeom>
          <a:noFill/>
        </p:spPr>
        <p:txBody>
          <a:bodyPr wrap="square" rtlCol="0">
            <a:spAutoFit/>
          </a:bodyPr>
          <a:lstStyle/>
          <a:p>
            <a:pPr marL="225425" indent="-225425">
              <a:spcAft>
                <a:spcPts val="600"/>
              </a:spcAft>
              <a:buFont typeface="Arial" pitchFamily="34" charset="0"/>
              <a:buChar char="•"/>
            </a:pPr>
            <a:r>
              <a:rPr lang="en-US" sz="3000" b="1" dirty="0" smtClean="0"/>
              <a:t>Sediments (gravel, sand, mud) were </a:t>
            </a:r>
            <a:r>
              <a:rPr lang="en-US" sz="3000" b="1" dirty="0" smtClean="0">
                <a:solidFill>
                  <a:srgbClr val="FF0000"/>
                </a:solidFill>
                <a:effectLst>
                  <a:outerShdw blurRad="38100" dist="50800" dir="2460000" algn="tl">
                    <a:schemeClr val="tx1"/>
                  </a:outerShdw>
                </a:effectLst>
              </a:rPr>
              <a:t>transported to and spread on the Great Plains</a:t>
            </a:r>
          </a:p>
          <a:p>
            <a:pPr marL="225425" indent="-225425">
              <a:spcAft>
                <a:spcPts val="600"/>
              </a:spcAft>
              <a:buFont typeface="Arial" pitchFamily="34" charset="0"/>
              <a:buChar char="•"/>
            </a:pPr>
            <a:r>
              <a:rPr lang="en-US" sz="3000" b="1" dirty="0" smtClean="0">
                <a:solidFill>
                  <a:srgbClr val="FF0000"/>
                </a:solidFill>
                <a:effectLst>
                  <a:outerShdw blurRad="38100" dist="50800" dir="2460000" algn="tl">
                    <a:schemeClr val="tx1"/>
                  </a:outerShdw>
                </a:effectLst>
              </a:rPr>
              <a:t>Sediment thicknesses of 5,000 to 10,000 ft</a:t>
            </a:r>
            <a:r>
              <a:rPr lang="en-US" sz="3000" b="1" dirty="0" smtClean="0"/>
              <a:t> filled the subsiding floor of Great Plains, more in certain places</a:t>
            </a:r>
          </a:p>
          <a:p>
            <a:pPr marL="225425" indent="-225425">
              <a:spcAft>
                <a:spcPts val="600"/>
              </a:spcAft>
              <a:buFont typeface="Arial" pitchFamily="34" charset="0"/>
              <a:buChar char="•"/>
            </a:pPr>
            <a:r>
              <a:rPr lang="en-US" sz="3000" b="1" dirty="0" smtClean="0">
                <a:solidFill>
                  <a:srgbClr val="FF0000"/>
                </a:solidFill>
                <a:effectLst>
                  <a:outerShdw blurRad="38100" dist="50800" dir="2460000" algn="tl">
                    <a:schemeClr val="tx1"/>
                  </a:outerShdw>
                </a:effectLst>
              </a:rPr>
              <a:t>Initially,</a:t>
            </a:r>
            <a:r>
              <a:rPr lang="en-US" sz="3000" b="1" dirty="0" smtClean="0"/>
              <a:t> sediments were transported to </a:t>
            </a:r>
            <a:r>
              <a:rPr lang="en-US" sz="3000" b="1" dirty="0" smtClean="0">
                <a:solidFill>
                  <a:srgbClr val="FF0000"/>
                </a:solidFill>
                <a:effectLst>
                  <a:outerShdw blurRad="38100" dist="50800" dir="2460000" algn="tl">
                    <a:schemeClr val="tx1"/>
                  </a:outerShdw>
                </a:effectLst>
              </a:rPr>
              <a:t>Hudson Bay!</a:t>
            </a:r>
          </a:p>
        </p:txBody>
      </p:sp>
      <p:sp>
        <p:nvSpPr>
          <p:cNvPr id="45" name="Freeform 44"/>
          <p:cNvSpPr/>
          <p:nvPr/>
        </p:nvSpPr>
        <p:spPr>
          <a:xfrm>
            <a:off x="6961282" y="1457625"/>
            <a:ext cx="2090793" cy="1904700"/>
          </a:xfrm>
          <a:custGeom>
            <a:avLst/>
            <a:gdLst>
              <a:gd name="connsiteX0" fmla="*/ 1919343 w 2090793"/>
              <a:gd name="connsiteY0" fmla="*/ 53975 h 1926022"/>
              <a:gd name="connsiteX1" fmla="*/ 1747893 w 2090793"/>
              <a:gd name="connsiteY1" fmla="*/ 368300 h 1926022"/>
              <a:gd name="connsiteX2" fmla="*/ 1662168 w 2090793"/>
              <a:gd name="connsiteY2" fmla="*/ 406400 h 1926022"/>
              <a:gd name="connsiteX3" fmla="*/ 1633593 w 2090793"/>
              <a:gd name="connsiteY3" fmla="*/ 425450 h 1926022"/>
              <a:gd name="connsiteX4" fmla="*/ 1547868 w 2090793"/>
              <a:gd name="connsiteY4" fmla="*/ 434975 h 1926022"/>
              <a:gd name="connsiteX5" fmla="*/ 1519293 w 2090793"/>
              <a:gd name="connsiteY5" fmla="*/ 463550 h 1926022"/>
              <a:gd name="connsiteX6" fmla="*/ 1509768 w 2090793"/>
              <a:gd name="connsiteY6" fmla="*/ 520700 h 1926022"/>
              <a:gd name="connsiteX7" fmla="*/ 1490718 w 2090793"/>
              <a:gd name="connsiteY7" fmla="*/ 577850 h 1926022"/>
              <a:gd name="connsiteX8" fmla="*/ 1471668 w 2090793"/>
              <a:gd name="connsiteY8" fmla="*/ 692150 h 1926022"/>
              <a:gd name="connsiteX9" fmla="*/ 1452618 w 2090793"/>
              <a:gd name="connsiteY9" fmla="*/ 720725 h 1926022"/>
              <a:gd name="connsiteX10" fmla="*/ 1385943 w 2090793"/>
              <a:gd name="connsiteY10" fmla="*/ 739775 h 1926022"/>
              <a:gd name="connsiteX11" fmla="*/ 1357368 w 2090793"/>
              <a:gd name="connsiteY11" fmla="*/ 768350 h 1926022"/>
              <a:gd name="connsiteX12" fmla="*/ 1309743 w 2090793"/>
              <a:gd name="connsiteY12" fmla="*/ 796925 h 1926022"/>
              <a:gd name="connsiteX13" fmla="*/ 1300218 w 2090793"/>
              <a:gd name="connsiteY13" fmla="*/ 825500 h 1926022"/>
              <a:gd name="connsiteX14" fmla="*/ 1271643 w 2090793"/>
              <a:gd name="connsiteY14" fmla="*/ 844550 h 1926022"/>
              <a:gd name="connsiteX15" fmla="*/ 1204968 w 2090793"/>
              <a:gd name="connsiteY15" fmla="*/ 911225 h 1926022"/>
              <a:gd name="connsiteX16" fmla="*/ 1147818 w 2090793"/>
              <a:gd name="connsiteY16" fmla="*/ 949325 h 1926022"/>
              <a:gd name="connsiteX17" fmla="*/ 1119243 w 2090793"/>
              <a:gd name="connsiteY17" fmla="*/ 968375 h 1926022"/>
              <a:gd name="connsiteX18" fmla="*/ 1090668 w 2090793"/>
              <a:gd name="connsiteY18" fmla="*/ 1054100 h 1926022"/>
              <a:gd name="connsiteX19" fmla="*/ 1071618 w 2090793"/>
              <a:gd name="connsiteY19" fmla="*/ 1082675 h 1926022"/>
              <a:gd name="connsiteX20" fmla="*/ 1062093 w 2090793"/>
              <a:gd name="connsiteY20" fmla="*/ 1130300 h 1926022"/>
              <a:gd name="connsiteX21" fmla="*/ 1052568 w 2090793"/>
              <a:gd name="connsiteY21" fmla="*/ 1187450 h 1926022"/>
              <a:gd name="connsiteX22" fmla="*/ 1033518 w 2090793"/>
              <a:gd name="connsiteY22" fmla="*/ 1216025 h 1926022"/>
              <a:gd name="connsiteX23" fmla="*/ 1023993 w 2090793"/>
              <a:gd name="connsiteY23" fmla="*/ 1244600 h 1926022"/>
              <a:gd name="connsiteX24" fmla="*/ 1004943 w 2090793"/>
              <a:gd name="connsiteY24" fmla="*/ 1311275 h 1926022"/>
              <a:gd name="connsiteX25" fmla="*/ 995418 w 2090793"/>
              <a:gd name="connsiteY25" fmla="*/ 1339850 h 1926022"/>
              <a:gd name="connsiteX26" fmla="*/ 976368 w 2090793"/>
              <a:gd name="connsiteY26" fmla="*/ 1368425 h 1926022"/>
              <a:gd name="connsiteX27" fmla="*/ 966843 w 2090793"/>
              <a:gd name="connsiteY27" fmla="*/ 1397000 h 1926022"/>
              <a:gd name="connsiteX28" fmla="*/ 947793 w 2090793"/>
              <a:gd name="connsiteY28" fmla="*/ 1425575 h 1926022"/>
              <a:gd name="connsiteX29" fmla="*/ 938268 w 2090793"/>
              <a:gd name="connsiteY29" fmla="*/ 1454150 h 1926022"/>
              <a:gd name="connsiteX30" fmla="*/ 909693 w 2090793"/>
              <a:gd name="connsiteY30" fmla="*/ 1463675 h 1926022"/>
              <a:gd name="connsiteX31" fmla="*/ 900168 w 2090793"/>
              <a:gd name="connsiteY31" fmla="*/ 1492250 h 1926022"/>
              <a:gd name="connsiteX32" fmla="*/ 871593 w 2090793"/>
              <a:gd name="connsiteY32" fmla="*/ 1520825 h 1926022"/>
              <a:gd name="connsiteX33" fmla="*/ 814443 w 2090793"/>
              <a:gd name="connsiteY33" fmla="*/ 1616075 h 1926022"/>
              <a:gd name="connsiteX34" fmla="*/ 785868 w 2090793"/>
              <a:gd name="connsiteY34" fmla="*/ 1635125 h 1926022"/>
              <a:gd name="connsiteX35" fmla="*/ 766818 w 2090793"/>
              <a:gd name="connsiteY35" fmla="*/ 1663700 h 1926022"/>
              <a:gd name="connsiteX36" fmla="*/ 757293 w 2090793"/>
              <a:gd name="connsiteY36" fmla="*/ 1692275 h 1926022"/>
              <a:gd name="connsiteX37" fmla="*/ 728718 w 2090793"/>
              <a:gd name="connsiteY37" fmla="*/ 1701800 h 1926022"/>
              <a:gd name="connsiteX38" fmla="*/ 671568 w 2090793"/>
              <a:gd name="connsiteY38" fmla="*/ 1711325 h 1926022"/>
              <a:gd name="connsiteX39" fmla="*/ 662043 w 2090793"/>
              <a:gd name="connsiteY39" fmla="*/ 1682750 h 1926022"/>
              <a:gd name="connsiteX40" fmla="*/ 633468 w 2090793"/>
              <a:gd name="connsiteY40" fmla="*/ 1654175 h 1926022"/>
              <a:gd name="connsiteX41" fmla="*/ 614418 w 2090793"/>
              <a:gd name="connsiteY41" fmla="*/ 1616075 h 1926022"/>
              <a:gd name="connsiteX42" fmla="*/ 566793 w 2090793"/>
              <a:gd name="connsiteY42" fmla="*/ 1558925 h 1926022"/>
              <a:gd name="connsiteX43" fmla="*/ 547743 w 2090793"/>
              <a:gd name="connsiteY43" fmla="*/ 1368425 h 1926022"/>
              <a:gd name="connsiteX44" fmla="*/ 538218 w 2090793"/>
              <a:gd name="connsiteY44" fmla="*/ 1339850 h 1926022"/>
              <a:gd name="connsiteX45" fmla="*/ 462018 w 2090793"/>
              <a:gd name="connsiteY45" fmla="*/ 1320800 h 1926022"/>
              <a:gd name="connsiteX46" fmla="*/ 433443 w 2090793"/>
              <a:gd name="connsiteY46" fmla="*/ 1311275 h 1926022"/>
              <a:gd name="connsiteX47" fmla="*/ 300093 w 2090793"/>
              <a:gd name="connsiteY47" fmla="*/ 1330325 h 1926022"/>
              <a:gd name="connsiteX48" fmla="*/ 271518 w 2090793"/>
              <a:gd name="connsiteY48" fmla="*/ 1339850 h 1926022"/>
              <a:gd name="connsiteX49" fmla="*/ 223893 w 2090793"/>
              <a:gd name="connsiteY49" fmla="*/ 1377950 h 1926022"/>
              <a:gd name="connsiteX50" fmla="*/ 214368 w 2090793"/>
              <a:gd name="connsiteY50" fmla="*/ 1406525 h 1926022"/>
              <a:gd name="connsiteX51" fmla="*/ 204843 w 2090793"/>
              <a:gd name="connsiteY51" fmla="*/ 1454150 h 1926022"/>
              <a:gd name="connsiteX52" fmla="*/ 185793 w 2090793"/>
              <a:gd name="connsiteY52" fmla="*/ 1482725 h 1926022"/>
              <a:gd name="connsiteX53" fmla="*/ 176268 w 2090793"/>
              <a:gd name="connsiteY53" fmla="*/ 1511300 h 1926022"/>
              <a:gd name="connsiteX54" fmla="*/ 147693 w 2090793"/>
              <a:gd name="connsiteY54" fmla="*/ 1520825 h 1926022"/>
              <a:gd name="connsiteX55" fmla="*/ 90543 w 2090793"/>
              <a:gd name="connsiteY55" fmla="*/ 1558925 h 1926022"/>
              <a:gd name="connsiteX56" fmla="*/ 61968 w 2090793"/>
              <a:gd name="connsiteY56" fmla="*/ 1616075 h 1926022"/>
              <a:gd name="connsiteX57" fmla="*/ 33393 w 2090793"/>
              <a:gd name="connsiteY57" fmla="*/ 1635125 h 1926022"/>
              <a:gd name="connsiteX58" fmla="*/ 14343 w 2090793"/>
              <a:gd name="connsiteY58" fmla="*/ 1663700 h 1926022"/>
              <a:gd name="connsiteX59" fmla="*/ 23868 w 2090793"/>
              <a:gd name="connsiteY59" fmla="*/ 1758950 h 1926022"/>
              <a:gd name="connsiteX60" fmla="*/ 52443 w 2090793"/>
              <a:gd name="connsiteY60" fmla="*/ 1768475 h 1926022"/>
              <a:gd name="connsiteX61" fmla="*/ 81018 w 2090793"/>
              <a:gd name="connsiteY61" fmla="*/ 1787525 h 1926022"/>
              <a:gd name="connsiteX62" fmla="*/ 281043 w 2090793"/>
              <a:gd name="connsiteY62" fmla="*/ 1816100 h 1926022"/>
              <a:gd name="connsiteX63" fmla="*/ 309618 w 2090793"/>
              <a:gd name="connsiteY63" fmla="*/ 1825625 h 1926022"/>
              <a:gd name="connsiteX64" fmla="*/ 366768 w 2090793"/>
              <a:gd name="connsiteY64" fmla="*/ 1778000 h 1926022"/>
              <a:gd name="connsiteX65" fmla="*/ 395343 w 2090793"/>
              <a:gd name="connsiteY65" fmla="*/ 1711325 h 1926022"/>
              <a:gd name="connsiteX66" fmla="*/ 423918 w 2090793"/>
              <a:gd name="connsiteY66" fmla="*/ 1644650 h 1926022"/>
              <a:gd name="connsiteX67" fmla="*/ 452493 w 2090793"/>
              <a:gd name="connsiteY67" fmla="*/ 1577975 h 1926022"/>
              <a:gd name="connsiteX68" fmla="*/ 462018 w 2090793"/>
              <a:gd name="connsiteY68" fmla="*/ 1549400 h 1926022"/>
              <a:gd name="connsiteX69" fmla="*/ 490593 w 2090793"/>
              <a:gd name="connsiteY69" fmla="*/ 1539875 h 1926022"/>
              <a:gd name="connsiteX70" fmla="*/ 500118 w 2090793"/>
              <a:gd name="connsiteY70" fmla="*/ 1568450 h 1926022"/>
              <a:gd name="connsiteX71" fmla="*/ 547743 w 2090793"/>
              <a:gd name="connsiteY71" fmla="*/ 1635125 h 1926022"/>
              <a:gd name="connsiteX72" fmla="*/ 576318 w 2090793"/>
              <a:gd name="connsiteY72" fmla="*/ 1692275 h 1926022"/>
              <a:gd name="connsiteX73" fmla="*/ 604893 w 2090793"/>
              <a:gd name="connsiteY73" fmla="*/ 1701800 h 1926022"/>
              <a:gd name="connsiteX74" fmla="*/ 614418 w 2090793"/>
              <a:gd name="connsiteY74" fmla="*/ 1730375 h 1926022"/>
              <a:gd name="connsiteX75" fmla="*/ 671568 w 2090793"/>
              <a:gd name="connsiteY75" fmla="*/ 1758950 h 1926022"/>
              <a:gd name="connsiteX76" fmla="*/ 709668 w 2090793"/>
              <a:gd name="connsiteY76" fmla="*/ 1797050 h 1926022"/>
              <a:gd name="connsiteX77" fmla="*/ 728718 w 2090793"/>
              <a:gd name="connsiteY77" fmla="*/ 1825625 h 1926022"/>
              <a:gd name="connsiteX78" fmla="*/ 757293 w 2090793"/>
              <a:gd name="connsiteY78" fmla="*/ 1844675 h 1926022"/>
              <a:gd name="connsiteX79" fmla="*/ 766818 w 2090793"/>
              <a:gd name="connsiteY79" fmla="*/ 1873250 h 1926022"/>
              <a:gd name="connsiteX80" fmla="*/ 795393 w 2090793"/>
              <a:gd name="connsiteY80" fmla="*/ 1882775 h 1926022"/>
              <a:gd name="connsiteX81" fmla="*/ 823968 w 2090793"/>
              <a:gd name="connsiteY81" fmla="*/ 1911350 h 1926022"/>
              <a:gd name="connsiteX82" fmla="*/ 1004943 w 2090793"/>
              <a:gd name="connsiteY82" fmla="*/ 1901825 h 1926022"/>
              <a:gd name="connsiteX83" fmla="*/ 1224018 w 2090793"/>
              <a:gd name="connsiteY83" fmla="*/ 1892300 h 1926022"/>
              <a:gd name="connsiteX84" fmla="*/ 1243068 w 2090793"/>
              <a:gd name="connsiteY84" fmla="*/ 1778000 h 1926022"/>
              <a:gd name="connsiteX85" fmla="*/ 1290693 w 2090793"/>
              <a:gd name="connsiteY85" fmla="*/ 1711325 h 1926022"/>
              <a:gd name="connsiteX86" fmla="*/ 1319268 w 2090793"/>
              <a:gd name="connsiteY86" fmla="*/ 1682750 h 1926022"/>
              <a:gd name="connsiteX87" fmla="*/ 1347843 w 2090793"/>
              <a:gd name="connsiteY87" fmla="*/ 1673225 h 1926022"/>
              <a:gd name="connsiteX88" fmla="*/ 1376418 w 2090793"/>
              <a:gd name="connsiteY88" fmla="*/ 1654175 h 1926022"/>
              <a:gd name="connsiteX89" fmla="*/ 1414518 w 2090793"/>
              <a:gd name="connsiteY89" fmla="*/ 1568450 h 1926022"/>
              <a:gd name="connsiteX90" fmla="*/ 1433568 w 2090793"/>
              <a:gd name="connsiteY90" fmla="*/ 1473200 h 1926022"/>
              <a:gd name="connsiteX91" fmla="*/ 1462143 w 2090793"/>
              <a:gd name="connsiteY91" fmla="*/ 1463675 h 1926022"/>
              <a:gd name="connsiteX92" fmla="*/ 1471668 w 2090793"/>
              <a:gd name="connsiteY92" fmla="*/ 1435100 h 1926022"/>
              <a:gd name="connsiteX93" fmla="*/ 1528818 w 2090793"/>
              <a:gd name="connsiteY93" fmla="*/ 1397000 h 1926022"/>
              <a:gd name="connsiteX94" fmla="*/ 1547868 w 2090793"/>
              <a:gd name="connsiteY94" fmla="*/ 1368425 h 1926022"/>
              <a:gd name="connsiteX95" fmla="*/ 1557393 w 2090793"/>
              <a:gd name="connsiteY95" fmla="*/ 1339850 h 1926022"/>
              <a:gd name="connsiteX96" fmla="*/ 1576443 w 2090793"/>
              <a:gd name="connsiteY96" fmla="*/ 1225550 h 1926022"/>
              <a:gd name="connsiteX97" fmla="*/ 1605018 w 2090793"/>
              <a:gd name="connsiteY97" fmla="*/ 1082675 h 1926022"/>
              <a:gd name="connsiteX98" fmla="*/ 1624068 w 2090793"/>
              <a:gd name="connsiteY98" fmla="*/ 1025525 h 1926022"/>
              <a:gd name="connsiteX99" fmla="*/ 1671693 w 2090793"/>
              <a:gd name="connsiteY99" fmla="*/ 968375 h 1926022"/>
              <a:gd name="connsiteX100" fmla="*/ 1681218 w 2090793"/>
              <a:gd name="connsiteY100" fmla="*/ 939800 h 1926022"/>
              <a:gd name="connsiteX101" fmla="*/ 1738368 w 2090793"/>
              <a:gd name="connsiteY101" fmla="*/ 920750 h 1926022"/>
              <a:gd name="connsiteX102" fmla="*/ 1776468 w 2090793"/>
              <a:gd name="connsiteY102" fmla="*/ 863600 h 1926022"/>
              <a:gd name="connsiteX103" fmla="*/ 1795518 w 2090793"/>
              <a:gd name="connsiteY103" fmla="*/ 835025 h 1926022"/>
              <a:gd name="connsiteX104" fmla="*/ 1824093 w 2090793"/>
              <a:gd name="connsiteY104" fmla="*/ 815975 h 1926022"/>
              <a:gd name="connsiteX105" fmla="*/ 1833618 w 2090793"/>
              <a:gd name="connsiteY105" fmla="*/ 768350 h 1926022"/>
              <a:gd name="connsiteX106" fmla="*/ 1881243 w 2090793"/>
              <a:gd name="connsiteY106" fmla="*/ 720725 h 1926022"/>
              <a:gd name="connsiteX107" fmla="*/ 1909818 w 2090793"/>
              <a:gd name="connsiteY107" fmla="*/ 711200 h 1926022"/>
              <a:gd name="connsiteX108" fmla="*/ 1928868 w 2090793"/>
              <a:gd name="connsiteY108" fmla="*/ 549275 h 1926022"/>
              <a:gd name="connsiteX109" fmla="*/ 1947918 w 2090793"/>
              <a:gd name="connsiteY109" fmla="*/ 501650 h 1926022"/>
              <a:gd name="connsiteX110" fmla="*/ 1957443 w 2090793"/>
              <a:gd name="connsiteY110" fmla="*/ 454025 h 1926022"/>
              <a:gd name="connsiteX111" fmla="*/ 1976493 w 2090793"/>
              <a:gd name="connsiteY111" fmla="*/ 425450 h 1926022"/>
              <a:gd name="connsiteX112" fmla="*/ 2033643 w 2090793"/>
              <a:gd name="connsiteY112" fmla="*/ 377825 h 1926022"/>
              <a:gd name="connsiteX113" fmla="*/ 2071743 w 2090793"/>
              <a:gd name="connsiteY113" fmla="*/ 330200 h 1926022"/>
              <a:gd name="connsiteX114" fmla="*/ 2090793 w 2090793"/>
              <a:gd name="connsiteY114" fmla="*/ 273050 h 1926022"/>
              <a:gd name="connsiteX115" fmla="*/ 2071743 w 2090793"/>
              <a:gd name="connsiteY115" fmla="*/ 206375 h 1926022"/>
              <a:gd name="connsiteX116" fmla="*/ 2052693 w 2090793"/>
              <a:gd name="connsiteY116" fmla="*/ 177800 h 1926022"/>
              <a:gd name="connsiteX117" fmla="*/ 2024118 w 2090793"/>
              <a:gd name="connsiteY117" fmla="*/ 92075 h 1926022"/>
              <a:gd name="connsiteX118" fmla="*/ 1995543 w 2090793"/>
              <a:gd name="connsiteY118" fmla="*/ 82550 h 1926022"/>
              <a:gd name="connsiteX119" fmla="*/ 1938393 w 2090793"/>
              <a:gd name="connsiteY119" fmla="*/ 44450 h 1926022"/>
              <a:gd name="connsiteX120" fmla="*/ 1919343 w 2090793"/>
              <a:gd name="connsiteY120" fmla="*/ 53975 h 1926022"/>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749425 h 1911350"/>
              <a:gd name="connsiteX84" fmla="*/ 1243068 w 2090793"/>
              <a:gd name="connsiteY84" fmla="*/ 1778000 h 1911350"/>
              <a:gd name="connsiteX85" fmla="*/ 1290693 w 2090793"/>
              <a:gd name="connsiteY85" fmla="*/ 1711325 h 1911350"/>
              <a:gd name="connsiteX86" fmla="*/ 1319268 w 2090793"/>
              <a:gd name="connsiteY86" fmla="*/ 1682750 h 1911350"/>
              <a:gd name="connsiteX87" fmla="*/ 1347843 w 2090793"/>
              <a:gd name="connsiteY87" fmla="*/ 1673225 h 1911350"/>
              <a:gd name="connsiteX88" fmla="*/ 1376418 w 2090793"/>
              <a:gd name="connsiteY88" fmla="*/ 1654175 h 1911350"/>
              <a:gd name="connsiteX89" fmla="*/ 1414518 w 2090793"/>
              <a:gd name="connsiteY89" fmla="*/ 1568450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19268 w 2090793"/>
              <a:gd name="connsiteY86" fmla="*/ 1682750 h 1911350"/>
              <a:gd name="connsiteX87" fmla="*/ 1347843 w 2090793"/>
              <a:gd name="connsiteY87" fmla="*/ 1673225 h 1911350"/>
              <a:gd name="connsiteX88" fmla="*/ 1376418 w 2090793"/>
              <a:gd name="connsiteY88" fmla="*/ 1654175 h 1911350"/>
              <a:gd name="connsiteX89" fmla="*/ 1414518 w 2090793"/>
              <a:gd name="connsiteY89" fmla="*/ 1568450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19268 w 2090793"/>
              <a:gd name="connsiteY86" fmla="*/ 1682750 h 1911350"/>
              <a:gd name="connsiteX87" fmla="*/ 1347843 w 2090793"/>
              <a:gd name="connsiteY87" fmla="*/ 1673225 h 1911350"/>
              <a:gd name="connsiteX88" fmla="*/ 1376418 w 2090793"/>
              <a:gd name="connsiteY88" fmla="*/ 1654175 h 1911350"/>
              <a:gd name="connsiteX89" fmla="*/ 1424043 w 2090793"/>
              <a:gd name="connsiteY89" fmla="*/ 15970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19268 w 2090793"/>
              <a:gd name="connsiteY86" fmla="*/ 1682750 h 1911350"/>
              <a:gd name="connsiteX87" fmla="*/ 1347843 w 2090793"/>
              <a:gd name="connsiteY87" fmla="*/ 1673225 h 1911350"/>
              <a:gd name="connsiteX88" fmla="*/ 1424043 w 2090793"/>
              <a:gd name="connsiteY88" fmla="*/ 1597025 h 1911350"/>
              <a:gd name="connsiteX89" fmla="*/ 1424043 w 2090793"/>
              <a:gd name="connsiteY89" fmla="*/ 15970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19268 w 2090793"/>
              <a:gd name="connsiteY86" fmla="*/ 1682750 h 1911350"/>
              <a:gd name="connsiteX87" fmla="*/ 1347843 w 2090793"/>
              <a:gd name="connsiteY87" fmla="*/ 1673225 h 1911350"/>
              <a:gd name="connsiteX88" fmla="*/ 1424043 w 2090793"/>
              <a:gd name="connsiteY88" fmla="*/ 1597025 h 1911350"/>
              <a:gd name="connsiteX89" fmla="*/ 1347843 w 2090793"/>
              <a:gd name="connsiteY89" fmla="*/ 15970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19268 w 2090793"/>
              <a:gd name="connsiteY86" fmla="*/ 1682750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19268 w 2090793"/>
              <a:gd name="connsiteY86" fmla="*/ 1682750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19268 w 2090793"/>
              <a:gd name="connsiteY86" fmla="*/ 1682750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271643 w 2090793"/>
              <a:gd name="connsiteY86" fmla="*/ 16732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271643 w 2090793"/>
              <a:gd name="connsiteY86" fmla="*/ 1673225 h 1911350"/>
              <a:gd name="connsiteX87" fmla="*/ 1347843 w 2090793"/>
              <a:gd name="connsiteY87" fmla="*/ 1597025 h 1911350"/>
              <a:gd name="connsiteX88" fmla="*/ 1347843 w 2090793"/>
              <a:gd name="connsiteY88" fmla="*/ 1597025 h 1911350"/>
              <a:gd name="connsiteX89" fmla="*/ 1347843 w 2090793"/>
              <a:gd name="connsiteY89" fmla="*/ 15970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347843 w 2090793"/>
              <a:gd name="connsiteY89" fmla="*/ 15970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09618 w 2090793"/>
              <a:gd name="connsiteY63" fmla="*/ 18256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81043 w 2090793"/>
              <a:gd name="connsiteY62" fmla="*/ 1816100 h 1911350"/>
              <a:gd name="connsiteX63" fmla="*/ 357243 w 2090793"/>
              <a:gd name="connsiteY63" fmla="*/ 17494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04843 w 2090793"/>
              <a:gd name="connsiteY62" fmla="*/ 1825625 h 1911350"/>
              <a:gd name="connsiteX63" fmla="*/ 357243 w 2090793"/>
              <a:gd name="connsiteY63" fmla="*/ 17494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6768 w 2090793"/>
              <a:gd name="connsiteY64" fmla="*/ 1778000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566793 w 2090793"/>
              <a:gd name="connsiteY42" fmla="*/ 1558925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3443 w 2090793"/>
              <a:gd name="connsiteY64" fmla="*/ 1748075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14418 w 2090793"/>
              <a:gd name="connsiteY41" fmla="*/ 1616075 h 1911350"/>
              <a:gd name="connsiteX42" fmla="*/ 629969 w 2090793"/>
              <a:gd name="connsiteY42" fmla="*/ 1502399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3443 w 2090793"/>
              <a:gd name="connsiteY64" fmla="*/ 1748075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33468 w 2090793"/>
              <a:gd name="connsiteY40" fmla="*/ 1654175 h 1911350"/>
              <a:gd name="connsiteX41" fmla="*/ 657644 w 2090793"/>
              <a:gd name="connsiteY41" fmla="*/ 1586149 h 1911350"/>
              <a:gd name="connsiteX42" fmla="*/ 629969 w 2090793"/>
              <a:gd name="connsiteY42" fmla="*/ 1502399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3443 w 2090793"/>
              <a:gd name="connsiteY64" fmla="*/ 1748075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62043 w 2090793"/>
              <a:gd name="connsiteY39" fmla="*/ 1682750 h 1911350"/>
              <a:gd name="connsiteX40" fmla="*/ 663393 w 2090793"/>
              <a:gd name="connsiteY40" fmla="*/ 1647525 h 1911350"/>
              <a:gd name="connsiteX41" fmla="*/ 657644 w 2090793"/>
              <a:gd name="connsiteY41" fmla="*/ 1586149 h 1911350"/>
              <a:gd name="connsiteX42" fmla="*/ 629969 w 2090793"/>
              <a:gd name="connsiteY42" fmla="*/ 1502399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3443 w 2090793"/>
              <a:gd name="connsiteY64" fmla="*/ 1748075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71568 w 2090793"/>
              <a:gd name="connsiteY38" fmla="*/ 1711325 h 1911350"/>
              <a:gd name="connsiteX39" fmla="*/ 681994 w 2090793"/>
              <a:gd name="connsiteY39" fmla="*/ 1679425 h 1911350"/>
              <a:gd name="connsiteX40" fmla="*/ 663393 w 2090793"/>
              <a:gd name="connsiteY40" fmla="*/ 1647525 h 1911350"/>
              <a:gd name="connsiteX41" fmla="*/ 657644 w 2090793"/>
              <a:gd name="connsiteY41" fmla="*/ 1586149 h 1911350"/>
              <a:gd name="connsiteX42" fmla="*/ 629969 w 2090793"/>
              <a:gd name="connsiteY42" fmla="*/ 1502399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3443 w 2090793"/>
              <a:gd name="connsiteY64" fmla="*/ 1748075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785868 w 2090793"/>
              <a:gd name="connsiteY34" fmla="*/ 1635125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94843 w 2090793"/>
              <a:gd name="connsiteY38" fmla="*/ 1701350 h 1911350"/>
              <a:gd name="connsiteX39" fmla="*/ 681994 w 2090793"/>
              <a:gd name="connsiteY39" fmla="*/ 1679425 h 1911350"/>
              <a:gd name="connsiteX40" fmla="*/ 663393 w 2090793"/>
              <a:gd name="connsiteY40" fmla="*/ 1647525 h 1911350"/>
              <a:gd name="connsiteX41" fmla="*/ 657644 w 2090793"/>
              <a:gd name="connsiteY41" fmla="*/ 1586149 h 1911350"/>
              <a:gd name="connsiteX42" fmla="*/ 629969 w 2090793"/>
              <a:gd name="connsiteY42" fmla="*/ 1502399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3443 w 2090793"/>
              <a:gd name="connsiteY64" fmla="*/ 1748075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14443 w 2090793"/>
              <a:gd name="connsiteY33" fmla="*/ 1616075 h 1911350"/>
              <a:gd name="connsiteX34" fmla="*/ 812468 w 2090793"/>
              <a:gd name="connsiteY34" fmla="*/ 1658401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94843 w 2090793"/>
              <a:gd name="connsiteY38" fmla="*/ 1701350 h 1911350"/>
              <a:gd name="connsiteX39" fmla="*/ 681994 w 2090793"/>
              <a:gd name="connsiteY39" fmla="*/ 1679425 h 1911350"/>
              <a:gd name="connsiteX40" fmla="*/ 663393 w 2090793"/>
              <a:gd name="connsiteY40" fmla="*/ 1647525 h 1911350"/>
              <a:gd name="connsiteX41" fmla="*/ 657644 w 2090793"/>
              <a:gd name="connsiteY41" fmla="*/ 1586149 h 1911350"/>
              <a:gd name="connsiteX42" fmla="*/ 629969 w 2090793"/>
              <a:gd name="connsiteY42" fmla="*/ 1502399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3443 w 2090793"/>
              <a:gd name="connsiteY64" fmla="*/ 1748075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37718 w 2090793"/>
              <a:gd name="connsiteY33" fmla="*/ 1626050 h 1911350"/>
              <a:gd name="connsiteX34" fmla="*/ 812468 w 2090793"/>
              <a:gd name="connsiteY34" fmla="*/ 1658401 h 1911350"/>
              <a:gd name="connsiteX35" fmla="*/ 766818 w 2090793"/>
              <a:gd name="connsiteY35" fmla="*/ 1663700 h 1911350"/>
              <a:gd name="connsiteX36" fmla="*/ 757293 w 2090793"/>
              <a:gd name="connsiteY36" fmla="*/ 1692275 h 1911350"/>
              <a:gd name="connsiteX37" fmla="*/ 728718 w 2090793"/>
              <a:gd name="connsiteY37" fmla="*/ 1701800 h 1911350"/>
              <a:gd name="connsiteX38" fmla="*/ 694843 w 2090793"/>
              <a:gd name="connsiteY38" fmla="*/ 1701350 h 1911350"/>
              <a:gd name="connsiteX39" fmla="*/ 681994 w 2090793"/>
              <a:gd name="connsiteY39" fmla="*/ 1679425 h 1911350"/>
              <a:gd name="connsiteX40" fmla="*/ 663393 w 2090793"/>
              <a:gd name="connsiteY40" fmla="*/ 1647525 h 1911350"/>
              <a:gd name="connsiteX41" fmla="*/ 657644 w 2090793"/>
              <a:gd name="connsiteY41" fmla="*/ 1586149 h 1911350"/>
              <a:gd name="connsiteX42" fmla="*/ 629969 w 2090793"/>
              <a:gd name="connsiteY42" fmla="*/ 1502399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3443 w 2090793"/>
              <a:gd name="connsiteY64" fmla="*/ 1748075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37718 w 2090793"/>
              <a:gd name="connsiteY33" fmla="*/ 1626050 h 1911350"/>
              <a:gd name="connsiteX34" fmla="*/ 812468 w 2090793"/>
              <a:gd name="connsiteY34" fmla="*/ 1658401 h 1911350"/>
              <a:gd name="connsiteX35" fmla="*/ 773468 w 2090793"/>
              <a:gd name="connsiteY35" fmla="*/ 1686975 h 1911350"/>
              <a:gd name="connsiteX36" fmla="*/ 757293 w 2090793"/>
              <a:gd name="connsiteY36" fmla="*/ 1692275 h 1911350"/>
              <a:gd name="connsiteX37" fmla="*/ 728718 w 2090793"/>
              <a:gd name="connsiteY37" fmla="*/ 1701800 h 1911350"/>
              <a:gd name="connsiteX38" fmla="*/ 694843 w 2090793"/>
              <a:gd name="connsiteY38" fmla="*/ 1701350 h 1911350"/>
              <a:gd name="connsiteX39" fmla="*/ 681994 w 2090793"/>
              <a:gd name="connsiteY39" fmla="*/ 1679425 h 1911350"/>
              <a:gd name="connsiteX40" fmla="*/ 663393 w 2090793"/>
              <a:gd name="connsiteY40" fmla="*/ 1647525 h 1911350"/>
              <a:gd name="connsiteX41" fmla="*/ 657644 w 2090793"/>
              <a:gd name="connsiteY41" fmla="*/ 1586149 h 1911350"/>
              <a:gd name="connsiteX42" fmla="*/ 629969 w 2090793"/>
              <a:gd name="connsiteY42" fmla="*/ 1502399 h 1911350"/>
              <a:gd name="connsiteX43" fmla="*/ 547743 w 2090793"/>
              <a:gd name="connsiteY43" fmla="*/ 1368425 h 1911350"/>
              <a:gd name="connsiteX44" fmla="*/ 538218 w 2090793"/>
              <a:gd name="connsiteY44" fmla="*/ 1339850 h 1911350"/>
              <a:gd name="connsiteX45" fmla="*/ 462018 w 2090793"/>
              <a:gd name="connsiteY45" fmla="*/ 1320800 h 1911350"/>
              <a:gd name="connsiteX46" fmla="*/ 433443 w 2090793"/>
              <a:gd name="connsiteY46" fmla="*/ 1311275 h 1911350"/>
              <a:gd name="connsiteX47" fmla="*/ 300093 w 2090793"/>
              <a:gd name="connsiteY47" fmla="*/ 1330325 h 1911350"/>
              <a:gd name="connsiteX48" fmla="*/ 271518 w 2090793"/>
              <a:gd name="connsiteY48" fmla="*/ 1339850 h 1911350"/>
              <a:gd name="connsiteX49" fmla="*/ 223893 w 2090793"/>
              <a:gd name="connsiteY49" fmla="*/ 1377950 h 1911350"/>
              <a:gd name="connsiteX50" fmla="*/ 214368 w 2090793"/>
              <a:gd name="connsiteY50" fmla="*/ 1406525 h 1911350"/>
              <a:gd name="connsiteX51" fmla="*/ 204843 w 2090793"/>
              <a:gd name="connsiteY51" fmla="*/ 1454150 h 1911350"/>
              <a:gd name="connsiteX52" fmla="*/ 185793 w 2090793"/>
              <a:gd name="connsiteY52" fmla="*/ 1482725 h 1911350"/>
              <a:gd name="connsiteX53" fmla="*/ 176268 w 2090793"/>
              <a:gd name="connsiteY53" fmla="*/ 1511300 h 1911350"/>
              <a:gd name="connsiteX54" fmla="*/ 147693 w 2090793"/>
              <a:gd name="connsiteY54" fmla="*/ 1520825 h 1911350"/>
              <a:gd name="connsiteX55" fmla="*/ 90543 w 2090793"/>
              <a:gd name="connsiteY55" fmla="*/ 1558925 h 1911350"/>
              <a:gd name="connsiteX56" fmla="*/ 61968 w 2090793"/>
              <a:gd name="connsiteY56" fmla="*/ 1616075 h 1911350"/>
              <a:gd name="connsiteX57" fmla="*/ 33393 w 2090793"/>
              <a:gd name="connsiteY57" fmla="*/ 1635125 h 1911350"/>
              <a:gd name="connsiteX58" fmla="*/ 14343 w 2090793"/>
              <a:gd name="connsiteY58" fmla="*/ 1663700 h 1911350"/>
              <a:gd name="connsiteX59" fmla="*/ 23868 w 2090793"/>
              <a:gd name="connsiteY59" fmla="*/ 1758950 h 1911350"/>
              <a:gd name="connsiteX60" fmla="*/ 52443 w 2090793"/>
              <a:gd name="connsiteY60" fmla="*/ 1768475 h 1911350"/>
              <a:gd name="connsiteX61" fmla="*/ 81018 w 2090793"/>
              <a:gd name="connsiteY61" fmla="*/ 1787525 h 1911350"/>
              <a:gd name="connsiteX62" fmla="*/ 214818 w 2090793"/>
              <a:gd name="connsiteY62" fmla="*/ 1792374 h 1911350"/>
              <a:gd name="connsiteX63" fmla="*/ 357243 w 2090793"/>
              <a:gd name="connsiteY63" fmla="*/ 1749425 h 1911350"/>
              <a:gd name="connsiteX64" fmla="*/ 363443 w 2090793"/>
              <a:gd name="connsiteY64" fmla="*/ 1748075 h 1911350"/>
              <a:gd name="connsiteX65" fmla="*/ 395343 w 2090793"/>
              <a:gd name="connsiteY65" fmla="*/ 1711325 h 1911350"/>
              <a:gd name="connsiteX66" fmla="*/ 423918 w 2090793"/>
              <a:gd name="connsiteY66" fmla="*/ 1644650 h 1911350"/>
              <a:gd name="connsiteX67" fmla="*/ 452493 w 2090793"/>
              <a:gd name="connsiteY67" fmla="*/ 1577975 h 1911350"/>
              <a:gd name="connsiteX68" fmla="*/ 462018 w 2090793"/>
              <a:gd name="connsiteY68" fmla="*/ 1549400 h 1911350"/>
              <a:gd name="connsiteX69" fmla="*/ 490593 w 2090793"/>
              <a:gd name="connsiteY69" fmla="*/ 1539875 h 1911350"/>
              <a:gd name="connsiteX70" fmla="*/ 500118 w 2090793"/>
              <a:gd name="connsiteY70" fmla="*/ 1568450 h 1911350"/>
              <a:gd name="connsiteX71" fmla="*/ 547743 w 2090793"/>
              <a:gd name="connsiteY71" fmla="*/ 1635125 h 1911350"/>
              <a:gd name="connsiteX72" fmla="*/ 576318 w 2090793"/>
              <a:gd name="connsiteY72" fmla="*/ 1692275 h 1911350"/>
              <a:gd name="connsiteX73" fmla="*/ 604893 w 2090793"/>
              <a:gd name="connsiteY73" fmla="*/ 1701800 h 1911350"/>
              <a:gd name="connsiteX74" fmla="*/ 614418 w 2090793"/>
              <a:gd name="connsiteY74" fmla="*/ 1730375 h 1911350"/>
              <a:gd name="connsiteX75" fmla="*/ 671568 w 2090793"/>
              <a:gd name="connsiteY75" fmla="*/ 1758950 h 1911350"/>
              <a:gd name="connsiteX76" fmla="*/ 709668 w 2090793"/>
              <a:gd name="connsiteY76" fmla="*/ 1797050 h 1911350"/>
              <a:gd name="connsiteX77" fmla="*/ 728718 w 2090793"/>
              <a:gd name="connsiteY77" fmla="*/ 1825625 h 1911350"/>
              <a:gd name="connsiteX78" fmla="*/ 757293 w 2090793"/>
              <a:gd name="connsiteY78" fmla="*/ 1844675 h 1911350"/>
              <a:gd name="connsiteX79" fmla="*/ 766818 w 2090793"/>
              <a:gd name="connsiteY79" fmla="*/ 1873250 h 1911350"/>
              <a:gd name="connsiteX80" fmla="*/ 795393 w 2090793"/>
              <a:gd name="connsiteY80" fmla="*/ 1882775 h 1911350"/>
              <a:gd name="connsiteX81" fmla="*/ 823968 w 2090793"/>
              <a:gd name="connsiteY81" fmla="*/ 1911350 h 1911350"/>
              <a:gd name="connsiteX82" fmla="*/ 1004943 w 2090793"/>
              <a:gd name="connsiteY82" fmla="*/ 1901825 h 1911350"/>
              <a:gd name="connsiteX83" fmla="*/ 1119243 w 2090793"/>
              <a:gd name="connsiteY83" fmla="*/ 1825625 h 1911350"/>
              <a:gd name="connsiteX84" fmla="*/ 1243068 w 2090793"/>
              <a:gd name="connsiteY84" fmla="*/ 1778000 h 1911350"/>
              <a:gd name="connsiteX85" fmla="*/ 1290693 w 2090793"/>
              <a:gd name="connsiteY85" fmla="*/ 1711325 h 1911350"/>
              <a:gd name="connsiteX86" fmla="*/ 1347843 w 2090793"/>
              <a:gd name="connsiteY86" fmla="*/ 1673225 h 1911350"/>
              <a:gd name="connsiteX87" fmla="*/ 1347843 w 2090793"/>
              <a:gd name="connsiteY87" fmla="*/ 1597025 h 1911350"/>
              <a:gd name="connsiteX88" fmla="*/ 1347843 w 2090793"/>
              <a:gd name="connsiteY88" fmla="*/ 1597025 h 1911350"/>
              <a:gd name="connsiteX89" fmla="*/ 1424043 w 2090793"/>
              <a:gd name="connsiteY89" fmla="*/ 1520825 h 1911350"/>
              <a:gd name="connsiteX90" fmla="*/ 1433568 w 2090793"/>
              <a:gd name="connsiteY90" fmla="*/ 1473200 h 1911350"/>
              <a:gd name="connsiteX91" fmla="*/ 1462143 w 2090793"/>
              <a:gd name="connsiteY91" fmla="*/ 1463675 h 1911350"/>
              <a:gd name="connsiteX92" fmla="*/ 1471668 w 2090793"/>
              <a:gd name="connsiteY92" fmla="*/ 1435100 h 1911350"/>
              <a:gd name="connsiteX93" fmla="*/ 1528818 w 2090793"/>
              <a:gd name="connsiteY93" fmla="*/ 1397000 h 1911350"/>
              <a:gd name="connsiteX94" fmla="*/ 1547868 w 2090793"/>
              <a:gd name="connsiteY94" fmla="*/ 1368425 h 1911350"/>
              <a:gd name="connsiteX95" fmla="*/ 1557393 w 2090793"/>
              <a:gd name="connsiteY95" fmla="*/ 1339850 h 1911350"/>
              <a:gd name="connsiteX96" fmla="*/ 1576443 w 2090793"/>
              <a:gd name="connsiteY96" fmla="*/ 1225550 h 1911350"/>
              <a:gd name="connsiteX97" fmla="*/ 1605018 w 2090793"/>
              <a:gd name="connsiteY97" fmla="*/ 1082675 h 1911350"/>
              <a:gd name="connsiteX98" fmla="*/ 1624068 w 2090793"/>
              <a:gd name="connsiteY98" fmla="*/ 1025525 h 1911350"/>
              <a:gd name="connsiteX99" fmla="*/ 1671693 w 2090793"/>
              <a:gd name="connsiteY99" fmla="*/ 968375 h 1911350"/>
              <a:gd name="connsiteX100" fmla="*/ 1681218 w 2090793"/>
              <a:gd name="connsiteY100" fmla="*/ 939800 h 1911350"/>
              <a:gd name="connsiteX101" fmla="*/ 1738368 w 2090793"/>
              <a:gd name="connsiteY101" fmla="*/ 920750 h 1911350"/>
              <a:gd name="connsiteX102" fmla="*/ 1776468 w 2090793"/>
              <a:gd name="connsiteY102" fmla="*/ 863600 h 1911350"/>
              <a:gd name="connsiteX103" fmla="*/ 1795518 w 2090793"/>
              <a:gd name="connsiteY103" fmla="*/ 835025 h 1911350"/>
              <a:gd name="connsiteX104" fmla="*/ 1824093 w 2090793"/>
              <a:gd name="connsiteY104" fmla="*/ 815975 h 1911350"/>
              <a:gd name="connsiteX105" fmla="*/ 1833618 w 2090793"/>
              <a:gd name="connsiteY105" fmla="*/ 768350 h 1911350"/>
              <a:gd name="connsiteX106" fmla="*/ 1881243 w 2090793"/>
              <a:gd name="connsiteY106" fmla="*/ 720725 h 1911350"/>
              <a:gd name="connsiteX107" fmla="*/ 1909818 w 2090793"/>
              <a:gd name="connsiteY107" fmla="*/ 711200 h 1911350"/>
              <a:gd name="connsiteX108" fmla="*/ 1928868 w 2090793"/>
              <a:gd name="connsiteY108" fmla="*/ 549275 h 1911350"/>
              <a:gd name="connsiteX109" fmla="*/ 1947918 w 2090793"/>
              <a:gd name="connsiteY109" fmla="*/ 501650 h 1911350"/>
              <a:gd name="connsiteX110" fmla="*/ 1957443 w 2090793"/>
              <a:gd name="connsiteY110" fmla="*/ 454025 h 1911350"/>
              <a:gd name="connsiteX111" fmla="*/ 1976493 w 2090793"/>
              <a:gd name="connsiteY111" fmla="*/ 425450 h 1911350"/>
              <a:gd name="connsiteX112" fmla="*/ 2033643 w 2090793"/>
              <a:gd name="connsiteY112" fmla="*/ 377825 h 1911350"/>
              <a:gd name="connsiteX113" fmla="*/ 2071743 w 2090793"/>
              <a:gd name="connsiteY113" fmla="*/ 330200 h 1911350"/>
              <a:gd name="connsiteX114" fmla="*/ 2090793 w 2090793"/>
              <a:gd name="connsiteY114" fmla="*/ 273050 h 1911350"/>
              <a:gd name="connsiteX115" fmla="*/ 2071743 w 2090793"/>
              <a:gd name="connsiteY115" fmla="*/ 206375 h 1911350"/>
              <a:gd name="connsiteX116" fmla="*/ 2052693 w 2090793"/>
              <a:gd name="connsiteY116" fmla="*/ 177800 h 1911350"/>
              <a:gd name="connsiteX117" fmla="*/ 2024118 w 2090793"/>
              <a:gd name="connsiteY117" fmla="*/ 92075 h 1911350"/>
              <a:gd name="connsiteX118" fmla="*/ 1995543 w 2090793"/>
              <a:gd name="connsiteY118" fmla="*/ 82550 h 1911350"/>
              <a:gd name="connsiteX119" fmla="*/ 1938393 w 2090793"/>
              <a:gd name="connsiteY119" fmla="*/ 44450 h 1911350"/>
              <a:gd name="connsiteX120" fmla="*/ 1919343 w 2090793"/>
              <a:gd name="connsiteY120"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71593 w 2090793"/>
              <a:gd name="connsiteY32" fmla="*/ 1520825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09693 w 2090793"/>
              <a:gd name="connsiteY30" fmla="*/ 146367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119243 w 2090793"/>
              <a:gd name="connsiteY17" fmla="*/ 9683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22993 w 2090793"/>
              <a:gd name="connsiteY30" fmla="*/ 147032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49325 h 1911350"/>
              <a:gd name="connsiteX17" fmla="*/ 1089317 w 2090793"/>
              <a:gd name="connsiteY17" fmla="*/ 9550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22993 w 2090793"/>
              <a:gd name="connsiteY30" fmla="*/ 147032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04968 w 2090793"/>
              <a:gd name="connsiteY15" fmla="*/ 911225 h 1911350"/>
              <a:gd name="connsiteX16" fmla="*/ 1147818 w 2090793"/>
              <a:gd name="connsiteY16" fmla="*/ 912749 h 1911350"/>
              <a:gd name="connsiteX17" fmla="*/ 1089317 w 2090793"/>
              <a:gd name="connsiteY17" fmla="*/ 9550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22993 w 2090793"/>
              <a:gd name="connsiteY30" fmla="*/ 147032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1643 w 2090793"/>
              <a:gd name="connsiteY14" fmla="*/ 844550 h 1911350"/>
              <a:gd name="connsiteX15" fmla="*/ 1218269 w 2090793"/>
              <a:gd name="connsiteY15" fmla="*/ 848048 h 1911350"/>
              <a:gd name="connsiteX16" fmla="*/ 1147818 w 2090793"/>
              <a:gd name="connsiteY16" fmla="*/ 912749 h 1911350"/>
              <a:gd name="connsiteX17" fmla="*/ 1089317 w 2090793"/>
              <a:gd name="connsiteY17" fmla="*/ 9550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22993 w 2090793"/>
              <a:gd name="connsiteY30" fmla="*/ 147032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00218 w 2090793"/>
              <a:gd name="connsiteY13" fmla="*/ 825500 h 1911350"/>
              <a:gd name="connsiteX14" fmla="*/ 1278293 w 2090793"/>
              <a:gd name="connsiteY14" fmla="*/ 797998 h 1911350"/>
              <a:gd name="connsiteX15" fmla="*/ 1218269 w 2090793"/>
              <a:gd name="connsiteY15" fmla="*/ 848048 h 1911350"/>
              <a:gd name="connsiteX16" fmla="*/ 1147818 w 2090793"/>
              <a:gd name="connsiteY16" fmla="*/ 912749 h 1911350"/>
              <a:gd name="connsiteX17" fmla="*/ 1089317 w 2090793"/>
              <a:gd name="connsiteY17" fmla="*/ 9550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22993 w 2090793"/>
              <a:gd name="connsiteY30" fmla="*/ 147032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09743 w 2090793"/>
              <a:gd name="connsiteY12" fmla="*/ 796925 h 1911350"/>
              <a:gd name="connsiteX13" fmla="*/ 1323493 w 2090793"/>
              <a:gd name="connsiteY13" fmla="*/ 752348 h 1911350"/>
              <a:gd name="connsiteX14" fmla="*/ 1278293 w 2090793"/>
              <a:gd name="connsiteY14" fmla="*/ 797998 h 1911350"/>
              <a:gd name="connsiteX15" fmla="*/ 1218269 w 2090793"/>
              <a:gd name="connsiteY15" fmla="*/ 848048 h 1911350"/>
              <a:gd name="connsiteX16" fmla="*/ 1147818 w 2090793"/>
              <a:gd name="connsiteY16" fmla="*/ 912749 h 1911350"/>
              <a:gd name="connsiteX17" fmla="*/ 1089317 w 2090793"/>
              <a:gd name="connsiteY17" fmla="*/ 9550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22993 w 2090793"/>
              <a:gd name="connsiteY30" fmla="*/ 147032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52618 w 2090793"/>
              <a:gd name="connsiteY9" fmla="*/ 720725 h 1911350"/>
              <a:gd name="connsiteX10" fmla="*/ 1385943 w 2090793"/>
              <a:gd name="connsiteY10" fmla="*/ 739775 h 1911350"/>
              <a:gd name="connsiteX11" fmla="*/ 1357368 w 2090793"/>
              <a:gd name="connsiteY11" fmla="*/ 768350 h 1911350"/>
              <a:gd name="connsiteX12" fmla="*/ 1359619 w 2090793"/>
              <a:gd name="connsiteY12" fmla="*/ 757024 h 1911350"/>
              <a:gd name="connsiteX13" fmla="*/ 1323493 w 2090793"/>
              <a:gd name="connsiteY13" fmla="*/ 752348 h 1911350"/>
              <a:gd name="connsiteX14" fmla="*/ 1278293 w 2090793"/>
              <a:gd name="connsiteY14" fmla="*/ 797998 h 1911350"/>
              <a:gd name="connsiteX15" fmla="*/ 1218269 w 2090793"/>
              <a:gd name="connsiteY15" fmla="*/ 848048 h 1911350"/>
              <a:gd name="connsiteX16" fmla="*/ 1147818 w 2090793"/>
              <a:gd name="connsiteY16" fmla="*/ 912749 h 1911350"/>
              <a:gd name="connsiteX17" fmla="*/ 1089317 w 2090793"/>
              <a:gd name="connsiteY17" fmla="*/ 9550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22993 w 2090793"/>
              <a:gd name="connsiteY30" fmla="*/ 147032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490718 w 2090793"/>
              <a:gd name="connsiteY7" fmla="*/ 577850 h 1911350"/>
              <a:gd name="connsiteX8" fmla="*/ 1471668 w 2090793"/>
              <a:gd name="connsiteY8" fmla="*/ 692150 h 1911350"/>
              <a:gd name="connsiteX9" fmla="*/ 1492519 w 2090793"/>
              <a:gd name="connsiteY9" fmla="*/ 684149 h 1911350"/>
              <a:gd name="connsiteX10" fmla="*/ 1385943 w 2090793"/>
              <a:gd name="connsiteY10" fmla="*/ 739775 h 1911350"/>
              <a:gd name="connsiteX11" fmla="*/ 1357368 w 2090793"/>
              <a:gd name="connsiteY11" fmla="*/ 768350 h 1911350"/>
              <a:gd name="connsiteX12" fmla="*/ 1359619 w 2090793"/>
              <a:gd name="connsiteY12" fmla="*/ 757024 h 1911350"/>
              <a:gd name="connsiteX13" fmla="*/ 1323493 w 2090793"/>
              <a:gd name="connsiteY13" fmla="*/ 752348 h 1911350"/>
              <a:gd name="connsiteX14" fmla="*/ 1278293 w 2090793"/>
              <a:gd name="connsiteY14" fmla="*/ 797998 h 1911350"/>
              <a:gd name="connsiteX15" fmla="*/ 1218269 w 2090793"/>
              <a:gd name="connsiteY15" fmla="*/ 848048 h 1911350"/>
              <a:gd name="connsiteX16" fmla="*/ 1147818 w 2090793"/>
              <a:gd name="connsiteY16" fmla="*/ 912749 h 1911350"/>
              <a:gd name="connsiteX17" fmla="*/ 1089317 w 2090793"/>
              <a:gd name="connsiteY17" fmla="*/ 9550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22993 w 2090793"/>
              <a:gd name="connsiteY30" fmla="*/ 147032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53975 h 1911350"/>
              <a:gd name="connsiteX1" fmla="*/ 1747893 w 2090793"/>
              <a:gd name="connsiteY1" fmla="*/ 368300 h 1911350"/>
              <a:gd name="connsiteX2" fmla="*/ 1662168 w 2090793"/>
              <a:gd name="connsiteY2" fmla="*/ 406400 h 1911350"/>
              <a:gd name="connsiteX3" fmla="*/ 1633593 w 2090793"/>
              <a:gd name="connsiteY3" fmla="*/ 425450 h 1911350"/>
              <a:gd name="connsiteX4" fmla="*/ 1547868 w 2090793"/>
              <a:gd name="connsiteY4" fmla="*/ 434975 h 1911350"/>
              <a:gd name="connsiteX5" fmla="*/ 1519293 w 2090793"/>
              <a:gd name="connsiteY5" fmla="*/ 463550 h 1911350"/>
              <a:gd name="connsiteX6" fmla="*/ 1509768 w 2090793"/>
              <a:gd name="connsiteY6" fmla="*/ 520700 h 1911350"/>
              <a:gd name="connsiteX7" fmla="*/ 1513994 w 2090793"/>
              <a:gd name="connsiteY7" fmla="*/ 574525 h 1911350"/>
              <a:gd name="connsiteX8" fmla="*/ 1471668 w 2090793"/>
              <a:gd name="connsiteY8" fmla="*/ 692150 h 1911350"/>
              <a:gd name="connsiteX9" fmla="*/ 1492519 w 2090793"/>
              <a:gd name="connsiteY9" fmla="*/ 684149 h 1911350"/>
              <a:gd name="connsiteX10" fmla="*/ 1385943 w 2090793"/>
              <a:gd name="connsiteY10" fmla="*/ 739775 h 1911350"/>
              <a:gd name="connsiteX11" fmla="*/ 1357368 w 2090793"/>
              <a:gd name="connsiteY11" fmla="*/ 768350 h 1911350"/>
              <a:gd name="connsiteX12" fmla="*/ 1359619 w 2090793"/>
              <a:gd name="connsiteY12" fmla="*/ 757024 h 1911350"/>
              <a:gd name="connsiteX13" fmla="*/ 1323493 w 2090793"/>
              <a:gd name="connsiteY13" fmla="*/ 752348 h 1911350"/>
              <a:gd name="connsiteX14" fmla="*/ 1278293 w 2090793"/>
              <a:gd name="connsiteY14" fmla="*/ 797998 h 1911350"/>
              <a:gd name="connsiteX15" fmla="*/ 1218269 w 2090793"/>
              <a:gd name="connsiteY15" fmla="*/ 848048 h 1911350"/>
              <a:gd name="connsiteX16" fmla="*/ 1147818 w 2090793"/>
              <a:gd name="connsiteY16" fmla="*/ 912749 h 1911350"/>
              <a:gd name="connsiteX17" fmla="*/ 1089317 w 2090793"/>
              <a:gd name="connsiteY17" fmla="*/ 955075 h 1911350"/>
              <a:gd name="connsiteX18" fmla="*/ 1090668 w 2090793"/>
              <a:gd name="connsiteY18" fmla="*/ 1054100 h 1911350"/>
              <a:gd name="connsiteX19" fmla="*/ 1071618 w 2090793"/>
              <a:gd name="connsiteY19" fmla="*/ 1082675 h 1911350"/>
              <a:gd name="connsiteX20" fmla="*/ 1062093 w 2090793"/>
              <a:gd name="connsiteY20" fmla="*/ 1130300 h 1911350"/>
              <a:gd name="connsiteX21" fmla="*/ 1052568 w 2090793"/>
              <a:gd name="connsiteY21" fmla="*/ 1187450 h 1911350"/>
              <a:gd name="connsiteX22" fmla="*/ 1033518 w 2090793"/>
              <a:gd name="connsiteY22" fmla="*/ 1216025 h 1911350"/>
              <a:gd name="connsiteX23" fmla="*/ 1023993 w 2090793"/>
              <a:gd name="connsiteY23" fmla="*/ 1244600 h 1911350"/>
              <a:gd name="connsiteX24" fmla="*/ 1004943 w 2090793"/>
              <a:gd name="connsiteY24" fmla="*/ 1311275 h 1911350"/>
              <a:gd name="connsiteX25" fmla="*/ 995418 w 2090793"/>
              <a:gd name="connsiteY25" fmla="*/ 1339850 h 1911350"/>
              <a:gd name="connsiteX26" fmla="*/ 976368 w 2090793"/>
              <a:gd name="connsiteY26" fmla="*/ 1368425 h 1911350"/>
              <a:gd name="connsiteX27" fmla="*/ 966843 w 2090793"/>
              <a:gd name="connsiteY27" fmla="*/ 1397000 h 1911350"/>
              <a:gd name="connsiteX28" fmla="*/ 947793 w 2090793"/>
              <a:gd name="connsiteY28" fmla="*/ 1425575 h 1911350"/>
              <a:gd name="connsiteX29" fmla="*/ 938268 w 2090793"/>
              <a:gd name="connsiteY29" fmla="*/ 1454150 h 1911350"/>
              <a:gd name="connsiteX30" fmla="*/ 922993 w 2090793"/>
              <a:gd name="connsiteY30" fmla="*/ 1470325 h 1911350"/>
              <a:gd name="connsiteX31" fmla="*/ 900168 w 2090793"/>
              <a:gd name="connsiteY31" fmla="*/ 1492250 h 1911350"/>
              <a:gd name="connsiteX32" fmla="*/ 888219 w 2090793"/>
              <a:gd name="connsiteY32" fmla="*/ 1527476 h 1911350"/>
              <a:gd name="connsiteX33" fmla="*/ 875957 w 2090793"/>
              <a:gd name="connsiteY33" fmla="*/ 1571533 h 1911350"/>
              <a:gd name="connsiteX34" fmla="*/ 837718 w 2090793"/>
              <a:gd name="connsiteY34" fmla="*/ 1626050 h 1911350"/>
              <a:gd name="connsiteX35" fmla="*/ 812468 w 2090793"/>
              <a:gd name="connsiteY35" fmla="*/ 1658401 h 1911350"/>
              <a:gd name="connsiteX36" fmla="*/ 773468 w 2090793"/>
              <a:gd name="connsiteY36" fmla="*/ 1686975 h 1911350"/>
              <a:gd name="connsiteX37" fmla="*/ 757293 w 2090793"/>
              <a:gd name="connsiteY37" fmla="*/ 1692275 h 1911350"/>
              <a:gd name="connsiteX38" fmla="*/ 728718 w 2090793"/>
              <a:gd name="connsiteY38" fmla="*/ 1701800 h 1911350"/>
              <a:gd name="connsiteX39" fmla="*/ 694843 w 2090793"/>
              <a:gd name="connsiteY39" fmla="*/ 1701350 h 1911350"/>
              <a:gd name="connsiteX40" fmla="*/ 681994 w 2090793"/>
              <a:gd name="connsiteY40" fmla="*/ 1679425 h 1911350"/>
              <a:gd name="connsiteX41" fmla="*/ 663393 w 2090793"/>
              <a:gd name="connsiteY41" fmla="*/ 1647525 h 1911350"/>
              <a:gd name="connsiteX42" fmla="*/ 657644 w 2090793"/>
              <a:gd name="connsiteY42" fmla="*/ 1586149 h 1911350"/>
              <a:gd name="connsiteX43" fmla="*/ 629969 w 2090793"/>
              <a:gd name="connsiteY43" fmla="*/ 1502399 h 1911350"/>
              <a:gd name="connsiteX44" fmla="*/ 547743 w 2090793"/>
              <a:gd name="connsiteY44" fmla="*/ 1368425 h 1911350"/>
              <a:gd name="connsiteX45" fmla="*/ 538218 w 2090793"/>
              <a:gd name="connsiteY45" fmla="*/ 1339850 h 1911350"/>
              <a:gd name="connsiteX46" fmla="*/ 462018 w 2090793"/>
              <a:gd name="connsiteY46" fmla="*/ 1320800 h 1911350"/>
              <a:gd name="connsiteX47" fmla="*/ 433443 w 2090793"/>
              <a:gd name="connsiteY47" fmla="*/ 1311275 h 1911350"/>
              <a:gd name="connsiteX48" fmla="*/ 300093 w 2090793"/>
              <a:gd name="connsiteY48" fmla="*/ 1330325 h 1911350"/>
              <a:gd name="connsiteX49" fmla="*/ 271518 w 2090793"/>
              <a:gd name="connsiteY49" fmla="*/ 1339850 h 1911350"/>
              <a:gd name="connsiteX50" fmla="*/ 223893 w 2090793"/>
              <a:gd name="connsiteY50" fmla="*/ 1377950 h 1911350"/>
              <a:gd name="connsiteX51" fmla="*/ 214368 w 2090793"/>
              <a:gd name="connsiteY51" fmla="*/ 1406525 h 1911350"/>
              <a:gd name="connsiteX52" fmla="*/ 204843 w 2090793"/>
              <a:gd name="connsiteY52" fmla="*/ 1454150 h 1911350"/>
              <a:gd name="connsiteX53" fmla="*/ 185793 w 2090793"/>
              <a:gd name="connsiteY53" fmla="*/ 1482725 h 1911350"/>
              <a:gd name="connsiteX54" fmla="*/ 176268 w 2090793"/>
              <a:gd name="connsiteY54" fmla="*/ 1511300 h 1911350"/>
              <a:gd name="connsiteX55" fmla="*/ 147693 w 2090793"/>
              <a:gd name="connsiteY55" fmla="*/ 1520825 h 1911350"/>
              <a:gd name="connsiteX56" fmla="*/ 90543 w 2090793"/>
              <a:gd name="connsiteY56" fmla="*/ 1558925 h 1911350"/>
              <a:gd name="connsiteX57" fmla="*/ 61968 w 2090793"/>
              <a:gd name="connsiteY57" fmla="*/ 1616075 h 1911350"/>
              <a:gd name="connsiteX58" fmla="*/ 33393 w 2090793"/>
              <a:gd name="connsiteY58" fmla="*/ 1635125 h 1911350"/>
              <a:gd name="connsiteX59" fmla="*/ 14343 w 2090793"/>
              <a:gd name="connsiteY59" fmla="*/ 1663700 h 1911350"/>
              <a:gd name="connsiteX60" fmla="*/ 23868 w 2090793"/>
              <a:gd name="connsiteY60" fmla="*/ 1758950 h 1911350"/>
              <a:gd name="connsiteX61" fmla="*/ 52443 w 2090793"/>
              <a:gd name="connsiteY61" fmla="*/ 1768475 h 1911350"/>
              <a:gd name="connsiteX62" fmla="*/ 81018 w 2090793"/>
              <a:gd name="connsiteY62" fmla="*/ 1787525 h 1911350"/>
              <a:gd name="connsiteX63" fmla="*/ 214818 w 2090793"/>
              <a:gd name="connsiteY63" fmla="*/ 1792374 h 1911350"/>
              <a:gd name="connsiteX64" fmla="*/ 357243 w 2090793"/>
              <a:gd name="connsiteY64" fmla="*/ 1749425 h 1911350"/>
              <a:gd name="connsiteX65" fmla="*/ 363443 w 2090793"/>
              <a:gd name="connsiteY65" fmla="*/ 1748075 h 1911350"/>
              <a:gd name="connsiteX66" fmla="*/ 395343 w 2090793"/>
              <a:gd name="connsiteY66" fmla="*/ 1711325 h 1911350"/>
              <a:gd name="connsiteX67" fmla="*/ 423918 w 2090793"/>
              <a:gd name="connsiteY67" fmla="*/ 1644650 h 1911350"/>
              <a:gd name="connsiteX68" fmla="*/ 452493 w 2090793"/>
              <a:gd name="connsiteY68" fmla="*/ 1577975 h 1911350"/>
              <a:gd name="connsiteX69" fmla="*/ 462018 w 2090793"/>
              <a:gd name="connsiteY69" fmla="*/ 1549400 h 1911350"/>
              <a:gd name="connsiteX70" fmla="*/ 490593 w 2090793"/>
              <a:gd name="connsiteY70" fmla="*/ 1539875 h 1911350"/>
              <a:gd name="connsiteX71" fmla="*/ 500118 w 2090793"/>
              <a:gd name="connsiteY71" fmla="*/ 1568450 h 1911350"/>
              <a:gd name="connsiteX72" fmla="*/ 547743 w 2090793"/>
              <a:gd name="connsiteY72" fmla="*/ 1635125 h 1911350"/>
              <a:gd name="connsiteX73" fmla="*/ 576318 w 2090793"/>
              <a:gd name="connsiteY73" fmla="*/ 1692275 h 1911350"/>
              <a:gd name="connsiteX74" fmla="*/ 604893 w 2090793"/>
              <a:gd name="connsiteY74" fmla="*/ 1701800 h 1911350"/>
              <a:gd name="connsiteX75" fmla="*/ 614418 w 2090793"/>
              <a:gd name="connsiteY75" fmla="*/ 1730375 h 1911350"/>
              <a:gd name="connsiteX76" fmla="*/ 671568 w 2090793"/>
              <a:gd name="connsiteY76" fmla="*/ 1758950 h 1911350"/>
              <a:gd name="connsiteX77" fmla="*/ 709668 w 2090793"/>
              <a:gd name="connsiteY77" fmla="*/ 1797050 h 1911350"/>
              <a:gd name="connsiteX78" fmla="*/ 728718 w 2090793"/>
              <a:gd name="connsiteY78" fmla="*/ 1825625 h 1911350"/>
              <a:gd name="connsiteX79" fmla="*/ 757293 w 2090793"/>
              <a:gd name="connsiteY79" fmla="*/ 1844675 h 1911350"/>
              <a:gd name="connsiteX80" fmla="*/ 766818 w 2090793"/>
              <a:gd name="connsiteY80" fmla="*/ 1873250 h 1911350"/>
              <a:gd name="connsiteX81" fmla="*/ 795393 w 2090793"/>
              <a:gd name="connsiteY81" fmla="*/ 1882775 h 1911350"/>
              <a:gd name="connsiteX82" fmla="*/ 823968 w 2090793"/>
              <a:gd name="connsiteY82" fmla="*/ 1911350 h 1911350"/>
              <a:gd name="connsiteX83" fmla="*/ 1004943 w 2090793"/>
              <a:gd name="connsiteY83" fmla="*/ 1901825 h 1911350"/>
              <a:gd name="connsiteX84" fmla="*/ 1119243 w 2090793"/>
              <a:gd name="connsiteY84" fmla="*/ 1825625 h 1911350"/>
              <a:gd name="connsiteX85" fmla="*/ 1243068 w 2090793"/>
              <a:gd name="connsiteY85" fmla="*/ 1778000 h 1911350"/>
              <a:gd name="connsiteX86" fmla="*/ 1290693 w 2090793"/>
              <a:gd name="connsiteY86" fmla="*/ 1711325 h 1911350"/>
              <a:gd name="connsiteX87" fmla="*/ 1347843 w 2090793"/>
              <a:gd name="connsiteY87" fmla="*/ 1673225 h 1911350"/>
              <a:gd name="connsiteX88" fmla="*/ 1347843 w 2090793"/>
              <a:gd name="connsiteY88" fmla="*/ 1597025 h 1911350"/>
              <a:gd name="connsiteX89" fmla="*/ 1347843 w 2090793"/>
              <a:gd name="connsiteY89" fmla="*/ 1597025 h 1911350"/>
              <a:gd name="connsiteX90" fmla="*/ 1424043 w 2090793"/>
              <a:gd name="connsiteY90" fmla="*/ 1520825 h 1911350"/>
              <a:gd name="connsiteX91" fmla="*/ 1433568 w 2090793"/>
              <a:gd name="connsiteY91" fmla="*/ 1473200 h 1911350"/>
              <a:gd name="connsiteX92" fmla="*/ 1462143 w 2090793"/>
              <a:gd name="connsiteY92" fmla="*/ 1463675 h 1911350"/>
              <a:gd name="connsiteX93" fmla="*/ 1471668 w 2090793"/>
              <a:gd name="connsiteY93" fmla="*/ 1435100 h 1911350"/>
              <a:gd name="connsiteX94" fmla="*/ 1528818 w 2090793"/>
              <a:gd name="connsiteY94" fmla="*/ 1397000 h 1911350"/>
              <a:gd name="connsiteX95" fmla="*/ 1547868 w 2090793"/>
              <a:gd name="connsiteY95" fmla="*/ 1368425 h 1911350"/>
              <a:gd name="connsiteX96" fmla="*/ 1557393 w 2090793"/>
              <a:gd name="connsiteY96" fmla="*/ 1339850 h 1911350"/>
              <a:gd name="connsiteX97" fmla="*/ 1576443 w 2090793"/>
              <a:gd name="connsiteY97" fmla="*/ 1225550 h 1911350"/>
              <a:gd name="connsiteX98" fmla="*/ 1605018 w 2090793"/>
              <a:gd name="connsiteY98" fmla="*/ 1082675 h 1911350"/>
              <a:gd name="connsiteX99" fmla="*/ 1624068 w 2090793"/>
              <a:gd name="connsiteY99" fmla="*/ 1025525 h 1911350"/>
              <a:gd name="connsiteX100" fmla="*/ 1671693 w 2090793"/>
              <a:gd name="connsiteY100" fmla="*/ 968375 h 1911350"/>
              <a:gd name="connsiteX101" fmla="*/ 1681218 w 2090793"/>
              <a:gd name="connsiteY101" fmla="*/ 939800 h 1911350"/>
              <a:gd name="connsiteX102" fmla="*/ 1738368 w 2090793"/>
              <a:gd name="connsiteY102" fmla="*/ 920750 h 1911350"/>
              <a:gd name="connsiteX103" fmla="*/ 1776468 w 2090793"/>
              <a:gd name="connsiteY103" fmla="*/ 863600 h 1911350"/>
              <a:gd name="connsiteX104" fmla="*/ 1795518 w 2090793"/>
              <a:gd name="connsiteY104" fmla="*/ 835025 h 1911350"/>
              <a:gd name="connsiteX105" fmla="*/ 1824093 w 2090793"/>
              <a:gd name="connsiteY105" fmla="*/ 815975 h 1911350"/>
              <a:gd name="connsiteX106" fmla="*/ 1833618 w 2090793"/>
              <a:gd name="connsiteY106" fmla="*/ 768350 h 1911350"/>
              <a:gd name="connsiteX107" fmla="*/ 1881243 w 2090793"/>
              <a:gd name="connsiteY107" fmla="*/ 720725 h 1911350"/>
              <a:gd name="connsiteX108" fmla="*/ 1909818 w 2090793"/>
              <a:gd name="connsiteY108" fmla="*/ 711200 h 1911350"/>
              <a:gd name="connsiteX109" fmla="*/ 1928868 w 2090793"/>
              <a:gd name="connsiteY109" fmla="*/ 549275 h 1911350"/>
              <a:gd name="connsiteX110" fmla="*/ 1947918 w 2090793"/>
              <a:gd name="connsiteY110" fmla="*/ 501650 h 1911350"/>
              <a:gd name="connsiteX111" fmla="*/ 1957443 w 2090793"/>
              <a:gd name="connsiteY111" fmla="*/ 454025 h 1911350"/>
              <a:gd name="connsiteX112" fmla="*/ 1976493 w 2090793"/>
              <a:gd name="connsiteY112" fmla="*/ 425450 h 1911350"/>
              <a:gd name="connsiteX113" fmla="*/ 2033643 w 2090793"/>
              <a:gd name="connsiteY113" fmla="*/ 377825 h 1911350"/>
              <a:gd name="connsiteX114" fmla="*/ 2071743 w 2090793"/>
              <a:gd name="connsiteY114" fmla="*/ 330200 h 1911350"/>
              <a:gd name="connsiteX115" fmla="*/ 2090793 w 2090793"/>
              <a:gd name="connsiteY115" fmla="*/ 273050 h 1911350"/>
              <a:gd name="connsiteX116" fmla="*/ 2071743 w 2090793"/>
              <a:gd name="connsiteY116" fmla="*/ 206375 h 1911350"/>
              <a:gd name="connsiteX117" fmla="*/ 2052693 w 2090793"/>
              <a:gd name="connsiteY117" fmla="*/ 177800 h 1911350"/>
              <a:gd name="connsiteX118" fmla="*/ 2024118 w 2090793"/>
              <a:gd name="connsiteY118" fmla="*/ 92075 h 1911350"/>
              <a:gd name="connsiteX119" fmla="*/ 1995543 w 2090793"/>
              <a:gd name="connsiteY119" fmla="*/ 82550 h 1911350"/>
              <a:gd name="connsiteX120" fmla="*/ 1938393 w 2090793"/>
              <a:gd name="connsiteY120" fmla="*/ 44450 h 1911350"/>
              <a:gd name="connsiteX121" fmla="*/ 1919343 w 2090793"/>
              <a:gd name="connsiteY121" fmla="*/ 53975 h 1911350"/>
              <a:gd name="connsiteX0" fmla="*/ 1919343 w 2090793"/>
              <a:gd name="connsiteY0" fmla="*/ 47325 h 1904700"/>
              <a:gd name="connsiteX1" fmla="*/ 1797770 w 2090793"/>
              <a:gd name="connsiteY1" fmla="*/ 321749 h 1904700"/>
              <a:gd name="connsiteX2" fmla="*/ 1662168 w 2090793"/>
              <a:gd name="connsiteY2" fmla="*/ 399750 h 1904700"/>
              <a:gd name="connsiteX3" fmla="*/ 1633593 w 2090793"/>
              <a:gd name="connsiteY3" fmla="*/ 418800 h 1904700"/>
              <a:gd name="connsiteX4" fmla="*/ 1547868 w 2090793"/>
              <a:gd name="connsiteY4" fmla="*/ 428325 h 1904700"/>
              <a:gd name="connsiteX5" fmla="*/ 1519293 w 2090793"/>
              <a:gd name="connsiteY5" fmla="*/ 456900 h 1904700"/>
              <a:gd name="connsiteX6" fmla="*/ 1509768 w 2090793"/>
              <a:gd name="connsiteY6" fmla="*/ 514050 h 1904700"/>
              <a:gd name="connsiteX7" fmla="*/ 1513994 w 2090793"/>
              <a:gd name="connsiteY7" fmla="*/ 567875 h 1904700"/>
              <a:gd name="connsiteX8" fmla="*/ 1471668 w 2090793"/>
              <a:gd name="connsiteY8" fmla="*/ 685500 h 1904700"/>
              <a:gd name="connsiteX9" fmla="*/ 1492519 w 2090793"/>
              <a:gd name="connsiteY9" fmla="*/ 677499 h 1904700"/>
              <a:gd name="connsiteX10" fmla="*/ 1385943 w 2090793"/>
              <a:gd name="connsiteY10" fmla="*/ 733125 h 1904700"/>
              <a:gd name="connsiteX11" fmla="*/ 1357368 w 2090793"/>
              <a:gd name="connsiteY11" fmla="*/ 761700 h 1904700"/>
              <a:gd name="connsiteX12" fmla="*/ 1359619 w 2090793"/>
              <a:gd name="connsiteY12" fmla="*/ 750374 h 1904700"/>
              <a:gd name="connsiteX13" fmla="*/ 1323493 w 2090793"/>
              <a:gd name="connsiteY13" fmla="*/ 745698 h 1904700"/>
              <a:gd name="connsiteX14" fmla="*/ 1278293 w 2090793"/>
              <a:gd name="connsiteY14" fmla="*/ 791348 h 1904700"/>
              <a:gd name="connsiteX15" fmla="*/ 1218269 w 2090793"/>
              <a:gd name="connsiteY15" fmla="*/ 841398 h 1904700"/>
              <a:gd name="connsiteX16" fmla="*/ 1147818 w 2090793"/>
              <a:gd name="connsiteY16" fmla="*/ 906099 h 1904700"/>
              <a:gd name="connsiteX17" fmla="*/ 1089317 w 2090793"/>
              <a:gd name="connsiteY17" fmla="*/ 948425 h 1904700"/>
              <a:gd name="connsiteX18" fmla="*/ 1090668 w 2090793"/>
              <a:gd name="connsiteY18" fmla="*/ 1047450 h 1904700"/>
              <a:gd name="connsiteX19" fmla="*/ 1071618 w 2090793"/>
              <a:gd name="connsiteY19" fmla="*/ 1076025 h 1904700"/>
              <a:gd name="connsiteX20" fmla="*/ 1062093 w 2090793"/>
              <a:gd name="connsiteY20" fmla="*/ 1123650 h 1904700"/>
              <a:gd name="connsiteX21" fmla="*/ 1052568 w 2090793"/>
              <a:gd name="connsiteY21" fmla="*/ 1180800 h 1904700"/>
              <a:gd name="connsiteX22" fmla="*/ 1033518 w 2090793"/>
              <a:gd name="connsiteY22" fmla="*/ 1209375 h 1904700"/>
              <a:gd name="connsiteX23" fmla="*/ 1023993 w 2090793"/>
              <a:gd name="connsiteY23" fmla="*/ 1237950 h 1904700"/>
              <a:gd name="connsiteX24" fmla="*/ 1004943 w 2090793"/>
              <a:gd name="connsiteY24" fmla="*/ 1304625 h 1904700"/>
              <a:gd name="connsiteX25" fmla="*/ 995418 w 2090793"/>
              <a:gd name="connsiteY25" fmla="*/ 1333200 h 1904700"/>
              <a:gd name="connsiteX26" fmla="*/ 976368 w 2090793"/>
              <a:gd name="connsiteY26" fmla="*/ 1361775 h 1904700"/>
              <a:gd name="connsiteX27" fmla="*/ 966843 w 2090793"/>
              <a:gd name="connsiteY27" fmla="*/ 1390350 h 1904700"/>
              <a:gd name="connsiteX28" fmla="*/ 947793 w 2090793"/>
              <a:gd name="connsiteY28" fmla="*/ 1418925 h 1904700"/>
              <a:gd name="connsiteX29" fmla="*/ 938268 w 2090793"/>
              <a:gd name="connsiteY29" fmla="*/ 1447500 h 1904700"/>
              <a:gd name="connsiteX30" fmla="*/ 922993 w 2090793"/>
              <a:gd name="connsiteY30" fmla="*/ 1463675 h 1904700"/>
              <a:gd name="connsiteX31" fmla="*/ 900168 w 2090793"/>
              <a:gd name="connsiteY31" fmla="*/ 1485600 h 1904700"/>
              <a:gd name="connsiteX32" fmla="*/ 888219 w 2090793"/>
              <a:gd name="connsiteY32" fmla="*/ 1520826 h 1904700"/>
              <a:gd name="connsiteX33" fmla="*/ 875957 w 2090793"/>
              <a:gd name="connsiteY33" fmla="*/ 1564883 h 1904700"/>
              <a:gd name="connsiteX34" fmla="*/ 837718 w 2090793"/>
              <a:gd name="connsiteY34" fmla="*/ 1619400 h 1904700"/>
              <a:gd name="connsiteX35" fmla="*/ 812468 w 2090793"/>
              <a:gd name="connsiteY35" fmla="*/ 1651751 h 1904700"/>
              <a:gd name="connsiteX36" fmla="*/ 773468 w 2090793"/>
              <a:gd name="connsiteY36" fmla="*/ 1680325 h 1904700"/>
              <a:gd name="connsiteX37" fmla="*/ 757293 w 2090793"/>
              <a:gd name="connsiteY37" fmla="*/ 1685625 h 1904700"/>
              <a:gd name="connsiteX38" fmla="*/ 728718 w 2090793"/>
              <a:gd name="connsiteY38" fmla="*/ 1695150 h 1904700"/>
              <a:gd name="connsiteX39" fmla="*/ 694843 w 2090793"/>
              <a:gd name="connsiteY39" fmla="*/ 1694700 h 1904700"/>
              <a:gd name="connsiteX40" fmla="*/ 681994 w 2090793"/>
              <a:gd name="connsiteY40" fmla="*/ 1672775 h 1904700"/>
              <a:gd name="connsiteX41" fmla="*/ 663393 w 2090793"/>
              <a:gd name="connsiteY41" fmla="*/ 1640875 h 1904700"/>
              <a:gd name="connsiteX42" fmla="*/ 657644 w 2090793"/>
              <a:gd name="connsiteY42" fmla="*/ 1579499 h 1904700"/>
              <a:gd name="connsiteX43" fmla="*/ 629969 w 2090793"/>
              <a:gd name="connsiteY43" fmla="*/ 1495749 h 1904700"/>
              <a:gd name="connsiteX44" fmla="*/ 547743 w 2090793"/>
              <a:gd name="connsiteY44" fmla="*/ 1361775 h 1904700"/>
              <a:gd name="connsiteX45" fmla="*/ 538218 w 2090793"/>
              <a:gd name="connsiteY45" fmla="*/ 1333200 h 1904700"/>
              <a:gd name="connsiteX46" fmla="*/ 462018 w 2090793"/>
              <a:gd name="connsiteY46" fmla="*/ 1314150 h 1904700"/>
              <a:gd name="connsiteX47" fmla="*/ 433443 w 2090793"/>
              <a:gd name="connsiteY47" fmla="*/ 1304625 h 1904700"/>
              <a:gd name="connsiteX48" fmla="*/ 300093 w 2090793"/>
              <a:gd name="connsiteY48" fmla="*/ 1323675 h 1904700"/>
              <a:gd name="connsiteX49" fmla="*/ 271518 w 2090793"/>
              <a:gd name="connsiteY49" fmla="*/ 1333200 h 1904700"/>
              <a:gd name="connsiteX50" fmla="*/ 223893 w 2090793"/>
              <a:gd name="connsiteY50" fmla="*/ 1371300 h 1904700"/>
              <a:gd name="connsiteX51" fmla="*/ 214368 w 2090793"/>
              <a:gd name="connsiteY51" fmla="*/ 1399875 h 1904700"/>
              <a:gd name="connsiteX52" fmla="*/ 204843 w 2090793"/>
              <a:gd name="connsiteY52" fmla="*/ 1447500 h 1904700"/>
              <a:gd name="connsiteX53" fmla="*/ 185793 w 2090793"/>
              <a:gd name="connsiteY53" fmla="*/ 1476075 h 1904700"/>
              <a:gd name="connsiteX54" fmla="*/ 176268 w 2090793"/>
              <a:gd name="connsiteY54" fmla="*/ 1504650 h 1904700"/>
              <a:gd name="connsiteX55" fmla="*/ 147693 w 2090793"/>
              <a:gd name="connsiteY55" fmla="*/ 1514175 h 1904700"/>
              <a:gd name="connsiteX56" fmla="*/ 90543 w 2090793"/>
              <a:gd name="connsiteY56" fmla="*/ 1552275 h 1904700"/>
              <a:gd name="connsiteX57" fmla="*/ 61968 w 2090793"/>
              <a:gd name="connsiteY57" fmla="*/ 1609425 h 1904700"/>
              <a:gd name="connsiteX58" fmla="*/ 33393 w 2090793"/>
              <a:gd name="connsiteY58" fmla="*/ 1628475 h 1904700"/>
              <a:gd name="connsiteX59" fmla="*/ 14343 w 2090793"/>
              <a:gd name="connsiteY59" fmla="*/ 1657050 h 1904700"/>
              <a:gd name="connsiteX60" fmla="*/ 23868 w 2090793"/>
              <a:gd name="connsiteY60" fmla="*/ 1752300 h 1904700"/>
              <a:gd name="connsiteX61" fmla="*/ 52443 w 2090793"/>
              <a:gd name="connsiteY61" fmla="*/ 1761825 h 1904700"/>
              <a:gd name="connsiteX62" fmla="*/ 81018 w 2090793"/>
              <a:gd name="connsiteY62" fmla="*/ 1780875 h 1904700"/>
              <a:gd name="connsiteX63" fmla="*/ 214818 w 2090793"/>
              <a:gd name="connsiteY63" fmla="*/ 1785724 h 1904700"/>
              <a:gd name="connsiteX64" fmla="*/ 357243 w 2090793"/>
              <a:gd name="connsiteY64" fmla="*/ 1742775 h 1904700"/>
              <a:gd name="connsiteX65" fmla="*/ 363443 w 2090793"/>
              <a:gd name="connsiteY65" fmla="*/ 1741425 h 1904700"/>
              <a:gd name="connsiteX66" fmla="*/ 395343 w 2090793"/>
              <a:gd name="connsiteY66" fmla="*/ 1704675 h 1904700"/>
              <a:gd name="connsiteX67" fmla="*/ 423918 w 2090793"/>
              <a:gd name="connsiteY67" fmla="*/ 1638000 h 1904700"/>
              <a:gd name="connsiteX68" fmla="*/ 452493 w 2090793"/>
              <a:gd name="connsiteY68" fmla="*/ 1571325 h 1904700"/>
              <a:gd name="connsiteX69" fmla="*/ 462018 w 2090793"/>
              <a:gd name="connsiteY69" fmla="*/ 1542750 h 1904700"/>
              <a:gd name="connsiteX70" fmla="*/ 490593 w 2090793"/>
              <a:gd name="connsiteY70" fmla="*/ 1533225 h 1904700"/>
              <a:gd name="connsiteX71" fmla="*/ 500118 w 2090793"/>
              <a:gd name="connsiteY71" fmla="*/ 1561800 h 1904700"/>
              <a:gd name="connsiteX72" fmla="*/ 547743 w 2090793"/>
              <a:gd name="connsiteY72" fmla="*/ 1628475 h 1904700"/>
              <a:gd name="connsiteX73" fmla="*/ 576318 w 2090793"/>
              <a:gd name="connsiteY73" fmla="*/ 1685625 h 1904700"/>
              <a:gd name="connsiteX74" fmla="*/ 604893 w 2090793"/>
              <a:gd name="connsiteY74" fmla="*/ 1695150 h 1904700"/>
              <a:gd name="connsiteX75" fmla="*/ 614418 w 2090793"/>
              <a:gd name="connsiteY75" fmla="*/ 1723725 h 1904700"/>
              <a:gd name="connsiteX76" fmla="*/ 671568 w 2090793"/>
              <a:gd name="connsiteY76" fmla="*/ 1752300 h 1904700"/>
              <a:gd name="connsiteX77" fmla="*/ 709668 w 2090793"/>
              <a:gd name="connsiteY77" fmla="*/ 1790400 h 1904700"/>
              <a:gd name="connsiteX78" fmla="*/ 728718 w 2090793"/>
              <a:gd name="connsiteY78" fmla="*/ 1818975 h 1904700"/>
              <a:gd name="connsiteX79" fmla="*/ 757293 w 2090793"/>
              <a:gd name="connsiteY79" fmla="*/ 1838025 h 1904700"/>
              <a:gd name="connsiteX80" fmla="*/ 766818 w 2090793"/>
              <a:gd name="connsiteY80" fmla="*/ 1866600 h 1904700"/>
              <a:gd name="connsiteX81" fmla="*/ 795393 w 2090793"/>
              <a:gd name="connsiteY81" fmla="*/ 1876125 h 1904700"/>
              <a:gd name="connsiteX82" fmla="*/ 823968 w 2090793"/>
              <a:gd name="connsiteY82" fmla="*/ 1904700 h 1904700"/>
              <a:gd name="connsiteX83" fmla="*/ 1004943 w 2090793"/>
              <a:gd name="connsiteY83" fmla="*/ 1895175 h 1904700"/>
              <a:gd name="connsiteX84" fmla="*/ 1119243 w 2090793"/>
              <a:gd name="connsiteY84" fmla="*/ 1818975 h 1904700"/>
              <a:gd name="connsiteX85" fmla="*/ 1243068 w 2090793"/>
              <a:gd name="connsiteY85" fmla="*/ 1771350 h 1904700"/>
              <a:gd name="connsiteX86" fmla="*/ 1290693 w 2090793"/>
              <a:gd name="connsiteY86" fmla="*/ 1704675 h 1904700"/>
              <a:gd name="connsiteX87" fmla="*/ 1347843 w 2090793"/>
              <a:gd name="connsiteY87" fmla="*/ 1666575 h 1904700"/>
              <a:gd name="connsiteX88" fmla="*/ 1347843 w 2090793"/>
              <a:gd name="connsiteY88" fmla="*/ 1590375 h 1904700"/>
              <a:gd name="connsiteX89" fmla="*/ 1347843 w 2090793"/>
              <a:gd name="connsiteY89" fmla="*/ 1590375 h 1904700"/>
              <a:gd name="connsiteX90" fmla="*/ 1424043 w 2090793"/>
              <a:gd name="connsiteY90" fmla="*/ 1514175 h 1904700"/>
              <a:gd name="connsiteX91" fmla="*/ 1433568 w 2090793"/>
              <a:gd name="connsiteY91" fmla="*/ 1466550 h 1904700"/>
              <a:gd name="connsiteX92" fmla="*/ 1462143 w 2090793"/>
              <a:gd name="connsiteY92" fmla="*/ 1457025 h 1904700"/>
              <a:gd name="connsiteX93" fmla="*/ 1471668 w 2090793"/>
              <a:gd name="connsiteY93" fmla="*/ 1428450 h 1904700"/>
              <a:gd name="connsiteX94" fmla="*/ 1528818 w 2090793"/>
              <a:gd name="connsiteY94" fmla="*/ 1390350 h 1904700"/>
              <a:gd name="connsiteX95" fmla="*/ 1547868 w 2090793"/>
              <a:gd name="connsiteY95" fmla="*/ 1361775 h 1904700"/>
              <a:gd name="connsiteX96" fmla="*/ 1557393 w 2090793"/>
              <a:gd name="connsiteY96" fmla="*/ 1333200 h 1904700"/>
              <a:gd name="connsiteX97" fmla="*/ 1576443 w 2090793"/>
              <a:gd name="connsiteY97" fmla="*/ 1218900 h 1904700"/>
              <a:gd name="connsiteX98" fmla="*/ 1605018 w 2090793"/>
              <a:gd name="connsiteY98" fmla="*/ 1076025 h 1904700"/>
              <a:gd name="connsiteX99" fmla="*/ 1624068 w 2090793"/>
              <a:gd name="connsiteY99" fmla="*/ 1018875 h 1904700"/>
              <a:gd name="connsiteX100" fmla="*/ 1671693 w 2090793"/>
              <a:gd name="connsiteY100" fmla="*/ 961725 h 1904700"/>
              <a:gd name="connsiteX101" fmla="*/ 1681218 w 2090793"/>
              <a:gd name="connsiteY101" fmla="*/ 933150 h 1904700"/>
              <a:gd name="connsiteX102" fmla="*/ 1738368 w 2090793"/>
              <a:gd name="connsiteY102" fmla="*/ 914100 h 1904700"/>
              <a:gd name="connsiteX103" fmla="*/ 1776468 w 2090793"/>
              <a:gd name="connsiteY103" fmla="*/ 856950 h 1904700"/>
              <a:gd name="connsiteX104" fmla="*/ 1795518 w 2090793"/>
              <a:gd name="connsiteY104" fmla="*/ 828375 h 1904700"/>
              <a:gd name="connsiteX105" fmla="*/ 1824093 w 2090793"/>
              <a:gd name="connsiteY105" fmla="*/ 809325 h 1904700"/>
              <a:gd name="connsiteX106" fmla="*/ 1833618 w 2090793"/>
              <a:gd name="connsiteY106" fmla="*/ 761700 h 1904700"/>
              <a:gd name="connsiteX107" fmla="*/ 1881243 w 2090793"/>
              <a:gd name="connsiteY107" fmla="*/ 714075 h 1904700"/>
              <a:gd name="connsiteX108" fmla="*/ 1909818 w 2090793"/>
              <a:gd name="connsiteY108" fmla="*/ 704550 h 1904700"/>
              <a:gd name="connsiteX109" fmla="*/ 1928868 w 2090793"/>
              <a:gd name="connsiteY109" fmla="*/ 542625 h 1904700"/>
              <a:gd name="connsiteX110" fmla="*/ 1947918 w 2090793"/>
              <a:gd name="connsiteY110" fmla="*/ 495000 h 1904700"/>
              <a:gd name="connsiteX111" fmla="*/ 1957443 w 2090793"/>
              <a:gd name="connsiteY111" fmla="*/ 447375 h 1904700"/>
              <a:gd name="connsiteX112" fmla="*/ 1976493 w 2090793"/>
              <a:gd name="connsiteY112" fmla="*/ 418800 h 1904700"/>
              <a:gd name="connsiteX113" fmla="*/ 2033643 w 2090793"/>
              <a:gd name="connsiteY113" fmla="*/ 371175 h 1904700"/>
              <a:gd name="connsiteX114" fmla="*/ 2071743 w 2090793"/>
              <a:gd name="connsiteY114" fmla="*/ 323550 h 1904700"/>
              <a:gd name="connsiteX115" fmla="*/ 2090793 w 2090793"/>
              <a:gd name="connsiteY115" fmla="*/ 266400 h 1904700"/>
              <a:gd name="connsiteX116" fmla="*/ 2071743 w 2090793"/>
              <a:gd name="connsiteY116" fmla="*/ 199725 h 1904700"/>
              <a:gd name="connsiteX117" fmla="*/ 2052693 w 2090793"/>
              <a:gd name="connsiteY117" fmla="*/ 171150 h 1904700"/>
              <a:gd name="connsiteX118" fmla="*/ 2024118 w 2090793"/>
              <a:gd name="connsiteY118" fmla="*/ 85425 h 1904700"/>
              <a:gd name="connsiteX119" fmla="*/ 1995543 w 2090793"/>
              <a:gd name="connsiteY119" fmla="*/ 75900 h 1904700"/>
              <a:gd name="connsiteX120" fmla="*/ 1938393 w 2090793"/>
              <a:gd name="connsiteY120" fmla="*/ 37800 h 1904700"/>
              <a:gd name="connsiteX121" fmla="*/ 1919343 w 2090793"/>
              <a:gd name="connsiteY121"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76468 w 2090793"/>
              <a:gd name="connsiteY104" fmla="*/ 856950 h 1904700"/>
              <a:gd name="connsiteX105" fmla="*/ 1795518 w 2090793"/>
              <a:gd name="connsiteY105" fmla="*/ 828375 h 1904700"/>
              <a:gd name="connsiteX106" fmla="*/ 1824093 w 2090793"/>
              <a:gd name="connsiteY106" fmla="*/ 809325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28868 w 2090793"/>
              <a:gd name="connsiteY110" fmla="*/ 542625 h 1904700"/>
              <a:gd name="connsiteX111" fmla="*/ 1947918 w 2090793"/>
              <a:gd name="connsiteY111" fmla="*/ 495000 h 1904700"/>
              <a:gd name="connsiteX112" fmla="*/ 1957443 w 2090793"/>
              <a:gd name="connsiteY112" fmla="*/ 447375 h 1904700"/>
              <a:gd name="connsiteX113" fmla="*/ 1976493 w 2090793"/>
              <a:gd name="connsiteY113" fmla="*/ 418800 h 1904700"/>
              <a:gd name="connsiteX114" fmla="*/ 2033643 w 2090793"/>
              <a:gd name="connsiteY114" fmla="*/ 371175 h 1904700"/>
              <a:gd name="connsiteX115" fmla="*/ 2071743 w 2090793"/>
              <a:gd name="connsiteY115" fmla="*/ 323550 h 1904700"/>
              <a:gd name="connsiteX116" fmla="*/ 2090793 w 2090793"/>
              <a:gd name="connsiteY116" fmla="*/ 266400 h 1904700"/>
              <a:gd name="connsiteX117" fmla="*/ 2071743 w 2090793"/>
              <a:gd name="connsiteY117" fmla="*/ 199725 h 1904700"/>
              <a:gd name="connsiteX118" fmla="*/ 2052693 w 2090793"/>
              <a:gd name="connsiteY118" fmla="*/ 171150 h 1904700"/>
              <a:gd name="connsiteX119" fmla="*/ 2024118 w 2090793"/>
              <a:gd name="connsiteY119" fmla="*/ 85425 h 1904700"/>
              <a:gd name="connsiteX120" fmla="*/ 1995543 w 2090793"/>
              <a:gd name="connsiteY120" fmla="*/ 75900 h 1904700"/>
              <a:gd name="connsiteX121" fmla="*/ 1938393 w 2090793"/>
              <a:gd name="connsiteY121" fmla="*/ 37800 h 1904700"/>
              <a:gd name="connsiteX122" fmla="*/ 1919343 w 2090793"/>
              <a:gd name="connsiteY122"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76468 w 2090793"/>
              <a:gd name="connsiteY104" fmla="*/ 856950 h 1904700"/>
              <a:gd name="connsiteX105" fmla="*/ 1795518 w 2090793"/>
              <a:gd name="connsiteY105" fmla="*/ 828375 h 1904700"/>
              <a:gd name="connsiteX106" fmla="*/ 1824093 w 2090793"/>
              <a:gd name="connsiteY106" fmla="*/ 809325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28868 w 2090793"/>
              <a:gd name="connsiteY110" fmla="*/ 542625 h 1904700"/>
              <a:gd name="connsiteX111" fmla="*/ 1947918 w 2090793"/>
              <a:gd name="connsiteY111" fmla="*/ 495000 h 1904700"/>
              <a:gd name="connsiteX112" fmla="*/ 1957443 w 2090793"/>
              <a:gd name="connsiteY112" fmla="*/ 447375 h 1904700"/>
              <a:gd name="connsiteX113" fmla="*/ 1976493 w 2090793"/>
              <a:gd name="connsiteY113" fmla="*/ 418800 h 1904700"/>
              <a:gd name="connsiteX114" fmla="*/ 2033643 w 2090793"/>
              <a:gd name="connsiteY114" fmla="*/ 371175 h 1904700"/>
              <a:gd name="connsiteX115" fmla="*/ 2071743 w 2090793"/>
              <a:gd name="connsiteY115" fmla="*/ 323550 h 1904700"/>
              <a:gd name="connsiteX116" fmla="*/ 2090793 w 2090793"/>
              <a:gd name="connsiteY116" fmla="*/ 266400 h 1904700"/>
              <a:gd name="connsiteX117" fmla="*/ 2071743 w 2090793"/>
              <a:gd name="connsiteY117" fmla="*/ 199725 h 1904700"/>
              <a:gd name="connsiteX118" fmla="*/ 2052693 w 2090793"/>
              <a:gd name="connsiteY118" fmla="*/ 171150 h 1904700"/>
              <a:gd name="connsiteX119" fmla="*/ 2000842 w 2090793"/>
              <a:gd name="connsiteY119" fmla="*/ 135301 h 1904700"/>
              <a:gd name="connsiteX120" fmla="*/ 1995543 w 2090793"/>
              <a:gd name="connsiteY120" fmla="*/ 75900 h 1904700"/>
              <a:gd name="connsiteX121" fmla="*/ 1938393 w 2090793"/>
              <a:gd name="connsiteY121" fmla="*/ 37800 h 1904700"/>
              <a:gd name="connsiteX122" fmla="*/ 1919343 w 2090793"/>
              <a:gd name="connsiteY122"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76468 w 2090793"/>
              <a:gd name="connsiteY104" fmla="*/ 856950 h 1904700"/>
              <a:gd name="connsiteX105" fmla="*/ 1795518 w 2090793"/>
              <a:gd name="connsiteY105" fmla="*/ 828375 h 1904700"/>
              <a:gd name="connsiteX106" fmla="*/ 1824093 w 2090793"/>
              <a:gd name="connsiteY106" fmla="*/ 809325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28868 w 2090793"/>
              <a:gd name="connsiteY110" fmla="*/ 542625 h 1904700"/>
              <a:gd name="connsiteX111" fmla="*/ 1947918 w 2090793"/>
              <a:gd name="connsiteY111" fmla="*/ 495000 h 1904700"/>
              <a:gd name="connsiteX112" fmla="*/ 1957443 w 2090793"/>
              <a:gd name="connsiteY112" fmla="*/ 447375 h 1904700"/>
              <a:gd name="connsiteX113" fmla="*/ 1976493 w 2090793"/>
              <a:gd name="connsiteY113" fmla="*/ 418800 h 1904700"/>
              <a:gd name="connsiteX114" fmla="*/ 2033643 w 2090793"/>
              <a:gd name="connsiteY114" fmla="*/ 371175 h 1904700"/>
              <a:gd name="connsiteX115" fmla="*/ 2071743 w 2090793"/>
              <a:gd name="connsiteY115" fmla="*/ 323550 h 1904700"/>
              <a:gd name="connsiteX116" fmla="*/ 2090793 w 2090793"/>
              <a:gd name="connsiteY116" fmla="*/ 266400 h 1904700"/>
              <a:gd name="connsiteX117" fmla="*/ 2071743 w 2090793"/>
              <a:gd name="connsiteY117" fmla="*/ 199725 h 1904700"/>
              <a:gd name="connsiteX118" fmla="*/ 2019442 w 2090793"/>
              <a:gd name="connsiteY118" fmla="*/ 194425 h 1904700"/>
              <a:gd name="connsiteX119" fmla="*/ 2000842 w 2090793"/>
              <a:gd name="connsiteY119" fmla="*/ 135301 h 1904700"/>
              <a:gd name="connsiteX120" fmla="*/ 1995543 w 2090793"/>
              <a:gd name="connsiteY120" fmla="*/ 75900 h 1904700"/>
              <a:gd name="connsiteX121" fmla="*/ 1938393 w 2090793"/>
              <a:gd name="connsiteY121" fmla="*/ 37800 h 1904700"/>
              <a:gd name="connsiteX122" fmla="*/ 1919343 w 2090793"/>
              <a:gd name="connsiteY122"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76468 w 2090793"/>
              <a:gd name="connsiteY104" fmla="*/ 856950 h 1904700"/>
              <a:gd name="connsiteX105" fmla="*/ 1795518 w 2090793"/>
              <a:gd name="connsiteY105" fmla="*/ 828375 h 1904700"/>
              <a:gd name="connsiteX106" fmla="*/ 1824093 w 2090793"/>
              <a:gd name="connsiteY106" fmla="*/ 809325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28868 w 2090793"/>
              <a:gd name="connsiteY110" fmla="*/ 542625 h 1904700"/>
              <a:gd name="connsiteX111" fmla="*/ 1947918 w 2090793"/>
              <a:gd name="connsiteY111" fmla="*/ 495000 h 1904700"/>
              <a:gd name="connsiteX112" fmla="*/ 1957443 w 2090793"/>
              <a:gd name="connsiteY112" fmla="*/ 447375 h 1904700"/>
              <a:gd name="connsiteX113" fmla="*/ 1976493 w 2090793"/>
              <a:gd name="connsiteY113" fmla="*/ 418800 h 1904700"/>
              <a:gd name="connsiteX114" fmla="*/ 2033643 w 2090793"/>
              <a:gd name="connsiteY114" fmla="*/ 371175 h 1904700"/>
              <a:gd name="connsiteX115" fmla="*/ 2071743 w 2090793"/>
              <a:gd name="connsiteY115" fmla="*/ 323550 h 1904700"/>
              <a:gd name="connsiteX116" fmla="*/ 2090793 w 2090793"/>
              <a:gd name="connsiteY116" fmla="*/ 266400 h 1904700"/>
              <a:gd name="connsiteX117" fmla="*/ 2041817 w 2090793"/>
              <a:gd name="connsiteY117" fmla="*/ 232976 h 1904700"/>
              <a:gd name="connsiteX118" fmla="*/ 2019442 w 2090793"/>
              <a:gd name="connsiteY118" fmla="*/ 194425 h 1904700"/>
              <a:gd name="connsiteX119" fmla="*/ 2000842 w 2090793"/>
              <a:gd name="connsiteY119" fmla="*/ 135301 h 1904700"/>
              <a:gd name="connsiteX120" fmla="*/ 1995543 w 2090793"/>
              <a:gd name="connsiteY120" fmla="*/ 75900 h 1904700"/>
              <a:gd name="connsiteX121" fmla="*/ 1938393 w 2090793"/>
              <a:gd name="connsiteY121" fmla="*/ 37800 h 1904700"/>
              <a:gd name="connsiteX122" fmla="*/ 1919343 w 2090793"/>
              <a:gd name="connsiteY122"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76468 w 2090793"/>
              <a:gd name="connsiteY104" fmla="*/ 856950 h 1904700"/>
              <a:gd name="connsiteX105" fmla="*/ 1795518 w 2090793"/>
              <a:gd name="connsiteY105" fmla="*/ 828375 h 1904700"/>
              <a:gd name="connsiteX106" fmla="*/ 1824093 w 2090793"/>
              <a:gd name="connsiteY106" fmla="*/ 809325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28868 w 2090793"/>
              <a:gd name="connsiteY110" fmla="*/ 542625 h 1904700"/>
              <a:gd name="connsiteX111" fmla="*/ 1894717 w 2090793"/>
              <a:gd name="connsiteY111" fmla="*/ 485025 h 1904700"/>
              <a:gd name="connsiteX112" fmla="*/ 1957443 w 2090793"/>
              <a:gd name="connsiteY112" fmla="*/ 447375 h 1904700"/>
              <a:gd name="connsiteX113" fmla="*/ 1976493 w 2090793"/>
              <a:gd name="connsiteY113" fmla="*/ 418800 h 1904700"/>
              <a:gd name="connsiteX114" fmla="*/ 2033643 w 2090793"/>
              <a:gd name="connsiteY114" fmla="*/ 371175 h 1904700"/>
              <a:gd name="connsiteX115" fmla="*/ 2071743 w 2090793"/>
              <a:gd name="connsiteY115" fmla="*/ 323550 h 1904700"/>
              <a:gd name="connsiteX116" fmla="*/ 2090793 w 2090793"/>
              <a:gd name="connsiteY116" fmla="*/ 266400 h 1904700"/>
              <a:gd name="connsiteX117" fmla="*/ 2041817 w 2090793"/>
              <a:gd name="connsiteY117" fmla="*/ 232976 h 1904700"/>
              <a:gd name="connsiteX118" fmla="*/ 2019442 w 2090793"/>
              <a:gd name="connsiteY118" fmla="*/ 194425 h 1904700"/>
              <a:gd name="connsiteX119" fmla="*/ 2000842 w 2090793"/>
              <a:gd name="connsiteY119" fmla="*/ 135301 h 1904700"/>
              <a:gd name="connsiteX120" fmla="*/ 1995543 w 2090793"/>
              <a:gd name="connsiteY120" fmla="*/ 75900 h 1904700"/>
              <a:gd name="connsiteX121" fmla="*/ 1938393 w 2090793"/>
              <a:gd name="connsiteY121" fmla="*/ 37800 h 1904700"/>
              <a:gd name="connsiteX122" fmla="*/ 1919343 w 2090793"/>
              <a:gd name="connsiteY122"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76468 w 2090793"/>
              <a:gd name="connsiteY104" fmla="*/ 856950 h 1904700"/>
              <a:gd name="connsiteX105" fmla="*/ 1795518 w 2090793"/>
              <a:gd name="connsiteY105" fmla="*/ 828375 h 1904700"/>
              <a:gd name="connsiteX106" fmla="*/ 1824093 w 2090793"/>
              <a:gd name="connsiteY106" fmla="*/ 809325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02267 w 2090793"/>
              <a:gd name="connsiteY110" fmla="*/ 569226 h 1904700"/>
              <a:gd name="connsiteX111" fmla="*/ 1894717 w 2090793"/>
              <a:gd name="connsiteY111" fmla="*/ 485025 h 1904700"/>
              <a:gd name="connsiteX112" fmla="*/ 1957443 w 2090793"/>
              <a:gd name="connsiteY112" fmla="*/ 447375 h 1904700"/>
              <a:gd name="connsiteX113" fmla="*/ 1976493 w 2090793"/>
              <a:gd name="connsiteY113" fmla="*/ 418800 h 1904700"/>
              <a:gd name="connsiteX114" fmla="*/ 2033643 w 2090793"/>
              <a:gd name="connsiteY114" fmla="*/ 371175 h 1904700"/>
              <a:gd name="connsiteX115" fmla="*/ 2071743 w 2090793"/>
              <a:gd name="connsiteY115" fmla="*/ 323550 h 1904700"/>
              <a:gd name="connsiteX116" fmla="*/ 2090793 w 2090793"/>
              <a:gd name="connsiteY116" fmla="*/ 266400 h 1904700"/>
              <a:gd name="connsiteX117" fmla="*/ 2041817 w 2090793"/>
              <a:gd name="connsiteY117" fmla="*/ 232976 h 1904700"/>
              <a:gd name="connsiteX118" fmla="*/ 2019442 w 2090793"/>
              <a:gd name="connsiteY118" fmla="*/ 194425 h 1904700"/>
              <a:gd name="connsiteX119" fmla="*/ 2000842 w 2090793"/>
              <a:gd name="connsiteY119" fmla="*/ 135301 h 1904700"/>
              <a:gd name="connsiteX120" fmla="*/ 1995543 w 2090793"/>
              <a:gd name="connsiteY120" fmla="*/ 75900 h 1904700"/>
              <a:gd name="connsiteX121" fmla="*/ 1938393 w 2090793"/>
              <a:gd name="connsiteY121" fmla="*/ 37800 h 1904700"/>
              <a:gd name="connsiteX122" fmla="*/ 1919343 w 2090793"/>
              <a:gd name="connsiteY122"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76468 w 2090793"/>
              <a:gd name="connsiteY104" fmla="*/ 856950 h 1904700"/>
              <a:gd name="connsiteX105" fmla="*/ 1795518 w 2090793"/>
              <a:gd name="connsiteY105" fmla="*/ 828375 h 1904700"/>
              <a:gd name="connsiteX106" fmla="*/ 1824093 w 2090793"/>
              <a:gd name="connsiteY106" fmla="*/ 809325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76468 w 2090793"/>
              <a:gd name="connsiteY104" fmla="*/ 856950 h 1904700"/>
              <a:gd name="connsiteX105" fmla="*/ 1758942 w 2090793"/>
              <a:gd name="connsiteY105" fmla="*/ 805099 h 1904700"/>
              <a:gd name="connsiteX106" fmla="*/ 1824093 w 2090793"/>
              <a:gd name="connsiteY106" fmla="*/ 809325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76468 w 2090793"/>
              <a:gd name="connsiteY104" fmla="*/ 856950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738368 w 2090793"/>
              <a:gd name="connsiteY103" fmla="*/ 91410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76443 w 2090793"/>
              <a:gd name="connsiteY98" fmla="*/ 1218900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605018 w 2090793"/>
              <a:gd name="connsiteY99" fmla="*/ 1076025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33568 w 2090793"/>
              <a:gd name="connsiteY92" fmla="*/ 14665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47843 w 2090793"/>
              <a:gd name="connsiteY90" fmla="*/ 1590375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47843 w 2090793"/>
              <a:gd name="connsiteY88" fmla="*/ 1666575 h 1904700"/>
              <a:gd name="connsiteX89" fmla="*/ 1347843 w 2090793"/>
              <a:gd name="connsiteY89" fmla="*/ 1590375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47843 w 2090793"/>
              <a:gd name="connsiteY89" fmla="*/ 1590375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71518 w 2090793"/>
              <a:gd name="connsiteY50" fmla="*/ 1333200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54493 w 2090793"/>
              <a:gd name="connsiteY89" fmla="*/ 1620301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00093 w 2090793"/>
              <a:gd name="connsiteY49" fmla="*/ 1323675 h 1904700"/>
              <a:gd name="connsiteX50" fmla="*/ 254892 w 2090793"/>
              <a:gd name="connsiteY50" fmla="*/ 1293299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54493 w 2090793"/>
              <a:gd name="connsiteY89" fmla="*/ 1620301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33344 w 2090793"/>
              <a:gd name="connsiteY49" fmla="*/ 1283774 h 1904700"/>
              <a:gd name="connsiteX50" fmla="*/ 254892 w 2090793"/>
              <a:gd name="connsiteY50" fmla="*/ 1293299 h 1904700"/>
              <a:gd name="connsiteX51" fmla="*/ 223893 w 2090793"/>
              <a:gd name="connsiteY51" fmla="*/ 13713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54493 w 2090793"/>
              <a:gd name="connsiteY89" fmla="*/ 1620301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33344 w 2090793"/>
              <a:gd name="connsiteY49" fmla="*/ 1283774 h 1904700"/>
              <a:gd name="connsiteX50" fmla="*/ 254892 w 2090793"/>
              <a:gd name="connsiteY50" fmla="*/ 1293299 h 1904700"/>
              <a:gd name="connsiteX51" fmla="*/ 210593 w 2090793"/>
              <a:gd name="connsiteY51" fmla="*/ 13580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76268 w 2090793"/>
              <a:gd name="connsiteY55" fmla="*/ 1504650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54493 w 2090793"/>
              <a:gd name="connsiteY89" fmla="*/ 1620301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33344 w 2090793"/>
              <a:gd name="connsiteY49" fmla="*/ 1283774 h 1904700"/>
              <a:gd name="connsiteX50" fmla="*/ 254892 w 2090793"/>
              <a:gd name="connsiteY50" fmla="*/ 1293299 h 1904700"/>
              <a:gd name="connsiteX51" fmla="*/ 210593 w 2090793"/>
              <a:gd name="connsiteY51" fmla="*/ 13580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59643 w 2090793"/>
              <a:gd name="connsiteY55" fmla="*/ 1468074 h 1904700"/>
              <a:gd name="connsiteX56" fmla="*/ 147693 w 2090793"/>
              <a:gd name="connsiteY56" fmla="*/ 1514175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54493 w 2090793"/>
              <a:gd name="connsiteY89" fmla="*/ 1620301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33344 w 2090793"/>
              <a:gd name="connsiteY49" fmla="*/ 1283774 h 1904700"/>
              <a:gd name="connsiteX50" fmla="*/ 254892 w 2090793"/>
              <a:gd name="connsiteY50" fmla="*/ 1293299 h 1904700"/>
              <a:gd name="connsiteX51" fmla="*/ 210593 w 2090793"/>
              <a:gd name="connsiteY51" fmla="*/ 1358000 h 1904700"/>
              <a:gd name="connsiteX52" fmla="*/ 214368 w 2090793"/>
              <a:gd name="connsiteY52" fmla="*/ 1399875 h 1904700"/>
              <a:gd name="connsiteX53" fmla="*/ 204843 w 2090793"/>
              <a:gd name="connsiteY53" fmla="*/ 1447500 h 1904700"/>
              <a:gd name="connsiteX54" fmla="*/ 185793 w 2090793"/>
              <a:gd name="connsiteY54" fmla="*/ 1476075 h 1904700"/>
              <a:gd name="connsiteX55" fmla="*/ 159643 w 2090793"/>
              <a:gd name="connsiteY55" fmla="*/ 1468074 h 1904700"/>
              <a:gd name="connsiteX56" fmla="*/ 131068 w 2090793"/>
              <a:gd name="connsiteY56" fmla="*/ 1494224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54493 w 2090793"/>
              <a:gd name="connsiteY89" fmla="*/ 1620301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33344 w 2090793"/>
              <a:gd name="connsiteY49" fmla="*/ 1283774 h 1904700"/>
              <a:gd name="connsiteX50" fmla="*/ 254892 w 2090793"/>
              <a:gd name="connsiteY50" fmla="*/ 1293299 h 1904700"/>
              <a:gd name="connsiteX51" fmla="*/ 210593 w 2090793"/>
              <a:gd name="connsiteY51" fmla="*/ 1358000 h 1904700"/>
              <a:gd name="connsiteX52" fmla="*/ 214368 w 2090793"/>
              <a:gd name="connsiteY52" fmla="*/ 1399875 h 1904700"/>
              <a:gd name="connsiteX53" fmla="*/ 204843 w 2090793"/>
              <a:gd name="connsiteY53" fmla="*/ 1447500 h 1904700"/>
              <a:gd name="connsiteX54" fmla="*/ 175818 w 2090793"/>
              <a:gd name="connsiteY54" fmla="*/ 1426199 h 1904700"/>
              <a:gd name="connsiteX55" fmla="*/ 159643 w 2090793"/>
              <a:gd name="connsiteY55" fmla="*/ 1468074 h 1904700"/>
              <a:gd name="connsiteX56" fmla="*/ 131068 w 2090793"/>
              <a:gd name="connsiteY56" fmla="*/ 1494224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54493 w 2090793"/>
              <a:gd name="connsiteY89" fmla="*/ 1620301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33344 w 2090793"/>
              <a:gd name="connsiteY49" fmla="*/ 1283774 h 1904700"/>
              <a:gd name="connsiteX50" fmla="*/ 254892 w 2090793"/>
              <a:gd name="connsiteY50" fmla="*/ 1293299 h 1904700"/>
              <a:gd name="connsiteX51" fmla="*/ 210593 w 2090793"/>
              <a:gd name="connsiteY51" fmla="*/ 1358000 h 1904700"/>
              <a:gd name="connsiteX52" fmla="*/ 214368 w 2090793"/>
              <a:gd name="connsiteY52" fmla="*/ 1399875 h 1904700"/>
              <a:gd name="connsiteX53" fmla="*/ 194868 w 2090793"/>
              <a:gd name="connsiteY53" fmla="*/ 1384323 h 1904700"/>
              <a:gd name="connsiteX54" fmla="*/ 175818 w 2090793"/>
              <a:gd name="connsiteY54" fmla="*/ 1426199 h 1904700"/>
              <a:gd name="connsiteX55" fmla="*/ 159643 w 2090793"/>
              <a:gd name="connsiteY55" fmla="*/ 1468074 h 1904700"/>
              <a:gd name="connsiteX56" fmla="*/ 131068 w 2090793"/>
              <a:gd name="connsiteY56" fmla="*/ 1494224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54493 w 2090793"/>
              <a:gd name="connsiteY89" fmla="*/ 1620301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33344 w 2090793"/>
              <a:gd name="connsiteY49" fmla="*/ 1283774 h 1904700"/>
              <a:gd name="connsiteX50" fmla="*/ 254892 w 2090793"/>
              <a:gd name="connsiteY50" fmla="*/ 1293299 h 1904700"/>
              <a:gd name="connsiteX51" fmla="*/ 210593 w 2090793"/>
              <a:gd name="connsiteY51" fmla="*/ 1358000 h 1904700"/>
              <a:gd name="connsiteX52" fmla="*/ 214368 w 2090793"/>
              <a:gd name="connsiteY52" fmla="*/ 1399875 h 1904700"/>
              <a:gd name="connsiteX53" fmla="*/ 198193 w 2090793"/>
              <a:gd name="connsiteY53" fmla="*/ 1351072 h 1904700"/>
              <a:gd name="connsiteX54" fmla="*/ 175818 w 2090793"/>
              <a:gd name="connsiteY54" fmla="*/ 1426199 h 1904700"/>
              <a:gd name="connsiteX55" fmla="*/ 159643 w 2090793"/>
              <a:gd name="connsiteY55" fmla="*/ 1468074 h 1904700"/>
              <a:gd name="connsiteX56" fmla="*/ 131068 w 2090793"/>
              <a:gd name="connsiteY56" fmla="*/ 1494224 h 1904700"/>
              <a:gd name="connsiteX57" fmla="*/ 90543 w 2090793"/>
              <a:gd name="connsiteY57" fmla="*/ 1552275 h 1904700"/>
              <a:gd name="connsiteX58" fmla="*/ 61968 w 2090793"/>
              <a:gd name="connsiteY58" fmla="*/ 1609425 h 1904700"/>
              <a:gd name="connsiteX59" fmla="*/ 33393 w 2090793"/>
              <a:gd name="connsiteY59" fmla="*/ 1628475 h 1904700"/>
              <a:gd name="connsiteX60" fmla="*/ 14343 w 2090793"/>
              <a:gd name="connsiteY60" fmla="*/ 1657050 h 1904700"/>
              <a:gd name="connsiteX61" fmla="*/ 23868 w 2090793"/>
              <a:gd name="connsiteY61" fmla="*/ 1752300 h 1904700"/>
              <a:gd name="connsiteX62" fmla="*/ 52443 w 2090793"/>
              <a:gd name="connsiteY62" fmla="*/ 1761825 h 1904700"/>
              <a:gd name="connsiteX63" fmla="*/ 81018 w 2090793"/>
              <a:gd name="connsiteY63" fmla="*/ 1780875 h 1904700"/>
              <a:gd name="connsiteX64" fmla="*/ 214818 w 2090793"/>
              <a:gd name="connsiteY64" fmla="*/ 1785724 h 1904700"/>
              <a:gd name="connsiteX65" fmla="*/ 357243 w 2090793"/>
              <a:gd name="connsiteY65" fmla="*/ 1742775 h 1904700"/>
              <a:gd name="connsiteX66" fmla="*/ 363443 w 2090793"/>
              <a:gd name="connsiteY66" fmla="*/ 1741425 h 1904700"/>
              <a:gd name="connsiteX67" fmla="*/ 395343 w 2090793"/>
              <a:gd name="connsiteY67" fmla="*/ 1704675 h 1904700"/>
              <a:gd name="connsiteX68" fmla="*/ 423918 w 2090793"/>
              <a:gd name="connsiteY68" fmla="*/ 1638000 h 1904700"/>
              <a:gd name="connsiteX69" fmla="*/ 452493 w 2090793"/>
              <a:gd name="connsiteY69" fmla="*/ 1571325 h 1904700"/>
              <a:gd name="connsiteX70" fmla="*/ 462018 w 2090793"/>
              <a:gd name="connsiteY70" fmla="*/ 1542750 h 1904700"/>
              <a:gd name="connsiteX71" fmla="*/ 490593 w 2090793"/>
              <a:gd name="connsiteY71" fmla="*/ 1533225 h 1904700"/>
              <a:gd name="connsiteX72" fmla="*/ 500118 w 2090793"/>
              <a:gd name="connsiteY72" fmla="*/ 1561800 h 1904700"/>
              <a:gd name="connsiteX73" fmla="*/ 547743 w 2090793"/>
              <a:gd name="connsiteY73" fmla="*/ 1628475 h 1904700"/>
              <a:gd name="connsiteX74" fmla="*/ 576318 w 2090793"/>
              <a:gd name="connsiteY74" fmla="*/ 1685625 h 1904700"/>
              <a:gd name="connsiteX75" fmla="*/ 604893 w 2090793"/>
              <a:gd name="connsiteY75" fmla="*/ 1695150 h 1904700"/>
              <a:gd name="connsiteX76" fmla="*/ 614418 w 2090793"/>
              <a:gd name="connsiteY76" fmla="*/ 1723725 h 1904700"/>
              <a:gd name="connsiteX77" fmla="*/ 671568 w 2090793"/>
              <a:gd name="connsiteY77" fmla="*/ 1752300 h 1904700"/>
              <a:gd name="connsiteX78" fmla="*/ 709668 w 2090793"/>
              <a:gd name="connsiteY78" fmla="*/ 1790400 h 1904700"/>
              <a:gd name="connsiteX79" fmla="*/ 728718 w 2090793"/>
              <a:gd name="connsiteY79" fmla="*/ 1818975 h 1904700"/>
              <a:gd name="connsiteX80" fmla="*/ 757293 w 2090793"/>
              <a:gd name="connsiteY80" fmla="*/ 1838025 h 1904700"/>
              <a:gd name="connsiteX81" fmla="*/ 766818 w 2090793"/>
              <a:gd name="connsiteY81" fmla="*/ 1866600 h 1904700"/>
              <a:gd name="connsiteX82" fmla="*/ 795393 w 2090793"/>
              <a:gd name="connsiteY82" fmla="*/ 1876125 h 1904700"/>
              <a:gd name="connsiteX83" fmla="*/ 823968 w 2090793"/>
              <a:gd name="connsiteY83" fmla="*/ 1904700 h 1904700"/>
              <a:gd name="connsiteX84" fmla="*/ 1004943 w 2090793"/>
              <a:gd name="connsiteY84" fmla="*/ 1895175 h 1904700"/>
              <a:gd name="connsiteX85" fmla="*/ 1119243 w 2090793"/>
              <a:gd name="connsiteY85" fmla="*/ 1818975 h 1904700"/>
              <a:gd name="connsiteX86" fmla="*/ 1243068 w 2090793"/>
              <a:gd name="connsiteY86" fmla="*/ 1771350 h 1904700"/>
              <a:gd name="connsiteX87" fmla="*/ 1290693 w 2090793"/>
              <a:gd name="connsiteY87" fmla="*/ 1704675 h 1904700"/>
              <a:gd name="connsiteX88" fmla="*/ 1327892 w 2090793"/>
              <a:gd name="connsiteY88" fmla="*/ 1656600 h 1904700"/>
              <a:gd name="connsiteX89" fmla="*/ 1354493 w 2090793"/>
              <a:gd name="connsiteY89" fmla="*/ 1620301 h 1904700"/>
              <a:gd name="connsiteX90" fmla="*/ 1371119 w 2090793"/>
              <a:gd name="connsiteY90" fmla="*/ 1597026 h 1904700"/>
              <a:gd name="connsiteX91" fmla="*/ 1424043 w 2090793"/>
              <a:gd name="connsiteY91" fmla="*/ 1514175 h 1904700"/>
              <a:gd name="connsiteX92" fmla="*/ 1456844 w 2090793"/>
              <a:gd name="connsiteY92" fmla="*/ 1479850 h 1904700"/>
              <a:gd name="connsiteX93" fmla="*/ 1462143 w 2090793"/>
              <a:gd name="connsiteY93" fmla="*/ 1457025 h 1904700"/>
              <a:gd name="connsiteX94" fmla="*/ 1471668 w 2090793"/>
              <a:gd name="connsiteY94" fmla="*/ 1428450 h 1904700"/>
              <a:gd name="connsiteX95" fmla="*/ 1528818 w 2090793"/>
              <a:gd name="connsiteY95" fmla="*/ 1390350 h 1904700"/>
              <a:gd name="connsiteX96" fmla="*/ 1547868 w 2090793"/>
              <a:gd name="connsiteY96" fmla="*/ 1361775 h 1904700"/>
              <a:gd name="connsiteX97" fmla="*/ 1557393 w 2090793"/>
              <a:gd name="connsiteY97" fmla="*/ 1333200 h 1904700"/>
              <a:gd name="connsiteX98" fmla="*/ 1556493 w 2090793"/>
              <a:gd name="connsiteY98" fmla="*/ 1215575 h 1904700"/>
              <a:gd name="connsiteX99" fmla="*/ 1575092 w 2090793"/>
              <a:gd name="connsiteY99" fmla="*/ 1095976 h 1904700"/>
              <a:gd name="connsiteX100" fmla="*/ 1624068 w 2090793"/>
              <a:gd name="connsiteY100" fmla="*/ 1018875 h 1904700"/>
              <a:gd name="connsiteX101" fmla="*/ 1671693 w 2090793"/>
              <a:gd name="connsiteY101" fmla="*/ 961725 h 1904700"/>
              <a:gd name="connsiteX102" fmla="*/ 1681218 w 2090793"/>
              <a:gd name="connsiteY102" fmla="*/ 933150 h 1904700"/>
              <a:gd name="connsiteX103" fmla="*/ 1688492 w 2090793"/>
              <a:gd name="connsiteY103" fmla="*/ 907450 h 1904700"/>
              <a:gd name="connsiteX104" fmla="*/ 1716616 w 2090793"/>
              <a:gd name="connsiteY104" fmla="*/ 853625 h 1904700"/>
              <a:gd name="connsiteX105" fmla="*/ 1758942 w 2090793"/>
              <a:gd name="connsiteY105" fmla="*/ 805099 h 1904700"/>
              <a:gd name="connsiteX106" fmla="*/ 1804142 w 2090793"/>
              <a:gd name="connsiteY106" fmla="*/ 786049 h 1904700"/>
              <a:gd name="connsiteX107" fmla="*/ 1833618 w 2090793"/>
              <a:gd name="connsiteY107" fmla="*/ 761700 h 1904700"/>
              <a:gd name="connsiteX108" fmla="*/ 1881243 w 2090793"/>
              <a:gd name="connsiteY108" fmla="*/ 714075 h 1904700"/>
              <a:gd name="connsiteX109" fmla="*/ 1909818 w 2090793"/>
              <a:gd name="connsiteY109" fmla="*/ 704550 h 1904700"/>
              <a:gd name="connsiteX110" fmla="*/ 1933336 w 2090793"/>
              <a:gd name="connsiteY110" fmla="*/ 663783 h 1904700"/>
              <a:gd name="connsiteX111" fmla="*/ 1902267 w 2090793"/>
              <a:gd name="connsiteY111" fmla="*/ 569226 h 1904700"/>
              <a:gd name="connsiteX112" fmla="*/ 1894717 w 2090793"/>
              <a:gd name="connsiteY112" fmla="*/ 485025 h 1904700"/>
              <a:gd name="connsiteX113" fmla="*/ 1957443 w 2090793"/>
              <a:gd name="connsiteY113" fmla="*/ 447375 h 1904700"/>
              <a:gd name="connsiteX114" fmla="*/ 1976493 w 2090793"/>
              <a:gd name="connsiteY114" fmla="*/ 418800 h 1904700"/>
              <a:gd name="connsiteX115" fmla="*/ 2033643 w 2090793"/>
              <a:gd name="connsiteY115" fmla="*/ 371175 h 1904700"/>
              <a:gd name="connsiteX116" fmla="*/ 2071743 w 2090793"/>
              <a:gd name="connsiteY116" fmla="*/ 323550 h 1904700"/>
              <a:gd name="connsiteX117" fmla="*/ 2090793 w 2090793"/>
              <a:gd name="connsiteY117" fmla="*/ 266400 h 1904700"/>
              <a:gd name="connsiteX118" fmla="*/ 2041817 w 2090793"/>
              <a:gd name="connsiteY118" fmla="*/ 232976 h 1904700"/>
              <a:gd name="connsiteX119" fmla="*/ 2019442 w 2090793"/>
              <a:gd name="connsiteY119" fmla="*/ 194425 h 1904700"/>
              <a:gd name="connsiteX120" fmla="*/ 2000842 w 2090793"/>
              <a:gd name="connsiteY120" fmla="*/ 135301 h 1904700"/>
              <a:gd name="connsiteX121" fmla="*/ 1995543 w 2090793"/>
              <a:gd name="connsiteY121" fmla="*/ 75900 h 1904700"/>
              <a:gd name="connsiteX122" fmla="*/ 1938393 w 2090793"/>
              <a:gd name="connsiteY122" fmla="*/ 37800 h 1904700"/>
              <a:gd name="connsiteX123" fmla="*/ 1919343 w 2090793"/>
              <a:gd name="connsiteY123" fmla="*/ 47325 h 1904700"/>
              <a:gd name="connsiteX0" fmla="*/ 1919343 w 2090793"/>
              <a:gd name="connsiteY0" fmla="*/ 47325 h 1904700"/>
              <a:gd name="connsiteX1" fmla="*/ 1856859 w 2090793"/>
              <a:gd name="connsiteY1" fmla="*/ 85217 h 1904700"/>
              <a:gd name="connsiteX2" fmla="*/ 1797770 w 2090793"/>
              <a:gd name="connsiteY2" fmla="*/ 321749 h 1904700"/>
              <a:gd name="connsiteX3" fmla="*/ 1662168 w 2090793"/>
              <a:gd name="connsiteY3" fmla="*/ 399750 h 1904700"/>
              <a:gd name="connsiteX4" fmla="*/ 1633593 w 2090793"/>
              <a:gd name="connsiteY4" fmla="*/ 418800 h 1904700"/>
              <a:gd name="connsiteX5" fmla="*/ 1547868 w 2090793"/>
              <a:gd name="connsiteY5" fmla="*/ 428325 h 1904700"/>
              <a:gd name="connsiteX6" fmla="*/ 1519293 w 2090793"/>
              <a:gd name="connsiteY6" fmla="*/ 456900 h 1904700"/>
              <a:gd name="connsiteX7" fmla="*/ 1509768 w 2090793"/>
              <a:gd name="connsiteY7" fmla="*/ 514050 h 1904700"/>
              <a:gd name="connsiteX8" fmla="*/ 1513994 w 2090793"/>
              <a:gd name="connsiteY8" fmla="*/ 567875 h 1904700"/>
              <a:gd name="connsiteX9" fmla="*/ 1471668 w 2090793"/>
              <a:gd name="connsiteY9" fmla="*/ 685500 h 1904700"/>
              <a:gd name="connsiteX10" fmla="*/ 1492519 w 2090793"/>
              <a:gd name="connsiteY10" fmla="*/ 677499 h 1904700"/>
              <a:gd name="connsiteX11" fmla="*/ 1385943 w 2090793"/>
              <a:gd name="connsiteY11" fmla="*/ 733125 h 1904700"/>
              <a:gd name="connsiteX12" fmla="*/ 1357368 w 2090793"/>
              <a:gd name="connsiteY12" fmla="*/ 761700 h 1904700"/>
              <a:gd name="connsiteX13" fmla="*/ 1359619 w 2090793"/>
              <a:gd name="connsiteY13" fmla="*/ 750374 h 1904700"/>
              <a:gd name="connsiteX14" fmla="*/ 1323493 w 2090793"/>
              <a:gd name="connsiteY14" fmla="*/ 745698 h 1904700"/>
              <a:gd name="connsiteX15" fmla="*/ 1278293 w 2090793"/>
              <a:gd name="connsiteY15" fmla="*/ 791348 h 1904700"/>
              <a:gd name="connsiteX16" fmla="*/ 1218269 w 2090793"/>
              <a:gd name="connsiteY16" fmla="*/ 841398 h 1904700"/>
              <a:gd name="connsiteX17" fmla="*/ 1147818 w 2090793"/>
              <a:gd name="connsiteY17" fmla="*/ 906099 h 1904700"/>
              <a:gd name="connsiteX18" fmla="*/ 1089317 w 2090793"/>
              <a:gd name="connsiteY18" fmla="*/ 948425 h 1904700"/>
              <a:gd name="connsiteX19" fmla="*/ 1090668 w 2090793"/>
              <a:gd name="connsiteY19" fmla="*/ 1047450 h 1904700"/>
              <a:gd name="connsiteX20" fmla="*/ 1071618 w 2090793"/>
              <a:gd name="connsiteY20" fmla="*/ 1076025 h 1904700"/>
              <a:gd name="connsiteX21" fmla="*/ 1062093 w 2090793"/>
              <a:gd name="connsiteY21" fmla="*/ 1123650 h 1904700"/>
              <a:gd name="connsiteX22" fmla="*/ 1052568 w 2090793"/>
              <a:gd name="connsiteY22" fmla="*/ 1180800 h 1904700"/>
              <a:gd name="connsiteX23" fmla="*/ 1033518 w 2090793"/>
              <a:gd name="connsiteY23" fmla="*/ 1209375 h 1904700"/>
              <a:gd name="connsiteX24" fmla="*/ 1023993 w 2090793"/>
              <a:gd name="connsiteY24" fmla="*/ 1237950 h 1904700"/>
              <a:gd name="connsiteX25" fmla="*/ 1004943 w 2090793"/>
              <a:gd name="connsiteY25" fmla="*/ 1304625 h 1904700"/>
              <a:gd name="connsiteX26" fmla="*/ 995418 w 2090793"/>
              <a:gd name="connsiteY26" fmla="*/ 1333200 h 1904700"/>
              <a:gd name="connsiteX27" fmla="*/ 976368 w 2090793"/>
              <a:gd name="connsiteY27" fmla="*/ 1361775 h 1904700"/>
              <a:gd name="connsiteX28" fmla="*/ 966843 w 2090793"/>
              <a:gd name="connsiteY28" fmla="*/ 1390350 h 1904700"/>
              <a:gd name="connsiteX29" fmla="*/ 947793 w 2090793"/>
              <a:gd name="connsiteY29" fmla="*/ 1418925 h 1904700"/>
              <a:gd name="connsiteX30" fmla="*/ 938268 w 2090793"/>
              <a:gd name="connsiteY30" fmla="*/ 1447500 h 1904700"/>
              <a:gd name="connsiteX31" fmla="*/ 922993 w 2090793"/>
              <a:gd name="connsiteY31" fmla="*/ 1463675 h 1904700"/>
              <a:gd name="connsiteX32" fmla="*/ 900168 w 2090793"/>
              <a:gd name="connsiteY32" fmla="*/ 1485600 h 1904700"/>
              <a:gd name="connsiteX33" fmla="*/ 888219 w 2090793"/>
              <a:gd name="connsiteY33" fmla="*/ 1520826 h 1904700"/>
              <a:gd name="connsiteX34" fmla="*/ 875957 w 2090793"/>
              <a:gd name="connsiteY34" fmla="*/ 1564883 h 1904700"/>
              <a:gd name="connsiteX35" fmla="*/ 837718 w 2090793"/>
              <a:gd name="connsiteY35" fmla="*/ 1619400 h 1904700"/>
              <a:gd name="connsiteX36" fmla="*/ 812468 w 2090793"/>
              <a:gd name="connsiteY36" fmla="*/ 1651751 h 1904700"/>
              <a:gd name="connsiteX37" fmla="*/ 773468 w 2090793"/>
              <a:gd name="connsiteY37" fmla="*/ 1680325 h 1904700"/>
              <a:gd name="connsiteX38" fmla="*/ 757293 w 2090793"/>
              <a:gd name="connsiteY38" fmla="*/ 1685625 h 1904700"/>
              <a:gd name="connsiteX39" fmla="*/ 728718 w 2090793"/>
              <a:gd name="connsiteY39" fmla="*/ 1695150 h 1904700"/>
              <a:gd name="connsiteX40" fmla="*/ 694843 w 2090793"/>
              <a:gd name="connsiteY40" fmla="*/ 1694700 h 1904700"/>
              <a:gd name="connsiteX41" fmla="*/ 681994 w 2090793"/>
              <a:gd name="connsiteY41" fmla="*/ 1672775 h 1904700"/>
              <a:gd name="connsiteX42" fmla="*/ 663393 w 2090793"/>
              <a:gd name="connsiteY42" fmla="*/ 1640875 h 1904700"/>
              <a:gd name="connsiteX43" fmla="*/ 657644 w 2090793"/>
              <a:gd name="connsiteY43" fmla="*/ 1579499 h 1904700"/>
              <a:gd name="connsiteX44" fmla="*/ 629969 w 2090793"/>
              <a:gd name="connsiteY44" fmla="*/ 1495749 h 1904700"/>
              <a:gd name="connsiteX45" fmla="*/ 547743 w 2090793"/>
              <a:gd name="connsiteY45" fmla="*/ 1361775 h 1904700"/>
              <a:gd name="connsiteX46" fmla="*/ 538218 w 2090793"/>
              <a:gd name="connsiteY46" fmla="*/ 1333200 h 1904700"/>
              <a:gd name="connsiteX47" fmla="*/ 462018 w 2090793"/>
              <a:gd name="connsiteY47" fmla="*/ 1314150 h 1904700"/>
              <a:gd name="connsiteX48" fmla="*/ 433443 w 2090793"/>
              <a:gd name="connsiteY48" fmla="*/ 1304625 h 1904700"/>
              <a:gd name="connsiteX49" fmla="*/ 333344 w 2090793"/>
              <a:gd name="connsiteY49" fmla="*/ 1283774 h 1904700"/>
              <a:gd name="connsiteX50" fmla="*/ 254892 w 2090793"/>
              <a:gd name="connsiteY50" fmla="*/ 1293299 h 1904700"/>
              <a:gd name="connsiteX51" fmla="*/ 210593 w 2090793"/>
              <a:gd name="connsiteY51" fmla="*/ 1358000 h 1904700"/>
              <a:gd name="connsiteX52" fmla="*/ 198193 w 2090793"/>
              <a:gd name="connsiteY52" fmla="*/ 1351072 h 1904700"/>
              <a:gd name="connsiteX53" fmla="*/ 175818 w 2090793"/>
              <a:gd name="connsiteY53" fmla="*/ 1426199 h 1904700"/>
              <a:gd name="connsiteX54" fmla="*/ 159643 w 2090793"/>
              <a:gd name="connsiteY54" fmla="*/ 1468074 h 1904700"/>
              <a:gd name="connsiteX55" fmla="*/ 131068 w 2090793"/>
              <a:gd name="connsiteY55" fmla="*/ 1494224 h 1904700"/>
              <a:gd name="connsiteX56" fmla="*/ 90543 w 2090793"/>
              <a:gd name="connsiteY56" fmla="*/ 1552275 h 1904700"/>
              <a:gd name="connsiteX57" fmla="*/ 61968 w 2090793"/>
              <a:gd name="connsiteY57" fmla="*/ 1609425 h 1904700"/>
              <a:gd name="connsiteX58" fmla="*/ 33393 w 2090793"/>
              <a:gd name="connsiteY58" fmla="*/ 1628475 h 1904700"/>
              <a:gd name="connsiteX59" fmla="*/ 14343 w 2090793"/>
              <a:gd name="connsiteY59" fmla="*/ 1657050 h 1904700"/>
              <a:gd name="connsiteX60" fmla="*/ 23868 w 2090793"/>
              <a:gd name="connsiteY60" fmla="*/ 1752300 h 1904700"/>
              <a:gd name="connsiteX61" fmla="*/ 52443 w 2090793"/>
              <a:gd name="connsiteY61" fmla="*/ 1761825 h 1904700"/>
              <a:gd name="connsiteX62" fmla="*/ 81018 w 2090793"/>
              <a:gd name="connsiteY62" fmla="*/ 1780875 h 1904700"/>
              <a:gd name="connsiteX63" fmla="*/ 214818 w 2090793"/>
              <a:gd name="connsiteY63" fmla="*/ 1785724 h 1904700"/>
              <a:gd name="connsiteX64" fmla="*/ 357243 w 2090793"/>
              <a:gd name="connsiteY64" fmla="*/ 1742775 h 1904700"/>
              <a:gd name="connsiteX65" fmla="*/ 363443 w 2090793"/>
              <a:gd name="connsiteY65" fmla="*/ 1741425 h 1904700"/>
              <a:gd name="connsiteX66" fmla="*/ 395343 w 2090793"/>
              <a:gd name="connsiteY66" fmla="*/ 1704675 h 1904700"/>
              <a:gd name="connsiteX67" fmla="*/ 423918 w 2090793"/>
              <a:gd name="connsiteY67" fmla="*/ 1638000 h 1904700"/>
              <a:gd name="connsiteX68" fmla="*/ 452493 w 2090793"/>
              <a:gd name="connsiteY68" fmla="*/ 1571325 h 1904700"/>
              <a:gd name="connsiteX69" fmla="*/ 462018 w 2090793"/>
              <a:gd name="connsiteY69" fmla="*/ 1542750 h 1904700"/>
              <a:gd name="connsiteX70" fmla="*/ 490593 w 2090793"/>
              <a:gd name="connsiteY70" fmla="*/ 1533225 h 1904700"/>
              <a:gd name="connsiteX71" fmla="*/ 500118 w 2090793"/>
              <a:gd name="connsiteY71" fmla="*/ 1561800 h 1904700"/>
              <a:gd name="connsiteX72" fmla="*/ 547743 w 2090793"/>
              <a:gd name="connsiteY72" fmla="*/ 1628475 h 1904700"/>
              <a:gd name="connsiteX73" fmla="*/ 576318 w 2090793"/>
              <a:gd name="connsiteY73" fmla="*/ 1685625 h 1904700"/>
              <a:gd name="connsiteX74" fmla="*/ 604893 w 2090793"/>
              <a:gd name="connsiteY74" fmla="*/ 1695150 h 1904700"/>
              <a:gd name="connsiteX75" fmla="*/ 614418 w 2090793"/>
              <a:gd name="connsiteY75" fmla="*/ 1723725 h 1904700"/>
              <a:gd name="connsiteX76" fmla="*/ 671568 w 2090793"/>
              <a:gd name="connsiteY76" fmla="*/ 1752300 h 1904700"/>
              <a:gd name="connsiteX77" fmla="*/ 709668 w 2090793"/>
              <a:gd name="connsiteY77" fmla="*/ 1790400 h 1904700"/>
              <a:gd name="connsiteX78" fmla="*/ 728718 w 2090793"/>
              <a:gd name="connsiteY78" fmla="*/ 1818975 h 1904700"/>
              <a:gd name="connsiteX79" fmla="*/ 757293 w 2090793"/>
              <a:gd name="connsiteY79" fmla="*/ 1838025 h 1904700"/>
              <a:gd name="connsiteX80" fmla="*/ 766818 w 2090793"/>
              <a:gd name="connsiteY80" fmla="*/ 1866600 h 1904700"/>
              <a:gd name="connsiteX81" fmla="*/ 795393 w 2090793"/>
              <a:gd name="connsiteY81" fmla="*/ 1876125 h 1904700"/>
              <a:gd name="connsiteX82" fmla="*/ 823968 w 2090793"/>
              <a:gd name="connsiteY82" fmla="*/ 1904700 h 1904700"/>
              <a:gd name="connsiteX83" fmla="*/ 1004943 w 2090793"/>
              <a:gd name="connsiteY83" fmla="*/ 1895175 h 1904700"/>
              <a:gd name="connsiteX84" fmla="*/ 1119243 w 2090793"/>
              <a:gd name="connsiteY84" fmla="*/ 1818975 h 1904700"/>
              <a:gd name="connsiteX85" fmla="*/ 1243068 w 2090793"/>
              <a:gd name="connsiteY85" fmla="*/ 1771350 h 1904700"/>
              <a:gd name="connsiteX86" fmla="*/ 1290693 w 2090793"/>
              <a:gd name="connsiteY86" fmla="*/ 1704675 h 1904700"/>
              <a:gd name="connsiteX87" fmla="*/ 1327892 w 2090793"/>
              <a:gd name="connsiteY87" fmla="*/ 1656600 h 1904700"/>
              <a:gd name="connsiteX88" fmla="*/ 1354493 w 2090793"/>
              <a:gd name="connsiteY88" fmla="*/ 1620301 h 1904700"/>
              <a:gd name="connsiteX89" fmla="*/ 1371119 w 2090793"/>
              <a:gd name="connsiteY89" fmla="*/ 1597026 h 1904700"/>
              <a:gd name="connsiteX90" fmla="*/ 1424043 w 2090793"/>
              <a:gd name="connsiteY90" fmla="*/ 1514175 h 1904700"/>
              <a:gd name="connsiteX91" fmla="*/ 1456844 w 2090793"/>
              <a:gd name="connsiteY91" fmla="*/ 1479850 h 1904700"/>
              <a:gd name="connsiteX92" fmla="*/ 1462143 w 2090793"/>
              <a:gd name="connsiteY92" fmla="*/ 1457025 h 1904700"/>
              <a:gd name="connsiteX93" fmla="*/ 1471668 w 2090793"/>
              <a:gd name="connsiteY93" fmla="*/ 1428450 h 1904700"/>
              <a:gd name="connsiteX94" fmla="*/ 1528818 w 2090793"/>
              <a:gd name="connsiteY94" fmla="*/ 1390350 h 1904700"/>
              <a:gd name="connsiteX95" fmla="*/ 1547868 w 2090793"/>
              <a:gd name="connsiteY95" fmla="*/ 1361775 h 1904700"/>
              <a:gd name="connsiteX96" fmla="*/ 1557393 w 2090793"/>
              <a:gd name="connsiteY96" fmla="*/ 1333200 h 1904700"/>
              <a:gd name="connsiteX97" fmla="*/ 1556493 w 2090793"/>
              <a:gd name="connsiteY97" fmla="*/ 1215575 h 1904700"/>
              <a:gd name="connsiteX98" fmla="*/ 1575092 w 2090793"/>
              <a:gd name="connsiteY98" fmla="*/ 1095976 h 1904700"/>
              <a:gd name="connsiteX99" fmla="*/ 1624068 w 2090793"/>
              <a:gd name="connsiteY99" fmla="*/ 1018875 h 1904700"/>
              <a:gd name="connsiteX100" fmla="*/ 1671693 w 2090793"/>
              <a:gd name="connsiteY100" fmla="*/ 961725 h 1904700"/>
              <a:gd name="connsiteX101" fmla="*/ 1681218 w 2090793"/>
              <a:gd name="connsiteY101" fmla="*/ 933150 h 1904700"/>
              <a:gd name="connsiteX102" fmla="*/ 1688492 w 2090793"/>
              <a:gd name="connsiteY102" fmla="*/ 907450 h 1904700"/>
              <a:gd name="connsiteX103" fmla="*/ 1716616 w 2090793"/>
              <a:gd name="connsiteY103" fmla="*/ 853625 h 1904700"/>
              <a:gd name="connsiteX104" fmla="*/ 1758942 w 2090793"/>
              <a:gd name="connsiteY104" fmla="*/ 805099 h 1904700"/>
              <a:gd name="connsiteX105" fmla="*/ 1804142 w 2090793"/>
              <a:gd name="connsiteY105" fmla="*/ 786049 h 1904700"/>
              <a:gd name="connsiteX106" fmla="*/ 1833618 w 2090793"/>
              <a:gd name="connsiteY106" fmla="*/ 761700 h 1904700"/>
              <a:gd name="connsiteX107" fmla="*/ 1881243 w 2090793"/>
              <a:gd name="connsiteY107" fmla="*/ 714075 h 1904700"/>
              <a:gd name="connsiteX108" fmla="*/ 1909818 w 2090793"/>
              <a:gd name="connsiteY108" fmla="*/ 704550 h 1904700"/>
              <a:gd name="connsiteX109" fmla="*/ 1933336 w 2090793"/>
              <a:gd name="connsiteY109" fmla="*/ 663783 h 1904700"/>
              <a:gd name="connsiteX110" fmla="*/ 1902267 w 2090793"/>
              <a:gd name="connsiteY110" fmla="*/ 569226 h 1904700"/>
              <a:gd name="connsiteX111" fmla="*/ 1894717 w 2090793"/>
              <a:gd name="connsiteY111" fmla="*/ 485025 h 1904700"/>
              <a:gd name="connsiteX112" fmla="*/ 1957443 w 2090793"/>
              <a:gd name="connsiteY112" fmla="*/ 447375 h 1904700"/>
              <a:gd name="connsiteX113" fmla="*/ 1976493 w 2090793"/>
              <a:gd name="connsiteY113" fmla="*/ 418800 h 1904700"/>
              <a:gd name="connsiteX114" fmla="*/ 2033643 w 2090793"/>
              <a:gd name="connsiteY114" fmla="*/ 371175 h 1904700"/>
              <a:gd name="connsiteX115" fmla="*/ 2071743 w 2090793"/>
              <a:gd name="connsiteY115" fmla="*/ 323550 h 1904700"/>
              <a:gd name="connsiteX116" fmla="*/ 2090793 w 2090793"/>
              <a:gd name="connsiteY116" fmla="*/ 266400 h 1904700"/>
              <a:gd name="connsiteX117" fmla="*/ 2041817 w 2090793"/>
              <a:gd name="connsiteY117" fmla="*/ 232976 h 1904700"/>
              <a:gd name="connsiteX118" fmla="*/ 2019442 w 2090793"/>
              <a:gd name="connsiteY118" fmla="*/ 194425 h 1904700"/>
              <a:gd name="connsiteX119" fmla="*/ 2000842 w 2090793"/>
              <a:gd name="connsiteY119" fmla="*/ 135301 h 1904700"/>
              <a:gd name="connsiteX120" fmla="*/ 1995543 w 2090793"/>
              <a:gd name="connsiteY120" fmla="*/ 75900 h 1904700"/>
              <a:gd name="connsiteX121" fmla="*/ 1938393 w 2090793"/>
              <a:gd name="connsiteY121" fmla="*/ 37800 h 1904700"/>
              <a:gd name="connsiteX122" fmla="*/ 1919343 w 2090793"/>
              <a:gd name="connsiteY122" fmla="*/ 47325 h 190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90793" h="1904700">
                <a:moveTo>
                  <a:pt x="1919343" y="47325"/>
                </a:moveTo>
                <a:cubicBezTo>
                  <a:pt x="1910188" y="62432"/>
                  <a:pt x="1877121" y="39480"/>
                  <a:pt x="1856859" y="85217"/>
                </a:cubicBezTo>
                <a:cubicBezTo>
                  <a:pt x="1836597" y="130954"/>
                  <a:pt x="1834652" y="276531"/>
                  <a:pt x="1797770" y="321749"/>
                </a:cubicBezTo>
                <a:cubicBezTo>
                  <a:pt x="1769195" y="334449"/>
                  <a:pt x="1690137" y="385766"/>
                  <a:pt x="1662168" y="399750"/>
                </a:cubicBezTo>
                <a:cubicBezTo>
                  <a:pt x="1651929" y="404870"/>
                  <a:pt x="1644699" y="416024"/>
                  <a:pt x="1633593" y="418800"/>
                </a:cubicBezTo>
                <a:cubicBezTo>
                  <a:pt x="1605701" y="425773"/>
                  <a:pt x="1576443" y="425150"/>
                  <a:pt x="1547868" y="428325"/>
                </a:cubicBezTo>
                <a:cubicBezTo>
                  <a:pt x="1538343" y="437850"/>
                  <a:pt x="1524764" y="444591"/>
                  <a:pt x="1519293" y="456900"/>
                </a:cubicBezTo>
                <a:cubicBezTo>
                  <a:pt x="1511449" y="474548"/>
                  <a:pt x="1514452" y="495314"/>
                  <a:pt x="1509768" y="514050"/>
                </a:cubicBezTo>
                <a:cubicBezTo>
                  <a:pt x="1504898" y="533531"/>
                  <a:pt x="1520344" y="548825"/>
                  <a:pt x="1513994" y="567875"/>
                </a:cubicBezTo>
                <a:cubicBezTo>
                  <a:pt x="1510976" y="595037"/>
                  <a:pt x="1487625" y="653585"/>
                  <a:pt x="1471668" y="685500"/>
                </a:cubicBezTo>
                <a:cubicBezTo>
                  <a:pt x="1466548" y="695739"/>
                  <a:pt x="1501458" y="670348"/>
                  <a:pt x="1492519" y="677499"/>
                </a:cubicBezTo>
                <a:cubicBezTo>
                  <a:pt x="1486308" y="682468"/>
                  <a:pt x="1388432" y="732503"/>
                  <a:pt x="1385943" y="733125"/>
                </a:cubicBezTo>
                <a:cubicBezTo>
                  <a:pt x="1376418" y="742650"/>
                  <a:pt x="1368144" y="753618"/>
                  <a:pt x="1357368" y="761700"/>
                </a:cubicBezTo>
                <a:cubicBezTo>
                  <a:pt x="1342557" y="772808"/>
                  <a:pt x="1372710" y="737283"/>
                  <a:pt x="1359619" y="750374"/>
                </a:cubicBezTo>
                <a:cubicBezTo>
                  <a:pt x="1352519" y="757474"/>
                  <a:pt x="1329765" y="737858"/>
                  <a:pt x="1323493" y="745698"/>
                </a:cubicBezTo>
                <a:cubicBezTo>
                  <a:pt x="1316342" y="754637"/>
                  <a:pt x="1287818" y="784998"/>
                  <a:pt x="1278293" y="791348"/>
                </a:cubicBezTo>
                <a:cubicBezTo>
                  <a:pt x="1207638" y="897331"/>
                  <a:pt x="1280399" y="806882"/>
                  <a:pt x="1218269" y="841398"/>
                </a:cubicBezTo>
                <a:cubicBezTo>
                  <a:pt x="1198255" y="852517"/>
                  <a:pt x="1166868" y="893399"/>
                  <a:pt x="1147818" y="906099"/>
                </a:cubicBezTo>
                <a:lnTo>
                  <a:pt x="1089317" y="948425"/>
                </a:lnTo>
                <a:cubicBezTo>
                  <a:pt x="1046031" y="1013354"/>
                  <a:pt x="1124889" y="944787"/>
                  <a:pt x="1090668" y="1047450"/>
                </a:cubicBezTo>
                <a:cubicBezTo>
                  <a:pt x="1087048" y="1058310"/>
                  <a:pt x="1077968" y="1066500"/>
                  <a:pt x="1071618" y="1076025"/>
                </a:cubicBezTo>
                <a:cubicBezTo>
                  <a:pt x="1068443" y="1091900"/>
                  <a:pt x="1064989" y="1107722"/>
                  <a:pt x="1062093" y="1123650"/>
                </a:cubicBezTo>
                <a:cubicBezTo>
                  <a:pt x="1058638" y="1142651"/>
                  <a:pt x="1058675" y="1162478"/>
                  <a:pt x="1052568" y="1180800"/>
                </a:cubicBezTo>
                <a:cubicBezTo>
                  <a:pt x="1048948" y="1191660"/>
                  <a:pt x="1038638" y="1199136"/>
                  <a:pt x="1033518" y="1209375"/>
                </a:cubicBezTo>
                <a:cubicBezTo>
                  <a:pt x="1029028" y="1218355"/>
                  <a:pt x="1026878" y="1228333"/>
                  <a:pt x="1023993" y="1237950"/>
                </a:cubicBezTo>
                <a:cubicBezTo>
                  <a:pt x="1017351" y="1260090"/>
                  <a:pt x="1011585" y="1282485"/>
                  <a:pt x="1004943" y="1304625"/>
                </a:cubicBezTo>
                <a:cubicBezTo>
                  <a:pt x="1002058" y="1314242"/>
                  <a:pt x="999908" y="1324220"/>
                  <a:pt x="995418" y="1333200"/>
                </a:cubicBezTo>
                <a:cubicBezTo>
                  <a:pt x="990298" y="1343439"/>
                  <a:pt x="981488" y="1351536"/>
                  <a:pt x="976368" y="1361775"/>
                </a:cubicBezTo>
                <a:cubicBezTo>
                  <a:pt x="971878" y="1370755"/>
                  <a:pt x="971333" y="1381370"/>
                  <a:pt x="966843" y="1390350"/>
                </a:cubicBezTo>
                <a:cubicBezTo>
                  <a:pt x="961723" y="1400589"/>
                  <a:pt x="952913" y="1408686"/>
                  <a:pt x="947793" y="1418925"/>
                </a:cubicBezTo>
                <a:cubicBezTo>
                  <a:pt x="943303" y="1427905"/>
                  <a:pt x="942401" y="1440042"/>
                  <a:pt x="938268" y="1447500"/>
                </a:cubicBezTo>
                <a:cubicBezTo>
                  <a:pt x="934135" y="1454958"/>
                  <a:pt x="932518" y="1460500"/>
                  <a:pt x="922993" y="1463675"/>
                </a:cubicBezTo>
                <a:cubicBezTo>
                  <a:pt x="919818" y="1473200"/>
                  <a:pt x="905737" y="1477246"/>
                  <a:pt x="900168" y="1485600"/>
                </a:cubicBezTo>
                <a:cubicBezTo>
                  <a:pt x="892696" y="1496808"/>
                  <a:pt x="894243" y="1508778"/>
                  <a:pt x="888219" y="1520826"/>
                </a:cubicBezTo>
                <a:cubicBezTo>
                  <a:pt x="880859" y="1532931"/>
                  <a:pt x="884374" y="1548454"/>
                  <a:pt x="875957" y="1564883"/>
                </a:cubicBezTo>
                <a:cubicBezTo>
                  <a:pt x="867540" y="1581312"/>
                  <a:pt x="844974" y="1603814"/>
                  <a:pt x="837718" y="1619400"/>
                </a:cubicBezTo>
                <a:cubicBezTo>
                  <a:pt x="827479" y="1624520"/>
                  <a:pt x="821993" y="1645401"/>
                  <a:pt x="812468" y="1651751"/>
                </a:cubicBezTo>
                <a:cubicBezTo>
                  <a:pt x="806118" y="1661276"/>
                  <a:pt x="778588" y="1670086"/>
                  <a:pt x="773468" y="1680325"/>
                </a:cubicBezTo>
                <a:cubicBezTo>
                  <a:pt x="768978" y="1689305"/>
                  <a:pt x="764751" y="1683154"/>
                  <a:pt x="757293" y="1685625"/>
                </a:cubicBezTo>
                <a:lnTo>
                  <a:pt x="728718" y="1695150"/>
                </a:lnTo>
                <a:cubicBezTo>
                  <a:pt x="717566" y="1728605"/>
                  <a:pt x="745353" y="1736791"/>
                  <a:pt x="694843" y="1694700"/>
                </a:cubicBezTo>
                <a:cubicBezTo>
                  <a:pt x="687130" y="1688272"/>
                  <a:pt x="687563" y="1681129"/>
                  <a:pt x="681994" y="1672775"/>
                </a:cubicBezTo>
                <a:cubicBezTo>
                  <a:pt x="674522" y="1661567"/>
                  <a:pt x="671223" y="1651836"/>
                  <a:pt x="663393" y="1640875"/>
                </a:cubicBezTo>
                <a:cubicBezTo>
                  <a:pt x="655140" y="1629321"/>
                  <a:pt x="664689" y="1591827"/>
                  <a:pt x="657644" y="1579499"/>
                </a:cubicBezTo>
                <a:cubicBezTo>
                  <a:pt x="639963" y="1548557"/>
                  <a:pt x="656236" y="1522016"/>
                  <a:pt x="629969" y="1495749"/>
                </a:cubicBezTo>
                <a:cubicBezTo>
                  <a:pt x="623619" y="1432249"/>
                  <a:pt x="555997" y="1425056"/>
                  <a:pt x="547743" y="1361775"/>
                </a:cubicBezTo>
                <a:cubicBezTo>
                  <a:pt x="546444" y="1351819"/>
                  <a:pt x="546995" y="1338076"/>
                  <a:pt x="538218" y="1333200"/>
                </a:cubicBezTo>
                <a:cubicBezTo>
                  <a:pt x="515331" y="1320485"/>
                  <a:pt x="487277" y="1321039"/>
                  <a:pt x="462018" y="1314150"/>
                </a:cubicBezTo>
                <a:cubicBezTo>
                  <a:pt x="452332" y="1311508"/>
                  <a:pt x="442968" y="1307800"/>
                  <a:pt x="433443" y="1304625"/>
                </a:cubicBezTo>
                <a:cubicBezTo>
                  <a:pt x="388993" y="1310975"/>
                  <a:pt x="377562" y="1275971"/>
                  <a:pt x="333344" y="1283774"/>
                </a:cubicBezTo>
                <a:cubicBezTo>
                  <a:pt x="323457" y="1285519"/>
                  <a:pt x="262732" y="1287027"/>
                  <a:pt x="254892" y="1293299"/>
                </a:cubicBezTo>
                <a:cubicBezTo>
                  <a:pt x="193344" y="1342538"/>
                  <a:pt x="282417" y="1334059"/>
                  <a:pt x="210593" y="1358000"/>
                </a:cubicBezTo>
                <a:cubicBezTo>
                  <a:pt x="201143" y="1367629"/>
                  <a:pt x="203989" y="1339706"/>
                  <a:pt x="198193" y="1351072"/>
                </a:cubicBezTo>
                <a:cubicBezTo>
                  <a:pt x="194173" y="1361791"/>
                  <a:pt x="180938" y="1415960"/>
                  <a:pt x="175818" y="1426199"/>
                </a:cubicBezTo>
                <a:cubicBezTo>
                  <a:pt x="171328" y="1435179"/>
                  <a:pt x="167101" y="1456737"/>
                  <a:pt x="159643" y="1468074"/>
                </a:cubicBezTo>
                <a:cubicBezTo>
                  <a:pt x="152185" y="1479411"/>
                  <a:pt x="140593" y="1491049"/>
                  <a:pt x="131068" y="1494224"/>
                </a:cubicBezTo>
                <a:cubicBezTo>
                  <a:pt x="83242" y="1565963"/>
                  <a:pt x="164352" y="1503069"/>
                  <a:pt x="90543" y="1552275"/>
                </a:cubicBezTo>
                <a:cubicBezTo>
                  <a:pt x="56131" y="1575216"/>
                  <a:pt x="83702" y="1582258"/>
                  <a:pt x="61968" y="1609425"/>
                </a:cubicBezTo>
                <a:cubicBezTo>
                  <a:pt x="54817" y="1618364"/>
                  <a:pt x="42918" y="1622125"/>
                  <a:pt x="33393" y="1628475"/>
                </a:cubicBezTo>
                <a:cubicBezTo>
                  <a:pt x="27043" y="1638000"/>
                  <a:pt x="18852" y="1646528"/>
                  <a:pt x="14343" y="1657050"/>
                </a:cubicBezTo>
                <a:cubicBezTo>
                  <a:pt x="0" y="1690516"/>
                  <a:pt x="598" y="1719721"/>
                  <a:pt x="23868" y="1752300"/>
                </a:cubicBezTo>
                <a:cubicBezTo>
                  <a:pt x="29704" y="1760470"/>
                  <a:pt x="43463" y="1757335"/>
                  <a:pt x="52443" y="1761825"/>
                </a:cubicBezTo>
                <a:cubicBezTo>
                  <a:pt x="62682" y="1766945"/>
                  <a:pt x="69811" y="1778540"/>
                  <a:pt x="81018" y="1780875"/>
                </a:cubicBezTo>
                <a:cubicBezTo>
                  <a:pt x="146954" y="1794612"/>
                  <a:pt x="214818" y="1785724"/>
                  <a:pt x="214818" y="1785724"/>
                </a:cubicBezTo>
                <a:cubicBezTo>
                  <a:pt x="224343" y="1788899"/>
                  <a:pt x="347304" y="1744195"/>
                  <a:pt x="357243" y="1742775"/>
                </a:cubicBezTo>
                <a:cubicBezTo>
                  <a:pt x="392861" y="1737687"/>
                  <a:pt x="346773" y="1766431"/>
                  <a:pt x="363443" y="1741425"/>
                </a:cubicBezTo>
                <a:cubicBezTo>
                  <a:pt x="390789" y="1632042"/>
                  <a:pt x="355876" y="1796765"/>
                  <a:pt x="395343" y="1704675"/>
                </a:cubicBezTo>
                <a:cubicBezTo>
                  <a:pt x="432247" y="1618565"/>
                  <a:pt x="376092" y="1709739"/>
                  <a:pt x="423918" y="1638000"/>
                </a:cubicBezTo>
                <a:cubicBezTo>
                  <a:pt x="443742" y="1558706"/>
                  <a:pt x="419604" y="1637104"/>
                  <a:pt x="452493" y="1571325"/>
                </a:cubicBezTo>
                <a:cubicBezTo>
                  <a:pt x="456983" y="1562345"/>
                  <a:pt x="454918" y="1549850"/>
                  <a:pt x="462018" y="1542750"/>
                </a:cubicBezTo>
                <a:cubicBezTo>
                  <a:pt x="469118" y="1535650"/>
                  <a:pt x="481068" y="1536400"/>
                  <a:pt x="490593" y="1533225"/>
                </a:cubicBezTo>
                <a:cubicBezTo>
                  <a:pt x="493768" y="1542750"/>
                  <a:pt x="495628" y="1552820"/>
                  <a:pt x="500118" y="1561800"/>
                </a:cubicBezTo>
                <a:cubicBezTo>
                  <a:pt x="507082" y="1575728"/>
                  <a:pt x="541271" y="1619846"/>
                  <a:pt x="547743" y="1628475"/>
                </a:cubicBezTo>
                <a:cubicBezTo>
                  <a:pt x="554018" y="1647299"/>
                  <a:pt x="559532" y="1672196"/>
                  <a:pt x="576318" y="1685625"/>
                </a:cubicBezTo>
                <a:cubicBezTo>
                  <a:pt x="584158" y="1691897"/>
                  <a:pt x="595368" y="1691975"/>
                  <a:pt x="604893" y="1695150"/>
                </a:cubicBezTo>
                <a:cubicBezTo>
                  <a:pt x="608068" y="1704675"/>
                  <a:pt x="608146" y="1715885"/>
                  <a:pt x="614418" y="1723725"/>
                </a:cubicBezTo>
                <a:cubicBezTo>
                  <a:pt x="627847" y="1740511"/>
                  <a:pt x="652744" y="1746025"/>
                  <a:pt x="671568" y="1752300"/>
                </a:cubicBezTo>
                <a:cubicBezTo>
                  <a:pt x="692350" y="1814645"/>
                  <a:pt x="663486" y="1753455"/>
                  <a:pt x="709668" y="1790400"/>
                </a:cubicBezTo>
                <a:cubicBezTo>
                  <a:pt x="718607" y="1797551"/>
                  <a:pt x="720623" y="1810880"/>
                  <a:pt x="728718" y="1818975"/>
                </a:cubicBezTo>
                <a:cubicBezTo>
                  <a:pt x="736813" y="1827070"/>
                  <a:pt x="747768" y="1831675"/>
                  <a:pt x="757293" y="1838025"/>
                </a:cubicBezTo>
                <a:cubicBezTo>
                  <a:pt x="760468" y="1847550"/>
                  <a:pt x="759718" y="1859500"/>
                  <a:pt x="766818" y="1866600"/>
                </a:cubicBezTo>
                <a:cubicBezTo>
                  <a:pt x="773918" y="1873700"/>
                  <a:pt x="787039" y="1870556"/>
                  <a:pt x="795393" y="1876125"/>
                </a:cubicBezTo>
                <a:cubicBezTo>
                  <a:pt x="806601" y="1883597"/>
                  <a:pt x="814443" y="1895175"/>
                  <a:pt x="823968" y="1904700"/>
                </a:cubicBezTo>
                <a:lnTo>
                  <a:pt x="1004943" y="1895175"/>
                </a:lnTo>
                <a:cubicBezTo>
                  <a:pt x="1077954" y="1891698"/>
                  <a:pt x="1054393" y="1852697"/>
                  <a:pt x="1119243" y="1818975"/>
                </a:cubicBezTo>
                <a:cubicBezTo>
                  <a:pt x="1153512" y="1801155"/>
                  <a:pt x="1234689" y="1809056"/>
                  <a:pt x="1243068" y="1771350"/>
                </a:cubicBezTo>
                <a:cubicBezTo>
                  <a:pt x="1257292" y="1707342"/>
                  <a:pt x="1247069" y="1719216"/>
                  <a:pt x="1290693" y="1704675"/>
                </a:cubicBezTo>
                <a:cubicBezTo>
                  <a:pt x="1300218" y="1695150"/>
                  <a:pt x="1316684" y="1664072"/>
                  <a:pt x="1327892" y="1656600"/>
                </a:cubicBezTo>
                <a:cubicBezTo>
                  <a:pt x="1336246" y="1651031"/>
                  <a:pt x="1345513" y="1624791"/>
                  <a:pt x="1354493" y="1620301"/>
                </a:cubicBezTo>
                <a:lnTo>
                  <a:pt x="1371119" y="1597026"/>
                </a:lnTo>
                <a:lnTo>
                  <a:pt x="1424043" y="1514175"/>
                </a:lnTo>
                <a:cubicBezTo>
                  <a:pt x="1430393" y="1482425"/>
                  <a:pt x="1443446" y="1509327"/>
                  <a:pt x="1456844" y="1479850"/>
                </a:cubicBezTo>
                <a:cubicBezTo>
                  <a:pt x="1460999" y="1470710"/>
                  <a:pt x="1452618" y="1460200"/>
                  <a:pt x="1462143" y="1457025"/>
                </a:cubicBezTo>
                <a:cubicBezTo>
                  <a:pt x="1465318" y="1447500"/>
                  <a:pt x="1464568" y="1435550"/>
                  <a:pt x="1471668" y="1428450"/>
                </a:cubicBezTo>
                <a:cubicBezTo>
                  <a:pt x="1487857" y="1412261"/>
                  <a:pt x="1528818" y="1390350"/>
                  <a:pt x="1528818" y="1390350"/>
                </a:cubicBezTo>
                <a:cubicBezTo>
                  <a:pt x="1535168" y="1380825"/>
                  <a:pt x="1542748" y="1372014"/>
                  <a:pt x="1547868" y="1361775"/>
                </a:cubicBezTo>
                <a:cubicBezTo>
                  <a:pt x="1552358" y="1352795"/>
                  <a:pt x="1555424" y="1343045"/>
                  <a:pt x="1557393" y="1333200"/>
                </a:cubicBezTo>
                <a:cubicBezTo>
                  <a:pt x="1564968" y="1295325"/>
                  <a:pt x="1549460" y="1253555"/>
                  <a:pt x="1556493" y="1215575"/>
                </a:cubicBezTo>
                <a:cubicBezTo>
                  <a:pt x="1565337" y="1167819"/>
                  <a:pt x="1559733" y="1142052"/>
                  <a:pt x="1575092" y="1095976"/>
                </a:cubicBezTo>
                <a:cubicBezTo>
                  <a:pt x="1581442" y="1076926"/>
                  <a:pt x="1612929" y="1035583"/>
                  <a:pt x="1624068" y="1018875"/>
                </a:cubicBezTo>
                <a:cubicBezTo>
                  <a:pt x="1650590" y="979092"/>
                  <a:pt x="1635023" y="998395"/>
                  <a:pt x="1671693" y="961725"/>
                </a:cubicBezTo>
                <a:cubicBezTo>
                  <a:pt x="1674868" y="952200"/>
                  <a:pt x="1673048" y="938986"/>
                  <a:pt x="1681218" y="933150"/>
                </a:cubicBezTo>
                <a:cubicBezTo>
                  <a:pt x="1697558" y="921478"/>
                  <a:pt x="1688492" y="907450"/>
                  <a:pt x="1688492" y="907450"/>
                </a:cubicBezTo>
                <a:lnTo>
                  <a:pt x="1716616" y="853625"/>
                </a:lnTo>
                <a:cubicBezTo>
                  <a:pt x="1722966" y="844100"/>
                  <a:pt x="1749417" y="811449"/>
                  <a:pt x="1758942" y="805099"/>
                </a:cubicBezTo>
                <a:lnTo>
                  <a:pt x="1804142" y="786049"/>
                </a:lnTo>
                <a:cubicBezTo>
                  <a:pt x="1807317" y="770174"/>
                  <a:pt x="1827934" y="776859"/>
                  <a:pt x="1833618" y="761700"/>
                </a:cubicBezTo>
                <a:cubicBezTo>
                  <a:pt x="1842410" y="738254"/>
                  <a:pt x="1859751" y="724821"/>
                  <a:pt x="1881243" y="714075"/>
                </a:cubicBezTo>
                <a:cubicBezTo>
                  <a:pt x="1890223" y="709585"/>
                  <a:pt x="1900293" y="707725"/>
                  <a:pt x="1909818" y="704550"/>
                </a:cubicBezTo>
                <a:cubicBezTo>
                  <a:pt x="1912404" y="690626"/>
                  <a:pt x="1934595" y="686337"/>
                  <a:pt x="1933336" y="663783"/>
                </a:cubicBezTo>
                <a:cubicBezTo>
                  <a:pt x="1932078" y="641229"/>
                  <a:pt x="1902607" y="593477"/>
                  <a:pt x="1902267" y="569226"/>
                </a:cubicBezTo>
                <a:cubicBezTo>
                  <a:pt x="1904934" y="552337"/>
                  <a:pt x="1889804" y="501402"/>
                  <a:pt x="1894717" y="485025"/>
                </a:cubicBezTo>
                <a:cubicBezTo>
                  <a:pt x="1899369" y="469518"/>
                  <a:pt x="1951759" y="462534"/>
                  <a:pt x="1957443" y="447375"/>
                </a:cubicBezTo>
                <a:cubicBezTo>
                  <a:pt x="1961463" y="436656"/>
                  <a:pt x="1969164" y="427594"/>
                  <a:pt x="1976493" y="418800"/>
                </a:cubicBezTo>
                <a:cubicBezTo>
                  <a:pt x="1999412" y="391298"/>
                  <a:pt x="2005546" y="389906"/>
                  <a:pt x="2033643" y="371175"/>
                </a:cubicBezTo>
                <a:cubicBezTo>
                  <a:pt x="2068381" y="266962"/>
                  <a:pt x="2010195" y="422027"/>
                  <a:pt x="2071743" y="323550"/>
                </a:cubicBezTo>
                <a:cubicBezTo>
                  <a:pt x="2082386" y="306522"/>
                  <a:pt x="2084443" y="285450"/>
                  <a:pt x="2090793" y="266400"/>
                </a:cubicBezTo>
                <a:cubicBezTo>
                  <a:pt x="2087741" y="254193"/>
                  <a:pt x="2048649" y="246641"/>
                  <a:pt x="2041817" y="232976"/>
                </a:cubicBezTo>
                <a:cubicBezTo>
                  <a:pt x="2036697" y="222737"/>
                  <a:pt x="2025792" y="203950"/>
                  <a:pt x="2019442" y="194425"/>
                </a:cubicBezTo>
                <a:cubicBezTo>
                  <a:pt x="2014794" y="166539"/>
                  <a:pt x="2026598" y="155906"/>
                  <a:pt x="2000842" y="135301"/>
                </a:cubicBezTo>
                <a:cubicBezTo>
                  <a:pt x="1993002" y="129029"/>
                  <a:pt x="2005068" y="79075"/>
                  <a:pt x="1995543" y="75900"/>
                </a:cubicBezTo>
                <a:cubicBezTo>
                  <a:pt x="1987610" y="67967"/>
                  <a:pt x="1959070" y="30908"/>
                  <a:pt x="1938393" y="37800"/>
                </a:cubicBezTo>
                <a:cubicBezTo>
                  <a:pt x="1932369" y="39808"/>
                  <a:pt x="1942780" y="0"/>
                  <a:pt x="1919343" y="47325"/>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5576177" y="1552817"/>
            <a:ext cx="821298" cy="2171285"/>
          </a:xfrm>
          <a:custGeom>
            <a:avLst/>
            <a:gdLst>
              <a:gd name="connsiteX0" fmla="*/ 116379 w 821298"/>
              <a:gd name="connsiteY0" fmla="*/ 3326 h 2171285"/>
              <a:gd name="connsiteX1" fmla="*/ 179555 w 821298"/>
              <a:gd name="connsiteY1" fmla="*/ 169580 h 2171285"/>
              <a:gd name="connsiteX2" fmla="*/ 279308 w 821298"/>
              <a:gd name="connsiteY2" fmla="*/ 269333 h 2171285"/>
              <a:gd name="connsiteX3" fmla="*/ 389036 w 821298"/>
              <a:gd name="connsiteY3" fmla="*/ 432262 h 2171285"/>
              <a:gd name="connsiteX4" fmla="*/ 545315 w 821298"/>
              <a:gd name="connsiteY4" fmla="*/ 538665 h 2171285"/>
              <a:gd name="connsiteX5" fmla="*/ 548640 w 821298"/>
              <a:gd name="connsiteY5" fmla="*/ 708245 h 2171285"/>
              <a:gd name="connsiteX6" fmla="*/ 648393 w 821298"/>
              <a:gd name="connsiteY6" fmla="*/ 804672 h 2171285"/>
              <a:gd name="connsiteX7" fmla="*/ 641743 w 821298"/>
              <a:gd name="connsiteY7" fmla="*/ 1027454 h 2171285"/>
              <a:gd name="connsiteX8" fmla="*/ 665019 w 821298"/>
              <a:gd name="connsiteY8" fmla="*/ 1203683 h 2171285"/>
              <a:gd name="connsiteX9" fmla="*/ 618467 w 821298"/>
              <a:gd name="connsiteY9" fmla="*/ 1303436 h 2171285"/>
              <a:gd name="connsiteX10" fmla="*/ 645068 w 821298"/>
              <a:gd name="connsiteY10" fmla="*/ 1426464 h 2171285"/>
              <a:gd name="connsiteX11" fmla="*/ 555291 w 821298"/>
              <a:gd name="connsiteY11" fmla="*/ 1576094 h 2171285"/>
              <a:gd name="connsiteX12" fmla="*/ 601842 w 821298"/>
              <a:gd name="connsiteY12" fmla="*/ 1725723 h 2171285"/>
              <a:gd name="connsiteX13" fmla="*/ 635093 w 821298"/>
              <a:gd name="connsiteY13" fmla="*/ 1908603 h 2171285"/>
              <a:gd name="connsiteX14" fmla="*/ 791372 w 821298"/>
              <a:gd name="connsiteY14" fmla="*/ 2068207 h 2171285"/>
              <a:gd name="connsiteX15" fmla="*/ 821298 w 821298"/>
              <a:gd name="connsiteY15" fmla="*/ 2144684 h 2171285"/>
              <a:gd name="connsiteX16" fmla="*/ 788047 w 821298"/>
              <a:gd name="connsiteY16" fmla="*/ 2171285 h 2171285"/>
              <a:gd name="connsiteX17" fmla="*/ 605167 w 821298"/>
              <a:gd name="connsiteY17" fmla="*/ 1958479 h 2171285"/>
              <a:gd name="connsiteX18" fmla="*/ 515390 w 821298"/>
              <a:gd name="connsiteY18" fmla="*/ 1645920 h 2171285"/>
              <a:gd name="connsiteX19" fmla="*/ 432262 w 821298"/>
              <a:gd name="connsiteY19" fmla="*/ 1263535 h 2171285"/>
              <a:gd name="connsiteX20" fmla="*/ 315884 w 821298"/>
              <a:gd name="connsiteY20" fmla="*/ 921051 h 2171285"/>
              <a:gd name="connsiteX21" fmla="*/ 29926 w 821298"/>
              <a:gd name="connsiteY21" fmla="*/ 435587 h 2171285"/>
              <a:gd name="connsiteX22" fmla="*/ 0 w 821298"/>
              <a:gd name="connsiteY22" fmla="*/ 379061 h 2171285"/>
              <a:gd name="connsiteX23" fmla="*/ 3326 w 821298"/>
              <a:gd name="connsiteY23" fmla="*/ 0 h 2171285"/>
              <a:gd name="connsiteX24" fmla="*/ 116379 w 821298"/>
              <a:gd name="connsiteY24" fmla="*/ 3326 h 21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1298" h="2171285">
                <a:moveTo>
                  <a:pt x="116379" y="3326"/>
                </a:moveTo>
                <a:lnTo>
                  <a:pt x="179555" y="169580"/>
                </a:lnTo>
                <a:lnTo>
                  <a:pt x="279308" y="269333"/>
                </a:lnTo>
                <a:lnTo>
                  <a:pt x="389036" y="432262"/>
                </a:lnTo>
                <a:lnTo>
                  <a:pt x="545315" y="538665"/>
                </a:lnTo>
                <a:cubicBezTo>
                  <a:pt x="546423" y="595192"/>
                  <a:pt x="547532" y="651718"/>
                  <a:pt x="548640" y="708245"/>
                </a:cubicBezTo>
                <a:lnTo>
                  <a:pt x="648393" y="804672"/>
                </a:lnTo>
                <a:lnTo>
                  <a:pt x="641743" y="1027454"/>
                </a:lnTo>
                <a:lnTo>
                  <a:pt x="665019" y="1203683"/>
                </a:lnTo>
                <a:lnTo>
                  <a:pt x="618467" y="1303436"/>
                </a:lnTo>
                <a:lnTo>
                  <a:pt x="645068" y="1426464"/>
                </a:lnTo>
                <a:lnTo>
                  <a:pt x="555291" y="1576094"/>
                </a:lnTo>
                <a:lnTo>
                  <a:pt x="601842" y="1725723"/>
                </a:lnTo>
                <a:lnTo>
                  <a:pt x="635093" y="1908603"/>
                </a:lnTo>
                <a:lnTo>
                  <a:pt x="791372" y="2068207"/>
                </a:lnTo>
                <a:lnTo>
                  <a:pt x="821298" y="2144684"/>
                </a:lnTo>
                <a:lnTo>
                  <a:pt x="788047" y="2171285"/>
                </a:lnTo>
                <a:lnTo>
                  <a:pt x="605167" y="1958479"/>
                </a:lnTo>
                <a:lnTo>
                  <a:pt x="515390" y="1645920"/>
                </a:lnTo>
                <a:lnTo>
                  <a:pt x="432262" y="1263535"/>
                </a:lnTo>
                <a:lnTo>
                  <a:pt x="315884" y="921051"/>
                </a:lnTo>
                <a:lnTo>
                  <a:pt x="29926" y="435587"/>
                </a:lnTo>
                <a:lnTo>
                  <a:pt x="0" y="379061"/>
                </a:lnTo>
                <a:cubicBezTo>
                  <a:pt x="1109" y="252707"/>
                  <a:pt x="2217" y="126354"/>
                  <a:pt x="3326" y="0"/>
                </a:cubicBezTo>
                <a:lnTo>
                  <a:pt x="116379" y="3326"/>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12"/>
          <p:cNvGrpSpPr/>
          <p:nvPr/>
        </p:nvGrpSpPr>
        <p:grpSpPr>
          <a:xfrm>
            <a:off x="5724525" y="1604347"/>
            <a:ext cx="2352675" cy="2137782"/>
            <a:chOff x="1848194" y="1523371"/>
            <a:chExt cx="4856205" cy="4399005"/>
          </a:xfrm>
        </p:grpSpPr>
        <p:sp>
          <p:nvSpPr>
            <p:cNvPr id="51" name="Freeform 50"/>
            <p:cNvSpPr/>
            <p:nvPr/>
          </p:nvSpPr>
          <p:spPr>
            <a:xfrm rot="158768">
              <a:off x="1848194" y="1523371"/>
              <a:ext cx="4856205" cy="4399005"/>
            </a:xfrm>
            <a:custGeom>
              <a:avLst/>
              <a:gdLst>
                <a:gd name="connsiteX0" fmla="*/ 3175686 w 4856205"/>
                <a:gd name="connsiteY0" fmla="*/ 2162432 h 4399005"/>
                <a:gd name="connsiteX1" fmla="*/ 2903838 w 4856205"/>
                <a:gd name="connsiteY1" fmla="*/ 2669059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31989 w 4856205"/>
                <a:gd name="connsiteY3" fmla="*/ 3249827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4237 w 4856205"/>
                <a:gd name="connsiteY2" fmla="*/ 2923962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3174 w 4856205"/>
                <a:gd name="connsiteY43" fmla="*/ 626327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84091 w 4856205"/>
                <a:gd name="connsiteY43" fmla="*/ 782083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199120 w 4856205"/>
                <a:gd name="connsiteY46" fmla="*/ 996367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03595 w 4856205"/>
                <a:gd name="connsiteY49" fmla="*/ 982296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70019 w 4856205"/>
                <a:gd name="connsiteY43" fmla="*/ 477608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46138 w 4856205"/>
                <a:gd name="connsiteY43" fmla="*/ 474090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56205" h="4399005">
                  <a:moveTo>
                    <a:pt x="3175686" y="2162432"/>
                  </a:moveTo>
                  <a:lnTo>
                    <a:pt x="3106687" y="2297422"/>
                  </a:lnTo>
                  <a:lnTo>
                    <a:pt x="2892403" y="2612451"/>
                  </a:lnTo>
                  <a:lnTo>
                    <a:pt x="2754237" y="2923962"/>
                  </a:lnTo>
                  <a:lnTo>
                    <a:pt x="2616071" y="3235473"/>
                  </a:lnTo>
                  <a:lnTo>
                    <a:pt x="2520778" y="3274540"/>
                  </a:lnTo>
                  <a:lnTo>
                    <a:pt x="2471351" y="3669956"/>
                  </a:lnTo>
                  <a:lnTo>
                    <a:pt x="2483708" y="3880021"/>
                  </a:lnTo>
                  <a:lnTo>
                    <a:pt x="2397210" y="4139513"/>
                  </a:lnTo>
                  <a:lnTo>
                    <a:pt x="2323070" y="4312508"/>
                  </a:lnTo>
                  <a:lnTo>
                    <a:pt x="1977081" y="4399005"/>
                  </a:lnTo>
                  <a:lnTo>
                    <a:pt x="1791729" y="4399005"/>
                  </a:lnTo>
                  <a:lnTo>
                    <a:pt x="1729946" y="4324865"/>
                  </a:lnTo>
                  <a:lnTo>
                    <a:pt x="1519881" y="4337221"/>
                  </a:lnTo>
                  <a:lnTo>
                    <a:pt x="1421027" y="4114800"/>
                  </a:lnTo>
                  <a:lnTo>
                    <a:pt x="1186248" y="4015946"/>
                  </a:lnTo>
                  <a:lnTo>
                    <a:pt x="1099751" y="3842951"/>
                  </a:lnTo>
                  <a:lnTo>
                    <a:pt x="988540" y="3385751"/>
                  </a:lnTo>
                  <a:lnTo>
                    <a:pt x="951470" y="3274540"/>
                  </a:lnTo>
                  <a:lnTo>
                    <a:pt x="963827" y="3089189"/>
                  </a:lnTo>
                  <a:lnTo>
                    <a:pt x="1037967" y="3002692"/>
                  </a:lnTo>
                  <a:lnTo>
                    <a:pt x="1062681" y="2347784"/>
                  </a:lnTo>
                  <a:lnTo>
                    <a:pt x="1087394" y="1556951"/>
                  </a:lnTo>
                  <a:lnTo>
                    <a:pt x="1087394" y="1556951"/>
                  </a:lnTo>
                  <a:lnTo>
                    <a:pt x="914400" y="1519881"/>
                  </a:lnTo>
                  <a:lnTo>
                    <a:pt x="864973" y="1408670"/>
                  </a:lnTo>
                  <a:lnTo>
                    <a:pt x="902043" y="1136821"/>
                  </a:lnTo>
                  <a:lnTo>
                    <a:pt x="815546" y="951470"/>
                  </a:lnTo>
                  <a:lnTo>
                    <a:pt x="556054" y="852616"/>
                  </a:lnTo>
                  <a:lnTo>
                    <a:pt x="420129" y="803189"/>
                  </a:lnTo>
                  <a:lnTo>
                    <a:pt x="395416" y="716692"/>
                  </a:lnTo>
                  <a:lnTo>
                    <a:pt x="420129" y="494270"/>
                  </a:lnTo>
                  <a:lnTo>
                    <a:pt x="395416" y="444843"/>
                  </a:lnTo>
                  <a:lnTo>
                    <a:pt x="123567" y="345989"/>
                  </a:lnTo>
                  <a:lnTo>
                    <a:pt x="0" y="0"/>
                  </a:lnTo>
                  <a:lnTo>
                    <a:pt x="716692" y="98854"/>
                  </a:lnTo>
                  <a:lnTo>
                    <a:pt x="1149178" y="123567"/>
                  </a:lnTo>
                  <a:lnTo>
                    <a:pt x="1594021" y="135924"/>
                  </a:lnTo>
                  <a:lnTo>
                    <a:pt x="2656702" y="135924"/>
                  </a:lnTo>
                  <a:lnTo>
                    <a:pt x="2656702" y="24713"/>
                  </a:lnTo>
                  <a:lnTo>
                    <a:pt x="2693773" y="24713"/>
                  </a:lnTo>
                  <a:lnTo>
                    <a:pt x="2743200" y="172994"/>
                  </a:lnTo>
                  <a:lnTo>
                    <a:pt x="2977978" y="185351"/>
                  </a:lnTo>
                  <a:lnTo>
                    <a:pt x="2946138" y="474090"/>
                  </a:lnTo>
                  <a:lnTo>
                    <a:pt x="2956692" y="702446"/>
                  </a:lnTo>
                  <a:lnTo>
                    <a:pt x="3101546" y="963827"/>
                  </a:lnTo>
                  <a:lnTo>
                    <a:pt x="3163329" y="926756"/>
                  </a:lnTo>
                  <a:lnTo>
                    <a:pt x="3271720" y="916731"/>
                  </a:lnTo>
                  <a:lnTo>
                    <a:pt x="3348681" y="1000897"/>
                  </a:lnTo>
                  <a:lnTo>
                    <a:pt x="3503595" y="982296"/>
                  </a:lnTo>
                  <a:lnTo>
                    <a:pt x="3503595" y="982296"/>
                  </a:lnTo>
                  <a:lnTo>
                    <a:pt x="3595816" y="1050324"/>
                  </a:lnTo>
                  <a:lnTo>
                    <a:pt x="3756454" y="827902"/>
                  </a:lnTo>
                  <a:lnTo>
                    <a:pt x="3880021" y="568411"/>
                  </a:lnTo>
                  <a:lnTo>
                    <a:pt x="3991232" y="494270"/>
                  </a:lnTo>
                  <a:lnTo>
                    <a:pt x="4226010" y="457200"/>
                  </a:lnTo>
                  <a:lnTo>
                    <a:pt x="4374292" y="518984"/>
                  </a:lnTo>
                  <a:lnTo>
                    <a:pt x="4028302" y="654908"/>
                  </a:lnTo>
                  <a:lnTo>
                    <a:pt x="3867665" y="914400"/>
                  </a:lnTo>
                  <a:lnTo>
                    <a:pt x="3892378" y="1173892"/>
                  </a:lnTo>
                  <a:lnTo>
                    <a:pt x="3978875" y="1556951"/>
                  </a:lnTo>
                  <a:lnTo>
                    <a:pt x="4102443" y="1569308"/>
                  </a:lnTo>
                  <a:lnTo>
                    <a:pt x="4151870" y="1359243"/>
                  </a:lnTo>
                  <a:lnTo>
                    <a:pt x="4090086" y="1124465"/>
                  </a:lnTo>
                  <a:lnTo>
                    <a:pt x="4090086" y="926756"/>
                  </a:lnTo>
                  <a:lnTo>
                    <a:pt x="4275438" y="630194"/>
                  </a:lnTo>
                  <a:lnTo>
                    <a:pt x="4497859" y="729048"/>
                  </a:lnTo>
                  <a:lnTo>
                    <a:pt x="4559643" y="902043"/>
                  </a:lnTo>
                  <a:lnTo>
                    <a:pt x="4510216" y="1037967"/>
                  </a:lnTo>
                  <a:lnTo>
                    <a:pt x="4559643" y="1087394"/>
                  </a:lnTo>
                  <a:lnTo>
                    <a:pt x="4621427" y="926756"/>
                  </a:lnTo>
                  <a:lnTo>
                    <a:pt x="4732638" y="1161535"/>
                  </a:lnTo>
                  <a:lnTo>
                    <a:pt x="4670854" y="1421027"/>
                  </a:lnTo>
                  <a:lnTo>
                    <a:pt x="4856205" y="1482811"/>
                  </a:lnTo>
                  <a:lnTo>
                    <a:pt x="4769708" y="1668162"/>
                  </a:lnTo>
                  <a:lnTo>
                    <a:pt x="4843848" y="1853513"/>
                  </a:lnTo>
                  <a:lnTo>
                    <a:pt x="4683210" y="2063578"/>
                  </a:lnTo>
                  <a:lnTo>
                    <a:pt x="4572000" y="2026508"/>
                  </a:lnTo>
                  <a:lnTo>
                    <a:pt x="4460789" y="2100648"/>
                  </a:lnTo>
                  <a:lnTo>
                    <a:pt x="4411362" y="2211859"/>
                  </a:lnTo>
                  <a:lnTo>
                    <a:pt x="4312508" y="2038865"/>
                  </a:lnTo>
                  <a:lnTo>
                    <a:pt x="4176583" y="2113005"/>
                  </a:lnTo>
                  <a:lnTo>
                    <a:pt x="4114800" y="2248929"/>
                  </a:lnTo>
                  <a:lnTo>
                    <a:pt x="3867665" y="2458994"/>
                  </a:lnTo>
                  <a:lnTo>
                    <a:pt x="3645243" y="2384854"/>
                  </a:lnTo>
                  <a:lnTo>
                    <a:pt x="3608173" y="2224216"/>
                  </a:lnTo>
                  <a:lnTo>
                    <a:pt x="3571102" y="2199502"/>
                  </a:lnTo>
                  <a:lnTo>
                    <a:pt x="3521675" y="2236573"/>
                  </a:lnTo>
                  <a:lnTo>
                    <a:pt x="3398108" y="2248929"/>
                  </a:lnTo>
                  <a:lnTo>
                    <a:pt x="3175686" y="2162432"/>
                  </a:lnTo>
                  <a:close/>
                </a:path>
              </a:pathLst>
            </a:custGeom>
            <a:blipFill>
              <a:blip r:embed="rId3" cstate="screen"/>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p:cNvSpPr txBox="1"/>
            <p:nvPr/>
          </p:nvSpPr>
          <p:spPr>
            <a:xfrm rot="20611890">
              <a:off x="2397186" y="2099570"/>
              <a:ext cx="3385909" cy="1963307"/>
            </a:xfrm>
            <a:prstGeom prst="rect">
              <a:avLst/>
            </a:prstGeom>
            <a:noFill/>
          </p:spPr>
          <p:txBody>
            <a:bodyPr wrap="square" rtlCol="0">
              <a:spAutoFit/>
            </a:bodyPr>
            <a:lstStyle/>
            <a:p>
              <a:pPr algn="ctr"/>
              <a:r>
                <a:rPr lang="en-US" sz="2800" b="1" dirty="0" smtClean="0"/>
                <a:t>GREAT   PLAINS</a:t>
              </a:r>
              <a:endParaRPr lang="en-US" sz="2800" b="1" dirty="0"/>
            </a:p>
          </p:txBody>
        </p:sp>
      </p:grpSp>
      <p:sp>
        <p:nvSpPr>
          <p:cNvPr id="12" name="TextBox 11"/>
          <p:cNvSpPr txBox="1"/>
          <p:nvPr/>
        </p:nvSpPr>
        <p:spPr>
          <a:xfrm>
            <a:off x="0" y="0"/>
            <a:ext cx="9144000" cy="707886"/>
          </a:xfrm>
          <a:prstGeom prst="rect">
            <a:avLst/>
          </a:prstGeom>
          <a:solidFill>
            <a:srgbClr val="DFF0F5"/>
          </a:solid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13"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21</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up)">
                                      <p:cBhvr>
                                        <p:cTn id="10" dur="2000"/>
                                        <p:tgtEl>
                                          <p:spTgt spid="45"/>
                                        </p:tgtEl>
                                      </p:cBhvr>
                                    </p:animEffect>
                                  </p:childTnLst>
                                </p:cTn>
                              </p:par>
                            </p:childTnLst>
                          </p:cTn>
                        </p:par>
                        <p:par>
                          <p:cTn id="11" fill="hold">
                            <p:stCondLst>
                              <p:cond delay="2000"/>
                            </p:stCondLst>
                            <p:childTnLst>
                              <p:par>
                                <p:cTn id="12" presetID="35" presetClass="emph" presetSubtype="0" repeatCount="indefinite" fill="hold" grpId="1" nodeType="afterEffect">
                                  <p:stCondLst>
                                    <p:cond delay="0"/>
                                  </p:stCondLst>
                                  <p:endCondLst>
                                    <p:cond evt="onNext" delay="0">
                                      <p:tgtEl>
                                        <p:sldTgt/>
                                      </p:tgtEl>
                                    </p:cond>
                                  </p:endCondLst>
                                  <p:childTnLst>
                                    <p:anim calcmode="discrete" valueType="str">
                                      <p:cBhvr>
                                        <p:cTn id="13" dur="1000" fill="hold"/>
                                        <p:tgtEl>
                                          <p:spTgt spid="45"/>
                                        </p:tgtEl>
                                        <p:attrNameLst>
                                          <p:attrName>style.visibility</p:attrName>
                                        </p:attrNameLst>
                                      </p:cBhvr>
                                      <p:tavLst>
                                        <p:tav tm="0">
                                          <p:val>
                                            <p:strVal val="hidden"/>
                                          </p:val>
                                        </p:tav>
                                        <p:tav tm="50000">
                                          <p:val>
                                            <p:strVal val="visible"/>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2" nodeType="clickEffect">
                                  <p:stCondLst>
                                    <p:cond delay="0"/>
                                  </p:stCondLst>
                                  <p:childTnLst>
                                    <p:set>
                                      <p:cBhvr>
                                        <p:cTn id="17" dur="1" fill="hold">
                                          <p:stCondLst>
                                            <p:cond delay="0"/>
                                          </p:stCondLst>
                                        </p:cTn>
                                        <p:tgtEl>
                                          <p:spTgt spid="45"/>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43">
                                            <p:txEl>
                                              <p:pRg st="1" end="1"/>
                                            </p:txEl>
                                          </p:spTgt>
                                        </p:tgtEl>
                                        <p:attrNameLst>
                                          <p:attrName>style.visibility</p:attrName>
                                        </p:attrNameLst>
                                      </p:cBhvr>
                                      <p:to>
                                        <p:strVal val="visible"/>
                                      </p:to>
                                    </p:set>
                                    <p:animEffect transition="in" filter="wipe(left)">
                                      <p:cBhvr>
                                        <p:cTn id="20" dur="1000"/>
                                        <p:tgtEl>
                                          <p:spTgt spid="43">
                                            <p:txEl>
                                              <p:pRg st="1" end="1"/>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up)">
                                      <p:cBhvr>
                                        <p:cTn id="23" dur="2000"/>
                                        <p:tgtEl>
                                          <p:spTgt spid="46"/>
                                        </p:tgtEl>
                                      </p:cBhvr>
                                    </p:animEffect>
                                  </p:childTnLst>
                                </p:cTn>
                              </p:par>
                            </p:childTnLst>
                          </p:cTn>
                        </p:par>
                        <p:par>
                          <p:cTn id="24" fill="hold">
                            <p:stCondLst>
                              <p:cond delay="2000"/>
                            </p:stCondLst>
                            <p:childTnLst>
                              <p:par>
                                <p:cTn id="25" presetID="35" presetClass="emph" presetSubtype="0" repeatCount="3000" fill="hold" grpId="1" nodeType="afterEffect">
                                  <p:stCondLst>
                                    <p:cond delay="0"/>
                                  </p:stCondLst>
                                  <p:childTnLst>
                                    <p:anim calcmode="discrete" valueType="str">
                                      <p:cBhvr>
                                        <p:cTn id="26" dur="1000" fill="hold"/>
                                        <p:tgtEl>
                                          <p:spTgt spid="46"/>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44">
                                            <p:txEl>
                                              <p:pRg st="0" end="0"/>
                                            </p:txEl>
                                          </p:spTgt>
                                        </p:tgtEl>
                                        <p:attrNameLst>
                                          <p:attrName>style.visibility</p:attrName>
                                        </p:attrNameLst>
                                      </p:cBhvr>
                                      <p:to>
                                        <p:strVal val="visible"/>
                                      </p:to>
                                    </p:set>
                                    <p:animEffect transition="in" filter="wipe(left)">
                                      <p:cBhvr>
                                        <p:cTn id="33" dur="1000"/>
                                        <p:tgtEl>
                                          <p:spTgt spid="44">
                                            <p:txEl>
                                              <p:pRg st="0" end="0"/>
                                            </p:txEl>
                                          </p:spTgt>
                                        </p:tgtEl>
                                      </p:cBhvr>
                                    </p:animEffect>
                                  </p:childTnLst>
                                </p:cTn>
                              </p:par>
                            </p:childTnLst>
                          </p:cTn>
                        </p:par>
                        <p:par>
                          <p:cTn id="34" fill="hold">
                            <p:stCondLst>
                              <p:cond delay="1000"/>
                            </p:stCondLst>
                            <p:childTnLst>
                              <p:par>
                                <p:cTn id="35" presetID="9" presetClass="entr" presetSubtype="0" fill="hold" nodeType="after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dissolv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4">
                                            <p:txEl>
                                              <p:pRg st="1" end="1"/>
                                            </p:txEl>
                                          </p:spTgt>
                                        </p:tgtEl>
                                        <p:attrNameLst>
                                          <p:attrName>style.visibility</p:attrName>
                                        </p:attrNameLst>
                                      </p:cBhvr>
                                      <p:to>
                                        <p:strVal val="visible"/>
                                      </p:to>
                                    </p:set>
                                    <p:animEffect transition="in" filter="wipe(left)">
                                      <p:cBhvr>
                                        <p:cTn id="42" dur="1000"/>
                                        <p:tgtEl>
                                          <p:spTgt spid="4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4">
                                            <p:txEl>
                                              <p:pRg st="2" end="2"/>
                                            </p:txEl>
                                          </p:spTgt>
                                        </p:tgtEl>
                                        <p:attrNameLst>
                                          <p:attrName>style.visibility</p:attrName>
                                        </p:attrNameLst>
                                      </p:cBhvr>
                                      <p:to>
                                        <p:strVal val="visible"/>
                                      </p:to>
                                    </p:set>
                                    <p:animEffect transition="in" filter="wipe(left)">
                                      <p:cBhvr>
                                        <p:cTn id="47" dur="10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5" grpId="2" animBg="1"/>
      <p:bldP spid="46" grpId="0" animBg="1"/>
      <p:bldP spid="46" grpId="1" animBg="1"/>
      <p:bldP spid="46"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0" y="0"/>
            <a:ext cx="9144000" cy="830997"/>
          </a:xfrm>
          <a:prstGeom prst="rect">
            <a:avLst/>
          </a:prstGeom>
          <a:solidFill>
            <a:srgbClr val="E1F4FF"/>
          </a:solidFill>
        </p:spPr>
        <p:txBody>
          <a:bodyPr wrap="square" rtlCol="0">
            <a:spAutoFit/>
          </a:bodyPr>
          <a:lstStyle/>
          <a:p>
            <a:r>
              <a:rPr lang="en-US" sz="4800" b="1" dirty="0" smtClean="0">
                <a:effectLst>
                  <a:outerShdw dist="25400" dir="7200000" algn="ctr" rotWithShape="0">
                    <a:srgbClr val="FF0000"/>
                  </a:outerShdw>
                </a:effectLst>
                <a:latin typeface="Tempus Sans ITC" pitchFamily="82" charset="0"/>
              </a:rPr>
              <a:t>GEOLOGY of the GREAT PLAINS</a:t>
            </a:r>
            <a:endParaRPr lang="en-US" sz="4800" b="1" dirty="0">
              <a:effectLst>
                <a:outerShdw dist="25400" dir="7200000" algn="ctr" rotWithShape="0">
                  <a:srgbClr val="FF0000"/>
                </a:outerShdw>
              </a:effectLst>
              <a:latin typeface="Tempus Sans ITC" pitchFamily="82" charset="0"/>
            </a:endParaRPr>
          </a:p>
        </p:txBody>
      </p:sp>
      <p:sp>
        <p:nvSpPr>
          <p:cNvPr id="42" name="Rectangle 41"/>
          <p:cNvSpPr/>
          <p:nvPr/>
        </p:nvSpPr>
        <p:spPr>
          <a:xfrm>
            <a:off x="0" y="685800"/>
            <a:ext cx="9144000" cy="707886"/>
          </a:xfrm>
          <a:prstGeom prst="rect">
            <a:avLst/>
          </a:prstGeom>
          <a:solidFill>
            <a:srgbClr val="E1F4FF"/>
          </a:solidFill>
        </p:spPr>
        <p:txBody>
          <a:bodyPr wrap="square">
            <a:spAutoFit/>
          </a:bodyPr>
          <a:lstStyle/>
          <a:p>
            <a:pPr algn="ctr"/>
            <a:r>
              <a:rPr lang="en-US" sz="4000" b="1" dirty="0" smtClean="0">
                <a:effectLst>
                  <a:outerShdw dist="50800" dir="5400000" algn="ctr" rotWithShape="0">
                    <a:schemeClr val="bg1"/>
                  </a:outerShdw>
                </a:effectLst>
              </a:rPr>
              <a:t>Weathering &amp; Erosion</a:t>
            </a:r>
            <a:endParaRPr lang="en-US" sz="4000" b="1" dirty="0"/>
          </a:p>
        </p:txBody>
      </p:sp>
      <p:pic>
        <p:nvPicPr>
          <p:cNvPr id="57347" name="Picture 3"/>
          <p:cNvPicPr>
            <a:picLocks noChangeAspect="1" noChangeArrowheads="1"/>
          </p:cNvPicPr>
          <p:nvPr/>
        </p:nvPicPr>
        <p:blipFill>
          <a:blip r:embed="rId2" cstate="screen"/>
          <a:srcRect l="7000" r="7500"/>
          <a:stretch>
            <a:fillRect/>
          </a:stretch>
        </p:blipFill>
        <p:spPr bwMode="auto">
          <a:xfrm>
            <a:off x="0" y="13368"/>
            <a:ext cx="9144000" cy="6844632"/>
          </a:xfrm>
          <a:prstGeom prst="rect">
            <a:avLst/>
          </a:prstGeom>
          <a:noFill/>
          <a:ln w="9525">
            <a:noFill/>
            <a:miter lim="800000"/>
            <a:headEnd/>
            <a:tailEnd/>
          </a:ln>
        </p:spPr>
      </p:pic>
      <p:sp>
        <p:nvSpPr>
          <p:cNvPr id="43" name="TextBox 42"/>
          <p:cNvSpPr txBox="1"/>
          <p:nvPr/>
        </p:nvSpPr>
        <p:spPr>
          <a:xfrm>
            <a:off x="0" y="1295400"/>
            <a:ext cx="5562600" cy="2862322"/>
          </a:xfrm>
          <a:prstGeom prst="rect">
            <a:avLst/>
          </a:prstGeom>
          <a:noFill/>
        </p:spPr>
        <p:txBody>
          <a:bodyPr wrap="square" rtlCol="0">
            <a:spAutoFit/>
          </a:bodyPr>
          <a:lstStyle/>
          <a:p>
            <a:pPr marL="225425" indent="-225425">
              <a:spcAft>
                <a:spcPts val="600"/>
              </a:spcAft>
              <a:buFont typeface="Arial" pitchFamily="34" charset="0"/>
              <a:buChar char="•"/>
            </a:pPr>
            <a:r>
              <a:rPr lang="en-US" sz="3000" b="1" dirty="0" smtClean="0">
                <a:solidFill>
                  <a:srgbClr val="FF0000"/>
                </a:solidFill>
                <a:effectLst>
                  <a:outerShdw blurRad="38100" dist="50800" dir="2460000" algn="tl">
                    <a:schemeClr val="tx1"/>
                  </a:outerShdw>
                </a:effectLst>
              </a:rPr>
              <a:t>Amount of erosional debris </a:t>
            </a:r>
            <a:r>
              <a:rPr lang="en-US" sz="3000" b="1" dirty="0" smtClean="0"/>
              <a:t>transported to the Great Plains and then </a:t>
            </a:r>
            <a:r>
              <a:rPr lang="en-US" sz="3000" b="1" dirty="0" smtClean="0">
                <a:solidFill>
                  <a:srgbClr val="FF0000"/>
                </a:solidFill>
                <a:effectLst>
                  <a:outerShdw blurRad="38100" dist="50800" dir="2460000" algn="tl">
                    <a:schemeClr val="tx1"/>
                  </a:outerShdw>
                </a:effectLst>
              </a:rPr>
              <a:t>moved by rivers to the Gulf of Mexico </a:t>
            </a:r>
            <a:r>
              <a:rPr lang="en-US" sz="3000" b="1" dirty="0" smtClean="0"/>
              <a:t>was so significant as to have </a:t>
            </a:r>
            <a:r>
              <a:rPr lang="en-US" sz="3000" b="1" dirty="0" smtClean="0">
                <a:solidFill>
                  <a:srgbClr val="FF0000"/>
                </a:solidFill>
                <a:effectLst>
                  <a:outerShdw blurRad="38100" dist="50800" dir="2460000" algn="tl">
                    <a:schemeClr val="tx1"/>
                  </a:outerShdw>
                </a:effectLst>
              </a:rPr>
              <a:t>pushed the coastline out 100 miles</a:t>
            </a:r>
          </a:p>
        </p:txBody>
      </p:sp>
      <p:sp>
        <p:nvSpPr>
          <p:cNvPr id="44" name="TextBox 43"/>
          <p:cNvSpPr txBox="1"/>
          <p:nvPr/>
        </p:nvSpPr>
        <p:spPr>
          <a:xfrm>
            <a:off x="0" y="4191000"/>
            <a:ext cx="9144000" cy="2554545"/>
          </a:xfrm>
          <a:prstGeom prst="rect">
            <a:avLst/>
          </a:prstGeom>
          <a:noFill/>
        </p:spPr>
        <p:txBody>
          <a:bodyPr wrap="square" rtlCol="0">
            <a:spAutoFit/>
          </a:bodyPr>
          <a:lstStyle/>
          <a:p>
            <a:pPr marL="225425" indent="-225425">
              <a:spcAft>
                <a:spcPts val="1200"/>
              </a:spcAft>
              <a:buFont typeface="Arial" pitchFamily="34" charset="0"/>
              <a:buChar char="•"/>
            </a:pPr>
            <a:r>
              <a:rPr lang="en-US" sz="3000" b="1" dirty="0" smtClean="0"/>
              <a:t>20-30 mya streams began depositing </a:t>
            </a:r>
            <a:r>
              <a:rPr lang="en-US" sz="3000" b="1" dirty="0" smtClean="0">
                <a:solidFill>
                  <a:srgbClr val="FF0000"/>
                </a:solidFill>
                <a:effectLst>
                  <a:outerShdw blurRad="38100" dist="50800" dir="2460000" algn="tl">
                    <a:schemeClr val="tx1"/>
                  </a:outerShdw>
                </a:effectLst>
              </a:rPr>
              <a:t>sand &amp; gravel </a:t>
            </a:r>
            <a:r>
              <a:rPr lang="en-US" sz="3000" b="1" dirty="0" smtClean="0"/>
              <a:t>beyond the divides (arches); </a:t>
            </a:r>
            <a:r>
              <a:rPr lang="en-US" sz="3000" b="1" dirty="0" smtClean="0">
                <a:solidFill>
                  <a:srgbClr val="FF0000"/>
                </a:solidFill>
                <a:effectLst>
                  <a:outerShdw blurRad="38100" dist="50800" dir="2460000" algn="tl">
                    <a:schemeClr val="tx1"/>
                  </a:outerShdw>
                </a:effectLst>
              </a:rPr>
              <a:t>lasted for 10 million yrs </a:t>
            </a:r>
            <a:r>
              <a:rPr lang="en-US" sz="3000" b="1" dirty="0" smtClean="0"/>
              <a:t>or more. This layer is known as the </a:t>
            </a:r>
            <a:r>
              <a:rPr lang="en-US" sz="3000" b="1" dirty="0" smtClean="0">
                <a:solidFill>
                  <a:srgbClr val="FF0000"/>
                </a:solidFill>
                <a:effectLst>
                  <a:outerShdw blurRad="38100" dist="50800" dir="2460000" algn="tl">
                    <a:schemeClr val="tx1"/>
                  </a:outerShdw>
                </a:effectLst>
              </a:rPr>
              <a:t>Ogallala Formation</a:t>
            </a:r>
          </a:p>
          <a:p>
            <a:pPr marL="225425" indent="-225425">
              <a:spcAft>
                <a:spcPts val="600"/>
              </a:spcAft>
              <a:buFont typeface="Arial" pitchFamily="34" charset="0"/>
              <a:buChar char="•"/>
            </a:pPr>
            <a:r>
              <a:rPr lang="en-US" sz="3000" b="1" dirty="0" smtClean="0"/>
              <a:t>Nearly all landforms in the Great Plains have been created by geologic processes during </a:t>
            </a:r>
            <a:r>
              <a:rPr lang="en-US" sz="3000" b="1" dirty="0" smtClean="0">
                <a:solidFill>
                  <a:srgbClr val="FF0000"/>
                </a:solidFill>
                <a:effectLst>
                  <a:outerShdw blurRad="38100" dist="50800" dir="2460000" algn="tl">
                    <a:schemeClr val="tx1"/>
                  </a:outerShdw>
                </a:effectLst>
              </a:rPr>
              <a:t>last 2 million yrs</a:t>
            </a:r>
          </a:p>
        </p:txBody>
      </p:sp>
      <p:sp>
        <p:nvSpPr>
          <p:cNvPr id="7" name="TextBox 6"/>
          <p:cNvSpPr txBox="1"/>
          <p:nvPr/>
        </p:nvSpPr>
        <p:spPr>
          <a:xfrm>
            <a:off x="0" y="0"/>
            <a:ext cx="9144000" cy="707886"/>
          </a:xfrm>
          <a:prstGeom prst="rect">
            <a:avLst/>
          </a:prstGeom>
          <a:solidFill>
            <a:srgbClr val="DFF0F5"/>
          </a:solid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22</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10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10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10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685800"/>
            <a:ext cx="9144000" cy="707886"/>
          </a:xfrm>
          <a:prstGeom prst="rect">
            <a:avLst/>
          </a:prstGeom>
          <a:solidFill>
            <a:srgbClr val="E1F4FF"/>
          </a:solidFill>
        </p:spPr>
        <p:txBody>
          <a:bodyPr wrap="square">
            <a:spAutoFit/>
          </a:bodyPr>
          <a:lstStyle/>
          <a:p>
            <a:pPr algn="ctr"/>
            <a:r>
              <a:rPr lang="en-US" sz="4000" b="1" dirty="0" smtClean="0">
                <a:effectLst>
                  <a:outerShdw dist="50800" dir="5400000" algn="ctr" rotWithShape="0">
                    <a:schemeClr val="bg1"/>
                  </a:outerShdw>
                </a:effectLst>
              </a:rPr>
              <a:t>Weathering &amp; Erosion</a:t>
            </a:r>
            <a:endParaRPr lang="en-US" sz="4000" b="1" dirty="0"/>
          </a:p>
        </p:txBody>
      </p:sp>
      <p:grpSp>
        <p:nvGrpSpPr>
          <p:cNvPr id="10" name="Group 9"/>
          <p:cNvGrpSpPr/>
          <p:nvPr/>
        </p:nvGrpSpPr>
        <p:grpSpPr>
          <a:xfrm>
            <a:off x="190500" y="1476375"/>
            <a:ext cx="8953500" cy="5057775"/>
            <a:chOff x="190500" y="1476375"/>
            <a:chExt cx="8953500" cy="5057775"/>
          </a:xfrm>
        </p:grpSpPr>
        <p:pic>
          <p:nvPicPr>
            <p:cNvPr id="58370" name="Picture 2" descr="C:\Users\RRR\Documents\Science\Geology\Products\Natural Resources\US_agriculture_monograph.jpg"/>
            <p:cNvPicPr>
              <a:picLocks noChangeAspect="1" noChangeArrowheads="1"/>
            </p:cNvPicPr>
            <p:nvPr/>
          </p:nvPicPr>
          <p:blipFill>
            <a:blip r:embed="rId2" cstate="screen"/>
            <a:srcRect/>
            <a:stretch>
              <a:fillRect/>
            </a:stretch>
          </p:blipFill>
          <p:spPr bwMode="auto">
            <a:xfrm>
              <a:off x="190500" y="1476375"/>
              <a:ext cx="8953500" cy="5057775"/>
            </a:xfrm>
            <a:prstGeom prst="rect">
              <a:avLst/>
            </a:prstGeom>
            <a:noFill/>
            <a:ln>
              <a:solidFill>
                <a:schemeClr val="tx1"/>
              </a:solidFill>
            </a:ln>
          </p:spPr>
        </p:pic>
        <p:pic>
          <p:nvPicPr>
            <p:cNvPr id="58371" name="Picture 3"/>
            <p:cNvPicPr>
              <a:picLocks noChangeAspect="1" noChangeArrowheads="1"/>
            </p:cNvPicPr>
            <p:nvPr/>
          </p:nvPicPr>
          <p:blipFill>
            <a:blip r:embed="rId3" cstate="screen"/>
            <a:srcRect l="902" t="3548" r="1986"/>
            <a:stretch>
              <a:fillRect/>
            </a:stretch>
          </p:blipFill>
          <p:spPr bwMode="auto">
            <a:xfrm>
              <a:off x="190500" y="5105400"/>
              <a:ext cx="2562225" cy="1423988"/>
            </a:xfrm>
            <a:prstGeom prst="rect">
              <a:avLst/>
            </a:prstGeom>
            <a:noFill/>
            <a:ln w="9525">
              <a:solidFill>
                <a:schemeClr val="tx1"/>
              </a:solidFill>
              <a:miter lim="800000"/>
              <a:headEnd/>
              <a:tailEnd/>
            </a:ln>
          </p:spPr>
        </p:pic>
      </p:grpSp>
      <p:sp>
        <p:nvSpPr>
          <p:cNvPr id="14" name="Freeform 13"/>
          <p:cNvSpPr/>
          <p:nvPr/>
        </p:nvSpPr>
        <p:spPr>
          <a:xfrm rot="158768">
            <a:off x="2018911" y="2021477"/>
            <a:ext cx="4339222" cy="3771558"/>
          </a:xfrm>
          <a:custGeom>
            <a:avLst/>
            <a:gdLst>
              <a:gd name="connsiteX0" fmla="*/ 3175686 w 4856205"/>
              <a:gd name="connsiteY0" fmla="*/ 2162432 h 4399005"/>
              <a:gd name="connsiteX1" fmla="*/ 2903838 w 4856205"/>
              <a:gd name="connsiteY1" fmla="*/ 2669059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31989 w 4856205"/>
              <a:gd name="connsiteY3" fmla="*/ 3249827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4237 w 4856205"/>
              <a:gd name="connsiteY2" fmla="*/ 2923962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3174 w 4856205"/>
              <a:gd name="connsiteY43" fmla="*/ 626327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84091 w 4856205"/>
              <a:gd name="connsiteY43" fmla="*/ 782083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199120 w 4856205"/>
              <a:gd name="connsiteY46" fmla="*/ 996367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03595 w 4856205"/>
              <a:gd name="connsiteY49" fmla="*/ 982296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70019 w 4856205"/>
              <a:gd name="connsiteY43" fmla="*/ 477608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46138 w 4856205"/>
              <a:gd name="connsiteY43" fmla="*/ 474090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56205" h="4399005">
                <a:moveTo>
                  <a:pt x="3175686" y="2162432"/>
                </a:moveTo>
                <a:lnTo>
                  <a:pt x="3106687" y="2297422"/>
                </a:lnTo>
                <a:lnTo>
                  <a:pt x="2892403" y="2612451"/>
                </a:lnTo>
                <a:lnTo>
                  <a:pt x="2754237" y="2923962"/>
                </a:lnTo>
                <a:lnTo>
                  <a:pt x="2616071" y="3235473"/>
                </a:lnTo>
                <a:lnTo>
                  <a:pt x="2520778" y="3274540"/>
                </a:lnTo>
                <a:lnTo>
                  <a:pt x="2471351" y="3669956"/>
                </a:lnTo>
                <a:lnTo>
                  <a:pt x="2483708" y="3880021"/>
                </a:lnTo>
                <a:lnTo>
                  <a:pt x="2397210" y="4139513"/>
                </a:lnTo>
                <a:lnTo>
                  <a:pt x="2323070" y="4312508"/>
                </a:lnTo>
                <a:lnTo>
                  <a:pt x="1977081" y="4399005"/>
                </a:lnTo>
                <a:lnTo>
                  <a:pt x="1791729" y="4399005"/>
                </a:lnTo>
                <a:lnTo>
                  <a:pt x="1729946" y="4324865"/>
                </a:lnTo>
                <a:lnTo>
                  <a:pt x="1519881" y="4337221"/>
                </a:lnTo>
                <a:lnTo>
                  <a:pt x="1421027" y="4114800"/>
                </a:lnTo>
                <a:lnTo>
                  <a:pt x="1186248" y="4015946"/>
                </a:lnTo>
                <a:lnTo>
                  <a:pt x="1099751" y="3842951"/>
                </a:lnTo>
                <a:lnTo>
                  <a:pt x="988540" y="3385751"/>
                </a:lnTo>
                <a:lnTo>
                  <a:pt x="951470" y="3274540"/>
                </a:lnTo>
                <a:lnTo>
                  <a:pt x="963827" y="3089189"/>
                </a:lnTo>
                <a:lnTo>
                  <a:pt x="1037967" y="3002692"/>
                </a:lnTo>
                <a:lnTo>
                  <a:pt x="1062681" y="2347784"/>
                </a:lnTo>
                <a:lnTo>
                  <a:pt x="1087394" y="1556951"/>
                </a:lnTo>
                <a:lnTo>
                  <a:pt x="1087394" y="1556951"/>
                </a:lnTo>
                <a:lnTo>
                  <a:pt x="914400" y="1519881"/>
                </a:lnTo>
                <a:lnTo>
                  <a:pt x="864973" y="1408670"/>
                </a:lnTo>
                <a:lnTo>
                  <a:pt x="902043" y="1136821"/>
                </a:lnTo>
                <a:lnTo>
                  <a:pt x="815546" y="951470"/>
                </a:lnTo>
                <a:lnTo>
                  <a:pt x="556054" y="852616"/>
                </a:lnTo>
                <a:lnTo>
                  <a:pt x="420129" y="803189"/>
                </a:lnTo>
                <a:lnTo>
                  <a:pt x="395416" y="716692"/>
                </a:lnTo>
                <a:lnTo>
                  <a:pt x="420129" y="494270"/>
                </a:lnTo>
                <a:lnTo>
                  <a:pt x="395416" y="444843"/>
                </a:lnTo>
                <a:lnTo>
                  <a:pt x="123567" y="345989"/>
                </a:lnTo>
                <a:lnTo>
                  <a:pt x="0" y="0"/>
                </a:lnTo>
                <a:lnTo>
                  <a:pt x="716692" y="98854"/>
                </a:lnTo>
                <a:lnTo>
                  <a:pt x="1149178" y="123567"/>
                </a:lnTo>
                <a:lnTo>
                  <a:pt x="1594021" y="135924"/>
                </a:lnTo>
                <a:lnTo>
                  <a:pt x="2656702" y="135924"/>
                </a:lnTo>
                <a:lnTo>
                  <a:pt x="2656702" y="24713"/>
                </a:lnTo>
                <a:lnTo>
                  <a:pt x="2693773" y="24713"/>
                </a:lnTo>
                <a:lnTo>
                  <a:pt x="2743200" y="172994"/>
                </a:lnTo>
                <a:lnTo>
                  <a:pt x="2977978" y="185351"/>
                </a:lnTo>
                <a:lnTo>
                  <a:pt x="2946138" y="474090"/>
                </a:lnTo>
                <a:lnTo>
                  <a:pt x="2956692" y="702446"/>
                </a:lnTo>
                <a:lnTo>
                  <a:pt x="3101546" y="963827"/>
                </a:lnTo>
                <a:lnTo>
                  <a:pt x="3163329" y="926756"/>
                </a:lnTo>
                <a:lnTo>
                  <a:pt x="3271720" y="916731"/>
                </a:lnTo>
                <a:lnTo>
                  <a:pt x="3348681" y="1000897"/>
                </a:lnTo>
                <a:lnTo>
                  <a:pt x="3503595" y="982296"/>
                </a:lnTo>
                <a:lnTo>
                  <a:pt x="3503595" y="982296"/>
                </a:lnTo>
                <a:lnTo>
                  <a:pt x="3595816" y="1050324"/>
                </a:lnTo>
                <a:lnTo>
                  <a:pt x="3756454" y="827902"/>
                </a:lnTo>
                <a:lnTo>
                  <a:pt x="3880021" y="568411"/>
                </a:lnTo>
                <a:lnTo>
                  <a:pt x="3991232" y="494270"/>
                </a:lnTo>
                <a:lnTo>
                  <a:pt x="4226010" y="457200"/>
                </a:lnTo>
                <a:lnTo>
                  <a:pt x="4374292" y="518984"/>
                </a:lnTo>
                <a:lnTo>
                  <a:pt x="4028302" y="654908"/>
                </a:lnTo>
                <a:lnTo>
                  <a:pt x="3867665" y="914400"/>
                </a:lnTo>
                <a:lnTo>
                  <a:pt x="3892378" y="1173892"/>
                </a:lnTo>
                <a:lnTo>
                  <a:pt x="3978875" y="1556951"/>
                </a:lnTo>
                <a:lnTo>
                  <a:pt x="4102443" y="1569308"/>
                </a:lnTo>
                <a:lnTo>
                  <a:pt x="4151870" y="1359243"/>
                </a:lnTo>
                <a:lnTo>
                  <a:pt x="4090086" y="1124465"/>
                </a:lnTo>
                <a:lnTo>
                  <a:pt x="4090086" y="926756"/>
                </a:lnTo>
                <a:lnTo>
                  <a:pt x="4275438" y="630194"/>
                </a:lnTo>
                <a:lnTo>
                  <a:pt x="4497859" y="729048"/>
                </a:lnTo>
                <a:lnTo>
                  <a:pt x="4559643" y="902043"/>
                </a:lnTo>
                <a:lnTo>
                  <a:pt x="4510216" y="1037967"/>
                </a:lnTo>
                <a:lnTo>
                  <a:pt x="4559643" y="1087394"/>
                </a:lnTo>
                <a:lnTo>
                  <a:pt x="4621427" y="926756"/>
                </a:lnTo>
                <a:lnTo>
                  <a:pt x="4732638" y="1161535"/>
                </a:lnTo>
                <a:lnTo>
                  <a:pt x="4670854" y="1421027"/>
                </a:lnTo>
                <a:lnTo>
                  <a:pt x="4856205" y="1482811"/>
                </a:lnTo>
                <a:lnTo>
                  <a:pt x="4769708" y="1668162"/>
                </a:lnTo>
                <a:lnTo>
                  <a:pt x="4843848" y="1853513"/>
                </a:lnTo>
                <a:lnTo>
                  <a:pt x="4683210" y="2063578"/>
                </a:lnTo>
                <a:lnTo>
                  <a:pt x="4572000" y="2026508"/>
                </a:lnTo>
                <a:lnTo>
                  <a:pt x="4460789" y="2100648"/>
                </a:lnTo>
                <a:lnTo>
                  <a:pt x="4411362" y="2211859"/>
                </a:lnTo>
                <a:lnTo>
                  <a:pt x="4312508" y="2038865"/>
                </a:lnTo>
                <a:lnTo>
                  <a:pt x="4176583" y="2113005"/>
                </a:lnTo>
                <a:lnTo>
                  <a:pt x="4114800" y="2248929"/>
                </a:lnTo>
                <a:lnTo>
                  <a:pt x="3867665" y="2458994"/>
                </a:lnTo>
                <a:lnTo>
                  <a:pt x="3645243" y="2384854"/>
                </a:lnTo>
                <a:lnTo>
                  <a:pt x="3608173" y="2224216"/>
                </a:lnTo>
                <a:lnTo>
                  <a:pt x="3571102" y="2199502"/>
                </a:lnTo>
                <a:lnTo>
                  <a:pt x="3521675" y="2236573"/>
                </a:lnTo>
                <a:lnTo>
                  <a:pt x="3398108" y="2248929"/>
                </a:lnTo>
                <a:lnTo>
                  <a:pt x="3175686" y="2162432"/>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7048500" y="1478340"/>
            <a:ext cx="2095499" cy="3046988"/>
          </a:xfrm>
          <a:prstGeom prst="rect">
            <a:avLst/>
          </a:prstGeom>
          <a:solidFill>
            <a:schemeClr val="tx1"/>
          </a:solidFill>
        </p:spPr>
        <p:txBody>
          <a:bodyPr wrap="square" rtlCol="0">
            <a:spAutoFit/>
          </a:bodyPr>
          <a:lstStyle/>
          <a:p>
            <a:pPr algn="ctr"/>
            <a:r>
              <a:rPr lang="en-US" sz="3200" b="1" dirty="0" smtClean="0">
                <a:solidFill>
                  <a:srgbClr val="FF0000"/>
                </a:solidFill>
              </a:rPr>
              <a:t>Erosional debris </a:t>
            </a:r>
            <a:r>
              <a:rPr lang="en-US" sz="3200" b="1" dirty="0" smtClean="0">
                <a:solidFill>
                  <a:schemeClr val="bg1"/>
                </a:solidFill>
              </a:rPr>
              <a:t>weathered into </a:t>
            </a:r>
            <a:r>
              <a:rPr lang="en-US" sz="3200" b="1" dirty="0" smtClean="0">
                <a:solidFill>
                  <a:srgbClr val="FF0000"/>
                </a:solidFill>
              </a:rPr>
              <a:t>fantastic </a:t>
            </a:r>
          </a:p>
          <a:p>
            <a:pPr algn="ctr"/>
            <a:r>
              <a:rPr lang="en-US" sz="3200" b="1" dirty="0" smtClean="0">
                <a:solidFill>
                  <a:srgbClr val="FF0000"/>
                </a:solidFill>
              </a:rPr>
              <a:t>crop soils</a:t>
            </a:r>
            <a:endParaRPr lang="en-US" sz="3200" b="1" dirty="0">
              <a:solidFill>
                <a:srgbClr val="FF0000"/>
              </a:solidFill>
            </a:endParaRPr>
          </a:p>
        </p:txBody>
      </p:sp>
      <p:sp>
        <p:nvSpPr>
          <p:cNvPr id="12" name="TextBox 11"/>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1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23</a:t>
            </a:fld>
            <a:endParaRPr lang="en-US" sz="1600" dirty="0">
              <a:solidFill>
                <a:schemeClr val="tx1"/>
              </a:solidFill>
            </a:endParaRPr>
          </a:p>
        </p:txBody>
      </p:sp>
      <p:pic>
        <p:nvPicPr>
          <p:cNvPr id="122882" name="Picture 2" descr="Image result for water demand of different crops"/>
          <p:cNvPicPr>
            <a:picLocks noChangeAspect="1" noChangeArrowheads="1"/>
          </p:cNvPicPr>
          <p:nvPr/>
        </p:nvPicPr>
        <p:blipFill>
          <a:blip r:embed="rId4" cstate="screen"/>
          <a:srcRect/>
          <a:stretch>
            <a:fillRect/>
          </a:stretch>
        </p:blipFill>
        <p:spPr bwMode="auto">
          <a:xfrm>
            <a:off x="0" y="7192077"/>
            <a:ext cx="9144000" cy="4321583"/>
          </a:xfrm>
          <a:prstGeom prst="rect">
            <a:avLst/>
          </a:prstGeom>
          <a:noFill/>
        </p:spPr>
      </p:pic>
      <p:pic>
        <p:nvPicPr>
          <p:cNvPr id="122884" name="Picture 4" descr="Image result for map of corn grown"/>
          <p:cNvPicPr>
            <a:picLocks noChangeAspect="1" noChangeArrowheads="1"/>
          </p:cNvPicPr>
          <p:nvPr/>
        </p:nvPicPr>
        <p:blipFill>
          <a:blip r:embed="rId5" cstate="screen"/>
          <a:srcRect/>
          <a:stretch>
            <a:fillRect/>
          </a:stretch>
        </p:blipFill>
        <p:spPr bwMode="auto">
          <a:xfrm>
            <a:off x="270163" y="1101437"/>
            <a:ext cx="8271164" cy="63164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2884"/>
                                        </p:tgtEl>
                                        <p:attrNameLst>
                                          <p:attrName>style.visibility</p:attrName>
                                        </p:attrNameLst>
                                      </p:cBhvr>
                                      <p:to>
                                        <p:strVal val="visible"/>
                                      </p:to>
                                    </p:set>
                                    <p:animEffect transition="in" filter="wipe(left)">
                                      <p:cBhvr>
                                        <p:cTn id="21" dur="5000"/>
                                        <p:tgtEl>
                                          <p:spTgt spid="122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131887"/>
            <a:ext cx="9189719" cy="5954713"/>
            <a:chOff x="0" y="1131887"/>
            <a:chExt cx="9189719" cy="5954713"/>
          </a:xfrm>
        </p:grpSpPr>
        <p:sp>
          <p:nvSpPr>
            <p:cNvPr id="22" name="Rectangle 21"/>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24" name="Rectangle 23"/>
          <p:cNvSpPr/>
          <p:nvPr/>
        </p:nvSpPr>
        <p:spPr>
          <a:xfrm>
            <a:off x="0" y="1362075"/>
            <a:ext cx="9144000" cy="5495925"/>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latin typeface="Calibri" pitchFamily="34" charset="0"/>
              </a:rPr>
              <a:t>TODAY’S GEOLOGY</a:t>
            </a:r>
            <a:endParaRPr lang="en-US" sz="4000" b="1" dirty="0">
              <a:ln>
                <a:solidFill>
                  <a:schemeClr val="tx1"/>
                </a:solidFill>
              </a:ln>
              <a:latin typeface="Calibri" pitchFamily="34" charset="0"/>
            </a:endParaRPr>
          </a:p>
        </p:txBody>
      </p:sp>
      <p:sp>
        <p:nvSpPr>
          <p:cNvPr id="25" name="Rectangle 24"/>
          <p:cNvSpPr/>
          <p:nvPr/>
        </p:nvSpPr>
        <p:spPr>
          <a:xfrm>
            <a:off x="0" y="0"/>
            <a:ext cx="9144000" cy="707886"/>
          </a:xfrm>
          <a:prstGeom prst="rect">
            <a:avLst/>
          </a:prstGeom>
        </p:spPr>
        <p:txBody>
          <a:bodyPr wrap="square">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Geologic Setting </a:t>
            </a:r>
            <a:endParaRPr lang="en-US" sz="4000" dirty="0"/>
          </a:p>
        </p:txBody>
      </p:sp>
      <p:sp>
        <p:nvSpPr>
          <p:cNvPr id="27" name="TextBox 3"/>
          <p:cNvSpPr txBox="1">
            <a:spLocks noChangeArrowheads="1"/>
          </p:cNvSpPr>
          <p:nvPr/>
        </p:nvSpPr>
        <p:spPr bwMode="auto">
          <a:xfrm>
            <a:off x="0" y="1617568"/>
            <a:ext cx="9144000" cy="5632311"/>
          </a:xfrm>
          <a:prstGeom prst="rect">
            <a:avLst/>
          </a:prstGeom>
          <a:noFill/>
          <a:ln w="9525">
            <a:noFill/>
            <a:miter lim="800000"/>
            <a:headEnd/>
            <a:tailEnd/>
          </a:ln>
        </p:spPr>
        <p:txBody>
          <a:bodyPr wrap="square">
            <a:spAutoFit/>
          </a:bodyPr>
          <a:lstStyle/>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Great Plains</a:t>
            </a:r>
          </a:p>
          <a:p>
            <a:pPr marL="1714500" lvl="2"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Formation – Regional Tectonics </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Interior Seas – Source of Rocks</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Creating Landscapes – </a:t>
            </a:r>
          </a:p>
          <a:p>
            <a:pPr marL="1714500" indent="-228600"/>
            <a:r>
              <a:rPr lang="en-US" sz="4000" b="1" dirty="0" smtClean="0">
                <a:ln>
                  <a:solidFill>
                    <a:schemeClr val="tx1"/>
                  </a:solidFill>
                </a:ln>
                <a:solidFill>
                  <a:srgbClr val="FFFF00"/>
                </a:solidFill>
                <a:effectLst>
                  <a:outerShdw dist="50800" dir="5400000" algn="ctr" rotWithShape="0">
                    <a:schemeClr val="tx1"/>
                  </a:outerShdw>
                </a:effectLst>
              </a:rPr>
              <a:t>			Weathering &amp; Erosion</a:t>
            </a:r>
          </a:p>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Missouri River</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Statistics </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Origin - Glaciation </a:t>
            </a: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p:nvSpPr>
          <p:cNvPr id="10" name="Rounded Rectangle 9"/>
          <p:cNvSpPr/>
          <p:nvPr/>
        </p:nvSpPr>
        <p:spPr>
          <a:xfrm>
            <a:off x="1547446" y="5285433"/>
            <a:ext cx="3808325" cy="65348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24</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370975"/>
          </a:xfrm>
          <a:prstGeom prst="rect">
            <a:avLst/>
          </a:prstGeom>
        </p:spPr>
        <p:txBody>
          <a:bodyPr wrap="square">
            <a:spAutoFit/>
          </a:bodyPr>
          <a:lstStyle/>
          <a:p>
            <a:r>
              <a:rPr lang="en-US" sz="1200" dirty="0" smtClean="0">
                <a:hlinkClick r:id="rId2"/>
              </a:rPr>
              <a:t>https://en.wikipedia.org/wiki/Missouri_River</a:t>
            </a:r>
            <a:endParaRPr lang="en-US" sz="1200" dirty="0" smtClean="0"/>
          </a:p>
          <a:p>
            <a:endParaRPr lang="en-US" sz="1200" dirty="0" smtClean="0"/>
          </a:p>
          <a:p>
            <a:r>
              <a:rPr lang="en-US" sz="1200" dirty="0" smtClean="0"/>
              <a:t>The Rocky Mountains of southwestern Montana at the headwaters of the Missouri River first rose in the </a:t>
            </a:r>
            <a:r>
              <a:rPr lang="en-US" sz="1200" dirty="0" err="1" smtClean="0"/>
              <a:t>Laramide</a:t>
            </a:r>
            <a:r>
              <a:rPr lang="en-US" sz="1200" dirty="0" smtClean="0"/>
              <a:t> </a:t>
            </a:r>
            <a:r>
              <a:rPr lang="en-US" sz="1200" dirty="0" err="1" smtClean="0"/>
              <a:t>Orogeny</a:t>
            </a:r>
            <a:r>
              <a:rPr lang="en-US" sz="1200" dirty="0" smtClean="0"/>
              <a:t>, a mountain-building episode that occurred from around 70 to 45 million years ago (the end of the Mesozoic through the early Cenozoic). This </a:t>
            </a:r>
            <a:r>
              <a:rPr lang="en-US" sz="1200" dirty="0" err="1" smtClean="0"/>
              <a:t>orogeny</a:t>
            </a:r>
            <a:r>
              <a:rPr lang="en-US" sz="1200" dirty="0" smtClean="0"/>
              <a:t> uplifted Cretaceous rocks along the western side of the Western Interior Seaway, a vast shallow sea that stretched from the Arctic Ocean to the Gulf of Mexico, and deposited the sediments that now underlie much of the drainage basin of the Missouri River. This </a:t>
            </a:r>
            <a:r>
              <a:rPr lang="en-US" sz="1200" dirty="0" err="1" smtClean="0"/>
              <a:t>Laramide</a:t>
            </a:r>
            <a:r>
              <a:rPr lang="en-US" sz="1200" dirty="0" smtClean="0"/>
              <a:t> uplift caused the sea to retreat and laid the framework for a vast drainage system of rivers flowing from the Rocky and Appalachian Mountains, the predecessor of the modern-day Mississippi watershed.</a:t>
            </a:r>
            <a:r>
              <a:rPr lang="en-US" sz="1200" baseline="30000" dirty="0" smtClean="0"/>
              <a:t> </a:t>
            </a:r>
            <a:r>
              <a:rPr lang="en-US" sz="1200" dirty="0" smtClean="0"/>
              <a:t>The </a:t>
            </a:r>
            <a:r>
              <a:rPr lang="en-US" sz="1200" dirty="0" err="1" smtClean="0"/>
              <a:t>Laramide</a:t>
            </a:r>
            <a:r>
              <a:rPr lang="en-US" sz="1200" dirty="0" smtClean="0"/>
              <a:t> </a:t>
            </a:r>
            <a:r>
              <a:rPr lang="en-US" sz="1200" dirty="0" err="1" smtClean="0"/>
              <a:t>Orogeny</a:t>
            </a:r>
            <a:r>
              <a:rPr lang="en-US" sz="1200" dirty="0" smtClean="0"/>
              <a:t> is essential to modern Missouri River hydrology, as snow and ice melt from the Rockies provide the majority of the flow in the Missouri and its tributaries.</a:t>
            </a:r>
          </a:p>
          <a:p>
            <a:r>
              <a:rPr lang="en-US" sz="1200" dirty="0" smtClean="0"/>
              <a:t>The Missouri and many of its tributaries cross the Great Plains, flowing over or cutting into the Ogallala Group and older mid-Cenozoic sedimentary rocks. The lowest major Cenozoic unit, the White River Formation, was deposited between roughly 35 and 29 million years ago</a:t>
            </a:r>
            <a:r>
              <a:rPr lang="en-US" sz="1200" baseline="30000" dirty="0" smtClean="0"/>
              <a:t>[</a:t>
            </a:r>
            <a:r>
              <a:rPr lang="en-US" sz="1200" dirty="0" smtClean="0"/>
              <a:t>and consists of </a:t>
            </a:r>
            <a:r>
              <a:rPr lang="en-US" sz="1200" dirty="0" err="1" smtClean="0"/>
              <a:t>claystone</a:t>
            </a:r>
            <a:r>
              <a:rPr lang="en-US" sz="1200" dirty="0" smtClean="0"/>
              <a:t>, sandstone, limestone, and conglomerate.</a:t>
            </a:r>
            <a:r>
              <a:rPr lang="en-US" sz="1200" baseline="30000" dirty="0" smtClean="0"/>
              <a:t> </a:t>
            </a:r>
            <a:r>
              <a:rPr lang="en-US" sz="1200" dirty="0" smtClean="0"/>
              <a:t>Channel sandstones and finer-grained overbank deposits of the fluvial</a:t>
            </a:r>
            <a:r>
              <a:rPr lang="en-US" sz="1200" baseline="30000" dirty="0" smtClean="0"/>
              <a:t> </a:t>
            </a:r>
            <a:r>
              <a:rPr lang="en-US" sz="1200" dirty="0" smtClean="0"/>
              <a:t> </a:t>
            </a:r>
            <a:r>
              <a:rPr lang="en-US" sz="1200" dirty="0" err="1" smtClean="0"/>
              <a:t>Arikaree</a:t>
            </a:r>
            <a:r>
              <a:rPr lang="en-US" sz="1200" dirty="0" smtClean="0"/>
              <a:t> Group were deposited between 29 and 19 million years ago. The Miocene-age Ogallala and the slightly younger Pliocene-age Broadwater Formation deposited atop the </a:t>
            </a:r>
            <a:r>
              <a:rPr lang="en-US" sz="1200" dirty="0" err="1" smtClean="0"/>
              <a:t>Arikaree</a:t>
            </a:r>
            <a:r>
              <a:rPr lang="en-US" sz="1200" dirty="0" smtClean="0"/>
              <a:t> Group, and are formed from material eroded off of the Rocky Mountains during a time of increased generation of topographic relief;</a:t>
            </a:r>
            <a:r>
              <a:rPr lang="en-US" sz="1200" baseline="30000" dirty="0" smtClean="0"/>
              <a:t> </a:t>
            </a:r>
            <a:r>
              <a:rPr lang="en-US" sz="1200" dirty="0" smtClean="0"/>
              <a:t>these formations stretch from the Rocky Mountains nearly to the Iowa border and give the Great Plains much of their gentle but persistent eastward tilt, and also constitute a major aquifer.</a:t>
            </a:r>
          </a:p>
          <a:p>
            <a:r>
              <a:rPr lang="en-US" sz="1200" dirty="0" smtClean="0"/>
              <a:t>Immediately before the Quaternary Ice Age, the Missouri River was likely split into three segments: an upper portion that drained northwards into Hudson Bay,</a:t>
            </a:r>
            <a:r>
              <a:rPr lang="en-US" sz="1200" baseline="30000" dirty="0" smtClean="0"/>
              <a:t> </a:t>
            </a:r>
            <a:r>
              <a:rPr lang="en-US" sz="1200" dirty="0" smtClean="0"/>
              <a:t>and middle and lower sections that flowed eastward down the regional slope.</a:t>
            </a:r>
            <a:r>
              <a:rPr lang="en-US" sz="1200" baseline="30000" dirty="0" smtClean="0"/>
              <a:t> </a:t>
            </a:r>
            <a:r>
              <a:rPr lang="en-US" sz="1200" dirty="0" smtClean="0"/>
              <a:t> As the Earth plunged into the Ice Age, a pre-</a:t>
            </a:r>
            <a:r>
              <a:rPr lang="en-US" sz="1200" dirty="0" err="1" smtClean="0"/>
              <a:t>Illinoian</a:t>
            </a:r>
            <a:r>
              <a:rPr lang="en-US" sz="1200" dirty="0" smtClean="0"/>
              <a:t> (or possibly the </a:t>
            </a:r>
            <a:r>
              <a:rPr lang="en-US" sz="1200" dirty="0" err="1" smtClean="0"/>
              <a:t>Illinoian</a:t>
            </a:r>
            <a:r>
              <a:rPr lang="en-US" sz="1200" dirty="0" smtClean="0"/>
              <a:t>) </a:t>
            </a:r>
            <a:r>
              <a:rPr lang="en-US" sz="1200" dirty="0" err="1" smtClean="0"/>
              <a:t>glaciation</a:t>
            </a:r>
            <a:r>
              <a:rPr lang="en-US" sz="1200" dirty="0" smtClean="0"/>
              <a:t> diverted the Missouri River southeastwards towards its present confluence with the Mississippi and caused it to integrate into a single river system that cuts across the regional slope.</a:t>
            </a:r>
            <a:r>
              <a:rPr lang="en-US" sz="1200" baseline="30000" dirty="0" smtClean="0"/>
              <a:t> </a:t>
            </a:r>
            <a:r>
              <a:rPr lang="en-US" sz="1200" dirty="0" smtClean="0"/>
              <a:t> In western Montana, the Missouri River is thought to have once flowed north then east around the Bear Paw Mountains. Sapphires are found in some spots along the river in western </a:t>
            </a:r>
            <a:r>
              <a:rPr lang="en-US" sz="1200" dirty="0" err="1" smtClean="0"/>
              <a:t>Montana.Advances</a:t>
            </a:r>
            <a:r>
              <a:rPr lang="en-US" sz="1200" dirty="0" smtClean="0"/>
              <a:t> of the continental ice sheets diverted the river and its tributaries, causing them to pool up into large temporary lakes such as Glacial Lakes Great Falls, Musselshell and others. As the lakes rose, the water in them often spilled across adjacent local drainage divides, creating now-abandoned channels and coulees including the </a:t>
            </a:r>
            <a:r>
              <a:rPr lang="en-US" sz="1200" dirty="0" err="1" smtClean="0"/>
              <a:t>Shonkin</a:t>
            </a:r>
            <a:r>
              <a:rPr lang="en-US" sz="1200" dirty="0" smtClean="0"/>
              <a:t> Sag, 100 miles (160 km) long. When the glaciers retreated, the Missouri flowed in a new course along the south side of the </a:t>
            </a:r>
            <a:r>
              <a:rPr lang="en-US" sz="1200" dirty="0" err="1" smtClean="0"/>
              <a:t>Bearpaws</a:t>
            </a:r>
            <a:r>
              <a:rPr lang="en-US" sz="1200" dirty="0" smtClean="0"/>
              <a:t>, and the lower part of the Milk River tributary took over the original main channel.</a:t>
            </a:r>
          </a:p>
          <a:p>
            <a:r>
              <a:rPr lang="en-US" sz="1200" dirty="0" smtClean="0"/>
              <a:t>The Missouri's nickname, the "Big Muddy", was inspired by its enormous loads of sediment or silt – some of the largest of any North American river.</a:t>
            </a:r>
            <a:r>
              <a:rPr lang="en-US" sz="1200" baseline="30000" dirty="0" smtClean="0"/>
              <a:t> </a:t>
            </a:r>
            <a:r>
              <a:rPr lang="en-US" sz="1200" dirty="0" smtClean="0"/>
              <a:t>  In its pre-development state, the river transported some 175 to 320 million short tons (159 to 290 Mt) per year.</a:t>
            </a:r>
            <a:r>
              <a:rPr lang="en-US" sz="1200" baseline="30000" dirty="0" smtClean="0"/>
              <a:t> </a:t>
            </a:r>
            <a:r>
              <a:rPr lang="en-US" sz="1200" dirty="0" smtClean="0"/>
              <a:t>The construction of dams and levees has drastically reduced this to 20 to 25 million short tons (18 to 23 Mt) in the present day.</a:t>
            </a:r>
            <a:r>
              <a:rPr lang="en-US" sz="1200" baseline="30000" dirty="0" smtClean="0"/>
              <a:t> </a:t>
            </a:r>
            <a:r>
              <a:rPr lang="en-US" sz="1200" dirty="0" smtClean="0"/>
              <a:t> Much of this sediment is derived from the river's floodplain, also called the meander belt; every time the river changed course, it would erode tons of soil and rocks from its banks. However, damming and channeling the river has kept it from reaching its natural sediment sources along most of its course. Reservoirs along the Missouri trap roughly 36.4 million short tons (33.0 Mt) of sediment each year.</a:t>
            </a:r>
            <a:r>
              <a:rPr lang="en-US" sz="1200" baseline="30000" dirty="0" smtClean="0"/>
              <a:t> </a:t>
            </a:r>
            <a:r>
              <a:rPr lang="en-US" sz="1200" dirty="0" smtClean="0"/>
              <a:t>  Despite this, the river still transports more than half the total silt that empties into the Gulf of Mexico; the Mississippi River Delta, formed by sediment deposits at the mouth of the Mississippi, constitutes a majority of sediments carried by the Missouri.</a:t>
            </a:r>
            <a:endParaRPr lang="en-US" sz="1200"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774434"/>
            <a:ext cx="9153422" cy="6083566"/>
            <a:chOff x="0" y="774434"/>
            <a:chExt cx="9153422" cy="6083566"/>
          </a:xfrm>
        </p:grpSpPr>
        <p:sp>
          <p:nvSpPr>
            <p:cNvPr id="14" name="Rectangle 13"/>
            <p:cNvSpPr/>
            <p:nvPr/>
          </p:nvSpPr>
          <p:spPr>
            <a:xfrm>
              <a:off x="0" y="1324947"/>
              <a:ext cx="270588" cy="5533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2"/>
            <p:cNvGrpSpPr/>
            <p:nvPr/>
          </p:nvGrpSpPr>
          <p:grpSpPr>
            <a:xfrm rot="21447252">
              <a:off x="140111" y="1161363"/>
              <a:ext cx="9013311" cy="5663379"/>
              <a:chOff x="-2963709" y="2455203"/>
              <a:chExt cx="9013311" cy="5663379"/>
            </a:xfrm>
          </p:grpSpPr>
          <p:sp>
            <p:nvSpPr>
              <p:cNvPr id="5" name="Rectangle 4"/>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http://lizardpoint.com/geography/images/maps/620x384xusa-rivers-labeled.gif,qv20140209.pagespeed.ic.dDjUdxAvai.png"/>
              <p:cNvPicPr preferRelativeResize="0">
                <a:picLocks noChangeAspect="1" noChangeArrowheads="1"/>
              </p:cNvPicPr>
              <p:nvPr/>
            </p:nvPicPr>
            <p:blipFill>
              <a:blip r:embed="rId2" cstate="screen"/>
              <a:srcRect l="3333" r="2075" b="4036"/>
              <a:stretch>
                <a:fillRect/>
              </a:stretch>
            </p:blipFill>
            <p:spPr bwMode="auto">
              <a:xfrm>
                <a:off x="-2963709" y="2455203"/>
                <a:ext cx="9013311" cy="5663379"/>
              </a:xfrm>
              <a:prstGeom prst="rect">
                <a:avLst/>
              </a:prstGeom>
              <a:noFill/>
            </p:spPr>
          </p:pic>
        </p:grpSp>
        <p:sp>
          <p:nvSpPr>
            <p:cNvPr id="13" name="TextBox 12"/>
            <p:cNvSpPr txBox="1"/>
            <p:nvPr/>
          </p:nvSpPr>
          <p:spPr>
            <a:xfrm>
              <a:off x="0" y="774434"/>
              <a:ext cx="9144000" cy="584775"/>
            </a:xfrm>
            <a:prstGeom prst="rect">
              <a:avLst/>
            </a:prstGeom>
            <a:solidFill>
              <a:schemeClr val="bg1"/>
            </a:solidFill>
          </p:spPr>
          <p:txBody>
            <a:bodyPr wrap="square" rtlCol="0">
              <a:spAutoFit/>
            </a:bodyPr>
            <a:lstStyle/>
            <a:p>
              <a:pPr algn="ctr"/>
              <a:r>
                <a:rPr lang="en-US" sz="3200" b="1" dirty="0" smtClean="0"/>
                <a:t>MAJOR RIVERS OF THE USA</a:t>
              </a:r>
              <a:endParaRPr lang="en-US" sz="3200" b="1" dirty="0"/>
            </a:p>
          </p:txBody>
        </p:sp>
        <p:sp>
          <p:nvSpPr>
            <p:cNvPr id="15" name="Rectangle 14"/>
            <p:cNvSpPr/>
            <p:nvPr/>
          </p:nvSpPr>
          <p:spPr>
            <a:xfrm>
              <a:off x="8873412" y="1324947"/>
              <a:ext cx="270588" cy="5533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55976" y="6624736"/>
              <a:ext cx="4488024"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952931" y="2955577"/>
            <a:ext cx="2099387" cy="1486015"/>
            <a:chOff x="5952931" y="2955577"/>
            <a:chExt cx="2099387" cy="1486015"/>
          </a:xfrm>
        </p:grpSpPr>
        <p:sp>
          <p:nvSpPr>
            <p:cNvPr id="18" name="Freeform 17"/>
            <p:cNvSpPr/>
            <p:nvPr/>
          </p:nvSpPr>
          <p:spPr>
            <a:xfrm>
              <a:off x="5952931" y="2955577"/>
              <a:ext cx="1614196" cy="1317843"/>
            </a:xfrm>
            <a:custGeom>
              <a:avLst/>
              <a:gdLst>
                <a:gd name="connsiteX0" fmla="*/ 1660849 w 1660849"/>
                <a:gd name="connsiteY0" fmla="*/ 11558 h 1336505"/>
                <a:gd name="connsiteX1" fmla="*/ 1660849 w 1660849"/>
                <a:gd name="connsiteY1" fmla="*/ 11558 h 1336505"/>
                <a:gd name="connsiteX2" fmla="*/ 1567542 w 1660849"/>
                <a:gd name="connsiteY2" fmla="*/ 2227 h 1336505"/>
                <a:gd name="connsiteX3" fmla="*/ 1530220 w 1660849"/>
                <a:gd name="connsiteY3" fmla="*/ 20888 h 1336505"/>
                <a:gd name="connsiteX4" fmla="*/ 1474236 w 1660849"/>
                <a:gd name="connsiteY4" fmla="*/ 48880 h 1336505"/>
                <a:gd name="connsiteX5" fmla="*/ 1492898 w 1660849"/>
                <a:gd name="connsiteY5" fmla="*/ 142186 h 1336505"/>
                <a:gd name="connsiteX6" fmla="*/ 1511559 w 1660849"/>
                <a:gd name="connsiteY6" fmla="*/ 170178 h 1336505"/>
                <a:gd name="connsiteX7" fmla="*/ 1502228 w 1660849"/>
                <a:gd name="connsiteY7" fmla="*/ 291476 h 1336505"/>
                <a:gd name="connsiteX8" fmla="*/ 1474236 w 1660849"/>
                <a:gd name="connsiteY8" fmla="*/ 300807 h 1336505"/>
                <a:gd name="connsiteX9" fmla="*/ 1464906 w 1660849"/>
                <a:gd name="connsiteY9" fmla="*/ 328799 h 1336505"/>
                <a:gd name="connsiteX10" fmla="*/ 1436914 w 1660849"/>
                <a:gd name="connsiteY10" fmla="*/ 310137 h 1336505"/>
                <a:gd name="connsiteX11" fmla="*/ 1371600 w 1660849"/>
                <a:gd name="connsiteY11" fmla="*/ 310137 h 1336505"/>
                <a:gd name="connsiteX12" fmla="*/ 1352938 w 1660849"/>
                <a:gd name="connsiteY12" fmla="*/ 496750 h 1336505"/>
                <a:gd name="connsiteX13" fmla="*/ 1315616 w 1660849"/>
                <a:gd name="connsiteY13" fmla="*/ 627378 h 1336505"/>
                <a:gd name="connsiteX14" fmla="*/ 1194318 w 1660849"/>
                <a:gd name="connsiteY14" fmla="*/ 748676 h 1336505"/>
                <a:gd name="connsiteX15" fmla="*/ 1166326 w 1660849"/>
                <a:gd name="connsiteY15" fmla="*/ 832652 h 1336505"/>
                <a:gd name="connsiteX16" fmla="*/ 1073020 w 1660849"/>
                <a:gd name="connsiteY16" fmla="*/ 879305 h 1336505"/>
                <a:gd name="connsiteX17" fmla="*/ 783771 w 1660849"/>
                <a:gd name="connsiteY17" fmla="*/ 832652 h 1336505"/>
                <a:gd name="connsiteX18" fmla="*/ 709126 w 1660849"/>
                <a:gd name="connsiteY18" fmla="*/ 888635 h 1336505"/>
                <a:gd name="connsiteX19" fmla="*/ 606489 w 1660849"/>
                <a:gd name="connsiteY19" fmla="*/ 1000603 h 1336505"/>
                <a:gd name="connsiteX20" fmla="*/ 466530 w 1660849"/>
                <a:gd name="connsiteY20" fmla="*/ 1121901 h 1336505"/>
                <a:gd name="connsiteX21" fmla="*/ 261257 w 1660849"/>
                <a:gd name="connsiteY21" fmla="*/ 1140562 h 1336505"/>
                <a:gd name="connsiteX22" fmla="*/ 167951 w 1660849"/>
                <a:gd name="connsiteY22" fmla="*/ 1327174 h 1336505"/>
                <a:gd name="connsiteX23" fmla="*/ 0 w 1660849"/>
                <a:gd name="connsiteY23" fmla="*/ 1336505 h 1336505"/>
                <a:gd name="connsiteX24" fmla="*/ 0 w 1660849"/>
                <a:gd name="connsiteY24" fmla="*/ 1336505 h 133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0849" h="1336505">
                  <a:moveTo>
                    <a:pt x="1660849" y="11558"/>
                  </a:moveTo>
                  <a:lnTo>
                    <a:pt x="1660849" y="11558"/>
                  </a:lnTo>
                  <a:cubicBezTo>
                    <a:pt x="1629747" y="8448"/>
                    <a:pt x="1598720" y="0"/>
                    <a:pt x="1567542" y="2227"/>
                  </a:cubicBezTo>
                  <a:cubicBezTo>
                    <a:pt x="1553668" y="3218"/>
                    <a:pt x="1543004" y="15409"/>
                    <a:pt x="1530220" y="20888"/>
                  </a:cubicBezTo>
                  <a:cubicBezTo>
                    <a:pt x="1476137" y="44066"/>
                    <a:pt x="1528029" y="13018"/>
                    <a:pt x="1474236" y="48880"/>
                  </a:cubicBezTo>
                  <a:cubicBezTo>
                    <a:pt x="1477675" y="72953"/>
                    <a:pt x="1479869" y="116128"/>
                    <a:pt x="1492898" y="142186"/>
                  </a:cubicBezTo>
                  <a:cubicBezTo>
                    <a:pt x="1497913" y="152216"/>
                    <a:pt x="1505339" y="160847"/>
                    <a:pt x="1511559" y="170178"/>
                  </a:cubicBezTo>
                  <a:cubicBezTo>
                    <a:pt x="1527481" y="217946"/>
                    <a:pt x="1533904" y="221788"/>
                    <a:pt x="1502228" y="291476"/>
                  </a:cubicBezTo>
                  <a:cubicBezTo>
                    <a:pt x="1498158" y="300430"/>
                    <a:pt x="1483567" y="297697"/>
                    <a:pt x="1474236" y="300807"/>
                  </a:cubicBezTo>
                  <a:cubicBezTo>
                    <a:pt x="1471126" y="310138"/>
                    <a:pt x="1474448" y="326414"/>
                    <a:pt x="1464906" y="328799"/>
                  </a:cubicBezTo>
                  <a:cubicBezTo>
                    <a:pt x="1454027" y="331519"/>
                    <a:pt x="1447910" y="312336"/>
                    <a:pt x="1436914" y="310137"/>
                  </a:cubicBezTo>
                  <a:cubicBezTo>
                    <a:pt x="1415565" y="305867"/>
                    <a:pt x="1393371" y="310137"/>
                    <a:pt x="1371600" y="310137"/>
                  </a:cubicBezTo>
                  <a:lnTo>
                    <a:pt x="1352938" y="496750"/>
                  </a:lnTo>
                  <a:lnTo>
                    <a:pt x="1315616" y="627378"/>
                  </a:lnTo>
                  <a:lnTo>
                    <a:pt x="1194318" y="748676"/>
                  </a:lnTo>
                  <a:lnTo>
                    <a:pt x="1166326" y="832652"/>
                  </a:lnTo>
                  <a:lnTo>
                    <a:pt x="1073020" y="879305"/>
                  </a:lnTo>
                  <a:lnTo>
                    <a:pt x="783771" y="832652"/>
                  </a:lnTo>
                  <a:lnTo>
                    <a:pt x="709126" y="888635"/>
                  </a:lnTo>
                  <a:lnTo>
                    <a:pt x="606489" y="1000603"/>
                  </a:lnTo>
                  <a:lnTo>
                    <a:pt x="466530" y="1121901"/>
                  </a:lnTo>
                  <a:lnTo>
                    <a:pt x="261257" y="1140562"/>
                  </a:lnTo>
                  <a:lnTo>
                    <a:pt x="167951" y="1327174"/>
                  </a:lnTo>
                  <a:lnTo>
                    <a:pt x="0" y="1336505"/>
                  </a:lnTo>
                  <a:lnTo>
                    <a:pt x="0" y="1336505"/>
                  </a:lnTo>
                </a:path>
              </a:pathLst>
            </a:custGeom>
            <a:ln w="76200">
              <a:solidFill>
                <a:schemeClr val="accent6">
                  <a:lumMod val="75000"/>
                </a:schemeClr>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7081938" y="3872205"/>
              <a:ext cx="970380" cy="569387"/>
            </a:xfrm>
            <a:prstGeom prst="rect">
              <a:avLst/>
            </a:prstGeom>
            <a:solidFill>
              <a:schemeClr val="accent6">
                <a:lumMod val="75000"/>
              </a:schemeClr>
            </a:solidFill>
            <a:ln w="3175">
              <a:solidFill>
                <a:schemeClr val="tx1"/>
              </a:solidFill>
            </a:ln>
          </p:spPr>
          <p:txBody>
            <a:bodyPr wrap="square" rtlCol="0">
              <a:spAutoFit/>
            </a:bodyPr>
            <a:lstStyle/>
            <a:p>
              <a:r>
                <a:rPr lang="en-US" sz="3100" b="1" dirty="0" smtClean="0"/>
                <a:t>Ohio</a:t>
              </a:r>
              <a:endParaRPr lang="en-US" sz="3100" b="1" dirty="0"/>
            </a:p>
          </p:txBody>
        </p:sp>
      </p:grpSp>
      <p:grpSp>
        <p:nvGrpSpPr>
          <p:cNvPr id="24" name="Group 23"/>
          <p:cNvGrpSpPr/>
          <p:nvPr/>
        </p:nvGrpSpPr>
        <p:grpSpPr>
          <a:xfrm>
            <a:off x="4788337" y="2098432"/>
            <a:ext cx="2526863" cy="3810000"/>
            <a:chOff x="4788337" y="2098432"/>
            <a:chExt cx="2526863" cy="3810000"/>
          </a:xfrm>
        </p:grpSpPr>
        <p:sp>
          <p:nvSpPr>
            <p:cNvPr id="11" name="Freeform 10"/>
            <p:cNvSpPr/>
            <p:nvPr/>
          </p:nvSpPr>
          <p:spPr>
            <a:xfrm>
              <a:off x="4788337" y="2098432"/>
              <a:ext cx="1257300" cy="3810000"/>
            </a:xfrm>
            <a:custGeom>
              <a:avLst/>
              <a:gdLst>
                <a:gd name="connsiteX0" fmla="*/ 1257300 w 1257300"/>
                <a:gd name="connsiteY0" fmla="*/ 3810000 h 3810000"/>
                <a:gd name="connsiteX1" fmla="*/ 885825 w 1257300"/>
                <a:gd name="connsiteY1" fmla="*/ 3629025 h 3810000"/>
                <a:gd name="connsiteX2" fmla="*/ 866775 w 1257300"/>
                <a:gd name="connsiteY2" fmla="*/ 3514725 h 3810000"/>
                <a:gd name="connsiteX3" fmla="*/ 942975 w 1257300"/>
                <a:gd name="connsiteY3" fmla="*/ 3305175 h 3810000"/>
                <a:gd name="connsiteX4" fmla="*/ 923925 w 1257300"/>
                <a:gd name="connsiteY4" fmla="*/ 3181350 h 3810000"/>
                <a:gd name="connsiteX5" fmla="*/ 895350 w 1257300"/>
                <a:gd name="connsiteY5" fmla="*/ 2943225 h 3810000"/>
                <a:gd name="connsiteX6" fmla="*/ 1076325 w 1257300"/>
                <a:gd name="connsiteY6" fmla="*/ 2647950 h 3810000"/>
                <a:gd name="connsiteX7" fmla="*/ 1114425 w 1257300"/>
                <a:gd name="connsiteY7" fmla="*/ 2381250 h 3810000"/>
                <a:gd name="connsiteX8" fmla="*/ 1181100 w 1257300"/>
                <a:gd name="connsiteY8" fmla="*/ 2276475 h 3810000"/>
                <a:gd name="connsiteX9" fmla="*/ 1076325 w 1257300"/>
                <a:gd name="connsiteY9" fmla="*/ 2095500 h 3810000"/>
                <a:gd name="connsiteX10" fmla="*/ 952500 w 1257300"/>
                <a:gd name="connsiteY10" fmla="*/ 2028825 h 3810000"/>
                <a:gd name="connsiteX11" fmla="*/ 923925 w 1257300"/>
                <a:gd name="connsiteY11" fmla="*/ 1866900 h 3810000"/>
                <a:gd name="connsiteX12" fmla="*/ 752475 w 1257300"/>
                <a:gd name="connsiteY12" fmla="*/ 1714500 h 3810000"/>
                <a:gd name="connsiteX13" fmla="*/ 695325 w 1257300"/>
                <a:gd name="connsiteY13" fmla="*/ 1590675 h 3810000"/>
                <a:gd name="connsiteX14" fmla="*/ 790575 w 1257300"/>
                <a:gd name="connsiteY14" fmla="*/ 1295400 h 3810000"/>
                <a:gd name="connsiteX15" fmla="*/ 866775 w 1257300"/>
                <a:gd name="connsiteY15" fmla="*/ 1200150 h 3810000"/>
                <a:gd name="connsiteX16" fmla="*/ 838200 w 1257300"/>
                <a:gd name="connsiteY16" fmla="*/ 1143000 h 3810000"/>
                <a:gd name="connsiteX17" fmla="*/ 704850 w 1257300"/>
                <a:gd name="connsiteY17" fmla="*/ 990600 h 3810000"/>
                <a:gd name="connsiteX18" fmla="*/ 676275 w 1257300"/>
                <a:gd name="connsiteY18" fmla="*/ 771525 h 3810000"/>
                <a:gd name="connsiteX19" fmla="*/ 619125 w 1257300"/>
                <a:gd name="connsiteY19" fmla="*/ 742950 h 3810000"/>
                <a:gd name="connsiteX20" fmla="*/ 419100 w 1257300"/>
                <a:gd name="connsiteY20" fmla="*/ 628650 h 3810000"/>
                <a:gd name="connsiteX21" fmla="*/ 400050 w 1257300"/>
                <a:gd name="connsiteY21" fmla="*/ 504825 h 3810000"/>
                <a:gd name="connsiteX22" fmla="*/ 285750 w 1257300"/>
                <a:gd name="connsiteY22" fmla="*/ 409575 h 3810000"/>
                <a:gd name="connsiteX23" fmla="*/ 190500 w 1257300"/>
                <a:gd name="connsiteY23" fmla="*/ 361950 h 3810000"/>
                <a:gd name="connsiteX24" fmla="*/ 161925 w 1257300"/>
                <a:gd name="connsiteY24" fmla="*/ 200025 h 3810000"/>
                <a:gd name="connsiteX25" fmla="*/ 257175 w 1257300"/>
                <a:gd name="connsiteY25" fmla="*/ 85725 h 3810000"/>
                <a:gd name="connsiteX26" fmla="*/ 161925 w 1257300"/>
                <a:gd name="connsiteY26" fmla="*/ 28575 h 3810000"/>
                <a:gd name="connsiteX27" fmla="*/ 66675 w 1257300"/>
                <a:gd name="connsiteY27" fmla="*/ 0 h 3810000"/>
                <a:gd name="connsiteX28" fmla="*/ 0 w 1257300"/>
                <a:gd name="connsiteY28" fmla="*/ 66675 h 3810000"/>
                <a:gd name="connsiteX29" fmla="*/ 0 w 1257300"/>
                <a:gd name="connsiteY29" fmla="*/ 5715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7300" h="3810000">
                  <a:moveTo>
                    <a:pt x="1257300" y="3810000"/>
                  </a:moveTo>
                  <a:lnTo>
                    <a:pt x="885825" y="3629025"/>
                  </a:lnTo>
                  <a:lnTo>
                    <a:pt x="866775" y="3514725"/>
                  </a:lnTo>
                  <a:lnTo>
                    <a:pt x="942975" y="3305175"/>
                  </a:lnTo>
                  <a:lnTo>
                    <a:pt x="923925" y="3181350"/>
                  </a:lnTo>
                  <a:lnTo>
                    <a:pt x="895350" y="2943225"/>
                  </a:lnTo>
                  <a:lnTo>
                    <a:pt x="1076325" y="2647950"/>
                  </a:lnTo>
                  <a:lnTo>
                    <a:pt x="1114425" y="2381250"/>
                  </a:lnTo>
                  <a:lnTo>
                    <a:pt x="1181100" y="2276475"/>
                  </a:lnTo>
                  <a:lnTo>
                    <a:pt x="1076325" y="2095500"/>
                  </a:lnTo>
                  <a:lnTo>
                    <a:pt x="952500" y="2028825"/>
                  </a:lnTo>
                  <a:lnTo>
                    <a:pt x="923925" y="1866900"/>
                  </a:lnTo>
                  <a:lnTo>
                    <a:pt x="752475" y="1714500"/>
                  </a:lnTo>
                  <a:lnTo>
                    <a:pt x="695325" y="1590675"/>
                  </a:lnTo>
                  <a:lnTo>
                    <a:pt x="790575" y="1295400"/>
                  </a:lnTo>
                  <a:lnTo>
                    <a:pt x="866775" y="1200150"/>
                  </a:lnTo>
                  <a:lnTo>
                    <a:pt x="838200" y="1143000"/>
                  </a:lnTo>
                  <a:lnTo>
                    <a:pt x="704850" y="990600"/>
                  </a:lnTo>
                  <a:lnTo>
                    <a:pt x="676275" y="771525"/>
                  </a:lnTo>
                  <a:lnTo>
                    <a:pt x="619125" y="742950"/>
                  </a:lnTo>
                  <a:lnTo>
                    <a:pt x="419100" y="628650"/>
                  </a:lnTo>
                  <a:lnTo>
                    <a:pt x="400050" y="504825"/>
                  </a:lnTo>
                  <a:lnTo>
                    <a:pt x="285750" y="409575"/>
                  </a:lnTo>
                  <a:lnTo>
                    <a:pt x="190500" y="361950"/>
                  </a:lnTo>
                  <a:lnTo>
                    <a:pt x="161925" y="200025"/>
                  </a:lnTo>
                  <a:lnTo>
                    <a:pt x="257175" y="85725"/>
                  </a:lnTo>
                  <a:lnTo>
                    <a:pt x="161925" y="28575"/>
                  </a:lnTo>
                  <a:lnTo>
                    <a:pt x="66675" y="0"/>
                  </a:lnTo>
                  <a:lnTo>
                    <a:pt x="0" y="66675"/>
                  </a:lnTo>
                  <a:lnTo>
                    <a:pt x="0" y="5715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5349552" y="2186472"/>
              <a:ext cx="1965648" cy="584775"/>
            </a:xfrm>
            <a:prstGeom prst="rect">
              <a:avLst/>
            </a:prstGeom>
            <a:solidFill>
              <a:srgbClr val="FFFF00"/>
            </a:solidFill>
            <a:ln w="3175">
              <a:solidFill>
                <a:schemeClr val="tx1"/>
              </a:solidFill>
            </a:ln>
          </p:spPr>
          <p:txBody>
            <a:bodyPr wrap="square" rtlCol="0">
              <a:spAutoFit/>
            </a:bodyPr>
            <a:lstStyle/>
            <a:p>
              <a:r>
                <a:rPr lang="en-US" sz="3100" b="1" dirty="0" smtClean="0"/>
                <a:t>Mississippi</a:t>
              </a:r>
              <a:endParaRPr lang="en-US" sz="3100" b="1" dirty="0"/>
            </a:p>
          </p:txBody>
        </p:sp>
      </p:grpSp>
      <p:grpSp>
        <p:nvGrpSpPr>
          <p:cNvPr id="25" name="Group 24"/>
          <p:cNvGrpSpPr/>
          <p:nvPr/>
        </p:nvGrpSpPr>
        <p:grpSpPr>
          <a:xfrm>
            <a:off x="2063993" y="1888882"/>
            <a:ext cx="3609975" cy="2114550"/>
            <a:chOff x="2063993" y="1888882"/>
            <a:chExt cx="3609975" cy="2114550"/>
          </a:xfrm>
        </p:grpSpPr>
        <p:sp>
          <p:nvSpPr>
            <p:cNvPr id="12" name="Freeform 11"/>
            <p:cNvSpPr/>
            <p:nvPr/>
          </p:nvSpPr>
          <p:spPr>
            <a:xfrm>
              <a:off x="2063993" y="1888882"/>
              <a:ext cx="3609975" cy="2114550"/>
            </a:xfrm>
            <a:custGeom>
              <a:avLst/>
              <a:gdLst>
                <a:gd name="connsiteX0" fmla="*/ 3609975 w 3609975"/>
                <a:gd name="connsiteY0" fmla="*/ 2066925 h 2114550"/>
                <a:gd name="connsiteX1" fmla="*/ 3562350 w 3609975"/>
                <a:gd name="connsiteY1" fmla="*/ 2105025 h 2114550"/>
                <a:gd name="connsiteX2" fmla="*/ 3438525 w 3609975"/>
                <a:gd name="connsiteY2" fmla="*/ 2076450 h 2114550"/>
                <a:gd name="connsiteX3" fmla="*/ 3343275 w 3609975"/>
                <a:gd name="connsiteY3" fmla="*/ 2114550 h 2114550"/>
                <a:gd name="connsiteX4" fmla="*/ 3286125 w 3609975"/>
                <a:gd name="connsiteY4" fmla="*/ 2047875 h 2114550"/>
                <a:gd name="connsiteX5" fmla="*/ 3228975 w 3609975"/>
                <a:gd name="connsiteY5" fmla="*/ 2047875 h 2114550"/>
                <a:gd name="connsiteX6" fmla="*/ 3162300 w 3609975"/>
                <a:gd name="connsiteY6" fmla="*/ 1971675 h 2114550"/>
                <a:gd name="connsiteX7" fmla="*/ 2962275 w 3609975"/>
                <a:gd name="connsiteY7" fmla="*/ 2000250 h 2114550"/>
                <a:gd name="connsiteX8" fmla="*/ 2838450 w 3609975"/>
                <a:gd name="connsiteY8" fmla="*/ 1943100 h 2114550"/>
                <a:gd name="connsiteX9" fmla="*/ 2847975 w 3609975"/>
                <a:gd name="connsiteY9" fmla="*/ 1847850 h 2114550"/>
                <a:gd name="connsiteX10" fmla="*/ 2695575 w 3609975"/>
                <a:gd name="connsiteY10" fmla="*/ 1647825 h 2114550"/>
                <a:gd name="connsiteX11" fmla="*/ 2676525 w 3609975"/>
                <a:gd name="connsiteY11" fmla="*/ 1466850 h 2114550"/>
                <a:gd name="connsiteX12" fmla="*/ 2562225 w 3609975"/>
                <a:gd name="connsiteY12" fmla="*/ 1276350 h 2114550"/>
                <a:gd name="connsiteX13" fmla="*/ 2419350 w 3609975"/>
                <a:gd name="connsiteY13" fmla="*/ 1190625 h 2114550"/>
                <a:gd name="connsiteX14" fmla="*/ 2324100 w 3609975"/>
                <a:gd name="connsiteY14" fmla="*/ 1209675 h 2114550"/>
                <a:gd name="connsiteX15" fmla="*/ 2238375 w 3609975"/>
                <a:gd name="connsiteY15" fmla="*/ 1143000 h 2114550"/>
                <a:gd name="connsiteX16" fmla="*/ 2114550 w 3609975"/>
                <a:gd name="connsiteY16" fmla="*/ 1104900 h 2114550"/>
                <a:gd name="connsiteX17" fmla="*/ 2066925 w 3609975"/>
                <a:gd name="connsiteY17" fmla="*/ 933450 h 2114550"/>
                <a:gd name="connsiteX18" fmla="*/ 1905000 w 3609975"/>
                <a:gd name="connsiteY18" fmla="*/ 819150 h 2114550"/>
                <a:gd name="connsiteX19" fmla="*/ 1943100 w 3609975"/>
                <a:gd name="connsiteY19" fmla="*/ 695325 h 2114550"/>
                <a:gd name="connsiteX20" fmla="*/ 1914525 w 3609975"/>
                <a:gd name="connsiteY20" fmla="*/ 457200 h 2114550"/>
                <a:gd name="connsiteX21" fmla="*/ 1809750 w 3609975"/>
                <a:gd name="connsiteY21" fmla="*/ 161925 h 2114550"/>
                <a:gd name="connsiteX22" fmla="*/ 1647825 w 3609975"/>
                <a:gd name="connsiteY22" fmla="*/ 171450 h 2114550"/>
                <a:gd name="connsiteX23" fmla="*/ 1552575 w 3609975"/>
                <a:gd name="connsiteY23" fmla="*/ 66675 h 2114550"/>
                <a:gd name="connsiteX24" fmla="*/ 1190625 w 3609975"/>
                <a:gd name="connsiteY24" fmla="*/ 47625 h 2114550"/>
                <a:gd name="connsiteX25" fmla="*/ 866775 w 3609975"/>
                <a:gd name="connsiteY25" fmla="*/ 104775 h 2114550"/>
                <a:gd name="connsiteX26" fmla="*/ 609600 w 3609975"/>
                <a:gd name="connsiteY26" fmla="*/ 95250 h 2114550"/>
                <a:gd name="connsiteX27" fmla="*/ 390525 w 3609975"/>
                <a:gd name="connsiteY27" fmla="*/ 0 h 2114550"/>
                <a:gd name="connsiteX28" fmla="*/ 152400 w 3609975"/>
                <a:gd name="connsiteY28" fmla="*/ 161925 h 2114550"/>
                <a:gd name="connsiteX29" fmla="*/ 209550 w 3609975"/>
                <a:gd name="connsiteY29" fmla="*/ 257175 h 2114550"/>
                <a:gd name="connsiteX30" fmla="*/ 219075 w 3609975"/>
                <a:gd name="connsiteY30" fmla="*/ 390525 h 2114550"/>
                <a:gd name="connsiteX31" fmla="*/ 66675 w 3609975"/>
                <a:gd name="connsiteY31" fmla="*/ 495300 h 2114550"/>
                <a:gd name="connsiteX32" fmla="*/ 0 w 3609975"/>
                <a:gd name="connsiteY32" fmla="*/ 666750 h 2114550"/>
                <a:gd name="connsiteX33" fmla="*/ 66675 w 3609975"/>
                <a:gd name="connsiteY33" fmla="*/ 733425 h 2114550"/>
                <a:gd name="connsiteX34" fmla="*/ 171450 w 3609975"/>
                <a:gd name="connsiteY34" fmla="*/ 74295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09975" h="2114550">
                  <a:moveTo>
                    <a:pt x="3609975" y="2066925"/>
                  </a:moveTo>
                  <a:lnTo>
                    <a:pt x="3562350" y="2105025"/>
                  </a:lnTo>
                  <a:lnTo>
                    <a:pt x="3438525" y="2076450"/>
                  </a:lnTo>
                  <a:lnTo>
                    <a:pt x="3343275" y="2114550"/>
                  </a:lnTo>
                  <a:lnTo>
                    <a:pt x="3286125" y="2047875"/>
                  </a:lnTo>
                  <a:lnTo>
                    <a:pt x="3228975" y="2047875"/>
                  </a:lnTo>
                  <a:lnTo>
                    <a:pt x="3162300" y="1971675"/>
                  </a:lnTo>
                  <a:lnTo>
                    <a:pt x="2962275" y="2000250"/>
                  </a:lnTo>
                  <a:lnTo>
                    <a:pt x="2838450" y="1943100"/>
                  </a:lnTo>
                  <a:lnTo>
                    <a:pt x="2847975" y="1847850"/>
                  </a:lnTo>
                  <a:lnTo>
                    <a:pt x="2695575" y="1647825"/>
                  </a:lnTo>
                  <a:lnTo>
                    <a:pt x="2676525" y="1466850"/>
                  </a:lnTo>
                  <a:lnTo>
                    <a:pt x="2562225" y="1276350"/>
                  </a:lnTo>
                  <a:lnTo>
                    <a:pt x="2419350" y="1190625"/>
                  </a:lnTo>
                  <a:lnTo>
                    <a:pt x="2324100" y="1209675"/>
                  </a:lnTo>
                  <a:lnTo>
                    <a:pt x="2238375" y="1143000"/>
                  </a:lnTo>
                  <a:lnTo>
                    <a:pt x="2114550" y="1104900"/>
                  </a:lnTo>
                  <a:lnTo>
                    <a:pt x="2066925" y="933450"/>
                  </a:lnTo>
                  <a:lnTo>
                    <a:pt x="1905000" y="819150"/>
                  </a:lnTo>
                  <a:lnTo>
                    <a:pt x="1943100" y="695325"/>
                  </a:lnTo>
                  <a:lnTo>
                    <a:pt x="1914525" y="457200"/>
                  </a:lnTo>
                  <a:lnTo>
                    <a:pt x="1809750" y="161925"/>
                  </a:lnTo>
                  <a:lnTo>
                    <a:pt x="1647825" y="171450"/>
                  </a:lnTo>
                  <a:lnTo>
                    <a:pt x="1552575" y="66675"/>
                  </a:lnTo>
                  <a:lnTo>
                    <a:pt x="1190625" y="47625"/>
                  </a:lnTo>
                  <a:lnTo>
                    <a:pt x="866775" y="104775"/>
                  </a:lnTo>
                  <a:lnTo>
                    <a:pt x="609600" y="95250"/>
                  </a:lnTo>
                  <a:lnTo>
                    <a:pt x="390525" y="0"/>
                  </a:lnTo>
                  <a:lnTo>
                    <a:pt x="152400" y="161925"/>
                  </a:lnTo>
                  <a:lnTo>
                    <a:pt x="209550" y="257175"/>
                  </a:lnTo>
                  <a:lnTo>
                    <a:pt x="219075" y="390525"/>
                  </a:lnTo>
                  <a:lnTo>
                    <a:pt x="66675" y="495300"/>
                  </a:lnTo>
                  <a:lnTo>
                    <a:pt x="0" y="666750"/>
                  </a:lnTo>
                  <a:lnTo>
                    <a:pt x="66675" y="733425"/>
                  </a:lnTo>
                  <a:lnTo>
                    <a:pt x="171450" y="742950"/>
                  </a:lnTo>
                </a:path>
              </a:pathLst>
            </a:custGeom>
            <a:ln w="76200">
              <a:solidFill>
                <a:srgbClr val="FF00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2301551" y="2366297"/>
              <a:ext cx="1598643" cy="584775"/>
            </a:xfrm>
            <a:prstGeom prst="rect">
              <a:avLst/>
            </a:prstGeom>
            <a:solidFill>
              <a:srgbClr val="FF0000"/>
            </a:solidFill>
            <a:ln w="3175">
              <a:solidFill>
                <a:schemeClr val="tx1"/>
              </a:solidFill>
            </a:ln>
          </p:spPr>
          <p:txBody>
            <a:bodyPr wrap="square" rtlCol="0">
              <a:spAutoFit/>
            </a:bodyPr>
            <a:lstStyle/>
            <a:p>
              <a:r>
                <a:rPr lang="en-US" sz="3100" b="1" dirty="0" smtClean="0"/>
                <a:t>Missouri</a:t>
              </a:r>
              <a:endParaRPr lang="en-US" sz="3100" b="1" dirty="0"/>
            </a:p>
          </p:txBody>
        </p:sp>
      </p:grpSp>
      <p:sp>
        <p:nvSpPr>
          <p:cNvPr id="22" name="TextBox 21"/>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MISSOURI RIVER</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30" name="Group 29"/>
          <p:cNvGrpSpPr/>
          <p:nvPr/>
        </p:nvGrpSpPr>
        <p:grpSpPr>
          <a:xfrm>
            <a:off x="1086970" y="2019638"/>
            <a:ext cx="1243435" cy="1496464"/>
            <a:chOff x="1086970" y="2019638"/>
            <a:chExt cx="1243435" cy="1496464"/>
          </a:xfrm>
        </p:grpSpPr>
        <p:sp>
          <p:nvSpPr>
            <p:cNvPr id="26" name="Freeform 25"/>
            <p:cNvSpPr/>
            <p:nvPr/>
          </p:nvSpPr>
          <p:spPr>
            <a:xfrm>
              <a:off x="1112993" y="2019638"/>
              <a:ext cx="1217412" cy="1037219"/>
            </a:xfrm>
            <a:custGeom>
              <a:avLst/>
              <a:gdLst>
                <a:gd name="connsiteX0" fmla="*/ 1228436 w 1228436"/>
                <a:gd name="connsiteY0" fmla="*/ 765481 h 996390"/>
                <a:gd name="connsiteX1" fmla="*/ 1228436 w 1228436"/>
                <a:gd name="connsiteY1" fmla="*/ 765481 h 996390"/>
                <a:gd name="connsiteX2" fmla="*/ 1154545 w 1228436"/>
                <a:gd name="connsiteY2" fmla="*/ 848608 h 996390"/>
                <a:gd name="connsiteX3" fmla="*/ 1108363 w 1228436"/>
                <a:gd name="connsiteY3" fmla="*/ 830135 h 996390"/>
                <a:gd name="connsiteX4" fmla="*/ 1006763 w 1228436"/>
                <a:gd name="connsiteY4" fmla="*/ 811663 h 996390"/>
                <a:gd name="connsiteX5" fmla="*/ 997527 w 1228436"/>
                <a:gd name="connsiteY5" fmla="*/ 839372 h 996390"/>
                <a:gd name="connsiteX6" fmla="*/ 969818 w 1228436"/>
                <a:gd name="connsiteY6" fmla="*/ 848608 h 996390"/>
                <a:gd name="connsiteX7" fmla="*/ 914400 w 1228436"/>
                <a:gd name="connsiteY7" fmla="*/ 885554 h 996390"/>
                <a:gd name="connsiteX8" fmla="*/ 886691 w 1228436"/>
                <a:gd name="connsiteY8" fmla="*/ 913263 h 996390"/>
                <a:gd name="connsiteX9" fmla="*/ 822036 w 1228436"/>
                <a:gd name="connsiteY9" fmla="*/ 931735 h 996390"/>
                <a:gd name="connsiteX10" fmla="*/ 794327 w 1228436"/>
                <a:gd name="connsiteY10" fmla="*/ 940972 h 996390"/>
                <a:gd name="connsiteX11" fmla="*/ 785091 w 1228436"/>
                <a:gd name="connsiteY11" fmla="*/ 968681 h 996390"/>
                <a:gd name="connsiteX12" fmla="*/ 729672 w 1228436"/>
                <a:gd name="connsiteY12" fmla="*/ 996390 h 996390"/>
                <a:gd name="connsiteX13" fmla="*/ 508000 w 1228436"/>
                <a:gd name="connsiteY13" fmla="*/ 977917 h 996390"/>
                <a:gd name="connsiteX14" fmla="*/ 498763 w 1228436"/>
                <a:gd name="connsiteY14" fmla="*/ 950208 h 996390"/>
                <a:gd name="connsiteX15" fmla="*/ 471054 w 1228436"/>
                <a:gd name="connsiteY15" fmla="*/ 940972 h 996390"/>
                <a:gd name="connsiteX16" fmla="*/ 443345 w 1228436"/>
                <a:gd name="connsiteY16" fmla="*/ 922499 h 996390"/>
                <a:gd name="connsiteX17" fmla="*/ 424872 w 1228436"/>
                <a:gd name="connsiteY17" fmla="*/ 894790 h 996390"/>
                <a:gd name="connsiteX18" fmla="*/ 397163 w 1228436"/>
                <a:gd name="connsiteY18" fmla="*/ 885554 h 996390"/>
                <a:gd name="connsiteX19" fmla="*/ 369454 w 1228436"/>
                <a:gd name="connsiteY19" fmla="*/ 867081 h 996390"/>
                <a:gd name="connsiteX20" fmla="*/ 360218 w 1228436"/>
                <a:gd name="connsiteY20" fmla="*/ 839372 h 996390"/>
                <a:gd name="connsiteX21" fmla="*/ 341745 w 1228436"/>
                <a:gd name="connsiteY21" fmla="*/ 802426 h 996390"/>
                <a:gd name="connsiteX22" fmla="*/ 314036 w 1228436"/>
                <a:gd name="connsiteY22" fmla="*/ 783954 h 996390"/>
                <a:gd name="connsiteX23" fmla="*/ 267854 w 1228436"/>
                <a:gd name="connsiteY23" fmla="*/ 747008 h 996390"/>
                <a:gd name="connsiteX24" fmla="*/ 249381 w 1228436"/>
                <a:gd name="connsiteY24" fmla="*/ 719299 h 996390"/>
                <a:gd name="connsiteX25" fmla="*/ 258618 w 1228436"/>
                <a:gd name="connsiteY25" fmla="*/ 442208 h 996390"/>
                <a:gd name="connsiteX26" fmla="*/ 323272 w 1228436"/>
                <a:gd name="connsiteY26" fmla="*/ 414499 h 996390"/>
                <a:gd name="connsiteX27" fmla="*/ 350981 w 1228436"/>
                <a:gd name="connsiteY27" fmla="*/ 396026 h 996390"/>
                <a:gd name="connsiteX28" fmla="*/ 378691 w 1228436"/>
                <a:gd name="connsiteY28" fmla="*/ 386790 h 996390"/>
                <a:gd name="connsiteX29" fmla="*/ 387927 w 1228436"/>
                <a:gd name="connsiteY29" fmla="*/ 294426 h 996390"/>
                <a:gd name="connsiteX30" fmla="*/ 369454 w 1228436"/>
                <a:gd name="connsiteY30" fmla="*/ 211299 h 996390"/>
                <a:gd name="connsiteX31" fmla="*/ 360218 w 1228436"/>
                <a:gd name="connsiteY31" fmla="*/ 183590 h 996390"/>
                <a:gd name="connsiteX32" fmla="*/ 341745 w 1228436"/>
                <a:gd name="connsiteY32" fmla="*/ 155881 h 996390"/>
                <a:gd name="connsiteX33" fmla="*/ 314036 w 1228436"/>
                <a:gd name="connsiteY33" fmla="*/ 63517 h 996390"/>
                <a:gd name="connsiteX34" fmla="*/ 277091 w 1228436"/>
                <a:gd name="connsiteY34" fmla="*/ 45045 h 996390"/>
                <a:gd name="connsiteX35" fmla="*/ 249381 w 1228436"/>
                <a:gd name="connsiteY35" fmla="*/ 35808 h 996390"/>
                <a:gd name="connsiteX36" fmla="*/ 193963 w 1228436"/>
                <a:gd name="connsiteY36" fmla="*/ 8099 h 996390"/>
                <a:gd name="connsiteX37" fmla="*/ 73891 w 1228436"/>
                <a:gd name="connsiteY37" fmla="*/ 26572 h 996390"/>
                <a:gd name="connsiteX38" fmla="*/ 0 w 1228436"/>
                <a:gd name="connsiteY38" fmla="*/ 35808 h 996390"/>
                <a:gd name="connsiteX0" fmla="*/ 1228436 w 1228436"/>
                <a:gd name="connsiteY0" fmla="*/ 765481 h 996390"/>
                <a:gd name="connsiteX1" fmla="*/ 1228436 w 1228436"/>
                <a:gd name="connsiteY1" fmla="*/ 765481 h 996390"/>
                <a:gd name="connsiteX2" fmla="*/ 1154545 w 1228436"/>
                <a:gd name="connsiteY2" fmla="*/ 848608 h 996390"/>
                <a:gd name="connsiteX3" fmla="*/ 1108363 w 1228436"/>
                <a:gd name="connsiteY3" fmla="*/ 830135 h 996390"/>
                <a:gd name="connsiteX4" fmla="*/ 1006763 w 1228436"/>
                <a:gd name="connsiteY4" fmla="*/ 811663 h 996390"/>
                <a:gd name="connsiteX5" fmla="*/ 997527 w 1228436"/>
                <a:gd name="connsiteY5" fmla="*/ 839372 h 996390"/>
                <a:gd name="connsiteX6" fmla="*/ 969818 w 1228436"/>
                <a:gd name="connsiteY6" fmla="*/ 848608 h 996390"/>
                <a:gd name="connsiteX7" fmla="*/ 914400 w 1228436"/>
                <a:gd name="connsiteY7" fmla="*/ 885554 h 996390"/>
                <a:gd name="connsiteX8" fmla="*/ 886691 w 1228436"/>
                <a:gd name="connsiteY8" fmla="*/ 913263 h 996390"/>
                <a:gd name="connsiteX9" fmla="*/ 822036 w 1228436"/>
                <a:gd name="connsiteY9" fmla="*/ 931735 h 996390"/>
                <a:gd name="connsiteX10" fmla="*/ 794327 w 1228436"/>
                <a:gd name="connsiteY10" fmla="*/ 940972 h 996390"/>
                <a:gd name="connsiteX11" fmla="*/ 785091 w 1228436"/>
                <a:gd name="connsiteY11" fmla="*/ 968681 h 996390"/>
                <a:gd name="connsiteX12" fmla="*/ 729672 w 1228436"/>
                <a:gd name="connsiteY12" fmla="*/ 996390 h 996390"/>
                <a:gd name="connsiteX13" fmla="*/ 508000 w 1228436"/>
                <a:gd name="connsiteY13" fmla="*/ 977917 h 996390"/>
                <a:gd name="connsiteX14" fmla="*/ 471054 w 1228436"/>
                <a:gd name="connsiteY14" fmla="*/ 940972 h 996390"/>
                <a:gd name="connsiteX15" fmla="*/ 443345 w 1228436"/>
                <a:gd name="connsiteY15" fmla="*/ 922499 h 996390"/>
                <a:gd name="connsiteX16" fmla="*/ 424872 w 1228436"/>
                <a:gd name="connsiteY16" fmla="*/ 894790 h 996390"/>
                <a:gd name="connsiteX17" fmla="*/ 397163 w 1228436"/>
                <a:gd name="connsiteY17" fmla="*/ 885554 h 996390"/>
                <a:gd name="connsiteX18" fmla="*/ 369454 w 1228436"/>
                <a:gd name="connsiteY18" fmla="*/ 867081 h 996390"/>
                <a:gd name="connsiteX19" fmla="*/ 360218 w 1228436"/>
                <a:gd name="connsiteY19" fmla="*/ 839372 h 996390"/>
                <a:gd name="connsiteX20" fmla="*/ 341745 w 1228436"/>
                <a:gd name="connsiteY20" fmla="*/ 802426 h 996390"/>
                <a:gd name="connsiteX21" fmla="*/ 314036 w 1228436"/>
                <a:gd name="connsiteY21" fmla="*/ 783954 h 996390"/>
                <a:gd name="connsiteX22" fmla="*/ 267854 w 1228436"/>
                <a:gd name="connsiteY22" fmla="*/ 747008 h 996390"/>
                <a:gd name="connsiteX23" fmla="*/ 249381 w 1228436"/>
                <a:gd name="connsiteY23" fmla="*/ 719299 h 996390"/>
                <a:gd name="connsiteX24" fmla="*/ 258618 w 1228436"/>
                <a:gd name="connsiteY24" fmla="*/ 442208 h 996390"/>
                <a:gd name="connsiteX25" fmla="*/ 323272 w 1228436"/>
                <a:gd name="connsiteY25" fmla="*/ 414499 h 996390"/>
                <a:gd name="connsiteX26" fmla="*/ 350981 w 1228436"/>
                <a:gd name="connsiteY26" fmla="*/ 396026 h 996390"/>
                <a:gd name="connsiteX27" fmla="*/ 378691 w 1228436"/>
                <a:gd name="connsiteY27" fmla="*/ 386790 h 996390"/>
                <a:gd name="connsiteX28" fmla="*/ 387927 w 1228436"/>
                <a:gd name="connsiteY28" fmla="*/ 294426 h 996390"/>
                <a:gd name="connsiteX29" fmla="*/ 369454 w 1228436"/>
                <a:gd name="connsiteY29" fmla="*/ 211299 h 996390"/>
                <a:gd name="connsiteX30" fmla="*/ 360218 w 1228436"/>
                <a:gd name="connsiteY30" fmla="*/ 183590 h 996390"/>
                <a:gd name="connsiteX31" fmla="*/ 341745 w 1228436"/>
                <a:gd name="connsiteY31" fmla="*/ 155881 h 996390"/>
                <a:gd name="connsiteX32" fmla="*/ 314036 w 1228436"/>
                <a:gd name="connsiteY32" fmla="*/ 63517 h 996390"/>
                <a:gd name="connsiteX33" fmla="*/ 277091 w 1228436"/>
                <a:gd name="connsiteY33" fmla="*/ 45045 h 996390"/>
                <a:gd name="connsiteX34" fmla="*/ 249381 w 1228436"/>
                <a:gd name="connsiteY34" fmla="*/ 35808 h 996390"/>
                <a:gd name="connsiteX35" fmla="*/ 193963 w 1228436"/>
                <a:gd name="connsiteY35" fmla="*/ 8099 h 996390"/>
                <a:gd name="connsiteX36" fmla="*/ 73891 w 1228436"/>
                <a:gd name="connsiteY36" fmla="*/ 26572 h 996390"/>
                <a:gd name="connsiteX37" fmla="*/ 0 w 1228436"/>
                <a:gd name="connsiteY37" fmla="*/ 35808 h 996390"/>
                <a:gd name="connsiteX0" fmla="*/ 1228436 w 1228436"/>
                <a:gd name="connsiteY0" fmla="*/ 765481 h 996390"/>
                <a:gd name="connsiteX1" fmla="*/ 1228436 w 1228436"/>
                <a:gd name="connsiteY1" fmla="*/ 765481 h 996390"/>
                <a:gd name="connsiteX2" fmla="*/ 1154545 w 1228436"/>
                <a:gd name="connsiteY2" fmla="*/ 848608 h 996390"/>
                <a:gd name="connsiteX3" fmla="*/ 1108363 w 1228436"/>
                <a:gd name="connsiteY3" fmla="*/ 830135 h 996390"/>
                <a:gd name="connsiteX4" fmla="*/ 1006763 w 1228436"/>
                <a:gd name="connsiteY4" fmla="*/ 811663 h 996390"/>
                <a:gd name="connsiteX5" fmla="*/ 997527 w 1228436"/>
                <a:gd name="connsiteY5" fmla="*/ 839372 h 996390"/>
                <a:gd name="connsiteX6" fmla="*/ 969818 w 1228436"/>
                <a:gd name="connsiteY6" fmla="*/ 848608 h 996390"/>
                <a:gd name="connsiteX7" fmla="*/ 914400 w 1228436"/>
                <a:gd name="connsiteY7" fmla="*/ 885554 h 996390"/>
                <a:gd name="connsiteX8" fmla="*/ 886691 w 1228436"/>
                <a:gd name="connsiteY8" fmla="*/ 913263 h 996390"/>
                <a:gd name="connsiteX9" fmla="*/ 822036 w 1228436"/>
                <a:gd name="connsiteY9" fmla="*/ 931735 h 996390"/>
                <a:gd name="connsiteX10" fmla="*/ 794327 w 1228436"/>
                <a:gd name="connsiteY10" fmla="*/ 940972 h 996390"/>
                <a:gd name="connsiteX11" fmla="*/ 785091 w 1228436"/>
                <a:gd name="connsiteY11" fmla="*/ 968681 h 996390"/>
                <a:gd name="connsiteX12" fmla="*/ 729672 w 1228436"/>
                <a:gd name="connsiteY12" fmla="*/ 996390 h 996390"/>
                <a:gd name="connsiteX13" fmla="*/ 508000 w 1228436"/>
                <a:gd name="connsiteY13" fmla="*/ 977917 h 996390"/>
                <a:gd name="connsiteX14" fmla="*/ 471054 w 1228436"/>
                <a:gd name="connsiteY14" fmla="*/ 940972 h 996390"/>
                <a:gd name="connsiteX15" fmla="*/ 424872 w 1228436"/>
                <a:gd name="connsiteY15" fmla="*/ 894790 h 996390"/>
                <a:gd name="connsiteX16" fmla="*/ 397163 w 1228436"/>
                <a:gd name="connsiteY16" fmla="*/ 885554 h 996390"/>
                <a:gd name="connsiteX17" fmla="*/ 369454 w 1228436"/>
                <a:gd name="connsiteY17" fmla="*/ 867081 h 996390"/>
                <a:gd name="connsiteX18" fmla="*/ 360218 w 1228436"/>
                <a:gd name="connsiteY18" fmla="*/ 839372 h 996390"/>
                <a:gd name="connsiteX19" fmla="*/ 341745 w 1228436"/>
                <a:gd name="connsiteY19" fmla="*/ 802426 h 996390"/>
                <a:gd name="connsiteX20" fmla="*/ 314036 w 1228436"/>
                <a:gd name="connsiteY20" fmla="*/ 783954 h 996390"/>
                <a:gd name="connsiteX21" fmla="*/ 267854 w 1228436"/>
                <a:gd name="connsiteY21" fmla="*/ 747008 h 996390"/>
                <a:gd name="connsiteX22" fmla="*/ 249381 w 1228436"/>
                <a:gd name="connsiteY22" fmla="*/ 719299 h 996390"/>
                <a:gd name="connsiteX23" fmla="*/ 258618 w 1228436"/>
                <a:gd name="connsiteY23" fmla="*/ 442208 h 996390"/>
                <a:gd name="connsiteX24" fmla="*/ 323272 w 1228436"/>
                <a:gd name="connsiteY24" fmla="*/ 414499 h 996390"/>
                <a:gd name="connsiteX25" fmla="*/ 350981 w 1228436"/>
                <a:gd name="connsiteY25" fmla="*/ 396026 h 996390"/>
                <a:gd name="connsiteX26" fmla="*/ 378691 w 1228436"/>
                <a:gd name="connsiteY26" fmla="*/ 386790 h 996390"/>
                <a:gd name="connsiteX27" fmla="*/ 387927 w 1228436"/>
                <a:gd name="connsiteY27" fmla="*/ 294426 h 996390"/>
                <a:gd name="connsiteX28" fmla="*/ 369454 w 1228436"/>
                <a:gd name="connsiteY28" fmla="*/ 211299 h 996390"/>
                <a:gd name="connsiteX29" fmla="*/ 360218 w 1228436"/>
                <a:gd name="connsiteY29" fmla="*/ 183590 h 996390"/>
                <a:gd name="connsiteX30" fmla="*/ 341745 w 1228436"/>
                <a:gd name="connsiteY30" fmla="*/ 155881 h 996390"/>
                <a:gd name="connsiteX31" fmla="*/ 314036 w 1228436"/>
                <a:gd name="connsiteY31" fmla="*/ 63517 h 996390"/>
                <a:gd name="connsiteX32" fmla="*/ 277091 w 1228436"/>
                <a:gd name="connsiteY32" fmla="*/ 45045 h 996390"/>
                <a:gd name="connsiteX33" fmla="*/ 249381 w 1228436"/>
                <a:gd name="connsiteY33" fmla="*/ 35808 h 996390"/>
                <a:gd name="connsiteX34" fmla="*/ 193963 w 1228436"/>
                <a:gd name="connsiteY34" fmla="*/ 8099 h 996390"/>
                <a:gd name="connsiteX35" fmla="*/ 73891 w 1228436"/>
                <a:gd name="connsiteY35" fmla="*/ 26572 h 996390"/>
                <a:gd name="connsiteX36" fmla="*/ 0 w 1228436"/>
                <a:gd name="connsiteY36" fmla="*/ 35808 h 996390"/>
                <a:gd name="connsiteX0" fmla="*/ 1228436 w 1228436"/>
                <a:gd name="connsiteY0" fmla="*/ 765481 h 996390"/>
                <a:gd name="connsiteX1" fmla="*/ 1228436 w 1228436"/>
                <a:gd name="connsiteY1" fmla="*/ 765481 h 996390"/>
                <a:gd name="connsiteX2" fmla="*/ 1154545 w 1228436"/>
                <a:gd name="connsiteY2" fmla="*/ 848608 h 996390"/>
                <a:gd name="connsiteX3" fmla="*/ 1108363 w 1228436"/>
                <a:gd name="connsiteY3" fmla="*/ 830135 h 996390"/>
                <a:gd name="connsiteX4" fmla="*/ 1006763 w 1228436"/>
                <a:gd name="connsiteY4" fmla="*/ 811663 h 996390"/>
                <a:gd name="connsiteX5" fmla="*/ 997527 w 1228436"/>
                <a:gd name="connsiteY5" fmla="*/ 839372 h 996390"/>
                <a:gd name="connsiteX6" fmla="*/ 969818 w 1228436"/>
                <a:gd name="connsiteY6" fmla="*/ 848608 h 996390"/>
                <a:gd name="connsiteX7" fmla="*/ 914400 w 1228436"/>
                <a:gd name="connsiteY7" fmla="*/ 885554 h 996390"/>
                <a:gd name="connsiteX8" fmla="*/ 886691 w 1228436"/>
                <a:gd name="connsiteY8" fmla="*/ 913263 h 996390"/>
                <a:gd name="connsiteX9" fmla="*/ 822036 w 1228436"/>
                <a:gd name="connsiteY9" fmla="*/ 931735 h 996390"/>
                <a:gd name="connsiteX10" fmla="*/ 794327 w 1228436"/>
                <a:gd name="connsiteY10" fmla="*/ 940972 h 996390"/>
                <a:gd name="connsiteX11" fmla="*/ 785091 w 1228436"/>
                <a:gd name="connsiteY11" fmla="*/ 968681 h 996390"/>
                <a:gd name="connsiteX12" fmla="*/ 729672 w 1228436"/>
                <a:gd name="connsiteY12" fmla="*/ 996390 h 996390"/>
                <a:gd name="connsiteX13" fmla="*/ 508000 w 1228436"/>
                <a:gd name="connsiteY13" fmla="*/ 977917 h 996390"/>
                <a:gd name="connsiteX14" fmla="*/ 471054 w 1228436"/>
                <a:gd name="connsiteY14" fmla="*/ 940972 h 996390"/>
                <a:gd name="connsiteX15" fmla="*/ 424872 w 1228436"/>
                <a:gd name="connsiteY15" fmla="*/ 894790 h 996390"/>
                <a:gd name="connsiteX16" fmla="*/ 369454 w 1228436"/>
                <a:gd name="connsiteY16" fmla="*/ 867081 h 996390"/>
                <a:gd name="connsiteX17" fmla="*/ 360218 w 1228436"/>
                <a:gd name="connsiteY17" fmla="*/ 839372 h 996390"/>
                <a:gd name="connsiteX18" fmla="*/ 341745 w 1228436"/>
                <a:gd name="connsiteY18" fmla="*/ 802426 h 996390"/>
                <a:gd name="connsiteX19" fmla="*/ 314036 w 1228436"/>
                <a:gd name="connsiteY19" fmla="*/ 783954 h 996390"/>
                <a:gd name="connsiteX20" fmla="*/ 267854 w 1228436"/>
                <a:gd name="connsiteY20" fmla="*/ 747008 h 996390"/>
                <a:gd name="connsiteX21" fmla="*/ 249381 w 1228436"/>
                <a:gd name="connsiteY21" fmla="*/ 719299 h 996390"/>
                <a:gd name="connsiteX22" fmla="*/ 258618 w 1228436"/>
                <a:gd name="connsiteY22" fmla="*/ 442208 h 996390"/>
                <a:gd name="connsiteX23" fmla="*/ 323272 w 1228436"/>
                <a:gd name="connsiteY23" fmla="*/ 414499 h 996390"/>
                <a:gd name="connsiteX24" fmla="*/ 350981 w 1228436"/>
                <a:gd name="connsiteY24" fmla="*/ 396026 h 996390"/>
                <a:gd name="connsiteX25" fmla="*/ 378691 w 1228436"/>
                <a:gd name="connsiteY25" fmla="*/ 386790 h 996390"/>
                <a:gd name="connsiteX26" fmla="*/ 387927 w 1228436"/>
                <a:gd name="connsiteY26" fmla="*/ 294426 h 996390"/>
                <a:gd name="connsiteX27" fmla="*/ 369454 w 1228436"/>
                <a:gd name="connsiteY27" fmla="*/ 211299 h 996390"/>
                <a:gd name="connsiteX28" fmla="*/ 360218 w 1228436"/>
                <a:gd name="connsiteY28" fmla="*/ 183590 h 996390"/>
                <a:gd name="connsiteX29" fmla="*/ 341745 w 1228436"/>
                <a:gd name="connsiteY29" fmla="*/ 155881 h 996390"/>
                <a:gd name="connsiteX30" fmla="*/ 314036 w 1228436"/>
                <a:gd name="connsiteY30" fmla="*/ 63517 h 996390"/>
                <a:gd name="connsiteX31" fmla="*/ 277091 w 1228436"/>
                <a:gd name="connsiteY31" fmla="*/ 45045 h 996390"/>
                <a:gd name="connsiteX32" fmla="*/ 249381 w 1228436"/>
                <a:gd name="connsiteY32" fmla="*/ 35808 h 996390"/>
                <a:gd name="connsiteX33" fmla="*/ 193963 w 1228436"/>
                <a:gd name="connsiteY33" fmla="*/ 8099 h 996390"/>
                <a:gd name="connsiteX34" fmla="*/ 73891 w 1228436"/>
                <a:gd name="connsiteY34" fmla="*/ 26572 h 996390"/>
                <a:gd name="connsiteX35" fmla="*/ 0 w 1228436"/>
                <a:gd name="connsiteY35" fmla="*/ 35808 h 996390"/>
                <a:gd name="connsiteX0" fmla="*/ 1228436 w 1228436"/>
                <a:gd name="connsiteY0" fmla="*/ 765481 h 1005247"/>
                <a:gd name="connsiteX1" fmla="*/ 1228436 w 1228436"/>
                <a:gd name="connsiteY1" fmla="*/ 765481 h 1005247"/>
                <a:gd name="connsiteX2" fmla="*/ 1154545 w 1228436"/>
                <a:gd name="connsiteY2" fmla="*/ 848608 h 1005247"/>
                <a:gd name="connsiteX3" fmla="*/ 1108363 w 1228436"/>
                <a:gd name="connsiteY3" fmla="*/ 830135 h 1005247"/>
                <a:gd name="connsiteX4" fmla="*/ 1006763 w 1228436"/>
                <a:gd name="connsiteY4" fmla="*/ 811663 h 1005247"/>
                <a:gd name="connsiteX5" fmla="*/ 997527 w 1228436"/>
                <a:gd name="connsiteY5" fmla="*/ 839372 h 1005247"/>
                <a:gd name="connsiteX6" fmla="*/ 969818 w 1228436"/>
                <a:gd name="connsiteY6" fmla="*/ 848608 h 1005247"/>
                <a:gd name="connsiteX7" fmla="*/ 914400 w 1228436"/>
                <a:gd name="connsiteY7" fmla="*/ 885554 h 1005247"/>
                <a:gd name="connsiteX8" fmla="*/ 886691 w 1228436"/>
                <a:gd name="connsiteY8" fmla="*/ 913263 h 1005247"/>
                <a:gd name="connsiteX9" fmla="*/ 822036 w 1228436"/>
                <a:gd name="connsiteY9" fmla="*/ 931735 h 1005247"/>
                <a:gd name="connsiteX10" fmla="*/ 794327 w 1228436"/>
                <a:gd name="connsiteY10" fmla="*/ 940972 h 1005247"/>
                <a:gd name="connsiteX11" fmla="*/ 785091 w 1228436"/>
                <a:gd name="connsiteY11" fmla="*/ 968681 h 1005247"/>
                <a:gd name="connsiteX12" fmla="*/ 729672 w 1228436"/>
                <a:gd name="connsiteY12" fmla="*/ 996390 h 1005247"/>
                <a:gd name="connsiteX13" fmla="*/ 619902 w 1228436"/>
                <a:gd name="connsiteY13" fmla="*/ 990706 h 1005247"/>
                <a:gd name="connsiteX14" fmla="*/ 471054 w 1228436"/>
                <a:gd name="connsiteY14" fmla="*/ 940972 h 1005247"/>
                <a:gd name="connsiteX15" fmla="*/ 424872 w 1228436"/>
                <a:gd name="connsiteY15" fmla="*/ 894790 h 1005247"/>
                <a:gd name="connsiteX16" fmla="*/ 369454 w 1228436"/>
                <a:gd name="connsiteY16" fmla="*/ 867081 h 1005247"/>
                <a:gd name="connsiteX17" fmla="*/ 360218 w 1228436"/>
                <a:gd name="connsiteY17" fmla="*/ 839372 h 1005247"/>
                <a:gd name="connsiteX18" fmla="*/ 341745 w 1228436"/>
                <a:gd name="connsiteY18" fmla="*/ 802426 h 1005247"/>
                <a:gd name="connsiteX19" fmla="*/ 314036 w 1228436"/>
                <a:gd name="connsiteY19" fmla="*/ 783954 h 1005247"/>
                <a:gd name="connsiteX20" fmla="*/ 267854 w 1228436"/>
                <a:gd name="connsiteY20" fmla="*/ 747008 h 1005247"/>
                <a:gd name="connsiteX21" fmla="*/ 249381 w 1228436"/>
                <a:gd name="connsiteY21" fmla="*/ 719299 h 1005247"/>
                <a:gd name="connsiteX22" fmla="*/ 258618 w 1228436"/>
                <a:gd name="connsiteY22" fmla="*/ 442208 h 1005247"/>
                <a:gd name="connsiteX23" fmla="*/ 323272 w 1228436"/>
                <a:gd name="connsiteY23" fmla="*/ 414499 h 1005247"/>
                <a:gd name="connsiteX24" fmla="*/ 350981 w 1228436"/>
                <a:gd name="connsiteY24" fmla="*/ 396026 h 1005247"/>
                <a:gd name="connsiteX25" fmla="*/ 378691 w 1228436"/>
                <a:gd name="connsiteY25" fmla="*/ 386790 h 1005247"/>
                <a:gd name="connsiteX26" fmla="*/ 387927 w 1228436"/>
                <a:gd name="connsiteY26" fmla="*/ 294426 h 1005247"/>
                <a:gd name="connsiteX27" fmla="*/ 369454 w 1228436"/>
                <a:gd name="connsiteY27" fmla="*/ 211299 h 1005247"/>
                <a:gd name="connsiteX28" fmla="*/ 360218 w 1228436"/>
                <a:gd name="connsiteY28" fmla="*/ 183590 h 1005247"/>
                <a:gd name="connsiteX29" fmla="*/ 341745 w 1228436"/>
                <a:gd name="connsiteY29" fmla="*/ 155881 h 1005247"/>
                <a:gd name="connsiteX30" fmla="*/ 314036 w 1228436"/>
                <a:gd name="connsiteY30" fmla="*/ 63517 h 1005247"/>
                <a:gd name="connsiteX31" fmla="*/ 277091 w 1228436"/>
                <a:gd name="connsiteY31" fmla="*/ 45045 h 1005247"/>
                <a:gd name="connsiteX32" fmla="*/ 249381 w 1228436"/>
                <a:gd name="connsiteY32" fmla="*/ 35808 h 1005247"/>
                <a:gd name="connsiteX33" fmla="*/ 193963 w 1228436"/>
                <a:gd name="connsiteY33" fmla="*/ 8099 h 1005247"/>
                <a:gd name="connsiteX34" fmla="*/ 73891 w 1228436"/>
                <a:gd name="connsiteY34" fmla="*/ 26572 h 1005247"/>
                <a:gd name="connsiteX35" fmla="*/ 0 w 1228436"/>
                <a:gd name="connsiteY35" fmla="*/ 35808 h 1005247"/>
                <a:gd name="connsiteX0" fmla="*/ 1228436 w 1228436"/>
                <a:gd name="connsiteY0" fmla="*/ 765481 h 1005247"/>
                <a:gd name="connsiteX1" fmla="*/ 1228436 w 1228436"/>
                <a:gd name="connsiteY1" fmla="*/ 765481 h 1005247"/>
                <a:gd name="connsiteX2" fmla="*/ 1154545 w 1228436"/>
                <a:gd name="connsiteY2" fmla="*/ 848608 h 1005247"/>
                <a:gd name="connsiteX3" fmla="*/ 1108363 w 1228436"/>
                <a:gd name="connsiteY3" fmla="*/ 830135 h 1005247"/>
                <a:gd name="connsiteX4" fmla="*/ 1006763 w 1228436"/>
                <a:gd name="connsiteY4" fmla="*/ 811663 h 1005247"/>
                <a:gd name="connsiteX5" fmla="*/ 997527 w 1228436"/>
                <a:gd name="connsiteY5" fmla="*/ 839372 h 1005247"/>
                <a:gd name="connsiteX6" fmla="*/ 969818 w 1228436"/>
                <a:gd name="connsiteY6" fmla="*/ 848608 h 1005247"/>
                <a:gd name="connsiteX7" fmla="*/ 914400 w 1228436"/>
                <a:gd name="connsiteY7" fmla="*/ 885554 h 1005247"/>
                <a:gd name="connsiteX8" fmla="*/ 886691 w 1228436"/>
                <a:gd name="connsiteY8" fmla="*/ 913263 h 1005247"/>
                <a:gd name="connsiteX9" fmla="*/ 822036 w 1228436"/>
                <a:gd name="connsiteY9" fmla="*/ 931735 h 1005247"/>
                <a:gd name="connsiteX10" fmla="*/ 794327 w 1228436"/>
                <a:gd name="connsiteY10" fmla="*/ 940972 h 1005247"/>
                <a:gd name="connsiteX11" fmla="*/ 785091 w 1228436"/>
                <a:gd name="connsiteY11" fmla="*/ 968681 h 1005247"/>
                <a:gd name="connsiteX12" fmla="*/ 729672 w 1228436"/>
                <a:gd name="connsiteY12" fmla="*/ 996390 h 1005247"/>
                <a:gd name="connsiteX13" fmla="*/ 619902 w 1228436"/>
                <a:gd name="connsiteY13" fmla="*/ 990706 h 1005247"/>
                <a:gd name="connsiteX14" fmla="*/ 534998 w 1228436"/>
                <a:gd name="connsiteY14" fmla="*/ 905803 h 1005247"/>
                <a:gd name="connsiteX15" fmla="*/ 424872 w 1228436"/>
                <a:gd name="connsiteY15" fmla="*/ 894790 h 1005247"/>
                <a:gd name="connsiteX16" fmla="*/ 369454 w 1228436"/>
                <a:gd name="connsiteY16" fmla="*/ 867081 h 1005247"/>
                <a:gd name="connsiteX17" fmla="*/ 360218 w 1228436"/>
                <a:gd name="connsiteY17" fmla="*/ 839372 h 1005247"/>
                <a:gd name="connsiteX18" fmla="*/ 341745 w 1228436"/>
                <a:gd name="connsiteY18" fmla="*/ 802426 h 1005247"/>
                <a:gd name="connsiteX19" fmla="*/ 314036 w 1228436"/>
                <a:gd name="connsiteY19" fmla="*/ 783954 h 1005247"/>
                <a:gd name="connsiteX20" fmla="*/ 267854 w 1228436"/>
                <a:gd name="connsiteY20" fmla="*/ 747008 h 1005247"/>
                <a:gd name="connsiteX21" fmla="*/ 249381 w 1228436"/>
                <a:gd name="connsiteY21" fmla="*/ 719299 h 1005247"/>
                <a:gd name="connsiteX22" fmla="*/ 258618 w 1228436"/>
                <a:gd name="connsiteY22" fmla="*/ 442208 h 1005247"/>
                <a:gd name="connsiteX23" fmla="*/ 323272 w 1228436"/>
                <a:gd name="connsiteY23" fmla="*/ 414499 h 1005247"/>
                <a:gd name="connsiteX24" fmla="*/ 350981 w 1228436"/>
                <a:gd name="connsiteY24" fmla="*/ 396026 h 1005247"/>
                <a:gd name="connsiteX25" fmla="*/ 378691 w 1228436"/>
                <a:gd name="connsiteY25" fmla="*/ 386790 h 1005247"/>
                <a:gd name="connsiteX26" fmla="*/ 387927 w 1228436"/>
                <a:gd name="connsiteY26" fmla="*/ 294426 h 1005247"/>
                <a:gd name="connsiteX27" fmla="*/ 369454 w 1228436"/>
                <a:gd name="connsiteY27" fmla="*/ 211299 h 1005247"/>
                <a:gd name="connsiteX28" fmla="*/ 360218 w 1228436"/>
                <a:gd name="connsiteY28" fmla="*/ 183590 h 1005247"/>
                <a:gd name="connsiteX29" fmla="*/ 341745 w 1228436"/>
                <a:gd name="connsiteY29" fmla="*/ 155881 h 1005247"/>
                <a:gd name="connsiteX30" fmla="*/ 314036 w 1228436"/>
                <a:gd name="connsiteY30" fmla="*/ 63517 h 1005247"/>
                <a:gd name="connsiteX31" fmla="*/ 277091 w 1228436"/>
                <a:gd name="connsiteY31" fmla="*/ 45045 h 1005247"/>
                <a:gd name="connsiteX32" fmla="*/ 249381 w 1228436"/>
                <a:gd name="connsiteY32" fmla="*/ 35808 h 1005247"/>
                <a:gd name="connsiteX33" fmla="*/ 193963 w 1228436"/>
                <a:gd name="connsiteY33" fmla="*/ 8099 h 1005247"/>
                <a:gd name="connsiteX34" fmla="*/ 73891 w 1228436"/>
                <a:gd name="connsiteY34" fmla="*/ 26572 h 1005247"/>
                <a:gd name="connsiteX35" fmla="*/ 0 w 1228436"/>
                <a:gd name="connsiteY35" fmla="*/ 35808 h 1005247"/>
                <a:gd name="connsiteX0" fmla="*/ 1228436 w 1228436"/>
                <a:gd name="connsiteY0" fmla="*/ 765481 h 1005247"/>
                <a:gd name="connsiteX1" fmla="*/ 1228436 w 1228436"/>
                <a:gd name="connsiteY1" fmla="*/ 765481 h 1005247"/>
                <a:gd name="connsiteX2" fmla="*/ 1154545 w 1228436"/>
                <a:gd name="connsiteY2" fmla="*/ 848608 h 1005247"/>
                <a:gd name="connsiteX3" fmla="*/ 1108363 w 1228436"/>
                <a:gd name="connsiteY3" fmla="*/ 830135 h 1005247"/>
                <a:gd name="connsiteX4" fmla="*/ 1006763 w 1228436"/>
                <a:gd name="connsiteY4" fmla="*/ 811663 h 1005247"/>
                <a:gd name="connsiteX5" fmla="*/ 997527 w 1228436"/>
                <a:gd name="connsiteY5" fmla="*/ 839372 h 1005247"/>
                <a:gd name="connsiteX6" fmla="*/ 969818 w 1228436"/>
                <a:gd name="connsiteY6" fmla="*/ 848608 h 1005247"/>
                <a:gd name="connsiteX7" fmla="*/ 914400 w 1228436"/>
                <a:gd name="connsiteY7" fmla="*/ 885554 h 1005247"/>
                <a:gd name="connsiteX8" fmla="*/ 886691 w 1228436"/>
                <a:gd name="connsiteY8" fmla="*/ 913263 h 1005247"/>
                <a:gd name="connsiteX9" fmla="*/ 822036 w 1228436"/>
                <a:gd name="connsiteY9" fmla="*/ 931735 h 1005247"/>
                <a:gd name="connsiteX10" fmla="*/ 794327 w 1228436"/>
                <a:gd name="connsiteY10" fmla="*/ 940972 h 1005247"/>
                <a:gd name="connsiteX11" fmla="*/ 785091 w 1228436"/>
                <a:gd name="connsiteY11" fmla="*/ 968681 h 1005247"/>
                <a:gd name="connsiteX12" fmla="*/ 729672 w 1228436"/>
                <a:gd name="connsiteY12" fmla="*/ 996390 h 1005247"/>
                <a:gd name="connsiteX13" fmla="*/ 619902 w 1228436"/>
                <a:gd name="connsiteY13" fmla="*/ 990706 h 1005247"/>
                <a:gd name="connsiteX14" fmla="*/ 534998 w 1228436"/>
                <a:gd name="connsiteY14" fmla="*/ 905803 h 1005247"/>
                <a:gd name="connsiteX15" fmla="*/ 437661 w 1228436"/>
                <a:gd name="connsiteY15" fmla="*/ 872409 h 1005247"/>
                <a:gd name="connsiteX16" fmla="*/ 369454 w 1228436"/>
                <a:gd name="connsiteY16" fmla="*/ 867081 h 1005247"/>
                <a:gd name="connsiteX17" fmla="*/ 360218 w 1228436"/>
                <a:gd name="connsiteY17" fmla="*/ 839372 h 1005247"/>
                <a:gd name="connsiteX18" fmla="*/ 341745 w 1228436"/>
                <a:gd name="connsiteY18" fmla="*/ 802426 h 1005247"/>
                <a:gd name="connsiteX19" fmla="*/ 314036 w 1228436"/>
                <a:gd name="connsiteY19" fmla="*/ 783954 h 1005247"/>
                <a:gd name="connsiteX20" fmla="*/ 267854 w 1228436"/>
                <a:gd name="connsiteY20" fmla="*/ 747008 h 1005247"/>
                <a:gd name="connsiteX21" fmla="*/ 249381 w 1228436"/>
                <a:gd name="connsiteY21" fmla="*/ 719299 h 1005247"/>
                <a:gd name="connsiteX22" fmla="*/ 258618 w 1228436"/>
                <a:gd name="connsiteY22" fmla="*/ 442208 h 1005247"/>
                <a:gd name="connsiteX23" fmla="*/ 323272 w 1228436"/>
                <a:gd name="connsiteY23" fmla="*/ 414499 h 1005247"/>
                <a:gd name="connsiteX24" fmla="*/ 350981 w 1228436"/>
                <a:gd name="connsiteY24" fmla="*/ 396026 h 1005247"/>
                <a:gd name="connsiteX25" fmla="*/ 378691 w 1228436"/>
                <a:gd name="connsiteY25" fmla="*/ 386790 h 1005247"/>
                <a:gd name="connsiteX26" fmla="*/ 387927 w 1228436"/>
                <a:gd name="connsiteY26" fmla="*/ 294426 h 1005247"/>
                <a:gd name="connsiteX27" fmla="*/ 369454 w 1228436"/>
                <a:gd name="connsiteY27" fmla="*/ 211299 h 1005247"/>
                <a:gd name="connsiteX28" fmla="*/ 360218 w 1228436"/>
                <a:gd name="connsiteY28" fmla="*/ 183590 h 1005247"/>
                <a:gd name="connsiteX29" fmla="*/ 341745 w 1228436"/>
                <a:gd name="connsiteY29" fmla="*/ 155881 h 1005247"/>
                <a:gd name="connsiteX30" fmla="*/ 314036 w 1228436"/>
                <a:gd name="connsiteY30" fmla="*/ 63517 h 1005247"/>
                <a:gd name="connsiteX31" fmla="*/ 277091 w 1228436"/>
                <a:gd name="connsiteY31" fmla="*/ 45045 h 1005247"/>
                <a:gd name="connsiteX32" fmla="*/ 249381 w 1228436"/>
                <a:gd name="connsiteY32" fmla="*/ 35808 h 1005247"/>
                <a:gd name="connsiteX33" fmla="*/ 193963 w 1228436"/>
                <a:gd name="connsiteY33" fmla="*/ 8099 h 1005247"/>
                <a:gd name="connsiteX34" fmla="*/ 73891 w 1228436"/>
                <a:gd name="connsiteY34" fmla="*/ 26572 h 1005247"/>
                <a:gd name="connsiteX35" fmla="*/ 0 w 1228436"/>
                <a:gd name="connsiteY35" fmla="*/ 35808 h 1005247"/>
                <a:gd name="connsiteX0" fmla="*/ 1228436 w 1228436"/>
                <a:gd name="connsiteY0" fmla="*/ 765481 h 1005247"/>
                <a:gd name="connsiteX1" fmla="*/ 1228436 w 1228436"/>
                <a:gd name="connsiteY1" fmla="*/ 765481 h 1005247"/>
                <a:gd name="connsiteX2" fmla="*/ 1154545 w 1228436"/>
                <a:gd name="connsiteY2" fmla="*/ 848608 h 1005247"/>
                <a:gd name="connsiteX3" fmla="*/ 1108363 w 1228436"/>
                <a:gd name="connsiteY3" fmla="*/ 830135 h 1005247"/>
                <a:gd name="connsiteX4" fmla="*/ 1006763 w 1228436"/>
                <a:gd name="connsiteY4" fmla="*/ 811663 h 1005247"/>
                <a:gd name="connsiteX5" fmla="*/ 997527 w 1228436"/>
                <a:gd name="connsiteY5" fmla="*/ 839372 h 1005247"/>
                <a:gd name="connsiteX6" fmla="*/ 969818 w 1228436"/>
                <a:gd name="connsiteY6" fmla="*/ 848608 h 1005247"/>
                <a:gd name="connsiteX7" fmla="*/ 914400 w 1228436"/>
                <a:gd name="connsiteY7" fmla="*/ 885554 h 1005247"/>
                <a:gd name="connsiteX8" fmla="*/ 886691 w 1228436"/>
                <a:gd name="connsiteY8" fmla="*/ 913263 h 1005247"/>
                <a:gd name="connsiteX9" fmla="*/ 822036 w 1228436"/>
                <a:gd name="connsiteY9" fmla="*/ 931735 h 1005247"/>
                <a:gd name="connsiteX10" fmla="*/ 794327 w 1228436"/>
                <a:gd name="connsiteY10" fmla="*/ 940972 h 1005247"/>
                <a:gd name="connsiteX11" fmla="*/ 785091 w 1228436"/>
                <a:gd name="connsiteY11" fmla="*/ 968681 h 1005247"/>
                <a:gd name="connsiteX12" fmla="*/ 729672 w 1228436"/>
                <a:gd name="connsiteY12" fmla="*/ 996390 h 1005247"/>
                <a:gd name="connsiteX13" fmla="*/ 619902 w 1228436"/>
                <a:gd name="connsiteY13" fmla="*/ 990706 h 1005247"/>
                <a:gd name="connsiteX14" fmla="*/ 534998 w 1228436"/>
                <a:gd name="connsiteY14" fmla="*/ 905803 h 1005247"/>
                <a:gd name="connsiteX15" fmla="*/ 437661 w 1228436"/>
                <a:gd name="connsiteY15" fmla="*/ 872409 h 1005247"/>
                <a:gd name="connsiteX16" fmla="*/ 360218 w 1228436"/>
                <a:gd name="connsiteY16" fmla="*/ 839372 h 1005247"/>
                <a:gd name="connsiteX17" fmla="*/ 341745 w 1228436"/>
                <a:gd name="connsiteY17" fmla="*/ 802426 h 1005247"/>
                <a:gd name="connsiteX18" fmla="*/ 314036 w 1228436"/>
                <a:gd name="connsiteY18" fmla="*/ 783954 h 1005247"/>
                <a:gd name="connsiteX19" fmla="*/ 267854 w 1228436"/>
                <a:gd name="connsiteY19" fmla="*/ 747008 h 1005247"/>
                <a:gd name="connsiteX20" fmla="*/ 249381 w 1228436"/>
                <a:gd name="connsiteY20" fmla="*/ 719299 h 1005247"/>
                <a:gd name="connsiteX21" fmla="*/ 258618 w 1228436"/>
                <a:gd name="connsiteY21" fmla="*/ 442208 h 1005247"/>
                <a:gd name="connsiteX22" fmla="*/ 323272 w 1228436"/>
                <a:gd name="connsiteY22" fmla="*/ 414499 h 1005247"/>
                <a:gd name="connsiteX23" fmla="*/ 350981 w 1228436"/>
                <a:gd name="connsiteY23" fmla="*/ 396026 h 1005247"/>
                <a:gd name="connsiteX24" fmla="*/ 378691 w 1228436"/>
                <a:gd name="connsiteY24" fmla="*/ 386790 h 1005247"/>
                <a:gd name="connsiteX25" fmla="*/ 387927 w 1228436"/>
                <a:gd name="connsiteY25" fmla="*/ 294426 h 1005247"/>
                <a:gd name="connsiteX26" fmla="*/ 369454 w 1228436"/>
                <a:gd name="connsiteY26" fmla="*/ 211299 h 1005247"/>
                <a:gd name="connsiteX27" fmla="*/ 360218 w 1228436"/>
                <a:gd name="connsiteY27" fmla="*/ 183590 h 1005247"/>
                <a:gd name="connsiteX28" fmla="*/ 341745 w 1228436"/>
                <a:gd name="connsiteY28" fmla="*/ 155881 h 1005247"/>
                <a:gd name="connsiteX29" fmla="*/ 314036 w 1228436"/>
                <a:gd name="connsiteY29" fmla="*/ 63517 h 1005247"/>
                <a:gd name="connsiteX30" fmla="*/ 277091 w 1228436"/>
                <a:gd name="connsiteY30" fmla="*/ 45045 h 1005247"/>
                <a:gd name="connsiteX31" fmla="*/ 249381 w 1228436"/>
                <a:gd name="connsiteY31" fmla="*/ 35808 h 1005247"/>
                <a:gd name="connsiteX32" fmla="*/ 193963 w 1228436"/>
                <a:gd name="connsiteY32" fmla="*/ 8099 h 1005247"/>
                <a:gd name="connsiteX33" fmla="*/ 73891 w 1228436"/>
                <a:gd name="connsiteY33" fmla="*/ 26572 h 1005247"/>
                <a:gd name="connsiteX34" fmla="*/ 0 w 1228436"/>
                <a:gd name="connsiteY34" fmla="*/ 35808 h 1005247"/>
                <a:gd name="connsiteX0" fmla="*/ 1228436 w 1228436"/>
                <a:gd name="connsiteY0" fmla="*/ 765481 h 1005247"/>
                <a:gd name="connsiteX1" fmla="*/ 1228436 w 1228436"/>
                <a:gd name="connsiteY1" fmla="*/ 765481 h 1005247"/>
                <a:gd name="connsiteX2" fmla="*/ 1154545 w 1228436"/>
                <a:gd name="connsiteY2" fmla="*/ 848608 h 1005247"/>
                <a:gd name="connsiteX3" fmla="*/ 1108363 w 1228436"/>
                <a:gd name="connsiteY3" fmla="*/ 830135 h 1005247"/>
                <a:gd name="connsiteX4" fmla="*/ 1006763 w 1228436"/>
                <a:gd name="connsiteY4" fmla="*/ 811663 h 1005247"/>
                <a:gd name="connsiteX5" fmla="*/ 997527 w 1228436"/>
                <a:gd name="connsiteY5" fmla="*/ 839372 h 1005247"/>
                <a:gd name="connsiteX6" fmla="*/ 969818 w 1228436"/>
                <a:gd name="connsiteY6" fmla="*/ 848608 h 1005247"/>
                <a:gd name="connsiteX7" fmla="*/ 914400 w 1228436"/>
                <a:gd name="connsiteY7" fmla="*/ 885554 h 1005247"/>
                <a:gd name="connsiteX8" fmla="*/ 886691 w 1228436"/>
                <a:gd name="connsiteY8" fmla="*/ 913263 h 1005247"/>
                <a:gd name="connsiteX9" fmla="*/ 822036 w 1228436"/>
                <a:gd name="connsiteY9" fmla="*/ 931735 h 1005247"/>
                <a:gd name="connsiteX10" fmla="*/ 794327 w 1228436"/>
                <a:gd name="connsiteY10" fmla="*/ 940972 h 1005247"/>
                <a:gd name="connsiteX11" fmla="*/ 785091 w 1228436"/>
                <a:gd name="connsiteY11" fmla="*/ 968681 h 1005247"/>
                <a:gd name="connsiteX12" fmla="*/ 729672 w 1228436"/>
                <a:gd name="connsiteY12" fmla="*/ 996390 h 1005247"/>
                <a:gd name="connsiteX13" fmla="*/ 619902 w 1228436"/>
                <a:gd name="connsiteY13" fmla="*/ 990706 h 1005247"/>
                <a:gd name="connsiteX14" fmla="*/ 534998 w 1228436"/>
                <a:gd name="connsiteY14" fmla="*/ 905803 h 1005247"/>
                <a:gd name="connsiteX15" fmla="*/ 437661 w 1228436"/>
                <a:gd name="connsiteY15" fmla="*/ 872409 h 1005247"/>
                <a:gd name="connsiteX16" fmla="*/ 382599 w 1228436"/>
                <a:gd name="connsiteY16" fmla="*/ 839372 h 1005247"/>
                <a:gd name="connsiteX17" fmla="*/ 341745 w 1228436"/>
                <a:gd name="connsiteY17" fmla="*/ 802426 h 1005247"/>
                <a:gd name="connsiteX18" fmla="*/ 314036 w 1228436"/>
                <a:gd name="connsiteY18" fmla="*/ 783954 h 1005247"/>
                <a:gd name="connsiteX19" fmla="*/ 267854 w 1228436"/>
                <a:gd name="connsiteY19" fmla="*/ 747008 h 1005247"/>
                <a:gd name="connsiteX20" fmla="*/ 249381 w 1228436"/>
                <a:gd name="connsiteY20" fmla="*/ 719299 h 1005247"/>
                <a:gd name="connsiteX21" fmla="*/ 258618 w 1228436"/>
                <a:gd name="connsiteY21" fmla="*/ 442208 h 1005247"/>
                <a:gd name="connsiteX22" fmla="*/ 323272 w 1228436"/>
                <a:gd name="connsiteY22" fmla="*/ 414499 h 1005247"/>
                <a:gd name="connsiteX23" fmla="*/ 350981 w 1228436"/>
                <a:gd name="connsiteY23" fmla="*/ 396026 h 1005247"/>
                <a:gd name="connsiteX24" fmla="*/ 378691 w 1228436"/>
                <a:gd name="connsiteY24" fmla="*/ 386790 h 1005247"/>
                <a:gd name="connsiteX25" fmla="*/ 387927 w 1228436"/>
                <a:gd name="connsiteY25" fmla="*/ 294426 h 1005247"/>
                <a:gd name="connsiteX26" fmla="*/ 369454 w 1228436"/>
                <a:gd name="connsiteY26" fmla="*/ 211299 h 1005247"/>
                <a:gd name="connsiteX27" fmla="*/ 360218 w 1228436"/>
                <a:gd name="connsiteY27" fmla="*/ 183590 h 1005247"/>
                <a:gd name="connsiteX28" fmla="*/ 341745 w 1228436"/>
                <a:gd name="connsiteY28" fmla="*/ 155881 h 1005247"/>
                <a:gd name="connsiteX29" fmla="*/ 314036 w 1228436"/>
                <a:gd name="connsiteY29" fmla="*/ 63517 h 1005247"/>
                <a:gd name="connsiteX30" fmla="*/ 277091 w 1228436"/>
                <a:gd name="connsiteY30" fmla="*/ 45045 h 1005247"/>
                <a:gd name="connsiteX31" fmla="*/ 249381 w 1228436"/>
                <a:gd name="connsiteY31" fmla="*/ 35808 h 1005247"/>
                <a:gd name="connsiteX32" fmla="*/ 193963 w 1228436"/>
                <a:gd name="connsiteY32" fmla="*/ 8099 h 1005247"/>
                <a:gd name="connsiteX33" fmla="*/ 73891 w 1228436"/>
                <a:gd name="connsiteY33" fmla="*/ 26572 h 1005247"/>
                <a:gd name="connsiteX34" fmla="*/ 0 w 1228436"/>
                <a:gd name="connsiteY34" fmla="*/ 35808 h 1005247"/>
                <a:gd name="connsiteX0" fmla="*/ 1228436 w 1228436"/>
                <a:gd name="connsiteY0" fmla="*/ 765481 h 1005247"/>
                <a:gd name="connsiteX1" fmla="*/ 1228436 w 1228436"/>
                <a:gd name="connsiteY1" fmla="*/ 765481 h 1005247"/>
                <a:gd name="connsiteX2" fmla="*/ 1154545 w 1228436"/>
                <a:gd name="connsiteY2" fmla="*/ 848608 h 1005247"/>
                <a:gd name="connsiteX3" fmla="*/ 1108363 w 1228436"/>
                <a:gd name="connsiteY3" fmla="*/ 830135 h 1005247"/>
                <a:gd name="connsiteX4" fmla="*/ 1006763 w 1228436"/>
                <a:gd name="connsiteY4" fmla="*/ 811663 h 1005247"/>
                <a:gd name="connsiteX5" fmla="*/ 997527 w 1228436"/>
                <a:gd name="connsiteY5" fmla="*/ 839372 h 1005247"/>
                <a:gd name="connsiteX6" fmla="*/ 969818 w 1228436"/>
                <a:gd name="connsiteY6" fmla="*/ 848608 h 1005247"/>
                <a:gd name="connsiteX7" fmla="*/ 914400 w 1228436"/>
                <a:gd name="connsiteY7" fmla="*/ 885554 h 1005247"/>
                <a:gd name="connsiteX8" fmla="*/ 886691 w 1228436"/>
                <a:gd name="connsiteY8" fmla="*/ 913263 h 1005247"/>
                <a:gd name="connsiteX9" fmla="*/ 822036 w 1228436"/>
                <a:gd name="connsiteY9" fmla="*/ 931735 h 1005247"/>
                <a:gd name="connsiteX10" fmla="*/ 794327 w 1228436"/>
                <a:gd name="connsiteY10" fmla="*/ 940972 h 1005247"/>
                <a:gd name="connsiteX11" fmla="*/ 785091 w 1228436"/>
                <a:gd name="connsiteY11" fmla="*/ 968681 h 1005247"/>
                <a:gd name="connsiteX12" fmla="*/ 729672 w 1228436"/>
                <a:gd name="connsiteY12" fmla="*/ 996390 h 1005247"/>
                <a:gd name="connsiteX13" fmla="*/ 619902 w 1228436"/>
                <a:gd name="connsiteY13" fmla="*/ 990706 h 1005247"/>
                <a:gd name="connsiteX14" fmla="*/ 534998 w 1228436"/>
                <a:gd name="connsiteY14" fmla="*/ 905803 h 1005247"/>
                <a:gd name="connsiteX15" fmla="*/ 437661 w 1228436"/>
                <a:gd name="connsiteY15" fmla="*/ 872409 h 1005247"/>
                <a:gd name="connsiteX16" fmla="*/ 382599 w 1228436"/>
                <a:gd name="connsiteY16" fmla="*/ 839372 h 1005247"/>
                <a:gd name="connsiteX17" fmla="*/ 341745 w 1228436"/>
                <a:gd name="connsiteY17" fmla="*/ 802426 h 1005247"/>
                <a:gd name="connsiteX18" fmla="*/ 314036 w 1228436"/>
                <a:gd name="connsiteY18" fmla="*/ 783954 h 1005247"/>
                <a:gd name="connsiteX19" fmla="*/ 267854 w 1228436"/>
                <a:gd name="connsiteY19" fmla="*/ 747008 h 1005247"/>
                <a:gd name="connsiteX20" fmla="*/ 249381 w 1228436"/>
                <a:gd name="connsiteY20" fmla="*/ 719299 h 1005247"/>
                <a:gd name="connsiteX21" fmla="*/ 245829 w 1228436"/>
                <a:gd name="connsiteY21" fmla="*/ 566899 h 1005247"/>
                <a:gd name="connsiteX22" fmla="*/ 323272 w 1228436"/>
                <a:gd name="connsiteY22" fmla="*/ 414499 h 1005247"/>
                <a:gd name="connsiteX23" fmla="*/ 350981 w 1228436"/>
                <a:gd name="connsiteY23" fmla="*/ 396026 h 1005247"/>
                <a:gd name="connsiteX24" fmla="*/ 378691 w 1228436"/>
                <a:gd name="connsiteY24" fmla="*/ 386790 h 1005247"/>
                <a:gd name="connsiteX25" fmla="*/ 387927 w 1228436"/>
                <a:gd name="connsiteY25" fmla="*/ 294426 h 1005247"/>
                <a:gd name="connsiteX26" fmla="*/ 369454 w 1228436"/>
                <a:gd name="connsiteY26" fmla="*/ 211299 h 1005247"/>
                <a:gd name="connsiteX27" fmla="*/ 360218 w 1228436"/>
                <a:gd name="connsiteY27" fmla="*/ 183590 h 1005247"/>
                <a:gd name="connsiteX28" fmla="*/ 341745 w 1228436"/>
                <a:gd name="connsiteY28" fmla="*/ 155881 h 1005247"/>
                <a:gd name="connsiteX29" fmla="*/ 314036 w 1228436"/>
                <a:gd name="connsiteY29" fmla="*/ 63517 h 1005247"/>
                <a:gd name="connsiteX30" fmla="*/ 277091 w 1228436"/>
                <a:gd name="connsiteY30" fmla="*/ 45045 h 1005247"/>
                <a:gd name="connsiteX31" fmla="*/ 249381 w 1228436"/>
                <a:gd name="connsiteY31" fmla="*/ 35808 h 1005247"/>
                <a:gd name="connsiteX32" fmla="*/ 193963 w 1228436"/>
                <a:gd name="connsiteY32" fmla="*/ 8099 h 1005247"/>
                <a:gd name="connsiteX33" fmla="*/ 73891 w 1228436"/>
                <a:gd name="connsiteY33" fmla="*/ 26572 h 1005247"/>
                <a:gd name="connsiteX34" fmla="*/ 0 w 1228436"/>
                <a:gd name="connsiteY34" fmla="*/ 35808 h 1005247"/>
                <a:gd name="connsiteX0" fmla="*/ 1228436 w 1228436"/>
                <a:gd name="connsiteY0" fmla="*/ 765481 h 1005247"/>
                <a:gd name="connsiteX1" fmla="*/ 1228436 w 1228436"/>
                <a:gd name="connsiteY1" fmla="*/ 765481 h 1005247"/>
                <a:gd name="connsiteX2" fmla="*/ 1154545 w 1228436"/>
                <a:gd name="connsiteY2" fmla="*/ 848608 h 1005247"/>
                <a:gd name="connsiteX3" fmla="*/ 1108363 w 1228436"/>
                <a:gd name="connsiteY3" fmla="*/ 830135 h 1005247"/>
                <a:gd name="connsiteX4" fmla="*/ 1006763 w 1228436"/>
                <a:gd name="connsiteY4" fmla="*/ 811663 h 1005247"/>
                <a:gd name="connsiteX5" fmla="*/ 997527 w 1228436"/>
                <a:gd name="connsiteY5" fmla="*/ 839372 h 1005247"/>
                <a:gd name="connsiteX6" fmla="*/ 969818 w 1228436"/>
                <a:gd name="connsiteY6" fmla="*/ 848608 h 1005247"/>
                <a:gd name="connsiteX7" fmla="*/ 914400 w 1228436"/>
                <a:gd name="connsiteY7" fmla="*/ 885554 h 1005247"/>
                <a:gd name="connsiteX8" fmla="*/ 886691 w 1228436"/>
                <a:gd name="connsiteY8" fmla="*/ 913263 h 1005247"/>
                <a:gd name="connsiteX9" fmla="*/ 822036 w 1228436"/>
                <a:gd name="connsiteY9" fmla="*/ 931735 h 1005247"/>
                <a:gd name="connsiteX10" fmla="*/ 794327 w 1228436"/>
                <a:gd name="connsiteY10" fmla="*/ 940972 h 1005247"/>
                <a:gd name="connsiteX11" fmla="*/ 785091 w 1228436"/>
                <a:gd name="connsiteY11" fmla="*/ 968681 h 1005247"/>
                <a:gd name="connsiteX12" fmla="*/ 729672 w 1228436"/>
                <a:gd name="connsiteY12" fmla="*/ 996390 h 1005247"/>
                <a:gd name="connsiteX13" fmla="*/ 619902 w 1228436"/>
                <a:gd name="connsiteY13" fmla="*/ 990706 h 1005247"/>
                <a:gd name="connsiteX14" fmla="*/ 534998 w 1228436"/>
                <a:gd name="connsiteY14" fmla="*/ 905803 h 1005247"/>
                <a:gd name="connsiteX15" fmla="*/ 437661 w 1228436"/>
                <a:gd name="connsiteY15" fmla="*/ 872409 h 1005247"/>
                <a:gd name="connsiteX16" fmla="*/ 382599 w 1228436"/>
                <a:gd name="connsiteY16" fmla="*/ 839372 h 1005247"/>
                <a:gd name="connsiteX17" fmla="*/ 341745 w 1228436"/>
                <a:gd name="connsiteY17" fmla="*/ 802426 h 1005247"/>
                <a:gd name="connsiteX18" fmla="*/ 314036 w 1228436"/>
                <a:gd name="connsiteY18" fmla="*/ 783954 h 1005247"/>
                <a:gd name="connsiteX19" fmla="*/ 267854 w 1228436"/>
                <a:gd name="connsiteY19" fmla="*/ 747008 h 1005247"/>
                <a:gd name="connsiteX20" fmla="*/ 249381 w 1228436"/>
                <a:gd name="connsiteY20" fmla="*/ 719299 h 1005247"/>
                <a:gd name="connsiteX21" fmla="*/ 245829 w 1228436"/>
                <a:gd name="connsiteY21" fmla="*/ 566899 h 1005247"/>
                <a:gd name="connsiteX22" fmla="*/ 224158 w 1228436"/>
                <a:gd name="connsiteY22" fmla="*/ 478443 h 1005247"/>
                <a:gd name="connsiteX23" fmla="*/ 350981 w 1228436"/>
                <a:gd name="connsiteY23" fmla="*/ 396026 h 1005247"/>
                <a:gd name="connsiteX24" fmla="*/ 378691 w 1228436"/>
                <a:gd name="connsiteY24" fmla="*/ 386790 h 1005247"/>
                <a:gd name="connsiteX25" fmla="*/ 387927 w 1228436"/>
                <a:gd name="connsiteY25" fmla="*/ 294426 h 1005247"/>
                <a:gd name="connsiteX26" fmla="*/ 369454 w 1228436"/>
                <a:gd name="connsiteY26" fmla="*/ 211299 h 1005247"/>
                <a:gd name="connsiteX27" fmla="*/ 360218 w 1228436"/>
                <a:gd name="connsiteY27" fmla="*/ 183590 h 1005247"/>
                <a:gd name="connsiteX28" fmla="*/ 341745 w 1228436"/>
                <a:gd name="connsiteY28" fmla="*/ 155881 h 1005247"/>
                <a:gd name="connsiteX29" fmla="*/ 314036 w 1228436"/>
                <a:gd name="connsiteY29" fmla="*/ 63517 h 1005247"/>
                <a:gd name="connsiteX30" fmla="*/ 277091 w 1228436"/>
                <a:gd name="connsiteY30" fmla="*/ 45045 h 1005247"/>
                <a:gd name="connsiteX31" fmla="*/ 249381 w 1228436"/>
                <a:gd name="connsiteY31" fmla="*/ 35808 h 1005247"/>
                <a:gd name="connsiteX32" fmla="*/ 193963 w 1228436"/>
                <a:gd name="connsiteY32" fmla="*/ 8099 h 1005247"/>
                <a:gd name="connsiteX33" fmla="*/ 73891 w 1228436"/>
                <a:gd name="connsiteY33" fmla="*/ 26572 h 1005247"/>
                <a:gd name="connsiteX34" fmla="*/ 0 w 1228436"/>
                <a:gd name="connsiteY34" fmla="*/ 35808 h 1005247"/>
                <a:gd name="connsiteX0" fmla="*/ 1228436 w 1228436"/>
                <a:gd name="connsiteY0" fmla="*/ 765481 h 1005247"/>
                <a:gd name="connsiteX1" fmla="*/ 1228436 w 1228436"/>
                <a:gd name="connsiteY1" fmla="*/ 765481 h 1005247"/>
                <a:gd name="connsiteX2" fmla="*/ 1154545 w 1228436"/>
                <a:gd name="connsiteY2" fmla="*/ 848608 h 1005247"/>
                <a:gd name="connsiteX3" fmla="*/ 1108363 w 1228436"/>
                <a:gd name="connsiteY3" fmla="*/ 830135 h 1005247"/>
                <a:gd name="connsiteX4" fmla="*/ 1006763 w 1228436"/>
                <a:gd name="connsiteY4" fmla="*/ 811663 h 1005247"/>
                <a:gd name="connsiteX5" fmla="*/ 997527 w 1228436"/>
                <a:gd name="connsiteY5" fmla="*/ 839372 h 1005247"/>
                <a:gd name="connsiteX6" fmla="*/ 969818 w 1228436"/>
                <a:gd name="connsiteY6" fmla="*/ 848608 h 1005247"/>
                <a:gd name="connsiteX7" fmla="*/ 914400 w 1228436"/>
                <a:gd name="connsiteY7" fmla="*/ 885554 h 1005247"/>
                <a:gd name="connsiteX8" fmla="*/ 886691 w 1228436"/>
                <a:gd name="connsiteY8" fmla="*/ 913263 h 1005247"/>
                <a:gd name="connsiteX9" fmla="*/ 822036 w 1228436"/>
                <a:gd name="connsiteY9" fmla="*/ 931735 h 1005247"/>
                <a:gd name="connsiteX10" fmla="*/ 794327 w 1228436"/>
                <a:gd name="connsiteY10" fmla="*/ 940972 h 1005247"/>
                <a:gd name="connsiteX11" fmla="*/ 785091 w 1228436"/>
                <a:gd name="connsiteY11" fmla="*/ 968681 h 1005247"/>
                <a:gd name="connsiteX12" fmla="*/ 729672 w 1228436"/>
                <a:gd name="connsiteY12" fmla="*/ 996390 h 1005247"/>
                <a:gd name="connsiteX13" fmla="*/ 619902 w 1228436"/>
                <a:gd name="connsiteY13" fmla="*/ 990706 h 1005247"/>
                <a:gd name="connsiteX14" fmla="*/ 534998 w 1228436"/>
                <a:gd name="connsiteY14" fmla="*/ 905803 h 1005247"/>
                <a:gd name="connsiteX15" fmla="*/ 437661 w 1228436"/>
                <a:gd name="connsiteY15" fmla="*/ 872409 h 1005247"/>
                <a:gd name="connsiteX16" fmla="*/ 382599 w 1228436"/>
                <a:gd name="connsiteY16" fmla="*/ 839372 h 1005247"/>
                <a:gd name="connsiteX17" fmla="*/ 341745 w 1228436"/>
                <a:gd name="connsiteY17" fmla="*/ 802426 h 1005247"/>
                <a:gd name="connsiteX18" fmla="*/ 314036 w 1228436"/>
                <a:gd name="connsiteY18" fmla="*/ 783954 h 1005247"/>
                <a:gd name="connsiteX19" fmla="*/ 267854 w 1228436"/>
                <a:gd name="connsiteY19" fmla="*/ 747008 h 1005247"/>
                <a:gd name="connsiteX20" fmla="*/ 249381 w 1228436"/>
                <a:gd name="connsiteY20" fmla="*/ 719299 h 1005247"/>
                <a:gd name="connsiteX21" fmla="*/ 245829 w 1228436"/>
                <a:gd name="connsiteY21" fmla="*/ 566899 h 1005247"/>
                <a:gd name="connsiteX22" fmla="*/ 224158 w 1228436"/>
                <a:gd name="connsiteY22" fmla="*/ 478443 h 1005247"/>
                <a:gd name="connsiteX23" fmla="*/ 309418 w 1228436"/>
                <a:gd name="connsiteY23" fmla="*/ 376843 h 1005247"/>
                <a:gd name="connsiteX24" fmla="*/ 378691 w 1228436"/>
                <a:gd name="connsiteY24" fmla="*/ 386790 h 1005247"/>
                <a:gd name="connsiteX25" fmla="*/ 387927 w 1228436"/>
                <a:gd name="connsiteY25" fmla="*/ 294426 h 1005247"/>
                <a:gd name="connsiteX26" fmla="*/ 369454 w 1228436"/>
                <a:gd name="connsiteY26" fmla="*/ 211299 h 1005247"/>
                <a:gd name="connsiteX27" fmla="*/ 360218 w 1228436"/>
                <a:gd name="connsiteY27" fmla="*/ 183590 h 1005247"/>
                <a:gd name="connsiteX28" fmla="*/ 341745 w 1228436"/>
                <a:gd name="connsiteY28" fmla="*/ 155881 h 1005247"/>
                <a:gd name="connsiteX29" fmla="*/ 314036 w 1228436"/>
                <a:gd name="connsiteY29" fmla="*/ 63517 h 1005247"/>
                <a:gd name="connsiteX30" fmla="*/ 277091 w 1228436"/>
                <a:gd name="connsiteY30" fmla="*/ 45045 h 1005247"/>
                <a:gd name="connsiteX31" fmla="*/ 249381 w 1228436"/>
                <a:gd name="connsiteY31" fmla="*/ 35808 h 1005247"/>
                <a:gd name="connsiteX32" fmla="*/ 193963 w 1228436"/>
                <a:gd name="connsiteY32" fmla="*/ 8099 h 1005247"/>
                <a:gd name="connsiteX33" fmla="*/ 73891 w 1228436"/>
                <a:gd name="connsiteY33" fmla="*/ 26572 h 1005247"/>
                <a:gd name="connsiteX34" fmla="*/ 0 w 1228436"/>
                <a:gd name="connsiteY34" fmla="*/ 35808 h 1005247"/>
                <a:gd name="connsiteX0" fmla="*/ 1228436 w 1228436"/>
                <a:gd name="connsiteY0" fmla="*/ 765481 h 1005247"/>
                <a:gd name="connsiteX1" fmla="*/ 1228436 w 1228436"/>
                <a:gd name="connsiteY1" fmla="*/ 765481 h 1005247"/>
                <a:gd name="connsiteX2" fmla="*/ 1154545 w 1228436"/>
                <a:gd name="connsiteY2" fmla="*/ 848608 h 1005247"/>
                <a:gd name="connsiteX3" fmla="*/ 1108363 w 1228436"/>
                <a:gd name="connsiteY3" fmla="*/ 830135 h 1005247"/>
                <a:gd name="connsiteX4" fmla="*/ 1006763 w 1228436"/>
                <a:gd name="connsiteY4" fmla="*/ 811663 h 1005247"/>
                <a:gd name="connsiteX5" fmla="*/ 997527 w 1228436"/>
                <a:gd name="connsiteY5" fmla="*/ 839372 h 1005247"/>
                <a:gd name="connsiteX6" fmla="*/ 969818 w 1228436"/>
                <a:gd name="connsiteY6" fmla="*/ 848608 h 1005247"/>
                <a:gd name="connsiteX7" fmla="*/ 914400 w 1228436"/>
                <a:gd name="connsiteY7" fmla="*/ 885554 h 1005247"/>
                <a:gd name="connsiteX8" fmla="*/ 886691 w 1228436"/>
                <a:gd name="connsiteY8" fmla="*/ 913263 h 1005247"/>
                <a:gd name="connsiteX9" fmla="*/ 822036 w 1228436"/>
                <a:gd name="connsiteY9" fmla="*/ 931735 h 1005247"/>
                <a:gd name="connsiteX10" fmla="*/ 794327 w 1228436"/>
                <a:gd name="connsiteY10" fmla="*/ 940972 h 1005247"/>
                <a:gd name="connsiteX11" fmla="*/ 785091 w 1228436"/>
                <a:gd name="connsiteY11" fmla="*/ 968681 h 1005247"/>
                <a:gd name="connsiteX12" fmla="*/ 729672 w 1228436"/>
                <a:gd name="connsiteY12" fmla="*/ 996390 h 1005247"/>
                <a:gd name="connsiteX13" fmla="*/ 619902 w 1228436"/>
                <a:gd name="connsiteY13" fmla="*/ 990706 h 1005247"/>
                <a:gd name="connsiteX14" fmla="*/ 534998 w 1228436"/>
                <a:gd name="connsiteY14" fmla="*/ 905803 h 1005247"/>
                <a:gd name="connsiteX15" fmla="*/ 437661 w 1228436"/>
                <a:gd name="connsiteY15" fmla="*/ 872409 h 1005247"/>
                <a:gd name="connsiteX16" fmla="*/ 382599 w 1228436"/>
                <a:gd name="connsiteY16" fmla="*/ 839372 h 1005247"/>
                <a:gd name="connsiteX17" fmla="*/ 341745 w 1228436"/>
                <a:gd name="connsiteY17" fmla="*/ 802426 h 1005247"/>
                <a:gd name="connsiteX18" fmla="*/ 314036 w 1228436"/>
                <a:gd name="connsiteY18" fmla="*/ 783954 h 1005247"/>
                <a:gd name="connsiteX19" fmla="*/ 267854 w 1228436"/>
                <a:gd name="connsiteY19" fmla="*/ 747008 h 1005247"/>
                <a:gd name="connsiteX20" fmla="*/ 249381 w 1228436"/>
                <a:gd name="connsiteY20" fmla="*/ 719299 h 1005247"/>
                <a:gd name="connsiteX21" fmla="*/ 245829 w 1228436"/>
                <a:gd name="connsiteY21" fmla="*/ 566899 h 1005247"/>
                <a:gd name="connsiteX22" fmla="*/ 224158 w 1228436"/>
                <a:gd name="connsiteY22" fmla="*/ 478443 h 1005247"/>
                <a:gd name="connsiteX23" fmla="*/ 309418 w 1228436"/>
                <a:gd name="connsiteY23" fmla="*/ 376843 h 1005247"/>
                <a:gd name="connsiteX24" fmla="*/ 346718 w 1228436"/>
                <a:gd name="connsiteY24" fmla="*/ 345226 h 1005247"/>
                <a:gd name="connsiteX25" fmla="*/ 387927 w 1228436"/>
                <a:gd name="connsiteY25" fmla="*/ 294426 h 1005247"/>
                <a:gd name="connsiteX26" fmla="*/ 369454 w 1228436"/>
                <a:gd name="connsiteY26" fmla="*/ 211299 h 1005247"/>
                <a:gd name="connsiteX27" fmla="*/ 360218 w 1228436"/>
                <a:gd name="connsiteY27" fmla="*/ 183590 h 1005247"/>
                <a:gd name="connsiteX28" fmla="*/ 341745 w 1228436"/>
                <a:gd name="connsiteY28" fmla="*/ 155881 h 1005247"/>
                <a:gd name="connsiteX29" fmla="*/ 314036 w 1228436"/>
                <a:gd name="connsiteY29" fmla="*/ 63517 h 1005247"/>
                <a:gd name="connsiteX30" fmla="*/ 277091 w 1228436"/>
                <a:gd name="connsiteY30" fmla="*/ 45045 h 1005247"/>
                <a:gd name="connsiteX31" fmla="*/ 249381 w 1228436"/>
                <a:gd name="connsiteY31" fmla="*/ 35808 h 1005247"/>
                <a:gd name="connsiteX32" fmla="*/ 193963 w 1228436"/>
                <a:gd name="connsiteY32" fmla="*/ 8099 h 1005247"/>
                <a:gd name="connsiteX33" fmla="*/ 73891 w 1228436"/>
                <a:gd name="connsiteY33" fmla="*/ 26572 h 1005247"/>
                <a:gd name="connsiteX34" fmla="*/ 0 w 1228436"/>
                <a:gd name="connsiteY34" fmla="*/ 35808 h 1005247"/>
                <a:gd name="connsiteX0" fmla="*/ 1228436 w 1228436"/>
                <a:gd name="connsiteY0" fmla="*/ 786157 h 1025923"/>
                <a:gd name="connsiteX1" fmla="*/ 1228436 w 1228436"/>
                <a:gd name="connsiteY1" fmla="*/ 786157 h 1025923"/>
                <a:gd name="connsiteX2" fmla="*/ 1154545 w 1228436"/>
                <a:gd name="connsiteY2" fmla="*/ 869284 h 1025923"/>
                <a:gd name="connsiteX3" fmla="*/ 1108363 w 1228436"/>
                <a:gd name="connsiteY3" fmla="*/ 850811 h 1025923"/>
                <a:gd name="connsiteX4" fmla="*/ 1006763 w 1228436"/>
                <a:gd name="connsiteY4" fmla="*/ 832339 h 1025923"/>
                <a:gd name="connsiteX5" fmla="*/ 997527 w 1228436"/>
                <a:gd name="connsiteY5" fmla="*/ 860048 h 1025923"/>
                <a:gd name="connsiteX6" fmla="*/ 969818 w 1228436"/>
                <a:gd name="connsiteY6" fmla="*/ 869284 h 1025923"/>
                <a:gd name="connsiteX7" fmla="*/ 914400 w 1228436"/>
                <a:gd name="connsiteY7" fmla="*/ 906230 h 1025923"/>
                <a:gd name="connsiteX8" fmla="*/ 886691 w 1228436"/>
                <a:gd name="connsiteY8" fmla="*/ 933939 h 1025923"/>
                <a:gd name="connsiteX9" fmla="*/ 822036 w 1228436"/>
                <a:gd name="connsiteY9" fmla="*/ 952411 h 1025923"/>
                <a:gd name="connsiteX10" fmla="*/ 794327 w 1228436"/>
                <a:gd name="connsiteY10" fmla="*/ 961648 h 1025923"/>
                <a:gd name="connsiteX11" fmla="*/ 785091 w 1228436"/>
                <a:gd name="connsiteY11" fmla="*/ 989357 h 1025923"/>
                <a:gd name="connsiteX12" fmla="*/ 729672 w 1228436"/>
                <a:gd name="connsiteY12" fmla="*/ 1017066 h 1025923"/>
                <a:gd name="connsiteX13" fmla="*/ 619902 w 1228436"/>
                <a:gd name="connsiteY13" fmla="*/ 1011382 h 1025923"/>
                <a:gd name="connsiteX14" fmla="*/ 534998 w 1228436"/>
                <a:gd name="connsiteY14" fmla="*/ 926479 h 1025923"/>
                <a:gd name="connsiteX15" fmla="*/ 437661 w 1228436"/>
                <a:gd name="connsiteY15" fmla="*/ 893085 h 1025923"/>
                <a:gd name="connsiteX16" fmla="*/ 382599 w 1228436"/>
                <a:gd name="connsiteY16" fmla="*/ 860048 h 1025923"/>
                <a:gd name="connsiteX17" fmla="*/ 341745 w 1228436"/>
                <a:gd name="connsiteY17" fmla="*/ 823102 h 1025923"/>
                <a:gd name="connsiteX18" fmla="*/ 314036 w 1228436"/>
                <a:gd name="connsiteY18" fmla="*/ 804630 h 1025923"/>
                <a:gd name="connsiteX19" fmla="*/ 267854 w 1228436"/>
                <a:gd name="connsiteY19" fmla="*/ 767684 h 1025923"/>
                <a:gd name="connsiteX20" fmla="*/ 249381 w 1228436"/>
                <a:gd name="connsiteY20" fmla="*/ 739975 h 1025923"/>
                <a:gd name="connsiteX21" fmla="*/ 245829 w 1228436"/>
                <a:gd name="connsiteY21" fmla="*/ 587575 h 1025923"/>
                <a:gd name="connsiteX22" fmla="*/ 224158 w 1228436"/>
                <a:gd name="connsiteY22" fmla="*/ 499119 h 1025923"/>
                <a:gd name="connsiteX23" fmla="*/ 309418 w 1228436"/>
                <a:gd name="connsiteY23" fmla="*/ 397519 h 1025923"/>
                <a:gd name="connsiteX24" fmla="*/ 346718 w 1228436"/>
                <a:gd name="connsiteY24" fmla="*/ 365902 h 1025923"/>
                <a:gd name="connsiteX25" fmla="*/ 387927 w 1228436"/>
                <a:gd name="connsiteY25" fmla="*/ 315102 h 1025923"/>
                <a:gd name="connsiteX26" fmla="*/ 369454 w 1228436"/>
                <a:gd name="connsiteY26" fmla="*/ 231975 h 1025923"/>
                <a:gd name="connsiteX27" fmla="*/ 360218 w 1228436"/>
                <a:gd name="connsiteY27" fmla="*/ 204266 h 1025923"/>
                <a:gd name="connsiteX28" fmla="*/ 341745 w 1228436"/>
                <a:gd name="connsiteY28" fmla="*/ 176557 h 1025923"/>
                <a:gd name="connsiteX29" fmla="*/ 314036 w 1228436"/>
                <a:gd name="connsiteY29" fmla="*/ 84193 h 1025923"/>
                <a:gd name="connsiteX30" fmla="*/ 277091 w 1228436"/>
                <a:gd name="connsiteY30" fmla="*/ 65721 h 1025923"/>
                <a:gd name="connsiteX31" fmla="*/ 249381 w 1228436"/>
                <a:gd name="connsiteY31" fmla="*/ 56484 h 1025923"/>
                <a:gd name="connsiteX32" fmla="*/ 152400 w 1228436"/>
                <a:gd name="connsiteY32" fmla="*/ 0 h 1025923"/>
                <a:gd name="connsiteX33" fmla="*/ 73891 w 1228436"/>
                <a:gd name="connsiteY33" fmla="*/ 47248 h 1025923"/>
                <a:gd name="connsiteX34" fmla="*/ 0 w 1228436"/>
                <a:gd name="connsiteY34" fmla="*/ 56484 h 1025923"/>
                <a:gd name="connsiteX0" fmla="*/ 1228436 w 1228436"/>
                <a:gd name="connsiteY0" fmla="*/ 797453 h 1037219"/>
                <a:gd name="connsiteX1" fmla="*/ 1228436 w 1228436"/>
                <a:gd name="connsiteY1" fmla="*/ 797453 h 1037219"/>
                <a:gd name="connsiteX2" fmla="*/ 1154545 w 1228436"/>
                <a:gd name="connsiteY2" fmla="*/ 880580 h 1037219"/>
                <a:gd name="connsiteX3" fmla="*/ 1108363 w 1228436"/>
                <a:gd name="connsiteY3" fmla="*/ 862107 h 1037219"/>
                <a:gd name="connsiteX4" fmla="*/ 1006763 w 1228436"/>
                <a:gd name="connsiteY4" fmla="*/ 843635 h 1037219"/>
                <a:gd name="connsiteX5" fmla="*/ 997527 w 1228436"/>
                <a:gd name="connsiteY5" fmla="*/ 871344 h 1037219"/>
                <a:gd name="connsiteX6" fmla="*/ 969818 w 1228436"/>
                <a:gd name="connsiteY6" fmla="*/ 880580 h 1037219"/>
                <a:gd name="connsiteX7" fmla="*/ 914400 w 1228436"/>
                <a:gd name="connsiteY7" fmla="*/ 917526 h 1037219"/>
                <a:gd name="connsiteX8" fmla="*/ 886691 w 1228436"/>
                <a:gd name="connsiteY8" fmla="*/ 945235 h 1037219"/>
                <a:gd name="connsiteX9" fmla="*/ 822036 w 1228436"/>
                <a:gd name="connsiteY9" fmla="*/ 963707 h 1037219"/>
                <a:gd name="connsiteX10" fmla="*/ 794327 w 1228436"/>
                <a:gd name="connsiteY10" fmla="*/ 972944 h 1037219"/>
                <a:gd name="connsiteX11" fmla="*/ 785091 w 1228436"/>
                <a:gd name="connsiteY11" fmla="*/ 1000653 h 1037219"/>
                <a:gd name="connsiteX12" fmla="*/ 729672 w 1228436"/>
                <a:gd name="connsiteY12" fmla="*/ 1028362 h 1037219"/>
                <a:gd name="connsiteX13" fmla="*/ 619902 w 1228436"/>
                <a:gd name="connsiteY13" fmla="*/ 1022678 h 1037219"/>
                <a:gd name="connsiteX14" fmla="*/ 534998 w 1228436"/>
                <a:gd name="connsiteY14" fmla="*/ 937775 h 1037219"/>
                <a:gd name="connsiteX15" fmla="*/ 437661 w 1228436"/>
                <a:gd name="connsiteY15" fmla="*/ 904381 h 1037219"/>
                <a:gd name="connsiteX16" fmla="*/ 382599 w 1228436"/>
                <a:gd name="connsiteY16" fmla="*/ 871344 h 1037219"/>
                <a:gd name="connsiteX17" fmla="*/ 341745 w 1228436"/>
                <a:gd name="connsiteY17" fmla="*/ 834398 h 1037219"/>
                <a:gd name="connsiteX18" fmla="*/ 314036 w 1228436"/>
                <a:gd name="connsiteY18" fmla="*/ 815926 h 1037219"/>
                <a:gd name="connsiteX19" fmla="*/ 267854 w 1228436"/>
                <a:gd name="connsiteY19" fmla="*/ 778980 h 1037219"/>
                <a:gd name="connsiteX20" fmla="*/ 249381 w 1228436"/>
                <a:gd name="connsiteY20" fmla="*/ 751271 h 1037219"/>
                <a:gd name="connsiteX21" fmla="*/ 245829 w 1228436"/>
                <a:gd name="connsiteY21" fmla="*/ 598871 h 1037219"/>
                <a:gd name="connsiteX22" fmla="*/ 224158 w 1228436"/>
                <a:gd name="connsiteY22" fmla="*/ 510415 h 1037219"/>
                <a:gd name="connsiteX23" fmla="*/ 309418 w 1228436"/>
                <a:gd name="connsiteY23" fmla="*/ 408815 h 1037219"/>
                <a:gd name="connsiteX24" fmla="*/ 346718 w 1228436"/>
                <a:gd name="connsiteY24" fmla="*/ 377198 h 1037219"/>
                <a:gd name="connsiteX25" fmla="*/ 387927 w 1228436"/>
                <a:gd name="connsiteY25" fmla="*/ 326398 h 1037219"/>
                <a:gd name="connsiteX26" fmla="*/ 369454 w 1228436"/>
                <a:gd name="connsiteY26" fmla="*/ 243271 h 1037219"/>
                <a:gd name="connsiteX27" fmla="*/ 360218 w 1228436"/>
                <a:gd name="connsiteY27" fmla="*/ 215562 h 1037219"/>
                <a:gd name="connsiteX28" fmla="*/ 341745 w 1228436"/>
                <a:gd name="connsiteY28" fmla="*/ 187853 h 1037219"/>
                <a:gd name="connsiteX29" fmla="*/ 314036 w 1228436"/>
                <a:gd name="connsiteY29" fmla="*/ 95489 h 1037219"/>
                <a:gd name="connsiteX30" fmla="*/ 277091 w 1228436"/>
                <a:gd name="connsiteY30" fmla="*/ 77017 h 1037219"/>
                <a:gd name="connsiteX31" fmla="*/ 246184 w 1228436"/>
                <a:gd name="connsiteY31" fmla="*/ 35808 h 1037219"/>
                <a:gd name="connsiteX32" fmla="*/ 152400 w 1228436"/>
                <a:gd name="connsiteY32" fmla="*/ 11296 h 1037219"/>
                <a:gd name="connsiteX33" fmla="*/ 73891 w 1228436"/>
                <a:gd name="connsiteY33" fmla="*/ 58544 h 1037219"/>
                <a:gd name="connsiteX34" fmla="*/ 0 w 1228436"/>
                <a:gd name="connsiteY34" fmla="*/ 67780 h 1037219"/>
                <a:gd name="connsiteX0" fmla="*/ 1228436 w 1228436"/>
                <a:gd name="connsiteY0" fmla="*/ 797453 h 1037219"/>
                <a:gd name="connsiteX1" fmla="*/ 1228436 w 1228436"/>
                <a:gd name="connsiteY1" fmla="*/ 797453 h 1037219"/>
                <a:gd name="connsiteX2" fmla="*/ 1154545 w 1228436"/>
                <a:gd name="connsiteY2" fmla="*/ 880580 h 1037219"/>
                <a:gd name="connsiteX3" fmla="*/ 1108363 w 1228436"/>
                <a:gd name="connsiteY3" fmla="*/ 862107 h 1037219"/>
                <a:gd name="connsiteX4" fmla="*/ 1006763 w 1228436"/>
                <a:gd name="connsiteY4" fmla="*/ 843635 h 1037219"/>
                <a:gd name="connsiteX5" fmla="*/ 997527 w 1228436"/>
                <a:gd name="connsiteY5" fmla="*/ 871344 h 1037219"/>
                <a:gd name="connsiteX6" fmla="*/ 969818 w 1228436"/>
                <a:gd name="connsiteY6" fmla="*/ 880580 h 1037219"/>
                <a:gd name="connsiteX7" fmla="*/ 914400 w 1228436"/>
                <a:gd name="connsiteY7" fmla="*/ 917526 h 1037219"/>
                <a:gd name="connsiteX8" fmla="*/ 886691 w 1228436"/>
                <a:gd name="connsiteY8" fmla="*/ 945235 h 1037219"/>
                <a:gd name="connsiteX9" fmla="*/ 822036 w 1228436"/>
                <a:gd name="connsiteY9" fmla="*/ 963707 h 1037219"/>
                <a:gd name="connsiteX10" fmla="*/ 794327 w 1228436"/>
                <a:gd name="connsiteY10" fmla="*/ 972944 h 1037219"/>
                <a:gd name="connsiteX11" fmla="*/ 785091 w 1228436"/>
                <a:gd name="connsiteY11" fmla="*/ 1000653 h 1037219"/>
                <a:gd name="connsiteX12" fmla="*/ 729672 w 1228436"/>
                <a:gd name="connsiteY12" fmla="*/ 1028362 h 1037219"/>
                <a:gd name="connsiteX13" fmla="*/ 619902 w 1228436"/>
                <a:gd name="connsiteY13" fmla="*/ 1022678 h 1037219"/>
                <a:gd name="connsiteX14" fmla="*/ 534998 w 1228436"/>
                <a:gd name="connsiteY14" fmla="*/ 937775 h 1037219"/>
                <a:gd name="connsiteX15" fmla="*/ 437661 w 1228436"/>
                <a:gd name="connsiteY15" fmla="*/ 904381 h 1037219"/>
                <a:gd name="connsiteX16" fmla="*/ 382599 w 1228436"/>
                <a:gd name="connsiteY16" fmla="*/ 871344 h 1037219"/>
                <a:gd name="connsiteX17" fmla="*/ 341745 w 1228436"/>
                <a:gd name="connsiteY17" fmla="*/ 834398 h 1037219"/>
                <a:gd name="connsiteX18" fmla="*/ 314036 w 1228436"/>
                <a:gd name="connsiteY18" fmla="*/ 815926 h 1037219"/>
                <a:gd name="connsiteX19" fmla="*/ 267854 w 1228436"/>
                <a:gd name="connsiteY19" fmla="*/ 778980 h 1037219"/>
                <a:gd name="connsiteX20" fmla="*/ 249381 w 1228436"/>
                <a:gd name="connsiteY20" fmla="*/ 751271 h 1037219"/>
                <a:gd name="connsiteX21" fmla="*/ 245829 w 1228436"/>
                <a:gd name="connsiteY21" fmla="*/ 598871 h 1037219"/>
                <a:gd name="connsiteX22" fmla="*/ 224158 w 1228436"/>
                <a:gd name="connsiteY22" fmla="*/ 510415 h 1037219"/>
                <a:gd name="connsiteX23" fmla="*/ 309418 w 1228436"/>
                <a:gd name="connsiteY23" fmla="*/ 408815 h 1037219"/>
                <a:gd name="connsiteX24" fmla="*/ 346718 w 1228436"/>
                <a:gd name="connsiteY24" fmla="*/ 377198 h 1037219"/>
                <a:gd name="connsiteX25" fmla="*/ 387927 w 1228436"/>
                <a:gd name="connsiteY25" fmla="*/ 326398 h 1037219"/>
                <a:gd name="connsiteX26" fmla="*/ 369454 w 1228436"/>
                <a:gd name="connsiteY26" fmla="*/ 243271 h 1037219"/>
                <a:gd name="connsiteX27" fmla="*/ 360218 w 1228436"/>
                <a:gd name="connsiteY27" fmla="*/ 215562 h 1037219"/>
                <a:gd name="connsiteX28" fmla="*/ 341745 w 1228436"/>
                <a:gd name="connsiteY28" fmla="*/ 187853 h 1037219"/>
                <a:gd name="connsiteX29" fmla="*/ 314036 w 1228436"/>
                <a:gd name="connsiteY29" fmla="*/ 95489 h 1037219"/>
                <a:gd name="connsiteX30" fmla="*/ 296274 w 1228436"/>
                <a:gd name="connsiteY30" fmla="*/ 57834 h 1037219"/>
                <a:gd name="connsiteX31" fmla="*/ 246184 w 1228436"/>
                <a:gd name="connsiteY31" fmla="*/ 35808 h 1037219"/>
                <a:gd name="connsiteX32" fmla="*/ 152400 w 1228436"/>
                <a:gd name="connsiteY32" fmla="*/ 11296 h 1037219"/>
                <a:gd name="connsiteX33" fmla="*/ 73891 w 1228436"/>
                <a:gd name="connsiteY33" fmla="*/ 58544 h 1037219"/>
                <a:gd name="connsiteX34" fmla="*/ 0 w 1228436"/>
                <a:gd name="connsiteY34" fmla="*/ 67780 h 1037219"/>
                <a:gd name="connsiteX0" fmla="*/ 1228436 w 1228436"/>
                <a:gd name="connsiteY0" fmla="*/ 797453 h 1037219"/>
                <a:gd name="connsiteX1" fmla="*/ 1228436 w 1228436"/>
                <a:gd name="connsiteY1" fmla="*/ 797453 h 1037219"/>
                <a:gd name="connsiteX2" fmla="*/ 1154545 w 1228436"/>
                <a:gd name="connsiteY2" fmla="*/ 880580 h 1037219"/>
                <a:gd name="connsiteX3" fmla="*/ 1108363 w 1228436"/>
                <a:gd name="connsiteY3" fmla="*/ 862107 h 1037219"/>
                <a:gd name="connsiteX4" fmla="*/ 1006763 w 1228436"/>
                <a:gd name="connsiteY4" fmla="*/ 843635 h 1037219"/>
                <a:gd name="connsiteX5" fmla="*/ 997527 w 1228436"/>
                <a:gd name="connsiteY5" fmla="*/ 871344 h 1037219"/>
                <a:gd name="connsiteX6" fmla="*/ 969818 w 1228436"/>
                <a:gd name="connsiteY6" fmla="*/ 880580 h 1037219"/>
                <a:gd name="connsiteX7" fmla="*/ 914400 w 1228436"/>
                <a:gd name="connsiteY7" fmla="*/ 917526 h 1037219"/>
                <a:gd name="connsiteX8" fmla="*/ 886691 w 1228436"/>
                <a:gd name="connsiteY8" fmla="*/ 945235 h 1037219"/>
                <a:gd name="connsiteX9" fmla="*/ 844417 w 1228436"/>
                <a:gd name="connsiteY9" fmla="*/ 989285 h 1037219"/>
                <a:gd name="connsiteX10" fmla="*/ 794327 w 1228436"/>
                <a:gd name="connsiteY10" fmla="*/ 972944 h 1037219"/>
                <a:gd name="connsiteX11" fmla="*/ 785091 w 1228436"/>
                <a:gd name="connsiteY11" fmla="*/ 1000653 h 1037219"/>
                <a:gd name="connsiteX12" fmla="*/ 729672 w 1228436"/>
                <a:gd name="connsiteY12" fmla="*/ 1028362 h 1037219"/>
                <a:gd name="connsiteX13" fmla="*/ 619902 w 1228436"/>
                <a:gd name="connsiteY13" fmla="*/ 1022678 h 1037219"/>
                <a:gd name="connsiteX14" fmla="*/ 534998 w 1228436"/>
                <a:gd name="connsiteY14" fmla="*/ 937775 h 1037219"/>
                <a:gd name="connsiteX15" fmla="*/ 437661 w 1228436"/>
                <a:gd name="connsiteY15" fmla="*/ 904381 h 1037219"/>
                <a:gd name="connsiteX16" fmla="*/ 382599 w 1228436"/>
                <a:gd name="connsiteY16" fmla="*/ 871344 h 1037219"/>
                <a:gd name="connsiteX17" fmla="*/ 341745 w 1228436"/>
                <a:gd name="connsiteY17" fmla="*/ 834398 h 1037219"/>
                <a:gd name="connsiteX18" fmla="*/ 314036 w 1228436"/>
                <a:gd name="connsiteY18" fmla="*/ 815926 h 1037219"/>
                <a:gd name="connsiteX19" fmla="*/ 267854 w 1228436"/>
                <a:gd name="connsiteY19" fmla="*/ 778980 h 1037219"/>
                <a:gd name="connsiteX20" fmla="*/ 249381 w 1228436"/>
                <a:gd name="connsiteY20" fmla="*/ 751271 h 1037219"/>
                <a:gd name="connsiteX21" fmla="*/ 245829 w 1228436"/>
                <a:gd name="connsiteY21" fmla="*/ 598871 h 1037219"/>
                <a:gd name="connsiteX22" fmla="*/ 224158 w 1228436"/>
                <a:gd name="connsiteY22" fmla="*/ 510415 h 1037219"/>
                <a:gd name="connsiteX23" fmla="*/ 309418 w 1228436"/>
                <a:gd name="connsiteY23" fmla="*/ 408815 h 1037219"/>
                <a:gd name="connsiteX24" fmla="*/ 346718 w 1228436"/>
                <a:gd name="connsiteY24" fmla="*/ 377198 h 1037219"/>
                <a:gd name="connsiteX25" fmla="*/ 387927 w 1228436"/>
                <a:gd name="connsiteY25" fmla="*/ 326398 h 1037219"/>
                <a:gd name="connsiteX26" fmla="*/ 369454 w 1228436"/>
                <a:gd name="connsiteY26" fmla="*/ 243271 h 1037219"/>
                <a:gd name="connsiteX27" fmla="*/ 360218 w 1228436"/>
                <a:gd name="connsiteY27" fmla="*/ 215562 h 1037219"/>
                <a:gd name="connsiteX28" fmla="*/ 341745 w 1228436"/>
                <a:gd name="connsiteY28" fmla="*/ 187853 h 1037219"/>
                <a:gd name="connsiteX29" fmla="*/ 314036 w 1228436"/>
                <a:gd name="connsiteY29" fmla="*/ 95489 h 1037219"/>
                <a:gd name="connsiteX30" fmla="*/ 296274 w 1228436"/>
                <a:gd name="connsiteY30" fmla="*/ 57834 h 1037219"/>
                <a:gd name="connsiteX31" fmla="*/ 246184 w 1228436"/>
                <a:gd name="connsiteY31" fmla="*/ 35808 h 1037219"/>
                <a:gd name="connsiteX32" fmla="*/ 152400 w 1228436"/>
                <a:gd name="connsiteY32" fmla="*/ 11296 h 1037219"/>
                <a:gd name="connsiteX33" fmla="*/ 73891 w 1228436"/>
                <a:gd name="connsiteY33" fmla="*/ 58544 h 1037219"/>
                <a:gd name="connsiteX34" fmla="*/ 0 w 1228436"/>
                <a:gd name="connsiteY34" fmla="*/ 67780 h 1037219"/>
                <a:gd name="connsiteX0" fmla="*/ 1228436 w 1228436"/>
                <a:gd name="connsiteY0" fmla="*/ 797453 h 1037219"/>
                <a:gd name="connsiteX1" fmla="*/ 1228436 w 1228436"/>
                <a:gd name="connsiteY1" fmla="*/ 797453 h 1037219"/>
                <a:gd name="connsiteX2" fmla="*/ 1154545 w 1228436"/>
                <a:gd name="connsiteY2" fmla="*/ 880580 h 1037219"/>
                <a:gd name="connsiteX3" fmla="*/ 1108363 w 1228436"/>
                <a:gd name="connsiteY3" fmla="*/ 862107 h 1037219"/>
                <a:gd name="connsiteX4" fmla="*/ 1006763 w 1228436"/>
                <a:gd name="connsiteY4" fmla="*/ 843635 h 1037219"/>
                <a:gd name="connsiteX5" fmla="*/ 997527 w 1228436"/>
                <a:gd name="connsiteY5" fmla="*/ 871344 h 1037219"/>
                <a:gd name="connsiteX6" fmla="*/ 969818 w 1228436"/>
                <a:gd name="connsiteY6" fmla="*/ 880580 h 1037219"/>
                <a:gd name="connsiteX7" fmla="*/ 914400 w 1228436"/>
                <a:gd name="connsiteY7" fmla="*/ 917526 h 1037219"/>
                <a:gd name="connsiteX8" fmla="*/ 886691 w 1228436"/>
                <a:gd name="connsiteY8" fmla="*/ 945235 h 1037219"/>
                <a:gd name="connsiteX9" fmla="*/ 844417 w 1228436"/>
                <a:gd name="connsiteY9" fmla="*/ 989285 h 1037219"/>
                <a:gd name="connsiteX10" fmla="*/ 819905 w 1228436"/>
                <a:gd name="connsiteY10" fmla="*/ 1024099 h 1037219"/>
                <a:gd name="connsiteX11" fmla="*/ 785091 w 1228436"/>
                <a:gd name="connsiteY11" fmla="*/ 1000653 h 1037219"/>
                <a:gd name="connsiteX12" fmla="*/ 729672 w 1228436"/>
                <a:gd name="connsiteY12" fmla="*/ 1028362 h 1037219"/>
                <a:gd name="connsiteX13" fmla="*/ 619902 w 1228436"/>
                <a:gd name="connsiteY13" fmla="*/ 1022678 h 1037219"/>
                <a:gd name="connsiteX14" fmla="*/ 534998 w 1228436"/>
                <a:gd name="connsiteY14" fmla="*/ 937775 h 1037219"/>
                <a:gd name="connsiteX15" fmla="*/ 437661 w 1228436"/>
                <a:gd name="connsiteY15" fmla="*/ 904381 h 1037219"/>
                <a:gd name="connsiteX16" fmla="*/ 382599 w 1228436"/>
                <a:gd name="connsiteY16" fmla="*/ 871344 h 1037219"/>
                <a:gd name="connsiteX17" fmla="*/ 341745 w 1228436"/>
                <a:gd name="connsiteY17" fmla="*/ 834398 h 1037219"/>
                <a:gd name="connsiteX18" fmla="*/ 314036 w 1228436"/>
                <a:gd name="connsiteY18" fmla="*/ 815926 h 1037219"/>
                <a:gd name="connsiteX19" fmla="*/ 267854 w 1228436"/>
                <a:gd name="connsiteY19" fmla="*/ 778980 h 1037219"/>
                <a:gd name="connsiteX20" fmla="*/ 249381 w 1228436"/>
                <a:gd name="connsiteY20" fmla="*/ 751271 h 1037219"/>
                <a:gd name="connsiteX21" fmla="*/ 245829 w 1228436"/>
                <a:gd name="connsiteY21" fmla="*/ 598871 h 1037219"/>
                <a:gd name="connsiteX22" fmla="*/ 224158 w 1228436"/>
                <a:gd name="connsiteY22" fmla="*/ 510415 h 1037219"/>
                <a:gd name="connsiteX23" fmla="*/ 309418 w 1228436"/>
                <a:gd name="connsiteY23" fmla="*/ 408815 h 1037219"/>
                <a:gd name="connsiteX24" fmla="*/ 346718 w 1228436"/>
                <a:gd name="connsiteY24" fmla="*/ 377198 h 1037219"/>
                <a:gd name="connsiteX25" fmla="*/ 387927 w 1228436"/>
                <a:gd name="connsiteY25" fmla="*/ 326398 h 1037219"/>
                <a:gd name="connsiteX26" fmla="*/ 369454 w 1228436"/>
                <a:gd name="connsiteY26" fmla="*/ 243271 h 1037219"/>
                <a:gd name="connsiteX27" fmla="*/ 360218 w 1228436"/>
                <a:gd name="connsiteY27" fmla="*/ 215562 h 1037219"/>
                <a:gd name="connsiteX28" fmla="*/ 341745 w 1228436"/>
                <a:gd name="connsiteY28" fmla="*/ 187853 h 1037219"/>
                <a:gd name="connsiteX29" fmla="*/ 314036 w 1228436"/>
                <a:gd name="connsiteY29" fmla="*/ 95489 h 1037219"/>
                <a:gd name="connsiteX30" fmla="*/ 296274 w 1228436"/>
                <a:gd name="connsiteY30" fmla="*/ 57834 h 1037219"/>
                <a:gd name="connsiteX31" fmla="*/ 246184 w 1228436"/>
                <a:gd name="connsiteY31" fmla="*/ 35808 h 1037219"/>
                <a:gd name="connsiteX32" fmla="*/ 152400 w 1228436"/>
                <a:gd name="connsiteY32" fmla="*/ 11296 h 1037219"/>
                <a:gd name="connsiteX33" fmla="*/ 73891 w 1228436"/>
                <a:gd name="connsiteY33" fmla="*/ 58544 h 1037219"/>
                <a:gd name="connsiteX34" fmla="*/ 0 w 1228436"/>
                <a:gd name="connsiteY34" fmla="*/ 67780 h 1037219"/>
                <a:gd name="connsiteX0" fmla="*/ 1228436 w 1228436"/>
                <a:gd name="connsiteY0" fmla="*/ 797453 h 1037219"/>
                <a:gd name="connsiteX1" fmla="*/ 1228436 w 1228436"/>
                <a:gd name="connsiteY1" fmla="*/ 797453 h 1037219"/>
                <a:gd name="connsiteX2" fmla="*/ 1154545 w 1228436"/>
                <a:gd name="connsiteY2" fmla="*/ 880580 h 1037219"/>
                <a:gd name="connsiteX3" fmla="*/ 1108363 w 1228436"/>
                <a:gd name="connsiteY3" fmla="*/ 862107 h 1037219"/>
                <a:gd name="connsiteX4" fmla="*/ 1006763 w 1228436"/>
                <a:gd name="connsiteY4" fmla="*/ 843635 h 1037219"/>
                <a:gd name="connsiteX5" fmla="*/ 997527 w 1228436"/>
                <a:gd name="connsiteY5" fmla="*/ 871344 h 1037219"/>
                <a:gd name="connsiteX6" fmla="*/ 969818 w 1228436"/>
                <a:gd name="connsiteY6" fmla="*/ 880580 h 1037219"/>
                <a:gd name="connsiteX7" fmla="*/ 914400 w 1228436"/>
                <a:gd name="connsiteY7" fmla="*/ 917526 h 1037219"/>
                <a:gd name="connsiteX8" fmla="*/ 886691 w 1228436"/>
                <a:gd name="connsiteY8" fmla="*/ 945235 h 1037219"/>
                <a:gd name="connsiteX9" fmla="*/ 844417 w 1228436"/>
                <a:gd name="connsiteY9" fmla="*/ 989285 h 1037219"/>
                <a:gd name="connsiteX10" fmla="*/ 819905 w 1228436"/>
                <a:gd name="connsiteY10" fmla="*/ 1024099 h 1037219"/>
                <a:gd name="connsiteX11" fmla="*/ 729672 w 1228436"/>
                <a:gd name="connsiteY11" fmla="*/ 1028362 h 1037219"/>
                <a:gd name="connsiteX12" fmla="*/ 619902 w 1228436"/>
                <a:gd name="connsiteY12" fmla="*/ 1022678 h 1037219"/>
                <a:gd name="connsiteX13" fmla="*/ 534998 w 1228436"/>
                <a:gd name="connsiteY13" fmla="*/ 937775 h 1037219"/>
                <a:gd name="connsiteX14" fmla="*/ 437661 w 1228436"/>
                <a:gd name="connsiteY14" fmla="*/ 904381 h 1037219"/>
                <a:gd name="connsiteX15" fmla="*/ 382599 w 1228436"/>
                <a:gd name="connsiteY15" fmla="*/ 871344 h 1037219"/>
                <a:gd name="connsiteX16" fmla="*/ 341745 w 1228436"/>
                <a:gd name="connsiteY16" fmla="*/ 834398 h 1037219"/>
                <a:gd name="connsiteX17" fmla="*/ 314036 w 1228436"/>
                <a:gd name="connsiteY17" fmla="*/ 815926 h 1037219"/>
                <a:gd name="connsiteX18" fmla="*/ 267854 w 1228436"/>
                <a:gd name="connsiteY18" fmla="*/ 778980 h 1037219"/>
                <a:gd name="connsiteX19" fmla="*/ 249381 w 1228436"/>
                <a:gd name="connsiteY19" fmla="*/ 751271 h 1037219"/>
                <a:gd name="connsiteX20" fmla="*/ 245829 w 1228436"/>
                <a:gd name="connsiteY20" fmla="*/ 598871 h 1037219"/>
                <a:gd name="connsiteX21" fmla="*/ 224158 w 1228436"/>
                <a:gd name="connsiteY21" fmla="*/ 510415 h 1037219"/>
                <a:gd name="connsiteX22" fmla="*/ 309418 w 1228436"/>
                <a:gd name="connsiteY22" fmla="*/ 408815 h 1037219"/>
                <a:gd name="connsiteX23" fmla="*/ 346718 w 1228436"/>
                <a:gd name="connsiteY23" fmla="*/ 377198 h 1037219"/>
                <a:gd name="connsiteX24" fmla="*/ 387927 w 1228436"/>
                <a:gd name="connsiteY24" fmla="*/ 326398 h 1037219"/>
                <a:gd name="connsiteX25" fmla="*/ 369454 w 1228436"/>
                <a:gd name="connsiteY25" fmla="*/ 243271 h 1037219"/>
                <a:gd name="connsiteX26" fmla="*/ 360218 w 1228436"/>
                <a:gd name="connsiteY26" fmla="*/ 215562 h 1037219"/>
                <a:gd name="connsiteX27" fmla="*/ 341745 w 1228436"/>
                <a:gd name="connsiteY27" fmla="*/ 187853 h 1037219"/>
                <a:gd name="connsiteX28" fmla="*/ 314036 w 1228436"/>
                <a:gd name="connsiteY28" fmla="*/ 95489 h 1037219"/>
                <a:gd name="connsiteX29" fmla="*/ 296274 w 1228436"/>
                <a:gd name="connsiteY29" fmla="*/ 57834 h 1037219"/>
                <a:gd name="connsiteX30" fmla="*/ 246184 w 1228436"/>
                <a:gd name="connsiteY30" fmla="*/ 35808 h 1037219"/>
                <a:gd name="connsiteX31" fmla="*/ 152400 w 1228436"/>
                <a:gd name="connsiteY31" fmla="*/ 11296 h 1037219"/>
                <a:gd name="connsiteX32" fmla="*/ 73891 w 1228436"/>
                <a:gd name="connsiteY32" fmla="*/ 58544 h 1037219"/>
                <a:gd name="connsiteX33" fmla="*/ 0 w 1228436"/>
                <a:gd name="connsiteY33" fmla="*/ 67780 h 1037219"/>
                <a:gd name="connsiteX0" fmla="*/ 1228436 w 1228436"/>
                <a:gd name="connsiteY0" fmla="*/ 797453 h 1037219"/>
                <a:gd name="connsiteX1" fmla="*/ 1228436 w 1228436"/>
                <a:gd name="connsiteY1" fmla="*/ 797453 h 1037219"/>
                <a:gd name="connsiteX2" fmla="*/ 1154545 w 1228436"/>
                <a:gd name="connsiteY2" fmla="*/ 880580 h 1037219"/>
                <a:gd name="connsiteX3" fmla="*/ 1108363 w 1228436"/>
                <a:gd name="connsiteY3" fmla="*/ 862107 h 1037219"/>
                <a:gd name="connsiteX4" fmla="*/ 1006763 w 1228436"/>
                <a:gd name="connsiteY4" fmla="*/ 843635 h 1037219"/>
                <a:gd name="connsiteX5" fmla="*/ 997527 w 1228436"/>
                <a:gd name="connsiteY5" fmla="*/ 871344 h 1037219"/>
                <a:gd name="connsiteX6" fmla="*/ 969818 w 1228436"/>
                <a:gd name="connsiteY6" fmla="*/ 880580 h 1037219"/>
                <a:gd name="connsiteX7" fmla="*/ 914400 w 1228436"/>
                <a:gd name="connsiteY7" fmla="*/ 917526 h 1037219"/>
                <a:gd name="connsiteX8" fmla="*/ 886691 w 1228436"/>
                <a:gd name="connsiteY8" fmla="*/ 945235 h 1037219"/>
                <a:gd name="connsiteX9" fmla="*/ 844417 w 1228436"/>
                <a:gd name="connsiteY9" fmla="*/ 989285 h 1037219"/>
                <a:gd name="connsiteX10" fmla="*/ 781538 w 1228436"/>
                <a:gd name="connsiteY10" fmla="*/ 1020902 h 1037219"/>
                <a:gd name="connsiteX11" fmla="*/ 729672 w 1228436"/>
                <a:gd name="connsiteY11" fmla="*/ 1028362 h 1037219"/>
                <a:gd name="connsiteX12" fmla="*/ 619902 w 1228436"/>
                <a:gd name="connsiteY12" fmla="*/ 1022678 h 1037219"/>
                <a:gd name="connsiteX13" fmla="*/ 534998 w 1228436"/>
                <a:gd name="connsiteY13" fmla="*/ 937775 h 1037219"/>
                <a:gd name="connsiteX14" fmla="*/ 437661 w 1228436"/>
                <a:gd name="connsiteY14" fmla="*/ 904381 h 1037219"/>
                <a:gd name="connsiteX15" fmla="*/ 382599 w 1228436"/>
                <a:gd name="connsiteY15" fmla="*/ 871344 h 1037219"/>
                <a:gd name="connsiteX16" fmla="*/ 341745 w 1228436"/>
                <a:gd name="connsiteY16" fmla="*/ 834398 h 1037219"/>
                <a:gd name="connsiteX17" fmla="*/ 314036 w 1228436"/>
                <a:gd name="connsiteY17" fmla="*/ 815926 h 1037219"/>
                <a:gd name="connsiteX18" fmla="*/ 267854 w 1228436"/>
                <a:gd name="connsiteY18" fmla="*/ 778980 h 1037219"/>
                <a:gd name="connsiteX19" fmla="*/ 249381 w 1228436"/>
                <a:gd name="connsiteY19" fmla="*/ 751271 h 1037219"/>
                <a:gd name="connsiteX20" fmla="*/ 245829 w 1228436"/>
                <a:gd name="connsiteY20" fmla="*/ 598871 h 1037219"/>
                <a:gd name="connsiteX21" fmla="*/ 224158 w 1228436"/>
                <a:gd name="connsiteY21" fmla="*/ 510415 h 1037219"/>
                <a:gd name="connsiteX22" fmla="*/ 309418 w 1228436"/>
                <a:gd name="connsiteY22" fmla="*/ 408815 h 1037219"/>
                <a:gd name="connsiteX23" fmla="*/ 346718 w 1228436"/>
                <a:gd name="connsiteY23" fmla="*/ 377198 h 1037219"/>
                <a:gd name="connsiteX24" fmla="*/ 387927 w 1228436"/>
                <a:gd name="connsiteY24" fmla="*/ 326398 h 1037219"/>
                <a:gd name="connsiteX25" fmla="*/ 369454 w 1228436"/>
                <a:gd name="connsiteY25" fmla="*/ 243271 h 1037219"/>
                <a:gd name="connsiteX26" fmla="*/ 360218 w 1228436"/>
                <a:gd name="connsiteY26" fmla="*/ 215562 h 1037219"/>
                <a:gd name="connsiteX27" fmla="*/ 341745 w 1228436"/>
                <a:gd name="connsiteY27" fmla="*/ 187853 h 1037219"/>
                <a:gd name="connsiteX28" fmla="*/ 314036 w 1228436"/>
                <a:gd name="connsiteY28" fmla="*/ 95489 h 1037219"/>
                <a:gd name="connsiteX29" fmla="*/ 296274 w 1228436"/>
                <a:gd name="connsiteY29" fmla="*/ 57834 h 1037219"/>
                <a:gd name="connsiteX30" fmla="*/ 246184 w 1228436"/>
                <a:gd name="connsiteY30" fmla="*/ 35808 h 1037219"/>
                <a:gd name="connsiteX31" fmla="*/ 152400 w 1228436"/>
                <a:gd name="connsiteY31" fmla="*/ 11296 h 1037219"/>
                <a:gd name="connsiteX32" fmla="*/ 73891 w 1228436"/>
                <a:gd name="connsiteY32" fmla="*/ 58544 h 1037219"/>
                <a:gd name="connsiteX33" fmla="*/ 0 w 1228436"/>
                <a:gd name="connsiteY33" fmla="*/ 67780 h 1037219"/>
                <a:gd name="connsiteX0" fmla="*/ 1228436 w 1228436"/>
                <a:gd name="connsiteY0" fmla="*/ 797453 h 1037219"/>
                <a:gd name="connsiteX1" fmla="*/ 1228436 w 1228436"/>
                <a:gd name="connsiteY1" fmla="*/ 797453 h 1037219"/>
                <a:gd name="connsiteX2" fmla="*/ 1154545 w 1228436"/>
                <a:gd name="connsiteY2" fmla="*/ 880580 h 1037219"/>
                <a:gd name="connsiteX3" fmla="*/ 1108363 w 1228436"/>
                <a:gd name="connsiteY3" fmla="*/ 862107 h 1037219"/>
                <a:gd name="connsiteX4" fmla="*/ 1029143 w 1228436"/>
                <a:gd name="connsiteY4" fmla="*/ 802071 h 1037219"/>
                <a:gd name="connsiteX5" fmla="*/ 997527 w 1228436"/>
                <a:gd name="connsiteY5" fmla="*/ 871344 h 1037219"/>
                <a:gd name="connsiteX6" fmla="*/ 969818 w 1228436"/>
                <a:gd name="connsiteY6" fmla="*/ 880580 h 1037219"/>
                <a:gd name="connsiteX7" fmla="*/ 914400 w 1228436"/>
                <a:gd name="connsiteY7" fmla="*/ 917526 h 1037219"/>
                <a:gd name="connsiteX8" fmla="*/ 886691 w 1228436"/>
                <a:gd name="connsiteY8" fmla="*/ 945235 h 1037219"/>
                <a:gd name="connsiteX9" fmla="*/ 844417 w 1228436"/>
                <a:gd name="connsiteY9" fmla="*/ 989285 h 1037219"/>
                <a:gd name="connsiteX10" fmla="*/ 781538 w 1228436"/>
                <a:gd name="connsiteY10" fmla="*/ 1020902 h 1037219"/>
                <a:gd name="connsiteX11" fmla="*/ 729672 w 1228436"/>
                <a:gd name="connsiteY11" fmla="*/ 1028362 h 1037219"/>
                <a:gd name="connsiteX12" fmla="*/ 619902 w 1228436"/>
                <a:gd name="connsiteY12" fmla="*/ 1022678 h 1037219"/>
                <a:gd name="connsiteX13" fmla="*/ 534998 w 1228436"/>
                <a:gd name="connsiteY13" fmla="*/ 937775 h 1037219"/>
                <a:gd name="connsiteX14" fmla="*/ 437661 w 1228436"/>
                <a:gd name="connsiteY14" fmla="*/ 904381 h 1037219"/>
                <a:gd name="connsiteX15" fmla="*/ 382599 w 1228436"/>
                <a:gd name="connsiteY15" fmla="*/ 871344 h 1037219"/>
                <a:gd name="connsiteX16" fmla="*/ 341745 w 1228436"/>
                <a:gd name="connsiteY16" fmla="*/ 834398 h 1037219"/>
                <a:gd name="connsiteX17" fmla="*/ 314036 w 1228436"/>
                <a:gd name="connsiteY17" fmla="*/ 815926 h 1037219"/>
                <a:gd name="connsiteX18" fmla="*/ 267854 w 1228436"/>
                <a:gd name="connsiteY18" fmla="*/ 778980 h 1037219"/>
                <a:gd name="connsiteX19" fmla="*/ 249381 w 1228436"/>
                <a:gd name="connsiteY19" fmla="*/ 751271 h 1037219"/>
                <a:gd name="connsiteX20" fmla="*/ 245829 w 1228436"/>
                <a:gd name="connsiteY20" fmla="*/ 598871 h 1037219"/>
                <a:gd name="connsiteX21" fmla="*/ 224158 w 1228436"/>
                <a:gd name="connsiteY21" fmla="*/ 510415 h 1037219"/>
                <a:gd name="connsiteX22" fmla="*/ 309418 w 1228436"/>
                <a:gd name="connsiteY22" fmla="*/ 408815 h 1037219"/>
                <a:gd name="connsiteX23" fmla="*/ 346718 w 1228436"/>
                <a:gd name="connsiteY23" fmla="*/ 377198 h 1037219"/>
                <a:gd name="connsiteX24" fmla="*/ 387927 w 1228436"/>
                <a:gd name="connsiteY24" fmla="*/ 326398 h 1037219"/>
                <a:gd name="connsiteX25" fmla="*/ 369454 w 1228436"/>
                <a:gd name="connsiteY25" fmla="*/ 243271 h 1037219"/>
                <a:gd name="connsiteX26" fmla="*/ 360218 w 1228436"/>
                <a:gd name="connsiteY26" fmla="*/ 215562 h 1037219"/>
                <a:gd name="connsiteX27" fmla="*/ 341745 w 1228436"/>
                <a:gd name="connsiteY27" fmla="*/ 187853 h 1037219"/>
                <a:gd name="connsiteX28" fmla="*/ 314036 w 1228436"/>
                <a:gd name="connsiteY28" fmla="*/ 95489 h 1037219"/>
                <a:gd name="connsiteX29" fmla="*/ 296274 w 1228436"/>
                <a:gd name="connsiteY29" fmla="*/ 57834 h 1037219"/>
                <a:gd name="connsiteX30" fmla="*/ 246184 w 1228436"/>
                <a:gd name="connsiteY30" fmla="*/ 35808 h 1037219"/>
                <a:gd name="connsiteX31" fmla="*/ 152400 w 1228436"/>
                <a:gd name="connsiteY31" fmla="*/ 11296 h 1037219"/>
                <a:gd name="connsiteX32" fmla="*/ 73891 w 1228436"/>
                <a:gd name="connsiteY32" fmla="*/ 58544 h 1037219"/>
                <a:gd name="connsiteX33" fmla="*/ 0 w 1228436"/>
                <a:gd name="connsiteY33" fmla="*/ 67780 h 1037219"/>
                <a:gd name="connsiteX0" fmla="*/ 1228436 w 1228436"/>
                <a:gd name="connsiteY0" fmla="*/ 797453 h 1037219"/>
                <a:gd name="connsiteX1" fmla="*/ 1228436 w 1228436"/>
                <a:gd name="connsiteY1" fmla="*/ 797453 h 1037219"/>
                <a:gd name="connsiteX2" fmla="*/ 1154545 w 1228436"/>
                <a:gd name="connsiteY2" fmla="*/ 880580 h 1037219"/>
                <a:gd name="connsiteX3" fmla="*/ 1108363 w 1228436"/>
                <a:gd name="connsiteY3" fmla="*/ 862107 h 1037219"/>
                <a:gd name="connsiteX4" fmla="*/ 1029143 w 1228436"/>
                <a:gd name="connsiteY4" fmla="*/ 802071 h 1037219"/>
                <a:gd name="connsiteX5" fmla="*/ 997527 w 1228436"/>
                <a:gd name="connsiteY5" fmla="*/ 871344 h 1037219"/>
                <a:gd name="connsiteX6" fmla="*/ 969818 w 1228436"/>
                <a:gd name="connsiteY6" fmla="*/ 880580 h 1037219"/>
                <a:gd name="connsiteX7" fmla="*/ 914400 w 1228436"/>
                <a:gd name="connsiteY7" fmla="*/ 917526 h 1037219"/>
                <a:gd name="connsiteX8" fmla="*/ 886691 w 1228436"/>
                <a:gd name="connsiteY8" fmla="*/ 945235 h 1037219"/>
                <a:gd name="connsiteX9" fmla="*/ 844417 w 1228436"/>
                <a:gd name="connsiteY9" fmla="*/ 989285 h 1037219"/>
                <a:gd name="connsiteX10" fmla="*/ 781538 w 1228436"/>
                <a:gd name="connsiteY10" fmla="*/ 1020902 h 1037219"/>
                <a:gd name="connsiteX11" fmla="*/ 729672 w 1228436"/>
                <a:gd name="connsiteY11" fmla="*/ 1028362 h 1037219"/>
                <a:gd name="connsiteX12" fmla="*/ 619902 w 1228436"/>
                <a:gd name="connsiteY12" fmla="*/ 1022678 h 1037219"/>
                <a:gd name="connsiteX13" fmla="*/ 534998 w 1228436"/>
                <a:gd name="connsiteY13" fmla="*/ 937775 h 1037219"/>
                <a:gd name="connsiteX14" fmla="*/ 437661 w 1228436"/>
                <a:gd name="connsiteY14" fmla="*/ 904381 h 1037219"/>
                <a:gd name="connsiteX15" fmla="*/ 382599 w 1228436"/>
                <a:gd name="connsiteY15" fmla="*/ 871344 h 1037219"/>
                <a:gd name="connsiteX16" fmla="*/ 341745 w 1228436"/>
                <a:gd name="connsiteY16" fmla="*/ 834398 h 1037219"/>
                <a:gd name="connsiteX17" fmla="*/ 314036 w 1228436"/>
                <a:gd name="connsiteY17" fmla="*/ 815926 h 1037219"/>
                <a:gd name="connsiteX18" fmla="*/ 267854 w 1228436"/>
                <a:gd name="connsiteY18" fmla="*/ 778980 h 1037219"/>
                <a:gd name="connsiteX19" fmla="*/ 249381 w 1228436"/>
                <a:gd name="connsiteY19" fmla="*/ 751271 h 1037219"/>
                <a:gd name="connsiteX20" fmla="*/ 245829 w 1228436"/>
                <a:gd name="connsiteY20" fmla="*/ 598871 h 1037219"/>
                <a:gd name="connsiteX21" fmla="*/ 224158 w 1228436"/>
                <a:gd name="connsiteY21" fmla="*/ 510415 h 1037219"/>
                <a:gd name="connsiteX22" fmla="*/ 309418 w 1228436"/>
                <a:gd name="connsiteY22" fmla="*/ 408815 h 1037219"/>
                <a:gd name="connsiteX23" fmla="*/ 346718 w 1228436"/>
                <a:gd name="connsiteY23" fmla="*/ 377198 h 1037219"/>
                <a:gd name="connsiteX24" fmla="*/ 387927 w 1228436"/>
                <a:gd name="connsiteY24" fmla="*/ 326398 h 1037219"/>
                <a:gd name="connsiteX25" fmla="*/ 369454 w 1228436"/>
                <a:gd name="connsiteY25" fmla="*/ 243271 h 1037219"/>
                <a:gd name="connsiteX26" fmla="*/ 360218 w 1228436"/>
                <a:gd name="connsiteY26" fmla="*/ 215562 h 1037219"/>
                <a:gd name="connsiteX27" fmla="*/ 341745 w 1228436"/>
                <a:gd name="connsiteY27" fmla="*/ 187853 h 1037219"/>
                <a:gd name="connsiteX28" fmla="*/ 314036 w 1228436"/>
                <a:gd name="connsiteY28" fmla="*/ 95489 h 1037219"/>
                <a:gd name="connsiteX29" fmla="*/ 296274 w 1228436"/>
                <a:gd name="connsiteY29" fmla="*/ 57834 h 1037219"/>
                <a:gd name="connsiteX30" fmla="*/ 246184 w 1228436"/>
                <a:gd name="connsiteY30" fmla="*/ 35808 h 1037219"/>
                <a:gd name="connsiteX31" fmla="*/ 152400 w 1228436"/>
                <a:gd name="connsiteY31" fmla="*/ 11296 h 1037219"/>
                <a:gd name="connsiteX32" fmla="*/ 73891 w 1228436"/>
                <a:gd name="connsiteY32" fmla="*/ 58544 h 1037219"/>
                <a:gd name="connsiteX33" fmla="*/ 0 w 1228436"/>
                <a:gd name="connsiteY33" fmla="*/ 67780 h 1037219"/>
                <a:gd name="connsiteX0" fmla="*/ 1228436 w 1228436"/>
                <a:gd name="connsiteY0" fmla="*/ 797453 h 1037219"/>
                <a:gd name="connsiteX1" fmla="*/ 1222041 w 1228436"/>
                <a:gd name="connsiteY1" fmla="*/ 835820 h 1037219"/>
                <a:gd name="connsiteX2" fmla="*/ 1154545 w 1228436"/>
                <a:gd name="connsiteY2" fmla="*/ 880580 h 1037219"/>
                <a:gd name="connsiteX3" fmla="*/ 1108363 w 1228436"/>
                <a:gd name="connsiteY3" fmla="*/ 862107 h 1037219"/>
                <a:gd name="connsiteX4" fmla="*/ 1029143 w 1228436"/>
                <a:gd name="connsiteY4" fmla="*/ 802071 h 1037219"/>
                <a:gd name="connsiteX5" fmla="*/ 997527 w 1228436"/>
                <a:gd name="connsiteY5" fmla="*/ 871344 h 1037219"/>
                <a:gd name="connsiteX6" fmla="*/ 969818 w 1228436"/>
                <a:gd name="connsiteY6" fmla="*/ 880580 h 1037219"/>
                <a:gd name="connsiteX7" fmla="*/ 914400 w 1228436"/>
                <a:gd name="connsiteY7" fmla="*/ 917526 h 1037219"/>
                <a:gd name="connsiteX8" fmla="*/ 886691 w 1228436"/>
                <a:gd name="connsiteY8" fmla="*/ 945235 h 1037219"/>
                <a:gd name="connsiteX9" fmla="*/ 844417 w 1228436"/>
                <a:gd name="connsiteY9" fmla="*/ 989285 h 1037219"/>
                <a:gd name="connsiteX10" fmla="*/ 781538 w 1228436"/>
                <a:gd name="connsiteY10" fmla="*/ 1020902 h 1037219"/>
                <a:gd name="connsiteX11" fmla="*/ 729672 w 1228436"/>
                <a:gd name="connsiteY11" fmla="*/ 1028362 h 1037219"/>
                <a:gd name="connsiteX12" fmla="*/ 619902 w 1228436"/>
                <a:gd name="connsiteY12" fmla="*/ 1022678 h 1037219"/>
                <a:gd name="connsiteX13" fmla="*/ 534998 w 1228436"/>
                <a:gd name="connsiteY13" fmla="*/ 937775 h 1037219"/>
                <a:gd name="connsiteX14" fmla="*/ 437661 w 1228436"/>
                <a:gd name="connsiteY14" fmla="*/ 904381 h 1037219"/>
                <a:gd name="connsiteX15" fmla="*/ 382599 w 1228436"/>
                <a:gd name="connsiteY15" fmla="*/ 871344 h 1037219"/>
                <a:gd name="connsiteX16" fmla="*/ 341745 w 1228436"/>
                <a:gd name="connsiteY16" fmla="*/ 834398 h 1037219"/>
                <a:gd name="connsiteX17" fmla="*/ 314036 w 1228436"/>
                <a:gd name="connsiteY17" fmla="*/ 815926 h 1037219"/>
                <a:gd name="connsiteX18" fmla="*/ 267854 w 1228436"/>
                <a:gd name="connsiteY18" fmla="*/ 778980 h 1037219"/>
                <a:gd name="connsiteX19" fmla="*/ 249381 w 1228436"/>
                <a:gd name="connsiteY19" fmla="*/ 751271 h 1037219"/>
                <a:gd name="connsiteX20" fmla="*/ 245829 w 1228436"/>
                <a:gd name="connsiteY20" fmla="*/ 598871 h 1037219"/>
                <a:gd name="connsiteX21" fmla="*/ 224158 w 1228436"/>
                <a:gd name="connsiteY21" fmla="*/ 510415 h 1037219"/>
                <a:gd name="connsiteX22" fmla="*/ 309418 w 1228436"/>
                <a:gd name="connsiteY22" fmla="*/ 408815 h 1037219"/>
                <a:gd name="connsiteX23" fmla="*/ 346718 w 1228436"/>
                <a:gd name="connsiteY23" fmla="*/ 377198 h 1037219"/>
                <a:gd name="connsiteX24" fmla="*/ 387927 w 1228436"/>
                <a:gd name="connsiteY24" fmla="*/ 326398 h 1037219"/>
                <a:gd name="connsiteX25" fmla="*/ 369454 w 1228436"/>
                <a:gd name="connsiteY25" fmla="*/ 243271 h 1037219"/>
                <a:gd name="connsiteX26" fmla="*/ 360218 w 1228436"/>
                <a:gd name="connsiteY26" fmla="*/ 215562 h 1037219"/>
                <a:gd name="connsiteX27" fmla="*/ 341745 w 1228436"/>
                <a:gd name="connsiteY27" fmla="*/ 187853 h 1037219"/>
                <a:gd name="connsiteX28" fmla="*/ 314036 w 1228436"/>
                <a:gd name="connsiteY28" fmla="*/ 95489 h 1037219"/>
                <a:gd name="connsiteX29" fmla="*/ 296274 w 1228436"/>
                <a:gd name="connsiteY29" fmla="*/ 57834 h 1037219"/>
                <a:gd name="connsiteX30" fmla="*/ 246184 w 1228436"/>
                <a:gd name="connsiteY30" fmla="*/ 35808 h 1037219"/>
                <a:gd name="connsiteX31" fmla="*/ 152400 w 1228436"/>
                <a:gd name="connsiteY31" fmla="*/ 11296 h 1037219"/>
                <a:gd name="connsiteX32" fmla="*/ 73891 w 1228436"/>
                <a:gd name="connsiteY32" fmla="*/ 58544 h 1037219"/>
                <a:gd name="connsiteX33" fmla="*/ 0 w 1228436"/>
                <a:gd name="connsiteY33" fmla="*/ 67780 h 1037219"/>
                <a:gd name="connsiteX0" fmla="*/ 1222041 w 1222041"/>
                <a:gd name="connsiteY0" fmla="*/ 835820 h 1037219"/>
                <a:gd name="connsiteX1" fmla="*/ 1154545 w 1222041"/>
                <a:gd name="connsiteY1" fmla="*/ 880580 h 1037219"/>
                <a:gd name="connsiteX2" fmla="*/ 1108363 w 1222041"/>
                <a:gd name="connsiteY2" fmla="*/ 862107 h 1037219"/>
                <a:gd name="connsiteX3" fmla="*/ 1029143 w 1222041"/>
                <a:gd name="connsiteY3" fmla="*/ 802071 h 1037219"/>
                <a:gd name="connsiteX4" fmla="*/ 997527 w 1222041"/>
                <a:gd name="connsiteY4" fmla="*/ 871344 h 1037219"/>
                <a:gd name="connsiteX5" fmla="*/ 969818 w 1222041"/>
                <a:gd name="connsiteY5" fmla="*/ 880580 h 1037219"/>
                <a:gd name="connsiteX6" fmla="*/ 914400 w 1222041"/>
                <a:gd name="connsiteY6" fmla="*/ 917526 h 1037219"/>
                <a:gd name="connsiteX7" fmla="*/ 886691 w 1222041"/>
                <a:gd name="connsiteY7" fmla="*/ 945235 h 1037219"/>
                <a:gd name="connsiteX8" fmla="*/ 844417 w 1222041"/>
                <a:gd name="connsiteY8" fmla="*/ 989285 h 1037219"/>
                <a:gd name="connsiteX9" fmla="*/ 781538 w 1222041"/>
                <a:gd name="connsiteY9" fmla="*/ 1020902 h 1037219"/>
                <a:gd name="connsiteX10" fmla="*/ 729672 w 1222041"/>
                <a:gd name="connsiteY10" fmla="*/ 1028362 h 1037219"/>
                <a:gd name="connsiteX11" fmla="*/ 619902 w 1222041"/>
                <a:gd name="connsiteY11" fmla="*/ 1022678 h 1037219"/>
                <a:gd name="connsiteX12" fmla="*/ 534998 w 1222041"/>
                <a:gd name="connsiteY12" fmla="*/ 937775 h 1037219"/>
                <a:gd name="connsiteX13" fmla="*/ 437661 w 1222041"/>
                <a:gd name="connsiteY13" fmla="*/ 904381 h 1037219"/>
                <a:gd name="connsiteX14" fmla="*/ 382599 w 1222041"/>
                <a:gd name="connsiteY14" fmla="*/ 871344 h 1037219"/>
                <a:gd name="connsiteX15" fmla="*/ 341745 w 1222041"/>
                <a:gd name="connsiteY15" fmla="*/ 834398 h 1037219"/>
                <a:gd name="connsiteX16" fmla="*/ 314036 w 1222041"/>
                <a:gd name="connsiteY16" fmla="*/ 815926 h 1037219"/>
                <a:gd name="connsiteX17" fmla="*/ 267854 w 1222041"/>
                <a:gd name="connsiteY17" fmla="*/ 778980 h 1037219"/>
                <a:gd name="connsiteX18" fmla="*/ 249381 w 1222041"/>
                <a:gd name="connsiteY18" fmla="*/ 751271 h 1037219"/>
                <a:gd name="connsiteX19" fmla="*/ 245829 w 1222041"/>
                <a:gd name="connsiteY19" fmla="*/ 598871 h 1037219"/>
                <a:gd name="connsiteX20" fmla="*/ 224158 w 1222041"/>
                <a:gd name="connsiteY20" fmla="*/ 510415 h 1037219"/>
                <a:gd name="connsiteX21" fmla="*/ 309418 w 1222041"/>
                <a:gd name="connsiteY21" fmla="*/ 408815 h 1037219"/>
                <a:gd name="connsiteX22" fmla="*/ 346718 w 1222041"/>
                <a:gd name="connsiteY22" fmla="*/ 377198 h 1037219"/>
                <a:gd name="connsiteX23" fmla="*/ 387927 w 1222041"/>
                <a:gd name="connsiteY23" fmla="*/ 326398 h 1037219"/>
                <a:gd name="connsiteX24" fmla="*/ 369454 w 1222041"/>
                <a:gd name="connsiteY24" fmla="*/ 243271 h 1037219"/>
                <a:gd name="connsiteX25" fmla="*/ 360218 w 1222041"/>
                <a:gd name="connsiteY25" fmla="*/ 215562 h 1037219"/>
                <a:gd name="connsiteX26" fmla="*/ 341745 w 1222041"/>
                <a:gd name="connsiteY26" fmla="*/ 187853 h 1037219"/>
                <a:gd name="connsiteX27" fmla="*/ 314036 w 1222041"/>
                <a:gd name="connsiteY27" fmla="*/ 95489 h 1037219"/>
                <a:gd name="connsiteX28" fmla="*/ 296274 w 1222041"/>
                <a:gd name="connsiteY28" fmla="*/ 57834 h 1037219"/>
                <a:gd name="connsiteX29" fmla="*/ 246184 w 1222041"/>
                <a:gd name="connsiteY29" fmla="*/ 35808 h 1037219"/>
                <a:gd name="connsiteX30" fmla="*/ 152400 w 1222041"/>
                <a:gd name="connsiteY30" fmla="*/ 11296 h 1037219"/>
                <a:gd name="connsiteX31" fmla="*/ 73891 w 1222041"/>
                <a:gd name="connsiteY31" fmla="*/ 58544 h 1037219"/>
                <a:gd name="connsiteX32" fmla="*/ 0 w 1222041"/>
                <a:gd name="connsiteY32" fmla="*/ 67780 h 1037219"/>
                <a:gd name="connsiteX0" fmla="*/ 1217412 w 1217412"/>
                <a:gd name="connsiteY0" fmla="*/ 835820 h 1037219"/>
                <a:gd name="connsiteX1" fmla="*/ 1149916 w 1217412"/>
                <a:gd name="connsiteY1" fmla="*/ 880580 h 1037219"/>
                <a:gd name="connsiteX2" fmla="*/ 1103734 w 1217412"/>
                <a:gd name="connsiteY2" fmla="*/ 862107 h 1037219"/>
                <a:gd name="connsiteX3" fmla="*/ 1024514 w 1217412"/>
                <a:gd name="connsiteY3" fmla="*/ 802071 h 1037219"/>
                <a:gd name="connsiteX4" fmla="*/ 992898 w 1217412"/>
                <a:gd name="connsiteY4" fmla="*/ 871344 h 1037219"/>
                <a:gd name="connsiteX5" fmla="*/ 965189 w 1217412"/>
                <a:gd name="connsiteY5" fmla="*/ 880580 h 1037219"/>
                <a:gd name="connsiteX6" fmla="*/ 909771 w 1217412"/>
                <a:gd name="connsiteY6" fmla="*/ 917526 h 1037219"/>
                <a:gd name="connsiteX7" fmla="*/ 882062 w 1217412"/>
                <a:gd name="connsiteY7" fmla="*/ 945235 h 1037219"/>
                <a:gd name="connsiteX8" fmla="*/ 839788 w 1217412"/>
                <a:gd name="connsiteY8" fmla="*/ 989285 h 1037219"/>
                <a:gd name="connsiteX9" fmla="*/ 776909 w 1217412"/>
                <a:gd name="connsiteY9" fmla="*/ 1020902 h 1037219"/>
                <a:gd name="connsiteX10" fmla="*/ 725043 w 1217412"/>
                <a:gd name="connsiteY10" fmla="*/ 1028362 h 1037219"/>
                <a:gd name="connsiteX11" fmla="*/ 615273 w 1217412"/>
                <a:gd name="connsiteY11" fmla="*/ 1022678 h 1037219"/>
                <a:gd name="connsiteX12" fmla="*/ 530369 w 1217412"/>
                <a:gd name="connsiteY12" fmla="*/ 937775 h 1037219"/>
                <a:gd name="connsiteX13" fmla="*/ 433032 w 1217412"/>
                <a:gd name="connsiteY13" fmla="*/ 904381 h 1037219"/>
                <a:gd name="connsiteX14" fmla="*/ 377970 w 1217412"/>
                <a:gd name="connsiteY14" fmla="*/ 871344 h 1037219"/>
                <a:gd name="connsiteX15" fmla="*/ 337116 w 1217412"/>
                <a:gd name="connsiteY15" fmla="*/ 834398 h 1037219"/>
                <a:gd name="connsiteX16" fmla="*/ 309407 w 1217412"/>
                <a:gd name="connsiteY16" fmla="*/ 815926 h 1037219"/>
                <a:gd name="connsiteX17" fmla="*/ 263225 w 1217412"/>
                <a:gd name="connsiteY17" fmla="*/ 778980 h 1037219"/>
                <a:gd name="connsiteX18" fmla="*/ 244752 w 1217412"/>
                <a:gd name="connsiteY18" fmla="*/ 751271 h 1037219"/>
                <a:gd name="connsiteX19" fmla="*/ 241200 w 1217412"/>
                <a:gd name="connsiteY19" fmla="*/ 598871 h 1037219"/>
                <a:gd name="connsiteX20" fmla="*/ 219529 w 1217412"/>
                <a:gd name="connsiteY20" fmla="*/ 510415 h 1037219"/>
                <a:gd name="connsiteX21" fmla="*/ 304789 w 1217412"/>
                <a:gd name="connsiteY21" fmla="*/ 408815 h 1037219"/>
                <a:gd name="connsiteX22" fmla="*/ 342089 w 1217412"/>
                <a:gd name="connsiteY22" fmla="*/ 377198 h 1037219"/>
                <a:gd name="connsiteX23" fmla="*/ 383298 w 1217412"/>
                <a:gd name="connsiteY23" fmla="*/ 326398 h 1037219"/>
                <a:gd name="connsiteX24" fmla="*/ 364825 w 1217412"/>
                <a:gd name="connsiteY24" fmla="*/ 243271 h 1037219"/>
                <a:gd name="connsiteX25" fmla="*/ 355589 w 1217412"/>
                <a:gd name="connsiteY25" fmla="*/ 215562 h 1037219"/>
                <a:gd name="connsiteX26" fmla="*/ 337116 w 1217412"/>
                <a:gd name="connsiteY26" fmla="*/ 187853 h 1037219"/>
                <a:gd name="connsiteX27" fmla="*/ 309407 w 1217412"/>
                <a:gd name="connsiteY27" fmla="*/ 95489 h 1037219"/>
                <a:gd name="connsiteX28" fmla="*/ 291645 w 1217412"/>
                <a:gd name="connsiteY28" fmla="*/ 57834 h 1037219"/>
                <a:gd name="connsiteX29" fmla="*/ 241555 w 1217412"/>
                <a:gd name="connsiteY29" fmla="*/ 35808 h 1037219"/>
                <a:gd name="connsiteX30" fmla="*/ 147771 w 1217412"/>
                <a:gd name="connsiteY30" fmla="*/ 11296 h 1037219"/>
                <a:gd name="connsiteX31" fmla="*/ 69262 w 1217412"/>
                <a:gd name="connsiteY31" fmla="*/ 58544 h 1037219"/>
                <a:gd name="connsiteX32" fmla="*/ 4963 w 1217412"/>
                <a:gd name="connsiteY32" fmla="*/ 86963 h 10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7412" h="1037219">
                  <a:moveTo>
                    <a:pt x="1217412" y="835820"/>
                  </a:moveTo>
                  <a:cubicBezTo>
                    <a:pt x="1209875" y="847879"/>
                    <a:pt x="1190496" y="885653"/>
                    <a:pt x="1149916" y="880580"/>
                  </a:cubicBezTo>
                  <a:cubicBezTo>
                    <a:pt x="1133464" y="878523"/>
                    <a:pt x="1119128" y="868265"/>
                    <a:pt x="1103734" y="862107"/>
                  </a:cubicBezTo>
                  <a:cubicBezTo>
                    <a:pt x="1068581" y="826954"/>
                    <a:pt x="1072976" y="835950"/>
                    <a:pt x="1024514" y="802071"/>
                  </a:cubicBezTo>
                  <a:cubicBezTo>
                    <a:pt x="1015617" y="806025"/>
                    <a:pt x="1002786" y="858259"/>
                    <a:pt x="992898" y="871344"/>
                  </a:cubicBezTo>
                  <a:cubicBezTo>
                    <a:pt x="983011" y="884429"/>
                    <a:pt x="974425" y="877501"/>
                    <a:pt x="965189" y="880580"/>
                  </a:cubicBezTo>
                  <a:cubicBezTo>
                    <a:pt x="876795" y="968974"/>
                    <a:pt x="989973" y="864057"/>
                    <a:pt x="909771" y="917526"/>
                  </a:cubicBezTo>
                  <a:cubicBezTo>
                    <a:pt x="898903" y="924772"/>
                    <a:pt x="893745" y="939394"/>
                    <a:pt x="882062" y="945235"/>
                  </a:cubicBezTo>
                  <a:cubicBezTo>
                    <a:pt x="862014" y="955259"/>
                    <a:pt x="861257" y="982844"/>
                    <a:pt x="839788" y="989285"/>
                  </a:cubicBezTo>
                  <a:cubicBezTo>
                    <a:pt x="830463" y="992083"/>
                    <a:pt x="786145" y="1017823"/>
                    <a:pt x="776909" y="1020902"/>
                  </a:cubicBezTo>
                  <a:cubicBezTo>
                    <a:pt x="757785" y="1027415"/>
                    <a:pt x="758377" y="1028599"/>
                    <a:pt x="725043" y="1028362"/>
                  </a:cubicBezTo>
                  <a:cubicBezTo>
                    <a:pt x="651152" y="1022204"/>
                    <a:pt x="687980" y="1037219"/>
                    <a:pt x="615273" y="1022678"/>
                  </a:cubicBezTo>
                  <a:cubicBezTo>
                    <a:pt x="572170" y="1013442"/>
                    <a:pt x="560742" y="957491"/>
                    <a:pt x="530369" y="937775"/>
                  </a:cubicBezTo>
                  <a:cubicBezTo>
                    <a:pt x="499996" y="918059"/>
                    <a:pt x="445347" y="913617"/>
                    <a:pt x="433032" y="904381"/>
                  </a:cubicBezTo>
                  <a:cubicBezTo>
                    <a:pt x="403902" y="893309"/>
                    <a:pt x="393956" y="883008"/>
                    <a:pt x="377970" y="871344"/>
                  </a:cubicBezTo>
                  <a:cubicBezTo>
                    <a:pt x="372546" y="858688"/>
                    <a:pt x="345931" y="844976"/>
                    <a:pt x="337116" y="834398"/>
                  </a:cubicBezTo>
                  <a:cubicBezTo>
                    <a:pt x="330010" y="825870"/>
                    <a:pt x="318643" y="822083"/>
                    <a:pt x="309407" y="815926"/>
                  </a:cubicBezTo>
                  <a:cubicBezTo>
                    <a:pt x="256466" y="736516"/>
                    <a:pt x="326959" y="829968"/>
                    <a:pt x="263225" y="778980"/>
                  </a:cubicBezTo>
                  <a:cubicBezTo>
                    <a:pt x="254557" y="772045"/>
                    <a:pt x="250910" y="760507"/>
                    <a:pt x="244752" y="751271"/>
                  </a:cubicBezTo>
                  <a:cubicBezTo>
                    <a:pt x="219001" y="648264"/>
                    <a:pt x="203055" y="776880"/>
                    <a:pt x="241200" y="598871"/>
                  </a:cubicBezTo>
                  <a:cubicBezTo>
                    <a:pt x="242956" y="590676"/>
                    <a:pt x="209798" y="513659"/>
                    <a:pt x="219529" y="510415"/>
                  </a:cubicBezTo>
                  <a:cubicBezTo>
                    <a:pt x="228765" y="504257"/>
                    <a:pt x="294860" y="413779"/>
                    <a:pt x="304789" y="408815"/>
                  </a:cubicBezTo>
                  <a:cubicBezTo>
                    <a:pt x="313497" y="404461"/>
                    <a:pt x="338762" y="386348"/>
                    <a:pt x="342089" y="377198"/>
                  </a:cubicBezTo>
                  <a:cubicBezTo>
                    <a:pt x="352663" y="348119"/>
                    <a:pt x="380219" y="357186"/>
                    <a:pt x="383298" y="326398"/>
                  </a:cubicBezTo>
                  <a:cubicBezTo>
                    <a:pt x="377140" y="298689"/>
                    <a:pt x="371709" y="270808"/>
                    <a:pt x="364825" y="243271"/>
                  </a:cubicBezTo>
                  <a:cubicBezTo>
                    <a:pt x="362464" y="233826"/>
                    <a:pt x="359943" y="224270"/>
                    <a:pt x="355589" y="215562"/>
                  </a:cubicBezTo>
                  <a:cubicBezTo>
                    <a:pt x="350625" y="205633"/>
                    <a:pt x="343274" y="197089"/>
                    <a:pt x="337116" y="187853"/>
                  </a:cubicBezTo>
                  <a:cubicBezTo>
                    <a:pt x="332319" y="168665"/>
                    <a:pt x="317841" y="106735"/>
                    <a:pt x="309407" y="95489"/>
                  </a:cubicBezTo>
                  <a:cubicBezTo>
                    <a:pt x="301146" y="84474"/>
                    <a:pt x="304300" y="63258"/>
                    <a:pt x="291645" y="57834"/>
                  </a:cubicBezTo>
                  <a:cubicBezTo>
                    <a:pt x="282696" y="53999"/>
                    <a:pt x="250263" y="40162"/>
                    <a:pt x="241555" y="35808"/>
                  </a:cubicBezTo>
                  <a:cubicBezTo>
                    <a:pt x="169939" y="0"/>
                    <a:pt x="217415" y="34510"/>
                    <a:pt x="147771" y="11296"/>
                  </a:cubicBezTo>
                  <a:cubicBezTo>
                    <a:pt x="107747" y="17454"/>
                    <a:pt x="109141" y="51507"/>
                    <a:pt x="69262" y="58544"/>
                  </a:cubicBezTo>
                  <a:cubicBezTo>
                    <a:pt x="0" y="70767"/>
                    <a:pt x="74362" y="86963"/>
                    <a:pt x="4963" y="86963"/>
                  </a:cubicBezTo>
                </a:path>
              </a:pathLst>
            </a:custGeom>
            <a:ln w="76200">
              <a:solidFill>
                <a:srgbClr val="92D05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1086970" y="3146770"/>
              <a:ext cx="1212884" cy="369332"/>
            </a:xfrm>
            <a:prstGeom prst="rect">
              <a:avLst/>
            </a:prstGeom>
            <a:solidFill>
              <a:srgbClr val="92D050"/>
            </a:solidFill>
            <a:ln w="3175">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100" b="1" dirty="0" smtClean="0"/>
                <a:t>Snake</a:t>
              </a:r>
              <a:endParaRPr lang="en-US" sz="3100" b="1" dirty="0"/>
            </a:p>
          </p:txBody>
        </p:sp>
      </p:grpSp>
      <p:grpSp>
        <p:nvGrpSpPr>
          <p:cNvPr id="31" name="Group 30"/>
          <p:cNvGrpSpPr/>
          <p:nvPr/>
        </p:nvGrpSpPr>
        <p:grpSpPr>
          <a:xfrm>
            <a:off x="112533" y="1027024"/>
            <a:ext cx="1743975" cy="1135784"/>
            <a:chOff x="112533" y="1027024"/>
            <a:chExt cx="1743975" cy="1135784"/>
          </a:xfrm>
        </p:grpSpPr>
        <p:sp>
          <p:nvSpPr>
            <p:cNvPr id="27" name="Freeform 26"/>
            <p:cNvSpPr/>
            <p:nvPr/>
          </p:nvSpPr>
          <p:spPr>
            <a:xfrm>
              <a:off x="469728" y="1544249"/>
              <a:ext cx="972210" cy="618559"/>
            </a:xfrm>
            <a:custGeom>
              <a:avLst/>
              <a:gdLst>
                <a:gd name="connsiteX0" fmla="*/ 972210 w 972210"/>
                <a:gd name="connsiteY0" fmla="*/ 0 h 618559"/>
                <a:gd name="connsiteX1" fmla="*/ 972210 w 972210"/>
                <a:gd name="connsiteY1" fmla="*/ 0 h 618559"/>
                <a:gd name="connsiteX2" fmla="*/ 953027 w 972210"/>
                <a:gd name="connsiteY2" fmla="*/ 22380 h 618559"/>
                <a:gd name="connsiteX3" fmla="*/ 949830 w 972210"/>
                <a:gd name="connsiteY3" fmla="*/ 38366 h 618559"/>
                <a:gd name="connsiteX4" fmla="*/ 943436 w 972210"/>
                <a:gd name="connsiteY4" fmla="*/ 47958 h 618559"/>
                <a:gd name="connsiteX5" fmla="*/ 940238 w 972210"/>
                <a:gd name="connsiteY5" fmla="*/ 57550 h 618559"/>
                <a:gd name="connsiteX6" fmla="*/ 933844 w 972210"/>
                <a:gd name="connsiteY6" fmla="*/ 70338 h 618559"/>
                <a:gd name="connsiteX7" fmla="*/ 924252 w 972210"/>
                <a:gd name="connsiteY7" fmla="*/ 89522 h 618559"/>
                <a:gd name="connsiteX8" fmla="*/ 908266 w 972210"/>
                <a:gd name="connsiteY8" fmla="*/ 118296 h 618559"/>
                <a:gd name="connsiteX9" fmla="*/ 898675 w 972210"/>
                <a:gd name="connsiteY9" fmla="*/ 121494 h 618559"/>
                <a:gd name="connsiteX10" fmla="*/ 889083 w 972210"/>
                <a:gd name="connsiteY10" fmla="*/ 140677 h 618559"/>
                <a:gd name="connsiteX11" fmla="*/ 882689 w 972210"/>
                <a:gd name="connsiteY11" fmla="*/ 153466 h 618559"/>
                <a:gd name="connsiteX12" fmla="*/ 873097 w 972210"/>
                <a:gd name="connsiteY12" fmla="*/ 169452 h 618559"/>
                <a:gd name="connsiteX13" fmla="*/ 863506 w 972210"/>
                <a:gd name="connsiteY13" fmla="*/ 172649 h 618559"/>
                <a:gd name="connsiteX14" fmla="*/ 847520 w 972210"/>
                <a:gd name="connsiteY14" fmla="*/ 195029 h 618559"/>
                <a:gd name="connsiteX15" fmla="*/ 841125 w 972210"/>
                <a:gd name="connsiteY15" fmla="*/ 201424 h 618559"/>
                <a:gd name="connsiteX16" fmla="*/ 799562 w 972210"/>
                <a:gd name="connsiteY16" fmla="*/ 198227 h 618559"/>
                <a:gd name="connsiteX17" fmla="*/ 789970 w 972210"/>
                <a:gd name="connsiteY17" fmla="*/ 188635 h 618559"/>
                <a:gd name="connsiteX18" fmla="*/ 780378 w 972210"/>
                <a:gd name="connsiteY18" fmla="*/ 185438 h 618559"/>
                <a:gd name="connsiteX19" fmla="*/ 767589 w 972210"/>
                <a:gd name="connsiteY19" fmla="*/ 172649 h 618559"/>
                <a:gd name="connsiteX20" fmla="*/ 757998 w 972210"/>
                <a:gd name="connsiteY20" fmla="*/ 166254 h 618559"/>
                <a:gd name="connsiteX21" fmla="*/ 738815 w 972210"/>
                <a:gd name="connsiteY21" fmla="*/ 156663 h 618559"/>
                <a:gd name="connsiteX22" fmla="*/ 735617 w 972210"/>
                <a:gd name="connsiteY22" fmla="*/ 147071 h 618559"/>
                <a:gd name="connsiteX23" fmla="*/ 719631 w 972210"/>
                <a:gd name="connsiteY23" fmla="*/ 143874 h 618559"/>
                <a:gd name="connsiteX24" fmla="*/ 655687 w 972210"/>
                <a:gd name="connsiteY24" fmla="*/ 150268 h 618559"/>
                <a:gd name="connsiteX25" fmla="*/ 623715 w 972210"/>
                <a:gd name="connsiteY25" fmla="*/ 159860 h 618559"/>
                <a:gd name="connsiteX26" fmla="*/ 607729 w 972210"/>
                <a:gd name="connsiteY26" fmla="*/ 163057 h 618559"/>
                <a:gd name="connsiteX27" fmla="*/ 594941 w 972210"/>
                <a:gd name="connsiteY27" fmla="*/ 169452 h 618559"/>
                <a:gd name="connsiteX28" fmla="*/ 578955 w 972210"/>
                <a:gd name="connsiteY28" fmla="*/ 172649 h 618559"/>
                <a:gd name="connsiteX29" fmla="*/ 575757 w 972210"/>
                <a:gd name="connsiteY29" fmla="*/ 182241 h 618559"/>
                <a:gd name="connsiteX30" fmla="*/ 572560 w 972210"/>
                <a:gd name="connsiteY30" fmla="*/ 239790 h 618559"/>
                <a:gd name="connsiteX31" fmla="*/ 569363 w 972210"/>
                <a:gd name="connsiteY31" fmla="*/ 274959 h 618559"/>
                <a:gd name="connsiteX32" fmla="*/ 575757 w 972210"/>
                <a:gd name="connsiteY32" fmla="*/ 322917 h 618559"/>
                <a:gd name="connsiteX33" fmla="*/ 582152 w 972210"/>
                <a:gd name="connsiteY33" fmla="*/ 332509 h 618559"/>
                <a:gd name="connsiteX34" fmla="*/ 591743 w 972210"/>
                <a:gd name="connsiteY34" fmla="*/ 377270 h 618559"/>
                <a:gd name="connsiteX35" fmla="*/ 601335 w 972210"/>
                <a:gd name="connsiteY35" fmla="*/ 412439 h 618559"/>
                <a:gd name="connsiteX36" fmla="*/ 610927 w 972210"/>
                <a:gd name="connsiteY36" fmla="*/ 415636 h 618559"/>
                <a:gd name="connsiteX37" fmla="*/ 620518 w 972210"/>
                <a:gd name="connsiteY37" fmla="*/ 434820 h 618559"/>
                <a:gd name="connsiteX38" fmla="*/ 633307 w 972210"/>
                <a:gd name="connsiteY38" fmla="*/ 476383 h 618559"/>
                <a:gd name="connsiteX39" fmla="*/ 636504 w 972210"/>
                <a:gd name="connsiteY39" fmla="*/ 485975 h 618559"/>
                <a:gd name="connsiteX40" fmla="*/ 642899 w 972210"/>
                <a:gd name="connsiteY40" fmla="*/ 498764 h 618559"/>
                <a:gd name="connsiteX41" fmla="*/ 630110 w 972210"/>
                <a:gd name="connsiteY41" fmla="*/ 546722 h 618559"/>
                <a:gd name="connsiteX42" fmla="*/ 617321 w 972210"/>
                <a:gd name="connsiteY42" fmla="*/ 549919 h 618559"/>
                <a:gd name="connsiteX43" fmla="*/ 607729 w 972210"/>
                <a:gd name="connsiteY43" fmla="*/ 556313 h 618559"/>
                <a:gd name="connsiteX44" fmla="*/ 598138 w 972210"/>
                <a:gd name="connsiteY44" fmla="*/ 559510 h 618559"/>
                <a:gd name="connsiteX45" fmla="*/ 594941 w 972210"/>
                <a:gd name="connsiteY45" fmla="*/ 569102 h 618559"/>
                <a:gd name="connsiteX46" fmla="*/ 588546 w 972210"/>
                <a:gd name="connsiteY46" fmla="*/ 581891 h 618559"/>
                <a:gd name="connsiteX47" fmla="*/ 578955 w 972210"/>
                <a:gd name="connsiteY47" fmla="*/ 597877 h 618559"/>
                <a:gd name="connsiteX48" fmla="*/ 562969 w 972210"/>
                <a:gd name="connsiteY48" fmla="*/ 601074 h 618559"/>
                <a:gd name="connsiteX49" fmla="*/ 546982 w 972210"/>
                <a:gd name="connsiteY49" fmla="*/ 607468 h 618559"/>
                <a:gd name="connsiteX50" fmla="*/ 537391 w 972210"/>
                <a:gd name="connsiteY50" fmla="*/ 610666 h 618559"/>
                <a:gd name="connsiteX51" fmla="*/ 527799 w 972210"/>
                <a:gd name="connsiteY51" fmla="*/ 617060 h 618559"/>
                <a:gd name="connsiteX52" fmla="*/ 486236 w 972210"/>
                <a:gd name="connsiteY52" fmla="*/ 610666 h 618559"/>
                <a:gd name="connsiteX53" fmla="*/ 441475 w 972210"/>
                <a:gd name="connsiteY53" fmla="*/ 601074 h 618559"/>
                <a:gd name="connsiteX54" fmla="*/ 431883 w 972210"/>
                <a:gd name="connsiteY54" fmla="*/ 607468 h 618559"/>
                <a:gd name="connsiteX55" fmla="*/ 342362 w 972210"/>
                <a:gd name="connsiteY55" fmla="*/ 604271 h 618559"/>
                <a:gd name="connsiteX56" fmla="*/ 313587 w 972210"/>
                <a:gd name="connsiteY56" fmla="*/ 601074 h 618559"/>
                <a:gd name="connsiteX57" fmla="*/ 291206 w 972210"/>
                <a:gd name="connsiteY57" fmla="*/ 594680 h 618559"/>
                <a:gd name="connsiteX58" fmla="*/ 281615 w 972210"/>
                <a:gd name="connsiteY58" fmla="*/ 591482 h 618559"/>
                <a:gd name="connsiteX59" fmla="*/ 256037 w 972210"/>
                <a:gd name="connsiteY59" fmla="*/ 575496 h 618559"/>
                <a:gd name="connsiteX60" fmla="*/ 227262 w 972210"/>
                <a:gd name="connsiteY60" fmla="*/ 585088 h 618559"/>
                <a:gd name="connsiteX61" fmla="*/ 134543 w 972210"/>
                <a:gd name="connsiteY61" fmla="*/ 575496 h 618559"/>
                <a:gd name="connsiteX62" fmla="*/ 96177 w 972210"/>
                <a:gd name="connsiteY62" fmla="*/ 546722 h 618559"/>
                <a:gd name="connsiteX63" fmla="*/ 96177 w 972210"/>
                <a:gd name="connsiteY63" fmla="*/ 517947 h 618559"/>
                <a:gd name="connsiteX64" fmla="*/ 92980 w 972210"/>
                <a:gd name="connsiteY64" fmla="*/ 508355 h 618559"/>
                <a:gd name="connsiteX65" fmla="*/ 83388 w 972210"/>
                <a:gd name="connsiteY65" fmla="*/ 501961 h 618559"/>
                <a:gd name="connsiteX66" fmla="*/ 76994 w 972210"/>
                <a:gd name="connsiteY66" fmla="*/ 495566 h 618559"/>
                <a:gd name="connsiteX67" fmla="*/ 64205 w 972210"/>
                <a:gd name="connsiteY67" fmla="*/ 447608 h 618559"/>
                <a:gd name="connsiteX68" fmla="*/ 54613 w 972210"/>
                <a:gd name="connsiteY68" fmla="*/ 425228 h 618559"/>
                <a:gd name="connsiteX69" fmla="*/ 45022 w 972210"/>
                <a:gd name="connsiteY69" fmla="*/ 406045 h 618559"/>
                <a:gd name="connsiteX70" fmla="*/ 35430 w 972210"/>
                <a:gd name="connsiteY70" fmla="*/ 402848 h 618559"/>
                <a:gd name="connsiteX71" fmla="*/ 25838 w 972210"/>
                <a:gd name="connsiteY71" fmla="*/ 396453 h 618559"/>
                <a:gd name="connsiteX72" fmla="*/ 3458 w 972210"/>
                <a:gd name="connsiteY72" fmla="*/ 390059 h 618559"/>
                <a:gd name="connsiteX0" fmla="*/ 972210 w 972210"/>
                <a:gd name="connsiteY0" fmla="*/ 0 h 618559"/>
                <a:gd name="connsiteX1" fmla="*/ 972210 w 972210"/>
                <a:gd name="connsiteY1" fmla="*/ 0 h 618559"/>
                <a:gd name="connsiteX2" fmla="*/ 953027 w 972210"/>
                <a:gd name="connsiteY2" fmla="*/ 22380 h 618559"/>
                <a:gd name="connsiteX3" fmla="*/ 949830 w 972210"/>
                <a:gd name="connsiteY3" fmla="*/ 38366 h 618559"/>
                <a:gd name="connsiteX4" fmla="*/ 943436 w 972210"/>
                <a:gd name="connsiteY4" fmla="*/ 47958 h 618559"/>
                <a:gd name="connsiteX5" fmla="*/ 940238 w 972210"/>
                <a:gd name="connsiteY5" fmla="*/ 57550 h 618559"/>
                <a:gd name="connsiteX6" fmla="*/ 933844 w 972210"/>
                <a:gd name="connsiteY6" fmla="*/ 70338 h 618559"/>
                <a:gd name="connsiteX7" fmla="*/ 924252 w 972210"/>
                <a:gd name="connsiteY7" fmla="*/ 89522 h 618559"/>
                <a:gd name="connsiteX8" fmla="*/ 908266 w 972210"/>
                <a:gd name="connsiteY8" fmla="*/ 118296 h 618559"/>
                <a:gd name="connsiteX9" fmla="*/ 898675 w 972210"/>
                <a:gd name="connsiteY9" fmla="*/ 121494 h 618559"/>
                <a:gd name="connsiteX10" fmla="*/ 889083 w 972210"/>
                <a:gd name="connsiteY10" fmla="*/ 140677 h 618559"/>
                <a:gd name="connsiteX11" fmla="*/ 882689 w 972210"/>
                <a:gd name="connsiteY11" fmla="*/ 153466 h 618559"/>
                <a:gd name="connsiteX12" fmla="*/ 873097 w 972210"/>
                <a:gd name="connsiteY12" fmla="*/ 169452 h 618559"/>
                <a:gd name="connsiteX13" fmla="*/ 863506 w 972210"/>
                <a:gd name="connsiteY13" fmla="*/ 172649 h 618559"/>
                <a:gd name="connsiteX14" fmla="*/ 847520 w 972210"/>
                <a:gd name="connsiteY14" fmla="*/ 195029 h 618559"/>
                <a:gd name="connsiteX15" fmla="*/ 841125 w 972210"/>
                <a:gd name="connsiteY15" fmla="*/ 201424 h 618559"/>
                <a:gd name="connsiteX16" fmla="*/ 799562 w 972210"/>
                <a:gd name="connsiteY16" fmla="*/ 198227 h 618559"/>
                <a:gd name="connsiteX17" fmla="*/ 789970 w 972210"/>
                <a:gd name="connsiteY17" fmla="*/ 188635 h 618559"/>
                <a:gd name="connsiteX18" fmla="*/ 780378 w 972210"/>
                <a:gd name="connsiteY18" fmla="*/ 185438 h 618559"/>
                <a:gd name="connsiteX19" fmla="*/ 767589 w 972210"/>
                <a:gd name="connsiteY19" fmla="*/ 172649 h 618559"/>
                <a:gd name="connsiteX20" fmla="*/ 757998 w 972210"/>
                <a:gd name="connsiteY20" fmla="*/ 166254 h 618559"/>
                <a:gd name="connsiteX21" fmla="*/ 738815 w 972210"/>
                <a:gd name="connsiteY21" fmla="*/ 156663 h 618559"/>
                <a:gd name="connsiteX22" fmla="*/ 735617 w 972210"/>
                <a:gd name="connsiteY22" fmla="*/ 147071 h 618559"/>
                <a:gd name="connsiteX23" fmla="*/ 719631 w 972210"/>
                <a:gd name="connsiteY23" fmla="*/ 143874 h 618559"/>
                <a:gd name="connsiteX24" fmla="*/ 655687 w 972210"/>
                <a:gd name="connsiteY24" fmla="*/ 150268 h 618559"/>
                <a:gd name="connsiteX25" fmla="*/ 623715 w 972210"/>
                <a:gd name="connsiteY25" fmla="*/ 159860 h 618559"/>
                <a:gd name="connsiteX26" fmla="*/ 607729 w 972210"/>
                <a:gd name="connsiteY26" fmla="*/ 163057 h 618559"/>
                <a:gd name="connsiteX27" fmla="*/ 594941 w 972210"/>
                <a:gd name="connsiteY27" fmla="*/ 169452 h 618559"/>
                <a:gd name="connsiteX28" fmla="*/ 578955 w 972210"/>
                <a:gd name="connsiteY28" fmla="*/ 172649 h 618559"/>
                <a:gd name="connsiteX29" fmla="*/ 575757 w 972210"/>
                <a:gd name="connsiteY29" fmla="*/ 182241 h 618559"/>
                <a:gd name="connsiteX30" fmla="*/ 572560 w 972210"/>
                <a:gd name="connsiteY30" fmla="*/ 239790 h 618559"/>
                <a:gd name="connsiteX31" fmla="*/ 569363 w 972210"/>
                <a:gd name="connsiteY31" fmla="*/ 274959 h 618559"/>
                <a:gd name="connsiteX32" fmla="*/ 575757 w 972210"/>
                <a:gd name="connsiteY32" fmla="*/ 322917 h 618559"/>
                <a:gd name="connsiteX33" fmla="*/ 582152 w 972210"/>
                <a:gd name="connsiteY33" fmla="*/ 332509 h 618559"/>
                <a:gd name="connsiteX34" fmla="*/ 591743 w 972210"/>
                <a:gd name="connsiteY34" fmla="*/ 377270 h 618559"/>
                <a:gd name="connsiteX35" fmla="*/ 601335 w 972210"/>
                <a:gd name="connsiteY35" fmla="*/ 412439 h 618559"/>
                <a:gd name="connsiteX36" fmla="*/ 610927 w 972210"/>
                <a:gd name="connsiteY36" fmla="*/ 415636 h 618559"/>
                <a:gd name="connsiteX37" fmla="*/ 620518 w 972210"/>
                <a:gd name="connsiteY37" fmla="*/ 434820 h 618559"/>
                <a:gd name="connsiteX38" fmla="*/ 633307 w 972210"/>
                <a:gd name="connsiteY38" fmla="*/ 476383 h 618559"/>
                <a:gd name="connsiteX39" fmla="*/ 636504 w 972210"/>
                <a:gd name="connsiteY39" fmla="*/ 485975 h 618559"/>
                <a:gd name="connsiteX40" fmla="*/ 642899 w 972210"/>
                <a:gd name="connsiteY40" fmla="*/ 498764 h 618559"/>
                <a:gd name="connsiteX41" fmla="*/ 630110 w 972210"/>
                <a:gd name="connsiteY41" fmla="*/ 546722 h 618559"/>
                <a:gd name="connsiteX42" fmla="*/ 617321 w 972210"/>
                <a:gd name="connsiteY42" fmla="*/ 549919 h 618559"/>
                <a:gd name="connsiteX43" fmla="*/ 607729 w 972210"/>
                <a:gd name="connsiteY43" fmla="*/ 556313 h 618559"/>
                <a:gd name="connsiteX44" fmla="*/ 598138 w 972210"/>
                <a:gd name="connsiteY44" fmla="*/ 559510 h 618559"/>
                <a:gd name="connsiteX45" fmla="*/ 594941 w 972210"/>
                <a:gd name="connsiteY45" fmla="*/ 569102 h 618559"/>
                <a:gd name="connsiteX46" fmla="*/ 588546 w 972210"/>
                <a:gd name="connsiteY46" fmla="*/ 581891 h 618559"/>
                <a:gd name="connsiteX47" fmla="*/ 578955 w 972210"/>
                <a:gd name="connsiteY47" fmla="*/ 597877 h 618559"/>
                <a:gd name="connsiteX48" fmla="*/ 562969 w 972210"/>
                <a:gd name="connsiteY48" fmla="*/ 601074 h 618559"/>
                <a:gd name="connsiteX49" fmla="*/ 546982 w 972210"/>
                <a:gd name="connsiteY49" fmla="*/ 607468 h 618559"/>
                <a:gd name="connsiteX50" fmla="*/ 537391 w 972210"/>
                <a:gd name="connsiteY50" fmla="*/ 610666 h 618559"/>
                <a:gd name="connsiteX51" fmla="*/ 527799 w 972210"/>
                <a:gd name="connsiteY51" fmla="*/ 617060 h 618559"/>
                <a:gd name="connsiteX52" fmla="*/ 486236 w 972210"/>
                <a:gd name="connsiteY52" fmla="*/ 610666 h 618559"/>
                <a:gd name="connsiteX53" fmla="*/ 441475 w 972210"/>
                <a:gd name="connsiteY53" fmla="*/ 601074 h 618559"/>
                <a:gd name="connsiteX54" fmla="*/ 431883 w 972210"/>
                <a:gd name="connsiteY54" fmla="*/ 607468 h 618559"/>
                <a:gd name="connsiteX55" fmla="*/ 342362 w 972210"/>
                <a:gd name="connsiteY55" fmla="*/ 604271 h 618559"/>
                <a:gd name="connsiteX56" fmla="*/ 313587 w 972210"/>
                <a:gd name="connsiteY56" fmla="*/ 601074 h 618559"/>
                <a:gd name="connsiteX57" fmla="*/ 291206 w 972210"/>
                <a:gd name="connsiteY57" fmla="*/ 594680 h 618559"/>
                <a:gd name="connsiteX58" fmla="*/ 281615 w 972210"/>
                <a:gd name="connsiteY58" fmla="*/ 591482 h 618559"/>
                <a:gd name="connsiteX59" fmla="*/ 256037 w 972210"/>
                <a:gd name="connsiteY59" fmla="*/ 575496 h 618559"/>
                <a:gd name="connsiteX60" fmla="*/ 227262 w 972210"/>
                <a:gd name="connsiteY60" fmla="*/ 585088 h 618559"/>
                <a:gd name="connsiteX61" fmla="*/ 150529 w 972210"/>
                <a:gd name="connsiteY61" fmla="*/ 581890 h 618559"/>
                <a:gd name="connsiteX62" fmla="*/ 96177 w 972210"/>
                <a:gd name="connsiteY62" fmla="*/ 546722 h 618559"/>
                <a:gd name="connsiteX63" fmla="*/ 96177 w 972210"/>
                <a:gd name="connsiteY63" fmla="*/ 517947 h 618559"/>
                <a:gd name="connsiteX64" fmla="*/ 92980 w 972210"/>
                <a:gd name="connsiteY64" fmla="*/ 508355 h 618559"/>
                <a:gd name="connsiteX65" fmla="*/ 83388 w 972210"/>
                <a:gd name="connsiteY65" fmla="*/ 501961 h 618559"/>
                <a:gd name="connsiteX66" fmla="*/ 76994 w 972210"/>
                <a:gd name="connsiteY66" fmla="*/ 495566 h 618559"/>
                <a:gd name="connsiteX67" fmla="*/ 64205 w 972210"/>
                <a:gd name="connsiteY67" fmla="*/ 447608 h 618559"/>
                <a:gd name="connsiteX68" fmla="*/ 54613 w 972210"/>
                <a:gd name="connsiteY68" fmla="*/ 425228 h 618559"/>
                <a:gd name="connsiteX69" fmla="*/ 45022 w 972210"/>
                <a:gd name="connsiteY69" fmla="*/ 406045 h 618559"/>
                <a:gd name="connsiteX70" fmla="*/ 35430 w 972210"/>
                <a:gd name="connsiteY70" fmla="*/ 402848 h 618559"/>
                <a:gd name="connsiteX71" fmla="*/ 25838 w 972210"/>
                <a:gd name="connsiteY71" fmla="*/ 396453 h 618559"/>
                <a:gd name="connsiteX72" fmla="*/ 3458 w 972210"/>
                <a:gd name="connsiteY72" fmla="*/ 390059 h 618559"/>
                <a:gd name="connsiteX0" fmla="*/ 972210 w 972210"/>
                <a:gd name="connsiteY0" fmla="*/ 0 h 618559"/>
                <a:gd name="connsiteX1" fmla="*/ 972210 w 972210"/>
                <a:gd name="connsiteY1" fmla="*/ 0 h 618559"/>
                <a:gd name="connsiteX2" fmla="*/ 953027 w 972210"/>
                <a:gd name="connsiteY2" fmla="*/ 22380 h 618559"/>
                <a:gd name="connsiteX3" fmla="*/ 949830 w 972210"/>
                <a:gd name="connsiteY3" fmla="*/ 38366 h 618559"/>
                <a:gd name="connsiteX4" fmla="*/ 943436 w 972210"/>
                <a:gd name="connsiteY4" fmla="*/ 47958 h 618559"/>
                <a:gd name="connsiteX5" fmla="*/ 940238 w 972210"/>
                <a:gd name="connsiteY5" fmla="*/ 57550 h 618559"/>
                <a:gd name="connsiteX6" fmla="*/ 933844 w 972210"/>
                <a:gd name="connsiteY6" fmla="*/ 70338 h 618559"/>
                <a:gd name="connsiteX7" fmla="*/ 924252 w 972210"/>
                <a:gd name="connsiteY7" fmla="*/ 89522 h 618559"/>
                <a:gd name="connsiteX8" fmla="*/ 908266 w 972210"/>
                <a:gd name="connsiteY8" fmla="*/ 118296 h 618559"/>
                <a:gd name="connsiteX9" fmla="*/ 898675 w 972210"/>
                <a:gd name="connsiteY9" fmla="*/ 121494 h 618559"/>
                <a:gd name="connsiteX10" fmla="*/ 889083 w 972210"/>
                <a:gd name="connsiteY10" fmla="*/ 140677 h 618559"/>
                <a:gd name="connsiteX11" fmla="*/ 882689 w 972210"/>
                <a:gd name="connsiteY11" fmla="*/ 153466 h 618559"/>
                <a:gd name="connsiteX12" fmla="*/ 873097 w 972210"/>
                <a:gd name="connsiteY12" fmla="*/ 169452 h 618559"/>
                <a:gd name="connsiteX13" fmla="*/ 863506 w 972210"/>
                <a:gd name="connsiteY13" fmla="*/ 172649 h 618559"/>
                <a:gd name="connsiteX14" fmla="*/ 847520 w 972210"/>
                <a:gd name="connsiteY14" fmla="*/ 195029 h 618559"/>
                <a:gd name="connsiteX15" fmla="*/ 841125 w 972210"/>
                <a:gd name="connsiteY15" fmla="*/ 201424 h 618559"/>
                <a:gd name="connsiteX16" fmla="*/ 799562 w 972210"/>
                <a:gd name="connsiteY16" fmla="*/ 198227 h 618559"/>
                <a:gd name="connsiteX17" fmla="*/ 789970 w 972210"/>
                <a:gd name="connsiteY17" fmla="*/ 188635 h 618559"/>
                <a:gd name="connsiteX18" fmla="*/ 780378 w 972210"/>
                <a:gd name="connsiteY18" fmla="*/ 185438 h 618559"/>
                <a:gd name="connsiteX19" fmla="*/ 767589 w 972210"/>
                <a:gd name="connsiteY19" fmla="*/ 172649 h 618559"/>
                <a:gd name="connsiteX20" fmla="*/ 757998 w 972210"/>
                <a:gd name="connsiteY20" fmla="*/ 166254 h 618559"/>
                <a:gd name="connsiteX21" fmla="*/ 738815 w 972210"/>
                <a:gd name="connsiteY21" fmla="*/ 156663 h 618559"/>
                <a:gd name="connsiteX22" fmla="*/ 735617 w 972210"/>
                <a:gd name="connsiteY22" fmla="*/ 147071 h 618559"/>
                <a:gd name="connsiteX23" fmla="*/ 719631 w 972210"/>
                <a:gd name="connsiteY23" fmla="*/ 143874 h 618559"/>
                <a:gd name="connsiteX24" fmla="*/ 655687 w 972210"/>
                <a:gd name="connsiteY24" fmla="*/ 150268 h 618559"/>
                <a:gd name="connsiteX25" fmla="*/ 623715 w 972210"/>
                <a:gd name="connsiteY25" fmla="*/ 159860 h 618559"/>
                <a:gd name="connsiteX26" fmla="*/ 607729 w 972210"/>
                <a:gd name="connsiteY26" fmla="*/ 163057 h 618559"/>
                <a:gd name="connsiteX27" fmla="*/ 594941 w 972210"/>
                <a:gd name="connsiteY27" fmla="*/ 169452 h 618559"/>
                <a:gd name="connsiteX28" fmla="*/ 578955 w 972210"/>
                <a:gd name="connsiteY28" fmla="*/ 172649 h 618559"/>
                <a:gd name="connsiteX29" fmla="*/ 578954 w 972210"/>
                <a:gd name="connsiteY29" fmla="*/ 201425 h 618559"/>
                <a:gd name="connsiteX30" fmla="*/ 572560 w 972210"/>
                <a:gd name="connsiteY30" fmla="*/ 239790 h 618559"/>
                <a:gd name="connsiteX31" fmla="*/ 569363 w 972210"/>
                <a:gd name="connsiteY31" fmla="*/ 274959 h 618559"/>
                <a:gd name="connsiteX32" fmla="*/ 575757 w 972210"/>
                <a:gd name="connsiteY32" fmla="*/ 322917 h 618559"/>
                <a:gd name="connsiteX33" fmla="*/ 582152 w 972210"/>
                <a:gd name="connsiteY33" fmla="*/ 332509 h 618559"/>
                <a:gd name="connsiteX34" fmla="*/ 591743 w 972210"/>
                <a:gd name="connsiteY34" fmla="*/ 377270 h 618559"/>
                <a:gd name="connsiteX35" fmla="*/ 601335 w 972210"/>
                <a:gd name="connsiteY35" fmla="*/ 412439 h 618559"/>
                <a:gd name="connsiteX36" fmla="*/ 610927 w 972210"/>
                <a:gd name="connsiteY36" fmla="*/ 415636 h 618559"/>
                <a:gd name="connsiteX37" fmla="*/ 620518 w 972210"/>
                <a:gd name="connsiteY37" fmla="*/ 434820 h 618559"/>
                <a:gd name="connsiteX38" fmla="*/ 633307 w 972210"/>
                <a:gd name="connsiteY38" fmla="*/ 476383 h 618559"/>
                <a:gd name="connsiteX39" fmla="*/ 636504 w 972210"/>
                <a:gd name="connsiteY39" fmla="*/ 485975 h 618559"/>
                <a:gd name="connsiteX40" fmla="*/ 642899 w 972210"/>
                <a:gd name="connsiteY40" fmla="*/ 498764 h 618559"/>
                <a:gd name="connsiteX41" fmla="*/ 630110 w 972210"/>
                <a:gd name="connsiteY41" fmla="*/ 546722 h 618559"/>
                <a:gd name="connsiteX42" fmla="*/ 617321 w 972210"/>
                <a:gd name="connsiteY42" fmla="*/ 549919 h 618559"/>
                <a:gd name="connsiteX43" fmla="*/ 607729 w 972210"/>
                <a:gd name="connsiteY43" fmla="*/ 556313 h 618559"/>
                <a:gd name="connsiteX44" fmla="*/ 598138 w 972210"/>
                <a:gd name="connsiteY44" fmla="*/ 559510 h 618559"/>
                <a:gd name="connsiteX45" fmla="*/ 594941 w 972210"/>
                <a:gd name="connsiteY45" fmla="*/ 569102 h 618559"/>
                <a:gd name="connsiteX46" fmla="*/ 588546 w 972210"/>
                <a:gd name="connsiteY46" fmla="*/ 581891 h 618559"/>
                <a:gd name="connsiteX47" fmla="*/ 578955 w 972210"/>
                <a:gd name="connsiteY47" fmla="*/ 597877 h 618559"/>
                <a:gd name="connsiteX48" fmla="*/ 562969 w 972210"/>
                <a:gd name="connsiteY48" fmla="*/ 601074 h 618559"/>
                <a:gd name="connsiteX49" fmla="*/ 546982 w 972210"/>
                <a:gd name="connsiteY49" fmla="*/ 607468 h 618559"/>
                <a:gd name="connsiteX50" fmla="*/ 537391 w 972210"/>
                <a:gd name="connsiteY50" fmla="*/ 610666 h 618559"/>
                <a:gd name="connsiteX51" fmla="*/ 527799 w 972210"/>
                <a:gd name="connsiteY51" fmla="*/ 617060 h 618559"/>
                <a:gd name="connsiteX52" fmla="*/ 486236 w 972210"/>
                <a:gd name="connsiteY52" fmla="*/ 610666 h 618559"/>
                <a:gd name="connsiteX53" fmla="*/ 441475 w 972210"/>
                <a:gd name="connsiteY53" fmla="*/ 601074 h 618559"/>
                <a:gd name="connsiteX54" fmla="*/ 431883 w 972210"/>
                <a:gd name="connsiteY54" fmla="*/ 607468 h 618559"/>
                <a:gd name="connsiteX55" fmla="*/ 342362 w 972210"/>
                <a:gd name="connsiteY55" fmla="*/ 604271 h 618559"/>
                <a:gd name="connsiteX56" fmla="*/ 313587 w 972210"/>
                <a:gd name="connsiteY56" fmla="*/ 601074 h 618559"/>
                <a:gd name="connsiteX57" fmla="*/ 291206 w 972210"/>
                <a:gd name="connsiteY57" fmla="*/ 594680 h 618559"/>
                <a:gd name="connsiteX58" fmla="*/ 281615 w 972210"/>
                <a:gd name="connsiteY58" fmla="*/ 591482 h 618559"/>
                <a:gd name="connsiteX59" fmla="*/ 256037 w 972210"/>
                <a:gd name="connsiteY59" fmla="*/ 575496 h 618559"/>
                <a:gd name="connsiteX60" fmla="*/ 227262 w 972210"/>
                <a:gd name="connsiteY60" fmla="*/ 585088 h 618559"/>
                <a:gd name="connsiteX61" fmla="*/ 150529 w 972210"/>
                <a:gd name="connsiteY61" fmla="*/ 581890 h 618559"/>
                <a:gd name="connsiteX62" fmla="*/ 96177 w 972210"/>
                <a:gd name="connsiteY62" fmla="*/ 546722 h 618559"/>
                <a:gd name="connsiteX63" fmla="*/ 96177 w 972210"/>
                <a:gd name="connsiteY63" fmla="*/ 517947 h 618559"/>
                <a:gd name="connsiteX64" fmla="*/ 92980 w 972210"/>
                <a:gd name="connsiteY64" fmla="*/ 508355 h 618559"/>
                <a:gd name="connsiteX65" fmla="*/ 83388 w 972210"/>
                <a:gd name="connsiteY65" fmla="*/ 501961 h 618559"/>
                <a:gd name="connsiteX66" fmla="*/ 76994 w 972210"/>
                <a:gd name="connsiteY66" fmla="*/ 495566 h 618559"/>
                <a:gd name="connsiteX67" fmla="*/ 64205 w 972210"/>
                <a:gd name="connsiteY67" fmla="*/ 447608 h 618559"/>
                <a:gd name="connsiteX68" fmla="*/ 54613 w 972210"/>
                <a:gd name="connsiteY68" fmla="*/ 425228 h 618559"/>
                <a:gd name="connsiteX69" fmla="*/ 45022 w 972210"/>
                <a:gd name="connsiteY69" fmla="*/ 406045 h 618559"/>
                <a:gd name="connsiteX70" fmla="*/ 35430 w 972210"/>
                <a:gd name="connsiteY70" fmla="*/ 402848 h 618559"/>
                <a:gd name="connsiteX71" fmla="*/ 25838 w 972210"/>
                <a:gd name="connsiteY71" fmla="*/ 396453 h 618559"/>
                <a:gd name="connsiteX72" fmla="*/ 3458 w 972210"/>
                <a:gd name="connsiteY72" fmla="*/ 390059 h 61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72210" h="618559">
                  <a:moveTo>
                    <a:pt x="972210" y="0"/>
                  </a:moveTo>
                  <a:lnTo>
                    <a:pt x="972210" y="0"/>
                  </a:lnTo>
                  <a:cubicBezTo>
                    <a:pt x="965816" y="7460"/>
                    <a:pt x="957978" y="13893"/>
                    <a:pt x="953027" y="22380"/>
                  </a:cubicBezTo>
                  <a:cubicBezTo>
                    <a:pt x="950289" y="27074"/>
                    <a:pt x="951738" y="33278"/>
                    <a:pt x="949830" y="38366"/>
                  </a:cubicBezTo>
                  <a:cubicBezTo>
                    <a:pt x="948481" y="41964"/>
                    <a:pt x="945154" y="44521"/>
                    <a:pt x="943436" y="47958"/>
                  </a:cubicBezTo>
                  <a:cubicBezTo>
                    <a:pt x="941929" y="50973"/>
                    <a:pt x="941566" y="54452"/>
                    <a:pt x="940238" y="57550"/>
                  </a:cubicBezTo>
                  <a:cubicBezTo>
                    <a:pt x="938361" y="61930"/>
                    <a:pt x="935975" y="66075"/>
                    <a:pt x="933844" y="70338"/>
                  </a:cubicBezTo>
                  <a:cubicBezTo>
                    <a:pt x="925960" y="101878"/>
                    <a:pt x="936468" y="69162"/>
                    <a:pt x="924252" y="89522"/>
                  </a:cubicBezTo>
                  <a:cubicBezTo>
                    <a:pt x="918621" y="98907"/>
                    <a:pt x="922933" y="113405"/>
                    <a:pt x="908266" y="118296"/>
                  </a:cubicBezTo>
                  <a:lnTo>
                    <a:pt x="898675" y="121494"/>
                  </a:lnTo>
                  <a:cubicBezTo>
                    <a:pt x="887017" y="133150"/>
                    <a:pt x="896153" y="121822"/>
                    <a:pt x="889083" y="140677"/>
                  </a:cubicBezTo>
                  <a:cubicBezTo>
                    <a:pt x="887410" y="145140"/>
                    <a:pt x="884566" y="149085"/>
                    <a:pt x="882689" y="153466"/>
                  </a:cubicBezTo>
                  <a:cubicBezTo>
                    <a:pt x="879207" y="161591"/>
                    <a:pt x="881277" y="164544"/>
                    <a:pt x="873097" y="169452"/>
                  </a:cubicBezTo>
                  <a:cubicBezTo>
                    <a:pt x="870207" y="171186"/>
                    <a:pt x="866703" y="171583"/>
                    <a:pt x="863506" y="172649"/>
                  </a:cubicBezTo>
                  <a:cubicBezTo>
                    <a:pt x="856045" y="195029"/>
                    <a:pt x="863505" y="189701"/>
                    <a:pt x="847520" y="195029"/>
                  </a:cubicBezTo>
                  <a:cubicBezTo>
                    <a:pt x="845388" y="197161"/>
                    <a:pt x="843948" y="200365"/>
                    <a:pt x="841125" y="201424"/>
                  </a:cubicBezTo>
                  <a:cubicBezTo>
                    <a:pt x="822752" y="208314"/>
                    <a:pt x="818047" y="203508"/>
                    <a:pt x="799562" y="198227"/>
                  </a:cubicBezTo>
                  <a:cubicBezTo>
                    <a:pt x="796365" y="195030"/>
                    <a:pt x="793732" y="191143"/>
                    <a:pt x="789970" y="188635"/>
                  </a:cubicBezTo>
                  <a:cubicBezTo>
                    <a:pt x="787166" y="186766"/>
                    <a:pt x="782761" y="187821"/>
                    <a:pt x="780378" y="185438"/>
                  </a:cubicBezTo>
                  <a:cubicBezTo>
                    <a:pt x="763326" y="168386"/>
                    <a:pt x="793168" y="181174"/>
                    <a:pt x="767589" y="172649"/>
                  </a:cubicBezTo>
                  <a:cubicBezTo>
                    <a:pt x="764392" y="170517"/>
                    <a:pt x="761435" y="167972"/>
                    <a:pt x="757998" y="166254"/>
                  </a:cubicBezTo>
                  <a:cubicBezTo>
                    <a:pt x="731517" y="153013"/>
                    <a:pt x="766309" y="174993"/>
                    <a:pt x="738815" y="156663"/>
                  </a:cubicBezTo>
                  <a:cubicBezTo>
                    <a:pt x="737749" y="153466"/>
                    <a:pt x="738421" y="148941"/>
                    <a:pt x="735617" y="147071"/>
                  </a:cubicBezTo>
                  <a:cubicBezTo>
                    <a:pt x="731095" y="144057"/>
                    <a:pt x="725061" y="143657"/>
                    <a:pt x="719631" y="143874"/>
                  </a:cubicBezTo>
                  <a:cubicBezTo>
                    <a:pt x="698227" y="144730"/>
                    <a:pt x="677002" y="148137"/>
                    <a:pt x="655687" y="150268"/>
                  </a:cubicBezTo>
                  <a:cubicBezTo>
                    <a:pt x="643497" y="154333"/>
                    <a:pt x="638374" y="156196"/>
                    <a:pt x="623715" y="159860"/>
                  </a:cubicBezTo>
                  <a:cubicBezTo>
                    <a:pt x="618443" y="161178"/>
                    <a:pt x="613058" y="161991"/>
                    <a:pt x="607729" y="163057"/>
                  </a:cubicBezTo>
                  <a:cubicBezTo>
                    <a:pt x="603466" y="165189"/>
                    <a:pt x="599462" y="167945"/>
                    <a:pt x="594941" y="169452"/>
                  </a:cubicBezTo>
                  <a:cubicBezTo>
                    <a:pt x="589786" y="171171"/>
                    <a:pt x="583477" y="169635"/>
                    <a:pt x="578955" y="172649"/>
                  </a:cubicBezTo>
                  <a:cubicBezTo>
                    <a:pt x="576151" y="174519"/>
                    <a:pt x="580020" y="198228"/>
                    <a:pt x="578954" y="201425"/>
                  </a:cubicBezTo>
                  <a:cubicBezTo>
                    <a:pt x="577888" y="220608"/>
                    <a:pt x="574849" y="220714"/>
                    <a:pt x="572560" y="239790"/>
                  </a:cubicBezTo>
                  <a:cubicBezTo>
                    <a:pt x="567938" y="278311"/>
                    <a:pt x="562597" y="247896"/>
                    <a:pt x="569363" y="274959"/>
                  </a:cubicBezTo>
                  <a:cubicBezTo>
                    <a:pt x="569840" y="280204"/>
                    <a:pt x="570869" y="311512"/>
                    <a:pt x="575757" y="322917"/>
                  </a:cubicBezTo>
                  <a:cubicBezTo>
                    <a:pt x="577271" y="326449"/>
                    <a:pt x="580020" y="329312"/>
                    <a:pt x="582152" y="332509"/>
                  </a:cubicBezTo>
                  <a:cubicBezTo>
                    <a:pt x="587252" y="352912"/>
                    <a:pt x="586299" y="348236"/>
                    <a:pt x="591743" y="377270"/>
                  </a:cubicBezTo>
                  <a:cubicBezTo>
                    <a:pt x="593424" y="386235"/>
                    <a:pt x="594712" y="404491"/>
                    <a:pt x="601335" y="412439"/>
                  </a:cubicBezTo>
                  <a:cubicBezTo>
                    <a:pt x="603493" y="415028"/>
                    <a:pt x="607730" y="414570"/>
                    <a:pt x="610927" y="415636"/>
                  </a:cubicBezTo>
                  <a:cubicBezTo>
                    <a:pt x="622582" y="450604"/>
                    <a:pt x="603997" y="397648"/>
                    <a:pt x="620518" y="434820"/>
                  </a:cubicBezTo>
                  <a:cubicBezTo>
                    <a:pt x="624346" y="443433"/>
                    <a:pt x="630841" y="468161"/>
                    <a:pt x="633307" y="476383"/>
                  </a:cubicBezTo>
                  <a:cubicBezTo>
                    <a:pt x="634275" y="479611"/>
                    <a:pt x="635176" y="482877"/>
                    <a:pt x="636504" y="485975"/>
                  </a:cubicBezTo>
                  <a:cubicBezTo>
                    <a:pt x="638382" y="490356"/>
                    <a:pt x="640767" y="494501"/>
                    <a:pt x="642899" y="498764"/>
                  </a:cubicBezTo>
                  <a:cubicBezTo>
                    <a:pt x="640856" y="525319"/>
                    <a:pt x="650861" y="537828"/>
                    <a:pt x="630110" y="546722"/>
                  </a:cubicBezTo>
                  <a:cubicBezTo>
                    <a:pt x="626071" y="548453"/>
                    <a:pt x="621584" y="548853"/>
                    <a:pt x="617321" y="549919"/>
                  </a:cubicBezTo>
                  <a:cubicBezTo>
                    <a:pt x="614124" y="552050"/>
                    <a:pt x="611166" y="554595"/>
                    <a:pt x="607729" y="556313"/>
                  </a:cubicBezTo>
                  <a:cubicBezTo>
                    <a:pt x="604715" y="557820"/>
                    <a:pt x="600521" y="557127"/>
                    <a:pt x="598138" y="559510"/>
                  </a:cubicBezTo>
                  <a:cubicBezTo>
                    <a:pt x="595755" y="561893"/>
                    <a:pt x="596269" y="566004"/>
                    <a:pt x="594941" y="569102"/>
                  </a:cubicBezTo>
                  <a:cubicBezTo>
                    <a:pt x="593063" y="573483"/>
                    <a:pt x="590424" y="577510"/>
                    <a:pt x="588546" y="581891"/>
                  </a:cubicBezTo>
                  <a:cubicBezTo>
                    <a:pt x="585887" y="588094"/>
                    <a:pt x="586398" y="594687"/>
                    <a:pt x="578955" y="597877"/>
                  </a:cubicBezTo>
                  <a:cubicBezTo>
                    <a:pt x="573960" y="600018"/>
                    <a:pt x="568174" y="599513"/>
                    <a:pt x="562969" y="601074"/>
                  </a:cubicBezTo>
                  <a:cubicBezTo>
                    <a:pt x="557472" y="602723"/>
                    <a:pt x="552356" y="605453"/>
                    <a:pt x="546982" y="607468"/>
                  </a:cubicBezTo>
                  <a:cubicBezTo>
                    <a:pt x="543827" y="608651"/>
                    <a:pt x="540405" y="609159"/>
                    <a:pt x="537391" y="610666"/>
                  </a:cubicBezTo>
                  <a:cubicBezTo>
                    <a:pt x="533954" y="612385"/>
                    <a:pt x="530996" y="614929"/>
                    <a:pt x="527799" y="617060"/>
                  </a:cubicBezTo>
                  <a:cubicBezTo>
                    <a:pt x="497978" y="609605"/>
                    <a:pt x="536221" y="618559"/>
                    <a:pt x="486236" y="610666"/>
                  </a:cubicBezTo>
                  <a:cubicBezTo>
                    <a:pt x="466550" y="607557"/>
                    <a:pt x="458099" y="605230"/>
                    <a:pt x="441475" y="601074"/>
                  </a:cubicBezTo>
                  <a:cubicBezTo>
                    <a:pt x="438278" y="603205"/>
                    <a:pt x="435528" y="606253"/>
                    <a:pt x="431883" y="607468"/>
                  </a:cubicBezTo>
                  <a:cubicBezTo>
                    <a:pt x="406194" y="616031"/>
                    <a:pt x="358447" y="605828"/>
                    <a:pt x="342362" y="604271"/>
                  </a:cubicBezTo>
                  <a:cubicBezTo>
                    <a:pt x="332756" y="603341"/>
                    <a:pt x="323179" y="602140"/>
                    <a:pt x="313587" y="601074"/>
                  </a:cubicBezTo>
                  <a:lnTo>
                    <a:pt x="291206" y="594680"/>
                  </a:lnTo>
                  <a:cubicBezTo>
                    <a:pt x="287978" y="593712"/>
                    <a:pt x="284574" y="593096"/>
                    <a:pt x="281615" y="591482"/>
                  </a:cubicBezTo>
                  <a:cubicBezTo>
                    <a:pt x="272789" y="586667"/>
                    <a:pt x="256037" y="575496"/>
                    <a:pt x="256037" y="575496"/>
                  </a:cubicBezTo>
                  <a:cubicBezTo>
                    <a:pt x="246445" y="578693"/>
                    <a:pt x="237335" y="585964"/>
                    <a:pt x="227262" y="585088"/>
                  </a:cubicBezTo>
                  <a:cubicBezTo>
                    <a:pt x="147268" y="578132"/>
                    <a:pt x="193982" y="589134"/>
                    <a:pt x="150529" y="581890"/>
                  </a:cubicBezTo>
                  <a:cubicBezTo>
                    <a:pt x="114294" y="563773"/>
                    <a:pt x="107900" y="570167"/>
                    <a:pt x="96177" y="546722"/>
                  </a:cubicBezTo>
                  <a:cubicBezTo>
                    <a:pt x="100282" y="530302"/>
                    <a:pt x="100743" y="536212"/>
                    <a:pt x="96177" y="517947"/>
                  </a:cubicBezTo>
                  <a:cubicBezTo>
                    <a:pt x="95360" y="514677"/>
                    <a:pt x="95085" y="510987"/>
                    <a:pt x="92980" y="508355"/>
                  </a:cubicBezTo>
                  <a:cubicBezTo>
                    <a:pt x="90580" y="505354"/>
                    <a:pt x="86389" y="504361"/>
                    <a:pt x="83388" y="501961"/>
                  </a:cubicBezTo>
                  <a:cubicBezTo>
                    <a:pt x="81034" y="500078"/>
                    <a:pt x="79125" y="497698"/>
                    <a:pt x="76994" y="495566"/>
                  </a:cubicBezTo>
                  <a:cubicBezTo>
                    <a:pt x="70956" y="477457"/>
                    <a:pt x="69412" y="473647"/>
                    <a:pt x="64205" y="447608"/>
                  </a:cubicBezTo>
                  <a:cubicBezTo>
                    <a:pt x="60417" y="428666"/>
                    <a:pt x="64851" y="435464"/>
                    <a:pt x="54613" y="425228"/>
                  </a:cubicBezTo>
                  <a:cubicBezTo>
                    <a:pt x="52507" y="418910"/>
                    <a:pt x="50656" y="410552"/>
                    <a:pt x="45022" y="406045"/>
                  </a:cubicBezTo>
                  <a:cubicBezTo>
                    <a:pt x="42390" y="403940"/>
                    <a:pt x="38627" y="403914"/>
                    <a:pt x="35430" y="402848"/>
                  </a:cubicBezTo>
                  <a:cubicBezTo>
                    <a:pt x="32233" y="400716"/>
                    <a:pt x="29484" y="397668"/>
                    <a:pt x="25838" y="396453"/>
                  </a:cubicBezTo>
                  <a:cubicBezTo>
                    <a:pt x="0" y="387840"/>
                    <a:pt x="12440" y="399041"/>
                    <a:pt x="3458" y="390059"/>
                  </a:cubicBezTo>
                </a:path>
              </a:pathLst>
            </a:custGeom>
            <a:ln w="7620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112533" y="1027024"/>
              <a:ext cx="1743975" cy="369332"/>
            </a:xfrm>
            <a:prstGeom prst="rect">
              <a:avLst/>
            </a:prstGeom>
            <a:solidFill>
              <a:srgbClr val="002060"/>
            </a:solidFill>
            <a:ln w="3175">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100" b="1" dirty="0" smtClean="0">
                  <a:solidFill>
                    <a:schemeClr val="bg1"/>
                  </a:solidFill>
                </a:rPr>
                <a:t>Columbia</a:t>
              </a:r>
              <a:endParaRPr lang="en-US" sz="3100" b="1" dirty="0">
                <a:solidFill>
                  <a:schemeClr val="bg1"/>
                </a:solidFill>
              </a:endParaRPr>
            </a:p>
          </p:txBody>
        </p:sp>
      </p:grpSp>
      <p:sp>
        <p:nvSpPr>
          <p:cNvPr id="32" name="Oval 31"/>
          <p:cNvSpPr/>
          <p:nvPr/>
        </p:nvSpPr>
        <p:spPr>
          <a:xfrm rot="1580510">
            <a:off x="1564034" y="1859360"/>
            <a:ext cx="4458353" cy="2190183"/>
          </a:xfrm>
          <a:prstGeom prst="ellipse">
            <a:avLst/>
          </a:prstGeom>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26</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2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heel(1)">
                                      <p:cBhvr>
                                        <p:cTn id="3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18288" y="3766312"/>
            <a:ext cx="4610100" cy="3073400"/>
          </a:xfrm>
          <a:prstGeom prst="rect">
            <a:avLst/>
          </a:prstGeom>
          <a:noFill/>
          <a:ln w="9525">
            <a:noFill/>
            <a:miter lim="800000"/>
            <a:headEnd/>
            <a:tailEnd/>
          </a:ln>
          <a:effectLst/>
        </p:spPr>
      </p:pic>
      <p:sp>
        <p:nvSpPr>
          <p:cNvPr id="3" name="TextBox 2"/>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MISSOURI RIVER</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4" name="TextBox 3"/>
          <p:cNvSpPr txBox="1"/>
          <p:nvPr/>
        </p:nvSpPr>
        <p:spPr>
          <a:xfrm>
            <a:off x="4609323" y="798264"/>
            <a:ext cx="4534678" cy="5816977"/>
          </a:xfrm>
          <a:prstGeom prst="rect">
            <a:avLst/>
          </a:prstGeom>
          <a:noFill/>
        </p:spPr>
        <p:txBody>
          <a:bodyPr wrap="square" rtlCol="0">
            <a:spAutoFit/>
          </a:bodyPr>
          <a:lstStyle/>
          <a:p>
            <a:pPr marL="225425" indent="-225425">
              <a:spcAft>
                <a:spcPts val="1200"/>
              </a:spcAft>
              <a:buFont typeface="Arial" pitchFamily="34" charset="0"/>
              <a:buChar char="•"/>
            </a:pPr>
            <a:r>
              <a:rPr lang="en-US" sz="3200" b="1" dirty="0" smtClean="0">
                <a:ln>
                  <a:solidFill>
                    <a:schemeClr val="tx1"/>
                  </a:solidFill>
                </a:ln>
                <a:solidFill>
                  <a:srgbClr val="FF0000"/>
                </a:solidFill>
                <a:effectLst>
                  <a:outerShdw dist="50800" dir="5400000" algn="ctr" rotWithShape="0">
                    <a:schemeClr val="tx1"/>
                  </a:outerShdw>
                </a:effectLst>
              </a:rPr>
              <a:t>Longest river </a:t>
            </a:r>
            <a:r>
              <a:rPr lang="en-US" sz="3200" b="1" dirty="0" smtClean="0"/>
              <a:t>in North America</a:t>
            </a:r>
          </a:p>
          <a:p>
            <a:pPr marL="225425" indent="-225425">
              <a:spcAft>
                <a:spcPts val="1200"/>
              </a:spcAft>
              <a:buFont typeface="Arial" pitchFamily="34" charset="0"/>
              <a:buChar char="•"/>
            </a:pPr>
            <a:r>
              <a:rPr lang="en-US" sz="3200" b="1" dirty="0" smtClean="0"/>
              <a:t>Starts in the </a:t>
            </a:r>
            <a:r>
              <a:rPr lang="en-US" sz="3200" b="1" dirty="0" smtClean="0">
                <a:ln>
                  <a:solidFill>
                    <a:schemeClr val="tx1"/>
                  </a:solidFill>
                </a:ln>
                <a:solidFill>
                  <a:srgbClr val="FF0000"/>
                </a:solidFill>
                <a:effectLst>
                  <a:outerShdw dist="50800" dir="5400000" algn="ctr" rotWithShape="0">
                    <a:schemeClr val="tx1"/>
                  </a:outerShdw>
                </a:effectLst>
              </a:rPr>
              <a:t>Rocky Mountains </a:t>
            </a:r>
            <a:r>
              <a:rPr lang="en-US" sz="3200" b="1" dirty="0" smtClean="0"/>
              <a:t>(at 9,100ft) of western Montana </a:t>
            </a:r>
          </a:p>
          <a:p>
            <a:pPr marL="225425" indent="-225425">
              <a:buFont typeface="Arial" pitchFamily="34" charset="0"/>
              <a:buChar char="•"/>
            </a:pPr>
            <a:r>
              <a:rPr lang="en-US" sz="3200" b="1" dirty="0" smtClean="0"/>
              <a:t>flows east and south for </a:t>
            </a:r>
            <a:r>
              <a:rPr lang="en-US" sz="3200" b="1" dirty="0" smtClean="0">
                <a:ln>
                  <a:solidFill>
                    <a:schemeClr val="tx1"/>
                  </a:solidFill>
                </a:ln>
                <a:solidFill>
                  <a:srgbClr val="FF0000"/>
                </a:solidFill>
                <a:effectLst>
                  <a:outerShdw dist="50800" dir="5400000" algn="ctr" rotWithShape="0">
                    <a:schemeClr val="tx1"/>
                  </a:outerShdw>
                </a:effectLst>
              </a:rPr>
              <a:t>2,341 miles</a:t>
            </a:r>
            <a:r>
              <a:rPr lang="en-US" sz="3200" b="1" dirty="0" smtClean="0"/>
              <a:t> before </a:t>
            </a:r>
            <a:r>
              <a:rPr lang="en-US" sz="3200" b="1" dirty="0" smtClean="0">
                <a:ln>
                  <a:solidFill>
                    <a:schemeClr val="tx1"/>
                  </a:solidFill>
                </a:ln>
                <a:solidFill>
                  <a:srgbClr val="FF0000"/>
                </a:solidFill>
                <a:effectLst>
                  <a:outerShdw dist="50800" dir="5400000" algn="ctr" rotWithShape="0">
                    <a:schemeClr val="tx1"/>
                  </a:outerShdw>
                </a:effectLst>
              </a:rPr>
              <a:t>entering the</a:t>
            </a:r>
          </a:p>
          <a:p>
            <a:pPr marL="225425" indent="-225425">
              <a:spcAft>
                <a:spcPts val="1200"/>
              </a:spcAft>
            </a:pPr>
            <a:r>
              <a:rPr lang="en-US" sz="3200" b="1" dirty="0" smtClean="0">
                <a:ln>
                  <a:solidFill>
                    <a:schemeClr val="tx1"/>
                  </a:solidFill>
                </a:ln>
                <a:solidFill>
                  <a:srgbClr val="FF0000"/>
                </a:solidFill>
                <a:effectLst>
                  <a:outerShdw dist="50800" dir="5400000" algn="ctr" rotWithShape="0">
                    <a:schemeClr val="tx1"/>
                  </a:outerShdw>
                </a:effectLst>
              </a:rPr>
              <a:t>	Mississippi River</a:t>
            </a:r>
            <a:r>
              <a:rPr lang="en-US" sz="3200" b="1" dirty="0" smtClean="0"/>
              <a:t> north of St. Louis Missouri (at 404ft) </a:t>
            </a:r>
          </a:p>
        </p:txBody>
      </p:sp>
      <p:pic>
        <p:nvPicPr>
          <p:cNvPr id="1027" name="Picture 3"/>
          <p:cNvPicPr>
            <a:picLocks noChangeAspect="1" noChangeArrowheads="1"/>
          </p:cNvPicPr>
          <p:nvPr/>
        </p:nvPicPr>
        <p:blipFill>
          <a:blip r:embed="rId3" cstate="screen"/>
          <a:srcRect/>
          <a:stretch>
            <a:fillRect/>
          </a:stretch>
        </p:blipFill>
        <p:spPr bwMode="auto">
          <a:xfrm>
            <a:off x="27708" y="701964"/>
            <a:ext cx="4572000" cy="3042409"/>
          </a:xfrm>
          <a:prstGeom prst="rect">
            <a:avLst/>
          </a:prstGeom>
          <a:noFill/>
          <a:ln w="9525">
            <a:solidFill>
              <a:schemeClr val="tx1"/>
            </a:solidFill>
            <a:miter lim="800000"/>
            <a:headEnd/>
            <a:tailEnd/>
          </a:ln>
        </p:spPr>
      </p:pic>
      <p:grpSp>
        <p:nvGrpSpPr>
          <p:cNvPr id="8" name="Group 7"/>
          <p:cNvGrpSpPr/>
          <p:nvPr/>
        </p:nvGrpSpPr>
        <p:grpSpPr>
          <a:xfrm>
            <a:off x="452284" y="800562"/>
            <a:ext cx="8121445" cy="6057438"/>
            <a:chOff x="452284" y="800562"/>
            <a:chExt cx="8121445" cy="6057438"/>
          </a:xfrm>
        </p:grpSpPr>
        <p:pic>
          <p:nvPicPr>
            <p:cNvPr id="2050" name="Picture 2"/>
            <p:cNvPicPr>
              <a:picLocks noChangeAspect="1" noChangeArrowheads="1"/>
            </p:cNvPicPr>
            <p:nvPr/>
          </p:nvPicPr>
          <p:blipFill>
            <a:blip r:embed="rId4" cstate="screen"/>
            <a:srcRect/>
            <a:stretch>
              <a:fillRect/>
            </a:stretch>
          </p:blipFill>
          <p:spPr bwMode="auto">
            <a:xfrm>
              <a:off x="460119" y="800562"/>
              <a:ext cx="8105775" cy="4981575"/>
            </a:xfrm>
            <a:prstGeom prst="rect">
              <a:avLst/>
            </a:prstGeom>
            <a:noFill/>
            <a:ln w="9525">
              <a:solidFill>
                <a:schemeClr val="tx1"/>
              </a:solidFill>
              <a:miter lim="800000"/>
              <a:headEnd/>
              <a:tailEnd/>
            </a:ln>
          </p:spPr>
        </p:pic>
        <p:sp>
          <p:nvSpPr>
            <p:cNvPr id="7" name="TextBox 6"/>
            <p:cNvSpPr txBox="1"/>
            <p:nvPr/>
          </p:nvSpPr>
          <p:spPr>
            <a:xfrm>
              <a:off x="452284" y="5780782"/>
              <a:ext cx="8121445" cy="1077218"/>
            </a:xfrm>
            <a:prstGeom prst="rect">
              <a:avLst/>
            </a:prstGeom>
            <a:solidFill>
              <a:schemeClr val="tx1"/>
            </a:solidFill>
          </p:spPr>
          <p:txBody>
            <a:bodyPr wrap="square" rtlCol="0">
              <a:spAutoFit/>
            </a:bodyPr>
            <a:lstStyle/>
            <a:p>
              <a:pPr algn="ctr"/>
              <a:r>
                <a:rPr lang="en-US" sz="3200" b="1" dirty="0" smtClean="0">
                  <a:solidFill>
                    <a:schemeClr val="bg1"/>
                  </a:solidFill>
                </a:rPr>
                <a:t>Confluence of Mississippi (right) </a:t>
              </a:r>
            </a:p>
            <a:p>
              <a:pPr algn="ctr"/>
              <a:r>
                <a:rPr lang="en-US" sz="3200" b="1" dirty="0" smtClean="0">
                  <a:solidFill>
                    <a:schemeClr val="bg1"/>
                  </a:solidFill>
                </a:rPr>
                <a:t>and Missouri (center)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1000"/>
                                        <p:tgtEl>
                                          <p:spTgt spid="4">
                                            <p:txEl>
                                              <p:pRg st="2" end="2"/>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left)">
                                      <p:cBhvr>
                                        <p:cTn id="21" dur="10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MISSOURI RIVER</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4" name="TextBox 3"/>
          <p:cNvSpPr txBox="1"/>
          <p:nvPr/>
        </p:nvSpPr>
        <p:spPr>
          <a:xfrm>
            <a:off x="4600574" y="693489"/>
            <a:ext cx="4543425" cy="6155531"/>
          </a:xfrm>
          <a:prstGeom prst="rect">
            <a:avLst/>
          </a:prstGeom>
          <a:noFill/>
        </p:spPr>
        <p:txBody>
          <a:bodyPr wrap="square" rtlCol="0">
            <a:spAutoFit/>
          </a:bodyPr>
          <a:lstStyle/>
          <a:p>
            <a:pPr marL="225425" indent="-225425">
              <a:spcAft>
                <a:spcPts val="1200"/>
              </a:spcAft>
              <a:buFont typeface="Arial" pitchFamily="34" charset="0"/>
              <a:buChar char="•"/>
            </a:pPr>
            <a:r>
              <a:rPr lang="en-US" sz="3200" b="1" dirty="0" smtClean="0">
                <a:ln>
                  <a:solidFill>
                    <a:schemeClr val="tx1"/>
                  </a:solidFill>
                </a:ln>
                <a:solidFill>
                  <a:srgbClr val="FF0000"/>
                </a:solidFill>
                <a:effectLst>
                  <a:outerShdw dist="50800" dir="5400000" algn="ctr" rotWithShape="0">
                    <a:schemeClr val="tx1"/>
                  </a:outerShdw>
                </a:effectLst>
              </a:rPr>
              <a:t>By discharge</a:t>
            </a:r>
            <a:r>
              <a:rPr lang="en-US" sz="3200" b="1" dirty="0" smtClean="0"/>
              <a:t>, Missouri is  the </a:t>
            </a:r>
            <a:r>
              <a:rPr lang="en-US" sz="3200" b="1" dirty="0" smtClean="0">
                <a:ln>
                  <a:solidFill>
                    <a:schemeClr val="tx1"/>
                  </a:solidFill>
                </a:ln>
                <a:solidFill>
                  <a:srgbClr val="FF0000"/>
                </a:solidFill>
                <a:effectLst>
                  <a:outerShdw dist="50800" dir="5400000" algn="ctr" rotWithShape="0">
                    <a:schemeClr val="tx1"/>
                  </a:outerShdw>
                </a:effectLst>
              </a:rPr>
              <a:t>ninth largest river of the United States</a:t>
            </a:r>
            <a:r>
              <a:rPr lang="en-US" sz="3200" b="1" dirty="0" smtClean="0"/>
              <a:t>, after the Mississippi, St. Lawrence, Ohio, </a:t>
            </a:r>
            <a:r>
              <a:rPr lang="en-US" sz="3200" b="1" dirty="0" err="1" smtClean="0"/>
              <a:t>Columbia,Niagara,YukonDetroit</a:t>
            </a:r>
            <a:r>
              <a:rPr lang="en-US" sz="3200" b="1" dirty="0" smtClean="0"/>
              <a:t>, and St. Clair</a:t>
            </a:r>
          </a:p>
          <a:p>
            <a:pPr marL="225425" indent="-225425">
              <a:spcAft>
                <a:spcPts val="1200"/>
              </a:spcAft>
              <a:buFont typeface="Arial" pitchFamily="34" charset="0"/>
              <a:buChar char="•"/>
            </a:pPr>
            <a:r>
              <a:rPr lang="en-US" sz="3200" b="1" dirty="0" smtClean="0"/>
              <a:t>Missouri accounts for </a:t>
            </a:r>
            <a:r>
              <a:rPr lang="en-US" sz="3200" b="1" dirty="0" smtClean="0">
                <a:ln>
                  <a:solidFill>
                    <a:schemeClr val="tx1"/>
                  </a:solidFill>
                </a:ln>
                <a:solidFill>
                  <a:srgbClr val="FF0000"/>
                </a:solidFill>
                <a:effectLst>
                  <a:outerShdw dist="50800" dir="5400000" algn="ctr" rotWithShape="0">
                    <a:schemeClr val="tx1"/>
                  </a:outerShdw>
                </a:effectLst>
              </a:rPr>
              <a:t>45 % of annual flow </a:t>
            </a:r>
            <a:r>
              <a:rPr lang="en-US" sz="3200" b="1" dirty="0" smtClean="0"/>
              <a:t>of the </a:t>
            </a:r>
            <a:r>
              <a:rPr lang="en-US" sz="3200" b="1" dirty="0" smtClean="0">
                <a:ln>
                  <a:solidFill>
                    <a:schemeClr val="tx1"/>
                  </a:solidFill>
                </a:ln>
                <a:solidFill>
                  <a:srgbClr val="FF0000"/>
                </a:solidFill>
                <a:effectLst>
                  <a:outerShdw dist="50800" dir="5400000" algn="ctr" rotWithShape="0">
                    <a:schemeClr val="tx1"/>
                  </a:outerShdw>
                </a:effectLst>
              </a:rPr>
              <a:t>Mississippi</a:t>
            </a:r>
            <a:r>
              <a:rPr lang="en-US" sz="3200" b="1" dirty="0" smtClean="0"/>
              <a:t> past St. Louis ( </a:t>
            </a:r>
            <a:r>
              <a:rPr lang="en-US" sz="3200" b="1" dirty="0" smtClean="0">
                <a:ln>
                  <a:solidFill>
                    <a:schemeClr val="tx1"/>
                  </a:solidFill>
                </a:ln>
                <a:solidFill>
                  <a:srgbClr val="FF0000"/>
                </a:solidFill>
                <a:effectLst>
                  <a:outerShdw dist="50800" dir="5400000" algn="ctr" rotWithShape="0">
                    <a:schemeClr val="tx1"/>
                  </a:outerShdw>
                </a:effectLst>
              </a:rPr>
              <a:t>70 % in certain drought times)</a:t>
            </a:r>
          </a:p>
        </p:txBody>
      </p:sp>
      <p:pic>
        <p:nvPicPr>
          <p:cNvPr id="86018" name="Picture 2" descr="Front view of a dam releasing water through its spillways"/>
          <p:cNvPicPr>
            <a:picLocks noChangeAspect="1" noChangeArrowheads="1"/>
          </p:cNvPicPr>
          <p:nvPr/>
        </p:nvPicPr>
        <p:blipFill>
          <a:blip r:embed="rId3" cstate="screen"/>
          <a:srcRect/>
          <a:stretch>
            <a:fillRect/>
          </a:stretch>
        </p:blipFill>
        <p:spPr bwMode="auto">
          <a:xfrm>
            <a:off x="28575" y="638176"/>
            <a:ext cx="4572000" cy="3005846"/>
          </a:xfrm>
          <a:prstGeom prst="rect">
            <a:avLst/>
          </a:prstGeom>
          <a:noFill/>
          <a:ln>
            <a:solidFill>
              <a:schemeClr val="tx1"/>
            </a:solidFill>
          </a:ln>
        </p:spPr>
      </p:pic>
      <p:pic>
        <p:nvPicPr>
          <p:cNvPr id="86020" name="Picture 4" descr="Painting of a steamboat stranded on a sandbar in the middle of a swift-flowing river"/>
          <p:cNvPicPr>
            <a:picLocks noChangeAspect="1" noChangeArrowheads="1"/>
          </p:cNvPicPr>
          <p:nvPr/>
        </p:nvPicPr>
        <p:blipFill>
          <a:blip r:embed="rId4" cstate="screen"/>
          <a:srcRect/>
          <a:stretch>
            <a:fillRect/>
          </a:stretch>
        </p:blipFill>
        <p:spPr bwMode="auto">
          <a:xfrm>
            <a:off x="28575" y="3695700"/>
            <a:ext cx="4572000" cy="3120722"/>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1000"/>
                                        <p:tgtEl>
                                          <p:spTgt spid="8601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1000"/>
                                        <p:tgtEl>
                                          <p:spTgt spid="4">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6020"/>
                                        </p:tgtEl>
                                        <p:attrNameLst>
                                          <p:attrName>style.visibility</p:attrName>
                                        </p:attrNameLst>
                                      </p:cBhvr>
                                      <p:to>
                                        <p:strVal val="visible"/>
                                      </p:to>
                                    </p:set>
                                    <p:animEffect transition="in" filter="fade">
                                      <p:cBhvr>
                                        <p:cTn id="19" dur="10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636933"/>
            <a:ext cx="7910322" cy="6182125"/>
            <a:chOff x="-3359428" y="-1845669"/>
            <a:chExt cx="7571768" cy="5499279"/>
          </a:xfrm>
        </p:grpSpPr>
        <p:pic>
          <p:nvPicPr>
            <p:cNvPr id="84995" name="Picture 3"/>
            <p:cNvPicPr>
              <a:picLocks noChangeAspect="1" noChangeArrowheads="1"/>
            </p:cNvPicPr>
            <p:nvPr/>
          </p:nvPicPr>
          <p:blipFill>
            <a:blip r:embed="rId2" cstate="screen"/>
            <a:srcRect t="997" b="2617"/>
            <a:stretch>
              <a:fillRect/>
            </a:stretch>
          </p:blipFill>
          <p:spPr bwMode="auto">
            <a:xfrm>
              <a:off x="-3340985" y="-1845669"/>
              <a:ext cx="7553325" cy="5499279"/>
            </a:xfrm>
            <a:prstGeom prst="rect">
              <a:avLst/>
            </a:prstGeom>
            <a:noFill/>
            <a:ln w="9525">
              <a:noFill/>
              <a:miter lim="800000"/>
              <a:headEnd/>
              <a:tailEnd/>
            </a:ln>
          </p:spPr>
        </p:pic>
        <p:pic>
          <p:nvPicPr>
            <p:cNvPr id="84994" name="Picture 2"/>
            <p:cNvPicPr>
              <a:picLocks noChangeAspect="1" noChangeArrowheads="1"/>
            </p:cNvPicPr>
            <p:nvPr/>
          </p:nvPicPr>
          <p:blipFill>
            <a:blip r:embed="rId3" cstate="screen"/>
            <a:srcRect/>
            <a:stretch>
              <a:fillRect/>
            </a:stretch>
          </p:blipFill>
          <p:spPr bwMode="auto">
            <a:xfrm>
              <a:off x="-3359428" y="2329908"/>
              <a:ext cx="1706839" cy="1321698"/>
            </a:xfrm>
            <a:prstGeom prst="rect">
              <a:avLst/>
            </a:prstGeom>
            <a:noFill/>
            <a:ln w="28575">
              <a:solidFill>
                <a:schemeClr val="tx1"/>
              </a:solidFill>
              <a:miter lim="800000"/>
              <a:headEnd/>
              <a:tailEnd/>
            </a:ln>
          </p:spPr>
        </p:pic>
      </p:grpSp>
      <p:sp>
        <p:nvSpPr>
          <p:cNvPr id="3" name="TextBox 2"/>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MISSOURI RIVER</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4" name="TextBox 3"/>
          <p:cNvSpPr txBox="1"/>
          <p:nvPr/>
        </p:nvSpPr>
        <p:spPr>
          <a:xfrm>
            <a:off x="6520071" y="640070"/>
            <a:ext cx="2623930" cy="5093702"/>
          </a:xfrm>
          <a:prstGeom prst="rect">
            <a:avLst/>
          </a:prstGeom>
          <a:solidFill>
            <a:schemeClr val="tx1"/>
          </a:solidFill>
        </p:spPr>
        <p:txBody>
          <a:bodyPr wrap="square" rtlCol="0">
            <a:spAutoFit/>
          </a:bodyPr>
          <a:lstStyle/>
          <a:p>
            <a:pPr marL="225425" indent="12700">
              <a:spcAft>
                <a:spcPts val="600"/>
              </a:spcAft>
            </a:pPr>
            <a:r>
              <a:rPr lang="en-US" sz="3200" b="1" dirty="0" smtClean="0">
                <a:solidFill>
                  <a:schemeClr val="bg1"/>
                </a:solidFill>
              </a:rPr>
              <a:t>takes </a:t>
            </a:r>
            <a:r>
              <a:rPr lang="en-US" sz="3200" b="1" dirty="0" smtClean="0">
                <a:ln>
                  <a:solidFill>
                    <a:schemeClr val="tx1"/>
                  </a:solidFill>
                </a:ln>
                <a:solidFill>
                  <a:srgbClr val="FF0000"/>
                </a:solidFill>
                <a:effectLst>
                  <a:outerShdw dist="50800" dir="5400000" algn="ctr" rotWithShape="0">
                    <a:schemeClr val="tx1"/>
                  </a:outerShdw>
                </a:effectLst>
              </a:rPr>
              <a:t>drainage</a:t>
            </a:r>
            <a:r>
              <a:rPr lang="en-US" sz="3200" b="1" dirty="0" smtClean="0">
                <a:solidFill>
                  <a:schemeClr val="bg1"/>
                </a:solidFill>
              </a:rPr>
              <a:t> from a sparsely populated,   </a:t>
            </a:r>
            <a:r>
              <a:rPr lang="en-US" sz="3200" b="1" dirty="0" smtClean="0">
                <a:ln>
                  <a:solidFill>
                    <a:schemeClr val="tx1"/>
                  </a:solidFill>
                </a:ln>
                <a:solidFill>
                  <a:srgbClr val="FF0000"/>
                </a:solidFill>
                <a:effectLst>
                  <a:outerShdw dist="50800" dir="5400000" algn="ctr" rotWithShape="0">
                    <a:schemeClr val="tx1"/>
                  </a:outerShdw>
                </a:effectLst>
              </a:rPr>
              <a:t>semi-arid</a:t>
            </a:r>
          </a:p>
          <a:p>
            <a:pPr marL="225425" indent="-46038">
              <a:spcAft>
                <a:spcPts val="600"/>
              </a:spcAft>
            </a:pPr>
            <a:r>
              <a:rPr lang="en-US" sz="3200" b="1" dirty="0" smtClean="0">
                <a:solidFill>
                  <a:schemeClr val="bg1"/>
                </a:solidFill>
              </a:rPr>
              <a:t> watershed  of more than </a:t>
            </a:r>
            <a:r>
              <a:rPr lang="en-US" sz="3200" b="1" dirty="0" smtClean="0">
                <a:ln>
                  <a:solidFill>
                    <a:schemeClr val="tx1"/>
                  </a:solidFill>
                </a:ln>
                <a:solidFill>
                  <a:srgbClr val="FF0000"/>
                </a:solidFill>
                <a:effectLst>
                  <a:outerShdw dist="50800" dir="5400000" algn="ctr" rotWithShape="0">
                    <a:schemeClr val="tx1"/>
                  </a:outerShdw>
                </a:effectLst>
              </a:rPr>
              <a:t>half a million square miles </a:t>
            </a:r>
          </a:p>
        </p:txBody>
      </p:sp>
      <p:sp>
        <p:nvSpPr>
          <p:cNvPr id="10" name="Rectangle 9"/>
          <p:cNvSpPr/>
          <p:nvPr/>
        </p:nvSpPr>
        <p:spPr>
          <a:xfrm>
            <a:off x="6520069" y="644321"/>
            <a:ext cx="2623931" cy="3539430"/>
          </a:xfrm>
          <a:prstGeom prst="rect">
            <a:avLst/>
          </a:prstGeom>
          <a:solidFill>
            <a:schemeClr val="tx1"/>
          </a:solidFill>
        </p:spPr>
        <p:txBody>
          <a:bodyPr wrap="square">
            <a:spAutoFit/>
          </a:bodyPr>
          <a:lstStyle/>
          <a:p>
            <a:pPr marL="225425" indent="-46038">
              <a:spcAft>
                <a:spcPts val="600"/>
              </a:spcAft>
            </a:pPr>
            <a:r>
              <a:rPr lang="en-US" sz="3200" b="1" dirty="0" smtClean="0">
                <a:ln>
                  <a:solidFill>
                    <a:schemeClr val="tx1"/>
                  </a:solidFill>
                </a:ln>
                <a:solidFill>
                  <a:srgbClr val="FF0000"/>
                </a:solidFill>
                <a:effectLst>
                  <a:outerShdw dist="50800" dir="5400000" algn="ctr" rotWithShape="0">
                    <a:schemeClr val="tx1"/>
                  </a:outerShdw>
                </a:effectLst>
              </a:rPr>
              <a:t>Watershed </a:t>
            </a:r>
            <a:r>
              <a:rPr lang="en-US" sz="3200" b="1" dirty="0" smtClean="0">
                <a:solidFill>
                  <a:schemeClr val="bg1"/>
                </a:solidFill>
              </a:rPr>
              <a:t>includes parts of </a:t>
            </a:r>
            <a:r>
              <a:rPr lang="en-US" sz="3200" b="1" dirty="0" smtClean="0">
                <a:ln>
                  <a:solidFill>
                    <a:schemeClr val="tx1"/>
                  </a:solidFill>
                </a:ln>
                <a:solidFill>
                  <a:srgbClr val="FF0000"/>
                </a:solidFill>
                <a:effectLst>
                  <a:outerShdw dist="50800" dir="5400000" algn="ctr" rotWithShape="0">
                    <a:schemeClr val="tx1"/>
                  </a:outerShdw>
                </a:effectLst>
              </a:rPr>
              <a:t>ten U.S. states </a:t>
            </a:r>
            <a:r>
              <a:rPr lang="en-US" sz="3200" b="1" dirty="0" smtClean="0">
                <a:solidFill>
                  <a:schemeClr val="bg1"/>
                </a:solidFill>
              </a:rPr>
              <a:t>and </a:t>
            </a:r>
            <a:r>
              <a:rPr lang="en-US" sz="3200" b="1" dirty="0" smtClean="0">
                <a:ln>
                  <a:solidFill>
                    <a:schemeClr val="tx1"/>
                  </a:solidFill>
                </a:ln>
                <a:solidFill>
                  <a:srgbClr val="FF0000"/>
                </a:solidFill>
                <a:effectLst>
                  <a:outerShdw dist="50800" dir="5400000" algn="ctr" rotWithShape="0">
                    <a:schemeClr val="tx1"/>
                  </a:outerShdw>
                </a:effectLst>
              </a:rPr>
              <a:t>two Canadian provinces</a:t>
            </a:r>
          </a:p>
        </p:txBody>
      </p:sp>
      <p:sp>
        <p:nvSpPr>
          <p:cNvPr id="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29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par>
                                <p:cTn id="18" presetID="22"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e/e0/Lewis_and_clark-expedition.jpg"/>
          <p:cNvPicPr preferRelativeResize="0">
            <a:picLocks noChangeAspect="1" noChangeArrowheads="1"/>
          </p:cNvPicPr>
          <p:nvPr/>
        </p:nvPicPr>
        <p:blipFill>
          <a:blip r:embed="rId2" cstate="screen"/>
          <a:srcRect b="-486"/>
          <a:stretch>
            <a:fillRect/>
          </a:stretch>
        </p:blipFill>
        <p:spPr bwMode="auto">
          <a:xfrm>
            <a:off x="0" y="0"/>
            <a:ext cx="9144000" cy="7086600"/>
          </a:xfrm>
          <a:prstGeom prst="rect">
            <a:avLst/>
          </a:prstGeom>
          <a:solidFill>
            <a:schemeClr val="accent1">
              <a:lumMod val="75000"/>
              <a:alpha val="29000"/>
            </a:schemeClr>
          </a:solidFill>
        </p:spPr>
      </p:pic>
      <p:sp useBgFill="1">
        <p:nvSpPr>
          <p:cNvPr id="2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Session 3: The River Trip Begins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9"/>
          <p:cNvGrpSpPr/>
          <p:nvPr/>
        </p:nvGrpSpPr>
        <p:grpSpPr>
          <a:xfrm>
            <a:off x="0" y="1131887"/>
            <a:ext cx="9189719" cy="5954713"/>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7" name="Freeform 6"/>
          <p:cNvSpPr/>
          <p:nvPr/>
        </p:nvSpPr>
        <p:spPr>
          <a:xfrm>
            <a:off x="5938157" y="32766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ctangle 13"/>
          <p:cNvSpPr/>
          <p:nvPr/>
        </p:nvSpPr>
        <p:spPr>
          <a:xfrm>
            <a:off x="6485195" y="4419600"/>
            <a:ext cx="257025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Corps is Formed</a:t>
            </a:r>
            <a:endParaRPr lang="en-US" sz="2800" dirty="0">
              <a:solidFill>
                <a:srgbClr val="FF0000"/>
              </a:solidFill>
            </a:endParaRPr>
          </a:p>
        </p:txBody>
      </p:sp>
      <p:sp>
        <p:nvSpPr>
          <p:cNvPr id="11" name="5-Point Star 10"/>
          <p:cNvSpPr/>
          <p:nvPr/>
        </p:nvSpPr>
        <p:spPr>
          <a:xfrm>
            <a:off x="5562600" y="4114800"/>
            <a:ext cx="533400" cy="5334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85800" y="2743200"/>
            <a:ext cx="3175293"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Over the Mountains</a:t>
            </a:r>
            <a:endParaRPr lang="en-US" sz="2800" dirty="0">
              <a:solidFill>
                <a:srgbClr val="FF0000"/>
              </a:solidFill>
            </a:endParaRPr>
          </a:p>
        </p:txBody>
      </p:sp>
      <p:sp>
        <p:nvSpPr>
          <p:cNvPr id="17" name="Rectangle 16"/>
          <p:cNvSpPr/>
          <p:nvPr/>
        </p:nvSpPr>
        <p:spPr>
          <a:xfrm>
            <a:off x="70625" y="1143000"/>
            <a:ext cx="213917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To the Pacific</a:t>
            </a:r>
            <a:endParaRPr lang="en-US" sz="2800" dirty="0">
              <a:solidFill>
                <a:srgbClr val="FF0000"/>
              </a:solidFill>
            </a:endParaRPr>
          </a:p>
        </p:txBody>
      </p:sp>
      <p:sp>
        <p:nvSpPr>
          <p:cNvPr id="19" name="TextBox 3"/>
          <p:cNvSpPr txBox="1">
            <a:spLocks noChangeArrowheads="1"/>
          </p:cNvSpPr>
          <p:nvPr/>
        </p:nvSpPr>
        <p:spPr bwMode="auto">
          <a:xfrm>
            <a:off x="2192694" y="0"/>
            <a:ext cx="6951306" cy="707886"/>
          </a:xfrm>
          <a:prstGeom prst="rect">
            <a:avLst/>
          </a:prstGeom>
          <a:noFill/>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latin typeface="Calibri" pitchFamily="34" charset="0"/>
              </a:rPr>
              <a:t>The River Trip Begins</a:t>
            </a:r>
            <a:endParaRPr lang="en-US" sz="4000" b="1" dirty="0">
              <a:ln>
                <a:solidFill>
                  <a:schemeClr val="tx1"/>
                </a:solidFill>
              </a:ln>
              <a:solidFill>
                <a:srgbClr val="FF0000"/>
              </a:solidFill>
              <a:effectLst>
                <a:outerShdw dist="50800" dir="5400000" algn="ctr" rotWithShape="0">
                  <a:schemeClr val="tx1"/>
                </a:outerShdw>
              </a:effectLst>
              <a:latin typeface="Calibri" pitchFamily="34" charset="0"/>
            </a:endParaRPr>
          </a:p>
        </p:txBody>
      </p:sp>
      <p:sp>
        <p:nvSpPr>
          <p:cNvPr id="20" name="Rectangle 19"/>
          <p:cNvSpPr/>
          <p:nvPr/>
        </p:nvSpPr>
        <p:spPr>
          <a:xfrm rot="2304575">
            <a:off x="2908813" y="2826334"/>
            <a:ext cx="3714101" cy="109096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374730" y="4419600"/>
            <a:ext cx="2654470" cy="523220"/>
          </a:xfrm>
          <a:prstGeom prst="rect">
            <a:avLst/>
          </a:prstGeom>
          <a:solidFill>
            <a:schemeClr val="bg1">
              <a:lumMod val="85000"/>
            </a:schemeClr>
          </a:solidFill>
        </p:spPr>
        <p:txBody>
          <a:bodyPr wrap="square">
            <a:spAutoFit/>
          </a:bodyPr>
          <a:lstStyle/>
          <a:p>
            <a:pPr algn="r"/>
            <a:r>
              <a:rPr lang="en-US" sz="2800" b="1" dirty="0" smtClean="0">
                <a:solidFill>
                  <a:srgbClr val="FF0000"/>
                </a:solidFill>
                <a:effectLst>
                  <a:outerShdw dist="50800" dir="5400000" algn="ctr" rotWithShape="0">
                    <a:schemeClr val="tx1"/>
                  </a:outerShdw>
                </a:effectLst>
              </a:rPr>
              <a:t>River Trip Begins</a:t>
            </a:r>
            <a:endParaRPr lang="en-US" sz="2800" dirty="0">
              <a:solidFill>
                <a:srgbClr val="FF0000"/>
              </a:solidFill>
            </a:endParaRPr>
          </a:p>
        </p:txBody>
      </p:sp>
      <p:sp>
        <p:nvSpPr>
          <p:cNvPr id="22" name="Freeform 21"/>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22"/>
          <p:cNvSpPr/>
          <p:nvPr/>
        </p:nvSpPr>
        <p:spPr>
          <a:xfrm>
            <a:off x="1466194" y="1907628"/>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81000" y="19050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3</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1000"/>
                            </p:stCondLst>
                            <p:childTnLst>
                              <p:par>
                                <p:cTn id="21" presetID="22" presetClass="entr" presetSubtype="2" fill="hold" grpId="0"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3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49" presetClass="entr" presetSubtype="0" decel="10000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360"/>
                                          </p:val>
                                        </p:tav>
                                        <p:tav tm="100000">
                                          <p:val>
                                            <p:fltVal val="0"/>
                                          </p:val>
                                        </p:tav>
                                      </p:tavLst>
                                    </p:anim>
                                    <p:animEffect transition="in" filter="fade">
                                      <p:cBhvr>
                                        <p:cTn id="34" dur="1000"/>
                                        <p:tgtEl>
                                          <p:spTgt spid="11"/>
                                        </p:tgtEl>
                                      </p:cBhvr>
                                    </p:animEffect>
                                  </p:childTnLst>
                                </p:cTn>
                              </p:par>
                            </p:childTnLst>
                          </p:cTn>
                        </p:par>
                        <p:par>
                          <p:cTn id="35" fill="hold">
                            <p:stCondLst>
                              <p:cond delay="1500"/>
                            </p:stCondLst>
                            <p:childTnLst>
                              <p:par>
                                <p:cTn id="36" presetID="22" presetClass="entr" presetSubtype="2"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right)">
                                      <p:cBhvr>
                                        <p:cTn id="38" dur="3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childTnLst>
                                </p:cTn>
                              </p:par>
                            </p:childTnLst>
                          </p:cTn>
                        </p:par>
                        <p:par>
                          <p:cTn id="44" fill="hold">
                            <p:stCondLst>
                              <p:cond delay="10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3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childTnLst>
                                </p:cTn>
                              </p:par>
                            </p:childTnLst>
                          </p:cTn>
                        </p:par>
                        <p:par>
                          <p:cTn id="53" fill="hold">
                            <p:stCondLst>
                              <p:cond delay="1000"/>
                            </p:stCondLst>
                            <p:childTnLst>
                              <p:par>
                                <p:cTn id="54" presetID="22" presetClass="entr" presetSubtype="2"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right)">
                                      <p:cBhvr>
                                        <p:cTn id="56" dur="30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6"/>
                                        </p:tgtEl>
                                      </p:cBhvr>
                                    </p:animEffect>
                                    <p:set>
                                      <p:cBhvr>
                                        <p:cTn id="64" dur="1" fill="hold">
                                          <p:stCondLst>
                                            <p:cond delay="999"/>
                                          </p:stCondLst>
                                        </p:cTn>
                                        <p:tgtEl>
                                          <p:spTgt spid="1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7"/>
                                        </p:tgtEl>
                                      </p:cBhvr>
                                    </p:animEffect>
                                    <p:set>
                                      <p:cBhvr>
                                        <p:cTn id="67" dur="1" fill="hold">
                                          <p:stCondLst>
                                            <p:cond delay="999"/>
                                          </p:stCondLst>
                                        </p:cTn>
                                        <p:tgtEl>
                                          <p:spTgt spid="1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7"/>
                                        </p:tgtEl>
                                      </p:cBhvr>
                                    </p:animEffect>
                                    <p:set>
                                      <p:cBhvr>
                                        <p:cTn id="70" dur="1" fill="hold">
                                          <p:stCondLst>
                                            <p:cond delay="9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22"/>
                                        </p:tgtEl>
                                      </p:cBhvr>
                                    </p:animEffect>
                                    <p:set>
                                      <p:cBhvr>
                                        <p:cTn id="73" dur="1" fill="hold">
                                          <p:stCondLst>
                                            <p:cond delay="999"/>
                                          </p:stCondLst>
                                        </p:cTn>
                                        <p:tgtEl>
                                          <p:spTgt spid="2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3"/>
                                        </p:tgtEl>
                                      </p:cBhvr>
                                    </p:animEffect>
                                    <p:set>
                                      <p:cBhvr>
                                        <p:cTn id="76" dur="1" fill="hold">
                                          <p:stCondLst>
                                            <p:cond delay="999"/>
                                          </p:stCondLst>
                                        </p:cTn>
                                        <p:tgtEl>
                                          <p:spTgt spid="2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24"/>
                                        </p:tgtEl>
                                      </p:cBhvr>
                                    </p:animEffect>
                                    <p:set>
                                      <p:cBhvr>
                                        <p:cTn id="79" dur="1" fill="hold">
                                          <p:stCondLst>
                                            <p:cond delay="999"/>
                                          </p:stCondLst>
                                        </p:cTn>
                                        <p:tgtEl>
                                          <p:spTgt spid="24"/>
                                        </p:tgtEl>
                                        <p:attrNameLst>
                                          <p:attrName>style.visibility</p:attrName>
                                        </p:attrNameLst>
                                      </p:cBhvr>
                                      <p:to>
                                        <p:strVal val="hidden"/>
                                      </p:to>
                                    </p:se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left)">
                                      <p:cBhvr>
                                        <p:cTn id="83" dur="10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grpId="1" nodeType="clickEffect">
                                  <p:stCondLst>
                                    <p:cond delay="0"/>
                                  </p:stCondLst>
                                  <p:childTnLst>
                                    <p:animMotion origin="layout" path="M -1.11111E-6 1.11111E-6 L 0.22847 -0.59375 " pathEditMode="relative" rAng="0" ptsTypes="AA">
                                      <p:cBhvr>
                                        <p:cTn id="87" dur="1000" fill="hold"/>
                                        <p:tgtEl>
                                          <p:spTgt spid="8"/>
                                        </p:tgtEl>
                                        <p:attrNameLst>
                                          <p:attrName>ppt_x</p:attrName>
                                          <p:attrName>ppt_y</p:attrName>
                                        </p:attrNameLst>
                                      </p:cBhvr>
                                      <p:rCtr x="114" y="-297"/>
                                    </p:animMotion>
                                  </p:childTnLst>
                                </p:cTn>
                              </p:par>
                              <p:par>
                                <p:cTn id="88" presetID="10" presetClass="entr" presetSubtype="0"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1000"/>
                                        <p:tgtEl>
                                          <p:spTgt spid="19"/>
                                        </p:tgtEl>
                                      </p:cBhvr>
                                    </p:animEffect>
                                  </p:childTnLst>
                                </p:cTn>
                              </p:par>
                              <p:par>
                                <p:cTn id="91" presetID="6" presetClass="emph" presetSubtype="0" fill="hold" grpId="2" nodeType="withEffect">
                                  <p:stCondLst>
                                    <p:cond delay="500"/>
                                  </p:stCondLst>
                                  <p:childTnLst>
                                    <p:animScale>
                                      <p:cBhvr>
                                        <p:cTn id="92" dur="1000" fill="hold"/>
                                        <p:tgtEl>
                                          <p:spTgt spid="8"/>
                                        </p:tgtEl>
                                      </p:cBhvr>
                                      <p:by x="200000" y="200000"/>
                                    </p:animScale>
                                  </p:childTnLst>
                                </p:cTn>
                              </p:par>
                              <p:par>
                                <p:cTn id="93" presetID="10" presetClass="exit" presetSubtype="0" fill="hold" grpId="3" nodeType="withEffect">
                                  <p:stCondLst>
                                    <p:cond delay="500"/>
                                  </p:stCondLst>
                                  <p:childTnLst>
                                    <p:animEffect transition="out" filter="fade">
                                      <p:cBhvr>
                                        <p:cTn id="94" dur="1000"/>
                                        <p:tgtEl>
                                          <p:spTgt spid="8"/>
                                        </p:tgtEl>
                                      </p:cBhvr>
                                    </p:animEffect>
                                    <p:set>
                                      <p:cBhvr>
                                        <p:cTn id="9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animBg="1"/>
      <p:bldP spid="14" grpId="1" animBg="1"/>
      <p:bldP spid="11" grpId="0" animBg="1"/>
      <p:bldP spid="16" grpId="0" animBg="1"/>
      <p:bldP spid="16" grpId="1" animBg="1"/>
      <p:bldP spid="17" grpId="0" animBg="1"/>
      <p:bldP spid="17" grpId="1" animBg="1"/>
      <p:bldP spid="19" grpId="0"/>
      <p:bldP spid="20" grpId="0" animBg="1"/>
      <p:bldP spid="8" grpId="0" animBg="1"/>
      <p:bldP spid="8" grpId="1" animBg="1"/>
      <p:bldP spid="8" grpId="2" animBg="1"/>
      <p:bldP spid="8" grpId="3" animBg="1"/>
      <p:bldP spid="22" grpId="0" animBg="1"/>
      <p:bldP spid="22" grpId="1" animBg="1"/>
      <p:bldP spid="23" grpId="0" animBg="1"/>
      <p:bldP spid="23" grpId="1" animBg="1"/>
      <p:bldP spid="24" grpId="0" animBg="1"/>
      <p:bldP spid="2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131887"/>
            <a:ext cx="9189719" cy="5954713"/>
            <a:chOff x="0" y="1131887"/>
            <a:chExt cx="9189719" cy="5954713"/>
          </a:xfrm>
        </p:grpSpPr>
        <p:sp>
          <p:nvSpPr>
            <p:cNvPr id="22" name="Rectangle 21"/>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24" name="Rectangle 23"/>
          <p:cNvSpPr/>
          <p:nvPr/>
        </p:nvSpPr>
        <p:spPr>
          <a:xfrm>
            <a:off x="0" y="1362075"/>
            <a:ext cx="9144000" cy="5495925"/>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latin typeface="Calibri" pitchFamily="34" charset="0"/>
              </a:rPr>
              <a:t>TODAY’S GEOLOGY</a:t>
            </a:r>
            <a:endParaRPr lang="en-US" sz="4000" b="1" dirty="0">
              <a:ln>
                <a:solidFill>
                  <a:schemeClr val="tx1"/>
                </a:solidFill>
              </a:ln>
              <a:latin typeface="Calibri" pitchFamily="34" charset="0"/>
            </a:endParaRPr>
          </a:p>
        </p:txBody>
      </p:sp>
      <p:sp>
        <p:nvSpPr>
          <p:cNvPr id="25" name="Rectangle 24"/>
          <p:cNvSpPr/>
          <p:nvPr/>
        </p:nvSpPr>
        <p:spPr>
          <a:xfrm>
            <a:off x="0" y="0"/>
            <a:ext cx="9144000" cy="707886"/>
          </a:xfrm>
          <a:prstGeom prst="rect">
            <a:avLst/>
          </a:prstGeom>
        </p:spPr>
        <p:txBody>
          <a:bodyPr wrap="square">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Geologic Setting </a:t>
            </a:r>
            <a:endParaRPr lang="en-US" sz="4000" dirty="0"/>
          </a:p>
        </p:txBody>
      </p:sp>
      <p:sp>
        <p:nvSpPr>
          <p:cNvPr id="27" name="TextBox 3"/>
          <p:cNvSpPr txBox="1">
            <a:spLocks noChangeArrowheads="1"/>
          </p:cNvSpPr>
          <p:nvPr/>
        </p:nvSpPr>
        <p:spPr bwMode="auto">
          <a:xfrm>
            <a:off x="0" y="1617568"/>
            <a:ext cx="9144000" cy="5632311"/>
          </a:xfrm>
          <a:prstGeom prst="rect">
            <a:avLst/>
          </a:prstGeom>
          <a:noFill/>
          <a:ln w="9525">
            <a:noFill/>
            <a:miter lim="800000"/>
            <a:headEnd/>
            <a:tailEnd/>
          </a:ln>
        </p:spPr>
        <p:txBody>
          <a:bodyPr wrap="square">
            <a:spAutoFit/>
          </a:bodyPr>
          <a:lstStyle/>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Great Plains</a:t>
            </a:r>
          </a:p>
          <a:p>
            <a:pPr marL="1714500" lvl="2"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Formation – Regional Tectonics </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Interior Seas – Source of Rocks</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Creating Landscapes – </a:t>
            </a:r>
          </a:p>
          <a:p>
            <a:pPr marL="1714500" indent="-228600"/>
            <a:r>
              <a:rPr lang="en-US" sz="4000" b="1" dirty="0" smtClean="0">
                <a:ln>
                  <a:solidFill>
                    <a:schemeClr val="tx1"/>
                  </a:solidFill>
                </a:ln>
                <a:solidFill>
                  <a:srgbClr val="FFFF00"/>
                </a:solidFill>
                <a:effectLst>
                  <a:outerShdw dist="50800" dir="5400000" algn="ctr" rotWithShape="0">
                    <a:schemeClr val="tx1"/>
                  </a:outerShdw>
                </a:effectLst>
              </a:rPr>
              <a:t>			Weathering &amp; Erosion</a:t>
            </a:r>
          </a:p>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Missouri River</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Statistics </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Origin - Glaciation </a:t>
            </a: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p:nvSpPr>
          <p:cNvPr id="10" name="Rounded Rectangle 9"/>
          <p:cNvSpPr/>
          <p:nvPr/>
        </p:nvSpPr>
        <p:spPr>
          <a:xfrm>
            <a:off x="1487155" y="5918479"/>
            <a:ext cx="5828045" cy="65348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30</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356" y="812304"/>
            <a:ext cx="9244784" cy="6174143"/>
            <a:chOff x="0" y="879157"/>
            <a:chExt cx="9244784" cy="6174143"/>
          </a:xfrm>
        </p:grpSpPr>
        <p:sp>
          <p:nvSpPr>
            <p:cNvPr id="3" name="TextBox 2"/>
            <p:cNvSpPr txBox="1"/>
            <p:nvPr/>
          </p:nvSpPr>
          <p:spPr>
            <a:xfrm>
              <a:off x="0" y="879157"/>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pic>
          <p:nvPicPr>
            <p:cNvPr id="4" name="Picture 4" descr="http://www.freeworldmaps.net/united-states/us-mountain-ranges-map.jpg"/>
            <p:cNvPicPr>
              <a:picLocks noChangeAspect="1" noChangeArrowheads="1"/>
            </p:cNvPicPr>
            <p:nvPr/>
          </p:nvPicPr>
          <p:blipFill>
            <a:blip r:embed="rId3" cstate="screen"/>
            <a:srcRect/>
            <a:stretch>
              <a:fillRect/>
            </a:stretch>
          </p:blipFill>
          <p:spPr bwMode="auto">
            <a:xfrm>
              <a:off x="102740" y="1195551"/>
              <a:ext cx="9142044" cy="5857749"/>
            </a:xfrm>
            <a:prstGeom prst="rect">
              <a:avLst/>
            </a:prstGeom>
            <a:noFill/>
          </p:spPr>
        </p:pic>
      </p:grpSp>
      <p:pic>
        <p:nvPicPr>
          <p:cNvPr id="5" name="Picture 4"/>
          <p:cNvPicPr/>
          <p:nvPr/>
        </p:nvPicPr>
        <p:blipFill>
          <a:blip r:embed="rId4" cstate="screen"/>
          <a:srcRect b="10405"/>
          <a:stretch>
            <a:fillRect/>
          </a:stretch>
        </p:blipFill>
        <p:spPr bwMode="auto">
          <a:xfrm rot="169614">
            <a:off x="-245202" y="1072391"/>
            <a:ext cx="9480556" cy="6020381"/>
          </a:xfrm>
          <a:prstGeom prst="rect">
            <a:avLst/>
          </a:prstGeom>
          <a:noFill/>
          <a:ln w="9525">
            <a:noFill/>
            <a:miter lim="800000"/>
            <a:headEnd/>
            <a:tailEnd/>
          </a:ln>
        </p:spPr>
      </p:pic>
      <p:sp>
        <p:nvSpPr>
          <p:cNvPr id="9" name="Freeform 8"/>
          <p:cNvSpPr/>
          <p:nvPr/>
        </p:nvSpPr>
        <p:spPr>
          <a:xfrm>
            <a:off x="448827" y="-1879043"/>
            <a:ext cx="8695173" cy="3272825"/>
          </a:xfrm>
          <a:custGeom>
            <a:avLst/>
            <a:gdLst>
              <a:gd name="connsiteX0" fmla="*/ 8216402 w 8216402"/>
              <a:gd name="connsiteY0" fmla="*/ 1278567 h 2511576"/>
              <a:gd name="connsiteX1" fmla="*/ 8146063 w 8216402"/>
              <a:gd name="connsiteY1" fmla="*/ 1409195 h 2511576"/>
              <a:gd name="connsiteX2" fmla="*/ 7945096 w 8216402"/>
              <a:gd name="connsiteY2" fmla="*/ 1439340 h 2511576"/>
              <a:gd name="connsiteX3" fmla="*/ 7744129 w 8216402"/>
              <a:gd name="connsiteY3" fmla="*/ 1600114 h 2511576"/>
              <a:gd name="connsiteX4" fmla="*/ 7673791 w 8216402"/>
              <a:gd name="connsiteY4" fmla="*/ 1600114 h 2511576"/>
              <a:gd name="connsiteX5" fmla="*/ 7593404 w 8216402"/>
              <a:gd name="connsiteY5" fmla="*/ 1569969 h 2511576"/>
              <a:gd name="connsiteX6" fmla="*/ 7513017 w 8216402"/>
              <a:gd name="connsiteY6" fmla="*/ 1620211 h 2511576"/>
              <a:gd name="connsiteX7" fmla="*/ 7231663 w 8216402"/>
              <a:gd name="connsiteY7" fmla="*/ 1650356 h 2511576"/>
              <a:gd name="connsiteX8" fmla="*/ 7151277 w 8216402"/>
              <a:gd name="connsiteY8" fmla="*/ 1479534 h 2511576"/>
              <a:gd name="connsiteX9" fmla="*/ 7151277 w 8216402"/>
              <a:gd name="connsiteY9" fmla="*/ 1479534 h 2511576"/>
              <a:gd name="connsiteX10" fmla="*/ 7060841 w 8216402"/>
              <a:gd name="connsiteY10" fmla="*/ 1459437 h 2511576"/>
              <a:gd name="connsiteX11" fmla="*/ 7010600 w 8216402"/>
              <a:gd name="connsiteY11" fmla="*/ 1469485 h 2511576"/>
              <a:gd name="connsiteX12" fmla="*/ 6859874 w 8216402"/>
              <a:gd name="connsiteY12" fmla="*/ 1620211 h 2511576"/>
              <a:gd name="connsiteX13" fmla="*/ 6879971 w 8216402"/>
              <a:gd name="connsiteY13" fmla="*/ 1650356 h 2511576"/>
              <a:gd name="connsiteX14" fmla="*/ 6819681 w 8216402"/>
              <a:gd name="connsiteY14" fmla="*/ 1720694 h 2511576"/>
              <a:gd name="connsiteX15" fmla="*/ 6789536 w 8216402"/>
              <a:gd name="connsiteY15" fmla="*/ 1730742 h 2511576"/>
              <a:gd name="connsiteX16" fmla="*/ 6779488 w 8216402"/>
              <a:gd name="connsiteY16" fmla="*/ 1770936 h 2511576"/>
              <a:gd name="connsiteX17" fmla="*/ 6759391 w 8216402"/>
              <a:gd name="connsiteY17" fmla="*/ 1801081 h 2511576"/>
              <a:gd name="connsiteX18" fmla="*/ 6719197 w 8216402"/>
              <a:gd name="connsiteY18" fmla="*/ 1861371 h 2511576"/>
              <a:gd name="connsiteX19" fmla="*/ 6679004 w 8216402"/>
              <a:gd name="connsiteY19" fmla="*/ 1921661 h 2511576"/>
              <a:gd name="connsiteX20" fmla="*/ 6658907 w 8216402"/>
              <a:gd name="connsiteY20" fmla="*/ 1951806 h 2511576"/>
              <a:gd name="connsiteX21" fmla="*/ 6628762 w 8216402"/>
              <a:gd name="connsiteY21" fmla="*/ 1961855 h 2511576"/>
              <a:gd name="connsiteX22" fmla="*/ 6568472 w 8216402"/>
              <a:gd name="connsiteY22" fmla="*/ 2012096 h 2511576"/>
              <a:gd name="connsiteX23" fmla="*/ 6528279 w 8216402"/>
              <a:gd name="connsiteY23" fmla="*/ 2022145 h 2511576"/>
              <a:gd name="connsiteX24" fmla="*/ 6488085 w 8216402"/>
              <a:gd name="connsiteY24" fmla="*/ 2042241 h 2511576"/>
              <a:gd name="connsiteX25" fmla="*/ 6457940 w 8216402"/>
              <a:gd name="connsiteY25" fmla="*/ 2072386 h 2511576"/>
              <a:gd name="connsiteX26" fmla="*/ 6437844 w 8216402"/>
              <a:gd name="connsiteY26" fmla="*/ 2102531 h 2511576"/>
              <a:gd name="connsiteX27" fmla="*/ 6407699 w 8216402"/>
              <a:gd name="connsiteY27" fmla="*/ 2112580 h 2511576"/>
              <a:gd name="connsiteX28" fmla="*/ 6367505 w 8216402"/>
              <a:gd name="connsiteY28" fmla="*/ 2152773 h 2511576"/>
              <a:gd name="connsiteX29" fmla="*/ 6347408 w 8216402"/>
              <a:gd name="connsiteY29" fmla="*/ 2182918 h 2511576"/>
              <a:gd name="connsiteX30" fmla="*/ 6307215 w 8216402"/>
              <a:gd name="connsiteY30" fmla="*/ 2273353 h 2511576"/>
              <a:gd name="connsiteX31" fmla="*/ 6297167 w 8216402"/>
              <a:gd name="connsiteY31" fmla="*/ 2303499 h 2511576"/>
              <a:gd name="connsiteX32" fmla="*/ 6186635 w 8216402"/>
              <a:gd name="connsiteY32" fmla="*/ 2283402 h 2511576"/>
              <a:gd name="connsiteX33" fmla="*/ 6146441 w 8216402"/>
              <a:gd name="connsiteY33" fmla="*/ 2273353 h 2511576"/>
              <a:gd name="connsiteX34" fmla="*/ 6076103 w 8216402"/>
              <a:gd name="connsiteY34" fmla="*/ 2283402 h 2511576"/>
              <a:gd name="connsiteX35" fmla="*/ 6056006 w 8216402"/>
              <a:gd name="connsiteY35" fmla="*/ 2333644 h 2511576"/>
              <a:gd name="connsiteX36" fmla="*/ 6025861 w 8216402"/>
              <a:gd name="connsiteY36" fmla="*/ 2343692 h 2511576"/>
              <a:gd name="connsiteX37" fmla="*/ 5985668 w 8216402"/>
              <a:gd name="connsiteY37" fmla="*/ 2323595 h 2511576"/>
              <a:gd name="connsiteX38" fmla="*/ 5965571 w 8216402"/>
              <a:gd name="connsiteY38" fmla="*/ 2293450 h 2511576"/>
              <a:gd name="connsiteX39" fmla="*/ 5925378 w 8216402"/>
              <a:gd name="connsiteY39" fmla="*/ 2213063 h 2511576"/>
              <a:gd name="connsiteX40" fmla="*/ 5915329 w 8216402"/>
              <a:gd name="connsiteY40" fmla="*/ 2182918 h 2511576"/>
              <a:gd name="connsiteX41" fmla="*/ 5885184 w 8216402"/>
              <a:gd name="connsiteY41" fmla="*/ 2162822 h 2511576"/>
              <a:gd name="connsiteX42" fmla="*/ 5855039 w 8216402"/>
              <a:gd name="connsiteY42" fmla="*/ 2172870 h 2511576"/>
              <a:gd name="connsiteX43" fmla="*/ 5824894 w 8216402"/>
              <a:gd name="connsiteY43" fmla="*/ 2273353 h 2511576"/>
              <a:gd name="connsiteX44" fmla="*/ 5794749 w 8216402"/>
              <a:gd name="connsiteY44" fmla="*/ 2303499 h 2511576"/>
              <a:gd name="connsiteX45" fmla="*/ 5704314 w 8216402"/>
              <a:gd name="connsiteY45" fmla="*/ 2343692 h 2511576"/>
              <a:gd name="connsiteX46" fmla="*/ 5674169 w 8216402"/>
              <a:gd name="connsiteY46" fmla="*/ 2363789 h 2511576"/>
              <a:gd name="connsiteX47" fmla="*/ 5644024 w 8216402"/>
              <a:gd name="connsiteY47" fmla="*/ 2373837 h 2511576"/>
              <a:gd name="connsiteX48" fmla="*/ 5573685 w 8216402"/>
              <a:gd name="connsiteY48" fmla="*/ 2393934 h 2511576"/>
              <a:gd name="connsiteX49" fmla="*/ 5513395 w 8216402"/>
              <a:gd name="connsiteY49" fmla="*/ 2464272 h 2511576"/>
              <a:gd name="connsiteX50" fmla="*/ 5483250 w 8216402"/>
              <a:gd name="connsiteY50" fmla="*/ 2474320 h 2511576"/>
              <a:gd name="connsiteX51" fmla="*/ 5412912 w 8216402"/>
              <a:gd name="connsiteY51" fmla="*/ 2504466 h 2511576"/>
              <a:gd name="connsiteX52" fmla="*/ 5382767 w 8216402"/>
              <a:gd name="connsiteY52" fmla="*/ 2484369 h 2511576"/>
              <a:gd name="connsiteX53" fmla="*/ 5352622 w 8216402"/>
              <a:gd name="connsiteY53" fmla="*/ 2474320 h 2511576"/>
              <a:gd name="connsiteX54" fmla="*/ 5242090 w 8216402"/>
              <a:gd name="connsiteY54" fmla="*/ 2444175 h 2511576"/>
              <a:gd name="connsiteX55" fmla="*/ 5191848 w 8216402"/>
              <a:gd name="connsiteY55" fmla="*/ 2414030 h 2511576"/>
              <a:gd name="connsiteX56" fmla="*/ 5000929 w 8216402"/>
              <a:gd name="connsiteY56" fmla="*/ 2383885 h 2511576"/>
              <a:gd name="connsiteX57" fmla="*/ 4850204 w 8216402"/>
              <a:gd name="connsiteY57" fmla="*/ 2403982 h 2511576"/>
              <a:gd name="connsiteX58" fmla="*/ 4820059 w 8216402"/>
              <a:gd name="connsiteY58" fmla="*/ 2414030 h 2511576"/>
              <a:gd name="connsiteX59" fmla="*/ 4739672 w 8216402"/>
              <a:gd name="connsiteY59" fmla="*/ 2393934 h 2511576"/>
              <a:gd name="connsiteX60" fmla="*/ 4609044 w 8216402"/>
              <a:gd name="connsiteY60" fmla="*/ 2383885 h 2511576"/>
              <a:gd name="connsiteX61" fmla="*/ 4568850 w 8216402"/>
              <a:gd name="connsiteY61" fmla="*/ 2323595 h 2511576"/>
              <a:gd name="connsiteX62" fmla="*/ 4498512 w 8216402"/>
              <a:gd name="connsiteY62" fmla="*/ 2293450 h 2511576"/>
              <a:gd name="connsiteX63" fmla="*/ 4438222 w 8216402"/>
              <a:gd name="connsiteY63" fmla="*/ 2253257 h 2511576"/>
              <a:gd name="connsiteX64" fmla="*/ 4408077 w 8216402"/>
              <a:gd name="connsiteY64" fmla="*/ 2223112 h 2511576"/>
              <a:gd name="connsiteX65" fmla="*/ 4367883 w 8216402"/>
              <a:gd name="connsiteY65" fmla="*/ 2162822 h 2511576"/>
              <a:gd name="connsiteX66" fmla="*/ 4307593 w 8216402"/>
              <a:gd name="connsiteY66" fmla="*/ 2132677 h 2511576"/>
              <a:gd name="connsiteX67" fmla="*/ 4287496 w 8216402"/>
              <a:gd name="connsiteY67" fmla="*/ 2082435 h 2511576"/>
              <a:gd name="connsiteX68" fmla="*/ 4257351 w 8216402"/>
              <a:gd name="connsiteY68" fmla="*/ 2062338 h 2511576"/>
              <a:gd name="connsiteX69" fmla="*/ 4187013 w 8216402"/>
              <a:gd name="connsiteY69" fmla="*/ 2012096 h 2511576"/>
              <a:gd name="connsiteX70" fmla="*/ 4156868 w 8216402"/>
              <a:gd name="connsiteY70" fmla="*/ 1951806 h 2511576"/>
              <a:gd name="connsiteX71" fmla="*/ 4126723 w 8216402"/>
              <a:gd name="connsiteY71" fmla="*/ 1881468 h 2511576"/>
              <a:gd name="connsiteX72" fmla="*/ 4096578 w 8216402"/>
              <a:gd name="connsiteY72" fmla="*/ 1851323 h 2511576"/>
              <a:gd name="connsiteX73" fmla="*/ 4086529 w 8216402"/>
              <a:gd name="connsiteY73" fmla="*/ 1821178 h 2511576"/>
              <a:gd name="connsiteX74" fmla="*/ 4036288 w 8216402"/>
              <a:gd name="connsiteY74" fmla="*/ 1780984 h 2511576"/>
              <a:gd name="connsiteX75" fmla="*/ 4016191 w 8216402"/>
              <a:gd name="connsiteY75" fmla="*/ 1720694 h 2511576"/>
              <a:gd name="connsiteX76" fmla="*/ 3996094 w 8216402"/>
              <a:gd name="connsiteY76" fmla="*/ 1660404 h 2511576"/>
              <a:gd name="connsiteX77" fmla="*/ 3935804 w 8216402"/>
              <a:gd name="connsiteY77" fmla="*/ 1650356 h 2511576"/>
              <a:gd name="connsiteX78" fmla="*/ 3835321 w 8216402"/>
              <a:gd name="connsiteY78" fmla="*/ 1620211 h 2511576"/>
              <a:gd name="connsiteX79" fmla="*/ 3694644 w 8216402"/>
              <a:gd name="connsiteY79" fmla="*/ 1600114 h 2511576"/>
              <a:gd name="connsiteX80" fmla="*/ 3634353 w 8216402"/>
              <a:gd name="connsiteY80" fmla="*/ 1580017 h 2511576"/>
              <a:gd name="connsiteX81" fmla="*/ 3553967 w 8216402"/>
              <a:gd name="connsiteY81" fmla="*/ 1549872 h 2511576"/>
              <a:gd name="connsiteX82" fmla="*/ 3503725 w 8216402"/>
              <a:gd name="connsiteY82" fmla="*/ 1499630 h 2511576"/>
              <a:gd name="connsiteX83" fmla="*/ 3473580 w 8216402"/>
              <a:gd name="connsiteY83" fmla="*/ 1489582 h 2511576"/>
              <a:gd name="connsiteX84" fmla="*/ 3473580 w 8216402"/>
              <a:gd name="connsiteY84" fmla="*/ 1469485 h 2511576"/>
              <a:gd name="connsiteX85" fmla="*/ 3162081 w 8216402"/>
              <a:gd name="connsiteY85" fmla="*/ 886681 h 2511576"/>
              <a:gd name="connsiteX86" fmla="*/ 3031452 w 8216402"/>
              <a:gd name="connsiteY86" fmla="*/ 595279 h 2511576"/>
              <a:gd name="connsiteX87" fmla="*/ 2850582 w 8216402"/>
              <a:gd name="connsiteY87" fmla="*/ 565134 h 2511576"/>
              <a:gd name="connsiteX88" fmla="*/ 2820437 w 8216402"/>
              <a:gd name="connsiteY88" fmla="*/ 494795 h 2511576"/>
              <a:gd name="connsiteX89" fmla="*/ 2639567 w 8216402"/>
              <a:gd name="connsiteY89" fmla="*/ 545037 h 2511576"/>
              <a:gd name="connsiteX90" fmla="*/ 2539083 w 8216402"/>
              <a:gd name="connsiteY90" fmla="*/ 524940 h 2511576"/>
              <a:gd name="connsiteX91" fmla="*/ 2458696 w 8216402"/>
              <a:gd name="connsiteY91" fmla="*/ 474699 h 2511576"/>
              <a:gd name="connsiteX92" fmla="*/ 2448648 w 8216402"/>
              <a:gd name="connsiteY92" fmla="*/ 444553 h 2511576"/>
              <a:gd name="connsiteX93" fmla="*/ 2438600 w 8216402"/>
              <a:gd name="connsiteY93" fmla="*/ 384263 h 2511576"/>
              <a:gd name="connsiteX94" fmla="*/ 2408455 w 8216402"/>
              <a:gd name="connsiteY94" fmla="*/ 364167 h 2511576"/>
              <a:gd name="connsiteX95" fmla="*/ 2358213 w 8216402"/>
              <a:gd name="connsiteY95" fmla="*/ 374215 h 2511576"/>
              <a:gd name="connsiteX96" fmla="*/ 2348164 w 8216402"/>
              <a:gd name="connsiteY96" fmla="*/ 404360 h 2511576"/>
              <a:gd name="connsiteX97" fmla="*/ 2318019 w 8216402"/>
              <a:gd name="connsiteY97" fmla="*/ 414408 h 2511576"/>
              <a:gd name="connsiteX98" fmla="*/ 2297923 w 8216402"/>
              <a:gd name="connsiteY98" fmla="*/ 444553 h 2511576"/>
              <a:gd name="connsiteX99" fmla="*/ 2287874 w 8216402"/>
              <a:gd name="connsiteY99" fmla="*/ 504844 h 2511576"/>
              <a:gd name="connsiteX100" fmla="*/ 2227584 w 8216402"/>
              <a:gd name="connsiteY100" fmla="*/ 494795 h 2511576"/>
              <a:gd name="connsiteX101" fmla="*/ 2197439 w 8216402"/>
              <a:gd name="connsiteY101" fmla="*/ 424457 h 2511576"/>
              <a:gd name="connsiteX102" fmla="*/ 2157246 w 8216402"/>
              <a:gd name="connsiteY102" fmla="*/ 414408 h 2511576"/>
              <a:gd name="connsiteX103" fmla="*/ 2056762 w 8216402"/>
              <a:gd name="connsiteY103" fmla="*/ 394312 h 2511576"/>
              <a:gd name="connsiteX104" fmla="*/ 1996472 w 8216402"/>
              <a:gd name="connsiteY104" fmla="*/ 404360 h 2511576"/>
              <a:gd name="connsiteX105" fmla="*/ 1705070 w 8216402"/>
              <a:gd name="connsiteY105" fmla="*/ 263683 h 2511576"/>
              <a:gd name="connsiteX106" fmla="*/ 1654828 w 8216402"/>
              <a:gd name="connsiteY106" fmla="*/ 112958 h 2511576"/>
              <a:gd name="connsiteX107" fmla="*/ 1644780 w 8216402"/>
              <a:gd name="connsiteY107" fmla="*/ 82813 h 2511576"/>
              <a:gd name="connsiteX108" fmla="*/ 1564393 w 8216402"/>
              <a:gd name="connsiteY108" fmla="*/ 123006 h 2511576"/>
              <a:gd name="connsiteX109" fmla="*/ 1554345 w 8216402"/>
              <a:gd name="connsiteY109" fmla="*/ 153151 h 2511576"/>
              <a:gd name="connsiteX110" fmla="*/ 1574441 w 8216402"/>
              <a:gd name="connsiteY110" fmla="*/ 283780 h 2511576"/>
              <a:gd name="connsiteX111" fmla="*/ 1584490 w 8216402"/>
              <a:gd name="connsiteY111" fmla="*/ 313925 h 2511576"/>
              <a:gd name="connsiteX112" fmla="*/ 1604586 w 8216402"/>
              <a:gd name="connsiteY112" fmla="*/ 344070 h 2511576"/>
              <a:gd name="connsiteX113" fmla="*/ 1614635 w 8216402"/>
              <a:gd name="connsiteY113" fmla="*/ 384263 h 2511576"/>
              <a:gd name="connsiteX114" fmla="*/ 1634731 w 8216402"/>
              <a:gd name="connsiteY114" fmla="*/ 414408 h 2511576"/>
              <a:gd name="connsiteX115" fmla="*/ 1644780 w 8216402"/>
              <a:gd name="connsiteY115" fmla="*/ 444553 h 2511576"/>
              <a:gd name="connsiteX116" fmla="*/ 1624683 w 8216402"/>
              <a:gd name="connsiteY116" fmla="*/ 615375 h 2511576"/>
              <a:gd name="connsiteX117" fmla="*/ 1544296 w 8216402"/>
              <a:gd name="connsiteY117" fmla="*/ 595279 h 2511576"/>
              <a:gd name="connsiteX118" fmla="*/ 1514151 w 8216402"/>
              <a:gd name="connsiteY118" fmla="*/ 534989 h 2511576"/>
              <a:gd name="connsiteX119" fmla="*/ 1494055 w 8216402"/>
              <a:gd name="connsiteY119" fmla="*/ 494795 h 2511576"/>
              <a:gd name="connsiteX120" fmla="*/ 1484006 w 8216402"/>
              <a:gd name="connsiteY120" fmla="*/ 464650 h 2511576"/>
              <a:gd name="connsiteX121" fmla="*/ 1453861 w 8216402"/>
              <a:gd name="connsiteY121" fmla="*/ 454602 h 2511576"/>
              <a:gd name="connsiteX122" fmla="*/ 1433764 w 8216402"/>
              <a:gd name="connsiteY122" fmla="*/ 404360 h 2511576"/>
              <a:gd name="connsiteX123" fmla="*/ 1423716 w 8216402"/>
              <a:gd name="connsiteY123" fmla="*/ 374215 h 2511576"/>
              <a:gd name="connsiteX124" fmla="*/ 1403619 w 8216402"/>
              <a:gd name="connsiteY124" fmla="*/ 334022 h 2511576"/>
              <a:gd name="connsiteX125" fmla="*/ 1383523 w 8216402"/>
              <a:gd name="connsiteY125" fmla="*/ 263683 h 2511576"/>
              <a:gd name="connsiteX126" fmla="*/ 1353378 w 8216402"/>
              <a:gd name="connsiteY126" fmla="*/ 243586 h 2511576"/>
              <a:gd name="connsiteX127" fmla="*/ 1293088 w 8216402"/>
              <a:gd name="connsiteY127" fmla="*/ 283780 h 2511576"/>
              <a:gd name="connsiteX128" fmla="*/ 1262942 w 8216402"/>
              <a:gd name="connsiteY128" fmla="*/ 293828 h 2511576"/>
              <a:gd name="connsiteX129" fmla="*/ 1222749 w 8216402"/>
              <a:gd name="connsiteY129" fmla="*/ 273731 h 2511576"/>
              <a:gd name="connsiteX130" fmla="*/ 1192604 w 8216402"/>
              <a:gd name="connsiteY130" fmla="*/ 263683 h 2511576"/>
              <a:gd name="connsiteX131" fmla="*/ 1142362 w 8216402"/>
              <a:gd name="connsiteY131" fmla="*/ 193345 h 2511576"/>
              <a:gd name="connsiteX132" fmla="*/ 1132314 w 8216402"/>
              <a:gd name="connsiteY132" fmla="*/ 163200 h 2511576"/>
              <a:gd name="connsiteX133" fmla="*/ 1102169 w 8216402"/>
              <a:gd name="connsiteY133" fmla="*/ 183296 h 2511576"/>
              <a:gd name="connsiteX134" fmla="*/ 1072024 w 8216402"/>
              <a:gd name="connsiteY134" fmla="*/ 193345 h 2511576"/>
              <a:gd name="connsiteX135" fmla="*/ 1041879 w 8216402"/>
              <a:gd name="connsiteY135" fmla="*/ 253635 h 2511576"/>
              <a:gd name="connsiteX136" fmla="*/ 1031830 w 8216402"/>
              <a:gd name="connsiteY136" fmla="*/ 283780 h 2511576"/>
              <a:gd name="connsiteX137" fmla="*/ 981589 w 8216402"/>
              <a:gd name="connsiteY137" fmla="*/ 273731 h 2511576"/>
              <a:gd name="connsiteX138" fmla="*/ 1001685 w 8216402"/>
              <a:gd name="connsiteY138" fmla="*/ 213441 h 2511576"/>
              <a:gd name="connsiteX139" fmla="*/ 981589 w 8216402"/>
              <a:gd name="connsiteY139" fmla="*/ 133055 h 2511576"/>
              <a:gd name="connsiteX140" fmla="*/ 971540 w 8216402"/>
              <a:gd name="connsiteY140" fmla="*/ 102910 h 2511576"/>
              <a:gd name="connsiteX141" fmla="*/ 951444 w 8216402"/>
              <a:gd name="connsiteY141" fmla="*/ 72764 h 2511576"/>
              <a:gd name="connsiteX142" fmla="*/ 941395 w 8216402"/>
              <a:gd name="connsiteY142" fmla="*/ 32571 h 2511576"/>
              <a:gd name="connsiteX143" fmla="*/ 881105 w 8216402"/>
              <a:gd name="connsiteY143" fmla="*/ 42619 h 2511576"/>
              <a:gd name="connsiteX144" fmla="*/ 790670 w 8216402"/>
              <a:gd name="connsiteY144" fmla="*/ 32571 h 2511576"/>
              <a:gd name="connsiteX145" fmla="*/ 760525 w 8216402"/>
              <a:gd name="connsiteY145" fmla="*/ 2426 h 2511576"/>
              <a:gd name="connsiteX146" fmla="*/ 690186 w 8216402"/>
              <a:gd name="connsiteY146" fmla="*/ 22523 h 2511576"/>
              <a:gd name="connsiteX147" fmla="*/ 469123 w 8216402"/>
              <a:gd name="connsiteY147" fmla="*/ 62716 h 2511576"/>
              <a:gd name="connsiteX148" fmla="*/ 428929 w 8216402"/>
              <a:gd name="connsiteY148" fmla="*/ 102910 h 2511576"/>
              <a:gd name="connsiteX149" fmla="*/ 368639 w 8216402"/>
              <a:gd name="connsiteY149" fmla="*/ 133055 h 2511576"/>
              <a:gd name="connsiteX150" fmla="*/ 358591 w 8216402"/>
              <a:gd name="connsiteY150" fmla="*/ 163200 h 2511576"/>
              <a:gd name="connsiteX151" fmla="*/ 308349 w 8216402"/>
              <a:gd name="connsiteY151" fmla="*/ 243586 h 2511576"/>
              <a:gd name="connsiteX152" fmla="*/ 268156 w 8216402"/>
              <a:gd name="connsiteY152" fmla="*/ 283780 h 2511576"/>
              <a:gd name="connsiteX153" fmla="*/ 207866 w 8216402"/>
              <a:gd name="connsiteY153" fmla="*/ 323973 h 2511576"/>
              <a:gd name="connsiteX154" fmla="*/ 167672 w 8216402"/>
              <a:gd name="connsiteY154" fmla="*/ 344070 h 2511576"/>
              <a:gd name="connsiteX155" fmla="*/ 137527 w 8216402"/>
              <a:gd name="connsiteY155" fmla="*/ 334022 h 2511576"/>
              <a:gd name="connsiteX156" fmla="*/ 87285 w 8216402"/>
              <a:gd name="connsiteY156" fmla="*/ 323973 h 2511576"/>
              <a:gd name="connsiteX157" fmla="*/ 77237 w 8216402"/>
              <a:gd name="connsiteY157" fmla="*/ 293828 h 2511576"/>
              <a:gd name="connsiteX158" fmla="*/ 47092 w 8216402"/>
              <a:gd name="connsiteY158" fmla="*/ 283780 h 2511576"/>
              <a:gd name="connsiteX159" fmla="*/ 26995 w 8216402"/>
              <a:gd name="connsiteY159" fmla="*/ 203393 h 2511576"/>
              <a:gd name="connsiteX160" fmla="*/ 16947 w 8216402"/>
              <a:gd name="connsiteY160" fmla="*/ 12474 h 2511576"/>
              <a:gd name="connsiteX0" fmla="*/ 8216402 w 8216402"/>
              <a:gd name="connsiteY0" fmla="*/ 1278567 h 2511576"/>
              <a:gd name="connsiteX1" fmla="*/ 8216402 w 8216402"/>
              <a:gd name="connsiteY1" fmla="*/ 1278567 h 2511576"/>
              <a:gd name="connsiteX2" fmla="*/ 8146063 w 8216402"/>
              <a:gd name="connsiteY2" fmla="*/ 1409195 h 2511576"/>
              <a:gd name="connsiteX3" fmla="*/ 7945096 w 8216402"/>
              <a:gd name="connsiteY3" fmla="*/ 1439340 h 2511576"/>
              <a:gd name="connsiteX4" fmla="*/ 7744129 w 8216402"/>
              <a:gd name="connsiteY4" fmla="*/ 1600114 h 2511576"/>
              <a:gd name="connsiteX5" fmla="*/ 7673791 w 8216402"/>
              <a:gd name="connsiteY5" fmla="*/ 1600114 h 2511576"/>
              <a:gd name="connsiteX6" fmla="*/ 7593404 w 8216402"/>
              <a:gd name="connsiteY6" fmla="*/ 1569969 h 2511576"/>
              <a:gd name="connsiteX7" fmla="*/ 7513017 w 8216402"/>
              <a:gd name="connsiteY7" fmla="*/ 1620211 h 2511576"/>
              <a:gd name="connsiteX8" fmla="*/ 7231663 w 8216402"/>
              <a:gd name="connsiteY8" fmla="*/ 1650356 h 2511576"/>
              <a:gd name="connsiteX9" fmla="*/ 7151277 w 8216402"/>
              <a:gd name="connsiteY9" fmla="*/ 1479534 h 2511576"/>
              <a:gd name="connsiteX10" fmla="*/ 7151277 w 8216402"/>
              <a:gd name="connsiteY10" fmla="*/ 1479534 h 2511576"/>
              <a:gd name="connsiteX11" fmla="*/ 7060841 w 8216402"/>
              <a:gd name="connsiteY11" fmla="*/ 1459437 h 2511576"/>
              <a:gd name="connsiteX12" fmla="*/ 7010600 w 8216402"/>
              <a:gd name="connsiteY12" fmla="*/ 1469485 h 2511576"/>
              <a:gd name="connsiteX13" fmla="*/ 6859874 w 8216402"/>
              <a:gd name="connsiteY13" fmla="*/ 1620211 h 2511576"/>
              <a:gd name="connsiteX14" fmla="*/ 6879971 w 8216402"/>
              <a:gd name="connsiteY14" fmla="*/ 1650356 h 2511576"/>
              <a:gd name="connsiteX15" fmla="*/ 6819681 w 8216402"/>
              <a:gd name="connsiteY15" fmla="*/ 1720694 h 2511576"/>
              <a:gd name="connsiteX16" fmla="*/ 6789536 w 8216402"/>
              <a:gd name="connsiteY16" fmla="*/ 1730742 h 2511576"/>
              <a:gd name="connsiteX17" fmla="*/ 6779488 w 8216402"/>
              <a:gd name="connsiteY17" fmla="*/ 1770936 h 2511576"/>
              <a:gd name="connsiteX18" fmla="*/ 6759391 w 8216402"/>
              <a:gd name="connsiteY18" fmla="*/ 1801081 h 2511576"/>
              <a:gd name="connsiteX19" fmla="*/ 6719197 w 8216402"/>
              <a:gd name="connsiteY19" fmla="*/ 1861371 h 2511576"/>
              <a:gd name="connsiteX20" fmla="*/ 6679004 w 8216402"/>
              <a:gd name="connsiteY20" fmla="*/ 1921661 h 2511576"/>
              <a:gd name="connsiteX21" fmla="*/ 6658907 w 8216402"/>
              <a:gd name="connsiteY21" fmla="*/ 1951806 h 2511576"/>
              <a:gd name="connsiteX22" fmla="*/ 6628762 w 8216402"/>
              <a:gd name="connsiteY22" fmla="*/ 1961855 h 2511576"/>
              <a:gd name="connsiteX23" fmla="*/ 6568472 w 8216402"/>
              <a:gd name="connsiteY23" fmla="*/ 2012096 h 2511576"/>
              <a:gd name="connsiteX24" fmla="*/ 6528279 w 8216402"/>
              <a:gd name="connsiteY24" fmla="*/ 2022145 h 2511576"/>
              <a:gd name="connsiteX25" fmla="*/ 6488085 w 8216402"/>
              <a:gd name="connsiteY25" fmla="*/ 2042241 h 2511576"/>
              <a:gd name="connsiteX26" fmla="*/ 6457940 w 8216402"/>
              <a:gd name="connsiteY26" fmla="*/ 2072386 h 2511576"/>
              <a:gd name="connsiteX27" fmla="*/ 6437844 w 8216402"/>
              <a:gd name="connsiteY27" fmla="*/ 2102531 h 2511576"/>
              <a:gd name="connsiteX28" fmla="*/ 6407699 w 8216402"/>
              <a:gd name="connsiteY28" fmla="*/ 2112580 h 2511576"/>
              <a:gd name="connsiteX29" fmla="*/ 6367505 w 8216402"/>
              <a:gd name="connsiteY29" fmla="*/ 2152773 h 2511576"/>
              <a:gd name="connsiteX30" fmla="*/ 6347408 w 8216402"/>
              <a:gd name="connsiteY30" fmla="*/ 2182918 h 2511576"/>
              <a:gd name="connsiteX31" fmla="*/ 6307215 w 8216402"/>
              <a:gd name="connsiteY31" fmla="*/ 2273353 h 2511576"/>
              <a:gd name="connsiteX32" fmla="*/ 6297167 w 8216402"/>
              <a:gd name="connsiteY32" fmla="*/ 2303499 h 2511576"/>
              <a:gd name="connsiteX33" fmla="*/ 6186635 w 8216402"/>
              <a:gd name="connsiteY33" fmla="*/ 2283402 h 2511576"/>
              <a:gd name="connsiteX34" fmla="*/ 6146441 w 8216402"/>
              <a:gd name="connsiteY34" fmla="*/ 2273353 h 2511576"/>
              <a:gd name="connsiteX35" fmla="*/ 6076103 w 8216402"/>
              <a:gd name="connsiteY35" fmla="*/ 2283402 h 2511576"/>
              <a:gd name="connsiteX36" fmla="*/ 6056006 w 8216402"/>
              <a:gd name="connsiteY36" fmla="*/ 2333644 h 2511576"/>
              <a:gd name="connsiteX37" fmla="*/ 6025861 w 8216402"/>
              <a:gd name="connsiteY37" fmla="*/ 2343692 h 2511576"/>
              <a:gd name="connsiteX38" fmla="*/ 5985668 w 8216402"/>
              <a:gd name="connsiteY38" fmla="*/ 2323595 h 2511576"/>
              <a:gd name="connsiteX39" fmla="*/ 5965571 w 8216402"/>
              <a:gd name="connsiteY39" fmla="*/ 2293450 h 2511576"/>
              <a:gd name="connsiteX40" fmla="*/ 5925378 w 8216402"/>
              <a:gd name="connsiteY40" fmla="*/ 2213063 h 2511576"/>
              <a:gd name="connsiteX41" fmla="*/ 5915329 w 8216402"/>
              <a:gd name="connsiteY41" fmla="*/ 2182918 h 2511576"/>
              <a:gd name="connsiteX42" fmla="*/ 5885184 w 8216402"/>
              <a:gd name="connsiteY42" fmla="*/ 2162822 h 2511576"/>
              <a:gd name="connsiteX43" fmla="*/ 5855039 w 8216402"/>
              <a:gd name="connsiteY43" fmla="*/ 2172870 h 2511576"/>
              <a:gd name="connsiteX44" fmla="*/ 5824894 w 8216402"/>
              <a:gd name="connsiteY44" fmla="*/ 2273353 h 2511576"/>
              <a:gd name="connsiteX45" fmla="*/ 5794749 w 8216402"/>
              <a:gd name="connsiteY45" fmla="*/ 2303499 h 2511576"/>
              <a:gd name="connsiteX46" fmla="*/ 5704314 w 8216402"/>
              <a:gd name="connsiteY46" fmla="*/ 2343692 h 2511576"/>
              <a:gd name="connsiteX47" fmla="*/ 5674169 w 8216402"/>
              <a:gd name="connsiteY47" fmla="*/ 2363789 h 2511576"/>
              <a:gd name="connsiteX48" fmla="*/ 5644024 w 8216402"/>
              <a:gd name="connsiteY48" fmla="*/ 2373837 h 2511576"/>
              <a:gd name="connsiteX49" fmla="*/ 5573685 w 8216402"/>
              <a:gd name="connsiteY49" fmla="*/ 2393934 h 2511576"/>
              <a:gd name="connsiteX50" fmla="*/ 5513395 w 8216402"/>
              <a:gd name="connsiteY50" fmla="*/ 2464272 h 2511576"/>
              <a:gd name="connsiteX51" fmla="*/ 5483250 w 8216402"/>
              <a:gd name="connsiteY51" fmla="*/ 2474320 h 2511576"/>
              <a:gd name="connsiteX52" fmla="*/ 5412912 w 8216402"/>
              <a:gd name="connsiteY52" fmla="*/ 2504466 h 2511576"/>
              <a:gd name="connsiteX53" fmla="*/ 5382767 w 8216402"/>
              <a:gd name="connsiteY53" fmla="*/ 2484369 h 2511576"/>
              <a:gd name="connsiteX54" fmla="*/ 5352622 w 8216402"/>
              <a:gd name="connsiteY54" fmla="*/ 2474320 h 2511576"/>
              <a:gd name="connsiteX55" fmla="*/ 5242090 w 8216402"/>
              <a:gd name="connsiteY55" fmla="*/ 2444175 h 2511576"/>
              <a:gd name="connsiteX56" fmla="*/ 5191848 w 8216402"/>
              <a:gd name="connsiteY56" fmla="*/ 2414030 h 2511576"/>
              <a:gd name="connsiteX57" fmla="*/ 5000929 w 8216402"/>
              <a:gd name="connsiteY57" fmla="*/ 2383885 h 2511576"/>
              <a:gd name="connsiteX58" fmla="*/ 4850204 w 8216402"/>
              <a:gd name="connsiteY58" fmla="*/ 2403982 h 2511576"/>
              <a:gd name="connsiteX59" fmla="*/ 4820059 w 8216402"/>
              <a:gd name="connsiteY59" fmla="*/ 2414030 h 2511576"/>
              <a:gd name="connsiteX60" fmla="*/ 4739672 w 8216402"/>
              <a:gd name="connsiteY60" fmla="*/ 2393934 h 2511576"/>
              <a:gd name="connsiteX61" fmla="*/ 4609044 w 8216402"/>
              <a:gd name="connsiteY61" fmla="*/ 2383885 h 2511576"/>
              <a:gd name="connsiteX62" fmla="*/ 4568850 w 8216402"/>
              <a:gd name="connsiteY62" fmla="*/ 2323595 h 2511576"/>
              <a:gd name="connsiteX63" fmla="*/ 4498512 w 8216402"/>
              <a:gd name="connsiteY63" fmla="*/ 2293450 h 2511576"/>
              <a:gd name="connsiteX64" fmla="*/ 4438222 w 8216402"/>
              <a:gd name="connsiteY64" fmla="*/ 2253257 h 2511576"/>
              <a:gd name="connsiteX65" fmla="*/ 4408077 w 8216402"/>
              <a:gd name="connsiteY65" fmla="*/ 2223112 h 2511576"/>
              <a:gd name="connsiteX66" fmla="*/ 4367883 w 8216402"/>
              <a:gd name="connsiteY66" fmla="*/ 2162822 h 2511576"/>
              <a:gd name="connsiteX67" fmla="*/ 4307593 w 8216402"/>
              <a:gd name="connsiteY67" fmla="*/ 2132677 h 2511576"/>
              <a:gd name="connsiteX68" fmla="*/ 4287496 w 8216402"/>
              <a:gd name="connsiteY68" fmla="*/ 2082435 h 2511576"/>
              <a:gd name="connsiteX69" fmla="*/ 4257351 w 8216402"/>
              <a:gd name="connsiteY69" fmla="*/ 2062338 h 2511576"/>
              <a:gd name="connsiteX70" fmla="*/ 4187013 w 8216402"/>
              <a:gd name="connsiteY70" fmla="*/ 2012096 h 2511576"/>
              <a:gd name="connsiteX71" fmla="*/ 4156868 w 8216402"/>
              <a:gd name="connsiteY71" fmla="*/ 1951806 h 2511576"/>
              <a:gd name="connsiteX72" fmla="*/ 4126723 w 8216402"/>
              <a:gd name="connsiteY72" fmla="*/ 1881468 h 2511576"/>
              <a:gd name="connsiteX73" fmla="*/ 4096578 w 8216402"/>
              <a:gd name="connsiteY73" fmla="*/ 1851323 h 2511576"/>
              <a:gd name="connsiteX74" fmla="*/ 4086529 w 8216402"/>
              <a:gd name="connsiteY74" fmla="*/ 1821178 h 2511576"/>
              <a:gd name="connsiteX75" fmla="*/ 4036288 w 8216402"/>
              <a:gd name="connsiteY75" fmla="*/ 1780984 h 2511576"/>
              <a:gd name="connsiteX76" fmla="*/ 4016191 w 8216402"/>
              <a:gd name="connsiteY76" fmla="*/ 1720694 h 2511576"/>
              <a:gd name="connsiteX77" fmla="*/ 3996094 w 8216402"/>
              <a:gd name="connsiteY77" fmla="*/ 1660404 h 2511576"/>
              <a:gd name="connsiteX78" fmla="*/ 3935804 w 8216402"/>
              <a:gd name="connsiteY78" fmla="*/ 1650356 h 2511576"/>
              <a:gd name="connsiteX79" fmla="*/ 3835321 w 8216402"/>
              <a:gd name="connsiteY79" fmla="*/ 1620211 h 2511576"/>
              <a:gd name="connsiteX80" fmla="*/ 3694644 w 8216402"/>
              <a:gd name="connsiteY80" fmla="*/ 1600114 h 2511576"/>
              <a:gd name="connsiteX81" fmla="*/ 3634353 w 8216402"/>
              <a:gd name="connsiteY81" fmla="*/ 1580017 h 2511576"/>
              <a:gd name="connsiteX82" fmla="*/ 3553967 w 8216402"/>
              <a:gd name="connsiteY82" fmla="*/ 1549872 h 2511576"/>
              <a:gd name="connsiteX83" fmla="*/ 3503725 w 8216402"/>
              <a:gd name="connsiteY83" fmla="*/ 1499630 h 2511576"/>
              <a:gd name="connsiteX84" fmla="*/ 3473580 w 8216402"/>
              <a:gd name="connsiteY84" fmla="*/ 1489582 h 2511576"/>
              <a:gd name="connsiteX85" fmla="*/ 3473580 w 8216402"/>
              <a:gd name="connsiteY85" fmla="*/ 1469485 h 2511576"/>
              <a:gd name="connsiteX86" fmla="*/ 3162081 w 8216402"/>
              <a:gd name="connsiteY86" fmla="*/ 886681 h 2511576"/>
              <a:gd name="connsiteX87" fmla="*/ 3031452 w 8216402"/>
              <a:gd name="connsiteY87" fmla="*/ 595279 h 2511576"/>
              <a:gd name="connsiteX88" fmla="*/ 2850582 w 8216402"/>
              <a:gd name="connsiteY88" fmla="*/ 565134 h 2511576"/>
              <a:gd name="connsiteX89" fmla="*/ 2820437 w 8216402"/>
              <a:gd name="connsiteY89" fmla="*/ 494795 h 2511576"/>
              <a:gd name="connsiteX90" fmla="*/ 2639567 w 8216402"/>
              <a:gd name="connsiteY90" fmla="*/ 545037 h 2511576"/>
              <a:gd name="connsiteX91" fmla="*/ 2539083 w 8216402"/>
              <a:gd name="connsiteY91" fmla="*/ 524940 h 2511576"/>
              <a:gd name="connsiteX92" fmla="*/ 2458696 w 8216402"/>
              <a:gd name="connsiteY92" fmla="*/ 474699 h 2511576"/>
              <a:gd name="connsiteX93" fmla="*/ 2448648 w 8216402"/>
              <a:gd name="connsiteY93" fmla="*/ 444553 h 2511576"/>
              <a:gd name="connsiteX94" fmla="*/ 2438600 w 8216402"/>
              <a:gd name="connsiteY94" fmla="*/ 384263 h 2511576"/>
              <a:gd name="connsiteX95" fmla="*/ 2408455 w 8216402"/>
              <a:gd name="connsiteY95" fmla="*/ 364167 h 2511576"/>
              <a:gd name="connsiteX96" fmla="*/ 2358213 w 8216402"/>
              <a:gd name="connsiteY96" fmla="*/ 374215 h 2511576"/>
              <a:gd name="connsiteX97" fmla="*/ 2348164 w 8216402"/>
              <a:gd name="connsiteY97" fmla="*/ 404360 h 2511576"/>
              <a:gd name="connsiteX98" fmla="*/ 2318019 w 8216402"/>
              <a:gd name="connsiteY98" fmla="*/ 414408 h 2511576"/>
              <a:gd name="connsiteX99" fmla="*/ 2297923 w 8216402"/>
              <a:gd name="connsiteY99" fmla="*/ 444553 h 2511576"/>
              <a:gd name="connsiteX100" fmla="*/ 2287874 w 8216402"/>
              <a:gd name="connsiteY100" fmla="*/ 504844 h 2511576"/>
              <a:gd name="connsiteX101" fmla="*/ 2227584 w 8216402"/>
              <a:gd name="connsiteY101" fmla="*/ 494795 h 2511576"/>
              <a:gd name="connsiteX102" fmla="*/ 2197439 w 8216402"/>
              <a:gd name="connsiteY102" fmla="*/ 424457 h 2511576"/>
              <a:gd name="connsiteX103" fmla="*/ 2157246 w 8216402"/>
              <a:gd name="connsiteY103" fmla="*/ 414408 h 2511576"/>
              <a:gd name="connsiteX104" fmla="*/ 2056762 w 8216402"/>
              <a:gd name="connsiteY104" fmla="*/ 394312 h 2511576"/>
              <a:gd name="connsiteX105" fmla="*/ 1996472 w 8216402"/>
              <a:gd name="connsiteY105" fmla="*/ 404360 h 2511576"/>
              <a:gd name="connsiteX106" fmla="*/ 1705070 w 8216402"/>
              <a:gd name="connsiteY106" fmla="*/ 263683 h 2511576"/>
              <a:gd name="connsiteX107" fmla="*/ 1654828 w 8216402"/>
              <a:gd name="connsiteY107" fmla="*/ 112958 h 2511576"/>
              <a:gd name="connsiteX108" fmla="*/ 1644780 w 8216402"/>
              <a:gd name="connsiteY108" fmla="*/ 82813 h 2511576"/>
              <a:gd name="connsiteX109" fmla="*/ 1564393 w 8216402"/>
              <a:gd name="connsiteY109" fmla="*/ 123006 h 2511576"/>
              <a:gd name="connsiteX110" fmla="*/ 1554345 w 8216402"/>
              <a:gd name="connsiteY110" fmla="*/ 153151 h 2511576"/>
              <a:gd name="connsiteX111" fmla="*/ 1574441 w 8216402"/>
              <a:gd name="connsiteY111" fmla="*/ 283780 h 2511576"/>
              <a:gd name="connsiteX112" fmla="*/ 1584490 w 8216402"/>
              <a:gd name="connsiteY112" fmla="*/ 313925 h 2511576"/>
              <a:gd name="connsiteX113" fmla="*/ 1604586 w 8216402"/>
              <a:gd name="connsiteY113" fmla="*/ 344070 h 2511576"/>
              <a:gd name="connsiteX114" fmla="*/ 1614635 w 8216402"/>
              <a:gd name="connsiteY114" fmla="*/ 384263 h 2511576"/>
              <a:gd name="connsiteX115" fmla="*/ 1634731 w 8216402"/>
              <a:gd name="connsiteY115" fmla="*/ 414408 h 2511576"/>
              <a:gd name="connsiteX116" fmla="*/ 1644780 w 8216402"/>
              <a:gd name="connsiteY116" fmla="*/ 444553 h 2511576"/>
              <a:gd name="connsiteX117" fmla="*/ 1624683 w 8216402"/>
              <a:gd name="connsiteY117" fmla="*/ 615375 h 2511576"/>
              <a:gd name="connsiteX118" fmla="*/ 1544296 w 8216402"/>
              <a:gd name="connsiteY118" fmla="*/ 595279 h 2511576"/>
              <a:gd name="connsiteX119" fmla="*/ 1514151 w 8216402"/>
              <a:gd name="connsiteY119" fmla="*/ 534989 h 2511576"/>
              <a:gd name="connsiteX120" fmla="*/ 1494055 w 8216402"/>
              <a:gd name="connsiteY120" fmla="*/ 494795 h 2511576"/>
              <a:gd name="connsiteX121" fmla="*/ 1484006 w 8216402"/>
              <a:gd name="connsiteY121" fmla="*/ 464650 h 2511576"/>
              <a:gd name="connsiteX122" fmla="*/ 1453861 w 8216402"/>
              <a:gd name="connsiteY122" fmla="*/ 454602 h 2511576"/>
              <a:gd name="connsiteX123" fmla="*/ 1433764 w 8216402"/>
              <a:gd name="connsiteY123" fmla="*/ 404360 h 2511576"/>
              <a:gd name="connsiteX124" fmla="*/ 1423716 w 8216402"/>
              <a:gd name="connsiteY124" fmla="*/ 374215 h 2511576"/>
              <a:gd name="connsiteX125" fmla="*/ 1403619 w 8216402"/>
              <a:gd name="connsiteY125" fmla="*/ 334022 h 2511576"/>
              <a:gd name="connsiteX126" fmla="*/ 1383523 w 8216402"/>
              <a:gd name="connsiteY126" fmla="*/ 263683 h 2511576"/>
              <a:gd name="connsiteX127" fmla="*/ 1353378 w 8216402"/>
              <a:gd name="connsiteY127" fmla="*/ 243586 h 2511576"/>
              <a:gd name="connsiteX128" fmla="*/ 1293088 w 8216402"/>
              <a:gd name="connsiteY128" fmla="*/ 283780 h 2511576"/>
              <a:gd name="connsiteX129" fmla="*/ 1262942 w 8216402"/>
              <a:gd name="connsiteY129" fmla="*/ 293828 h 2511576"/>
              <a:gd name="connsiteX130" fmla="*/ 1222749 w 8216402"/>
              <a:gd name="connsiteY130" fmla="*/ 273731 h 2511576"/>
              <a:gd name="connsiteX131" fmla="*/ 1192604 w 8216402"/>
              <a:gd name="connsiteY131" fmla="*/ 263683 h 2511576"/>
              <a:gd name="connsiteX132" fmla="*/ 1142362 w 8216402"/>
              <a:gd name="connsiteY132" fmla="*/ 193345 h 2511576"/>
              <a:gd name="connsiteX133" fmla="*/ 1132314 w 8216402"/>
              <a:gd name="connsiteY133" fmla="*/ 163200 h 2511576"/>
              <a:gd name="connsiteX134" fmla="*/ 1102169 w 8216402"/>
              <a:gd name="connsiteY134" fmla="*/ 183296 h 2511576"/>
              <a:gd name="connsiteX135" fmla="*/ 1072024 w 8216402"/>
              <a:gd name="connsiteY135" fmla="*/ 193345 h 2511576"/>
              <a:gd name="connsiteX136" fmla="*/ 1041879 w 8216402"/>
              <a:gd name="connsiteY136" fmla="*/ 253635 h 2511576"/>
              <a:gd name="connsiteX137" fmla="*/ 1031830 w 8216402"/>
              <a:gd name="connsiteY137" fmla="*/ 283780 h 2511576"/>
              <a:gd name="connsiteX138" fmla="*/ 981589 w 8216402"/>
              <a:gd name="connsiteY138" fmla="*/ 273731 h 2511576"/>
              <a:gd name="connsiteX139" fmla="*/ 1001685 w 8216402"/>
              <a:gd name="connsiteY139" fmla="*/ 213441 h 2511576"/>
              <a:gd name="connsiteX140" fmla="*/ 981589 w 8216402"/>
              <a:gd name="connsiteY140" fmla="*/ 133055 h 2511576"/>
              <a:gd name="connsiteX141" fmla="*/ 971540 w 8216402"/>
              <a:gd name="connsiteY141" fmla="*/ 102910 h 2511576"/>
              <a:gd name="connsiteX142" fmla="*/ 951444 w 8216402"/>
              <a:gd name="connsiteY142" fmla="*/ 72764 h 2511576"/>
              <a:gd name="connsiteX143" fmla="*/ 941395 w 8216402"/>
              <a:gd name="connsiteY143" fmla="*/ 32571 h 2511576"/>
              <a:gd name="connsiteX144" fmla="*/ 881105 w 8216402"/>
              <a:gd name="connsiteY144" fmla="*/ 42619 h 2511576"/>
              <a:gd name="connsiteX145" fmla="*/ 790670 w 8216402"/>
              <a:gd name="connsiteY145" fmla="*/ 32571 h 2511576"/>
              <a:gd name="connsiteX146" fmla="*/ 760525 w 8216402"/>
              <a:gd name="connsiteY146" fmla="*/ 2426 h 2511576"/>
              <a:gd name="connsiteX147" fmla="*/ 690186 w 8216402"/>
              <a:gd name="connsiteY147" fmla="*/ 22523 h 2511576"/>
              <a:gd name="connsiteX148" fmla="*/ 469123 w 8216402"/>
              <a:gd name="connsiteY148" fmla="*/ 62716 h 2511576"/>
              <a:gd name="connsiteX149" fmla="*/ 428929 w 8216402"/>
              <a:gd name="connsiteY149" fmla="*/ 102910 h 2511576"/>
              <a:gd name="connsiteX150" fmla="*/ 368639 w 8216402"/>
              <a:gd name="connsiteY150" fmla="*/ 133055 h 2511576"/>
              <a:gd name="connsiteX151" fmla="*/ 358591 w 8216402"/>
              <a:gd name="connsiteY151" fmla="*/ 163200 h 2511576"/>
              <a:gd name="connsiteX152" fmla="*/ 308349 w 8216402"/>
              <a:gd name="connsiteY152" fmla="*/ 243586 h 2511576"/>
              <a:gd name="connsiteX153" fmla="*/ 268156 w 8216402"/>
              <a:gd name="connsiteY153" fmla="*/ 283780 h 2511576"/>
              <a:gd name="connsiteX154" fmla="*/ 207866 w 8216402"/>
              <a:gd name="connsiteY154" fmla="*/ 323973 h 2511576"/>
              <a:gd name="connsiteX155" fmla="*/ 167672 w 8216402"/>
              <a:gd name="connsiteY155" fmla="*/ 344070 h 2511576"/>
              <a:gd name="connsiteX156" fmla="*/ 137527 w 8216402"/>
              <a:gd name="connsiteY156" fmla="*/ 334022 h 2511576"/>
              <a:gd name="connsiteX157" fmla="*/ 87285 w 8216402"/>
              <a:gd name="connsiteY157" fmla="*/ 323973 h 2511576"/>
              <a:gd name="connsiteX158" fmla="*/ 77237 w 8216402"/>
              <a:gd name="connsiteY158" fmla="*/ 293828 h 2511576"/>
              <a:gd name="connsiteX159" fmla="*/ 47092 w 8216402"/>
              <a:gd name="connsiteY159" fmla="*/ 283780 h 2511576"/>
              <a:gd name="connsiteX160" fmla="*/ 26995 w 8216402"/>
              <a:gd name="connsiteY160" fmla="*/ 203393 h 2511576"/>
              <a:gd name="connsiteX161" fmla="*/ 16947 w 8216402"/>
              <a:gd name="connsiteY161" fmla="*/ 12474 h 2511576"/>
              <a:gd name="connsiteX0" fmla="*/ 8216402 w 8216402"/>
              <a:gd name="connsiteY0" fmla="*/ 1278567 h 2511576"/>
              <a:gd name="connsiteX1" fmla="*/ 7774275 w 8216402"/>
              <a:gd name="connsiteY1" fmla="*/ 1007261 h 2511576"/>
              <a:gd name="connsiteX2" fmla="*/ 8146063 w 8216402"/>
              <a:gd name="connsiteY2" fmla="*/ 1409195 h 2511576"/>
              <a:gd name="connsiteX3" fmla="*/ 7945096 w 8216402"/>
              <a:gd name="connsiteY3" fmla="*/ 1439340 h 2511576"/>
              <a:gd name="connsiteX4" fmla="*/ 7744129 w 8216402"/>
              <a:gd name="connsiteY4" fmla="*/ 1600114 h 2511576"/>
              <a:gd name="connsiteX5" fmla="*/ 7673791 w 8216402"/>
              <a:gd name="connsiteY5" fmla="*/ 1600114 h 2511576"/>
              <a:gd name="connsiteX6" fmla="*/ 7593404 w 8216402"/>
              <a:gd name="connsiteY6" fmla="*/ 1569969 h 2511576"/>
              <a:gd name="connsiteX7" fmla="*/ 7513017 w 8216402"/>
              <a:gd name="connsiteY7" fmla="*/ 1620211 h 2511576"/>
              <a:gd name="connsiteX8" fmla="*/ 7231663 w 8216402"/>
              <a:gd name="connsiteY8" fmla="*/ 1650356 h 2511576"/>
              <a:gd name="connsiteX9" fmla="*/ 7151277 w 8216402"/>
              <a:gd name="connsiteY9" fmla="*/ 1479534 h 2511576"/>
              <a:gd name="connsiteX10" fmla="*/ 7151277 w 8216402"/>
              <a:gd name="connsiteY10" fmla="*/ 1479534 h 2511576"/>
              <a:gd name="connsiteX11" fmla="*/ 7060841 w 8216402"/>
              <a:gd name="connsiteY11" fmla="*/ 1459437 h 2511576"/>
              <a:gd name="connsiteX12" fmla="*/ 7010600 w 8216402"/>
              <a:gd name="connsiteY12" fmla="*/ 1469485 h 2511576"/>
              <a:gd name="connsiteX13" fmla="*/ 6859874 w 8216402"/>
              <a:gd name="connsiteY13" fmla="*/ 1620211 h 2511576"/>
              <a:gd name="connsiteX14" fmla="*/ 6879971 w 8216402"/>
              <a:gd name="connsiteY14" fmla="*/ 1650356 h 2511576"/>
              <a:gd name="connsiteX15" fmla="*/ 6819681 w 8216402"/>
              <a:gd name="connsiteY15" fmla="*/ 1720694 h 2511576"/>
              <a:gd name="connsiteX16" fmla="*/ 6789536 w 8216402"/>
              <a:gd name="connsiteY16" fmla="*/ 1730742 h 2511576"/>
              <a:gd name="connsiteX17" fmla="*/ 6779488 w 8216402"/>
              <a:gd name="connsiteY17" fmla="*/ 1770936 h 2511576"/>
              <a:gd name="connsiteX18" fmla="*/ 6759391 w 8216402"/>
              <a:gd name="connsiteY18" fmla="*/ 1801081 h 2511576"/>
              <a:gd name="connsiteX19" fmla="*/ 6719197 w 8216402"/>
              <a:gd name="connsiteY19" fmla="*/ 1861371 h 2511576"/>
              <a:gd name="connsiteX20" fmla="*/ 6679004 w 8216402"/>
              <a:gd name="connsiteY20" fmla="*/ 1921661 h 2511576"/>
              <a:gd name="connsiteX21" fmla="*/ 6658907 w 8216402"/>
              <a:gd name="connsiteY21" fmla="*/ 1951806 h 2511576"/>
              <a:gd name="connsiteX22" fmla="*/ 6628762 w 8216402"/>
              <a:gd name="connsiteY22" fmla="*/ 1961855 h 2511576"/>
              <a:gd name="connsiteX23" fmla="*/ 6568472 w 8216402"/>
              <a:gd name="connsiteY23" fmla="*/ 2012096 h 2511576"/>
              <a:gd name="connsiteX24" fmla="*/ 6528279 w 8216402"/>
              <a:gd name="connsiteY24" fmla="*/ 2022145 h 2511576"/>
              <a:gd name="connsiteX25" fmla="*/ 6488085 w 8216402"/>
              <a:gd name="connsiteY25" fmla="*/ 2042241 h 2511576"/>
              <a:gd name="connsiteX26" fmla="*/ 6457940 w 8216402"/>
              <a:gd name="connsiteY26" fmla="*/ 2072386 h 2511576"/>
              <a:gd name="connsiteX27" fmla="*/ 6437844 w 8216402"/>
              <a:gd name="connsiteY27" fmla="*/ 2102531 h 2511576"/>
              <a:gd name="connsiteX28" fmla="*/ 6407699 w 8216402"/>
              <a:gd name="connsiteY28" fmla="*/ 2112580 h 2511576"/>
              <a:gd name="connsiteX29" fmla="*/ 6367505 w 8216402"/>
              <a:gd name="connsiteY29" fmla="*/ 2152773 h 2511576"/>
              <a:gd name="connsiteX30" fmla="*/ 6347408 w 8216402"/>
              <a:gd name="connsiteY30" fmla="*/ 2182918 h 2511576"/>
              <a:gd name="connsiteX31" fmla="*/ 6307215 w 8216402"/>
              <a:gd name="connsiteY31" fmla="*/ 2273353 h 2511576"/>
              <a:gd name="connsiteX32" fmla="*/ 6297167 w 8216402"/>
              <a:gd name="connsiteY32" fmla="*/ 2303499 h 2511576"/>
              <a:gd name="connsiteX33" fmla="*/ 6186635 w 8216402"/>
              <a:gd name="connsiteY33" fmla="*/ 2283402 h 2511576"/>
              <a:gd name="connsiteX34" fmla="*/ 6146441 w 8216402"/>
              <a:gd name="connsiteY34" fmla="*/ 2273353 h 2511576"/>
              <a:gd name="connsiteX35" fmla="*/ 6076103 w 8216402"/>
              <a:gd name="connsiteY35" fmla="*/ 2283402 h 2511576"/>
              <a:gd name="connsiteX36" fmla="*/ 6056006 w 8216402"/>
              <a:gd name="connsiteY36" fmla="*/ 2333644 h 2511576"/>
              <a:gd name="connsiteX37" fmla="*/ 6025861 w 8216402"/>
              <a:gd name="connsiteY37" fmla="*/ 2343692 h 2511576"/>
              <a:gd name="connsiteX38" fmla="*/ 5985668 w 8216402"/>
              <a:gd name="connsiteY38" fmla="*/ 2323595 h 2511576"/>
              <a:gd name="connsiteX39" fmla="*/ 5965571 w 8216402"/>
              <a:gd name="connsiteY39" fmla="*/ 2293450 h 2511576"/>
              <a:gd name="connsiteX40" fmla="*/ 5925378 w 8216402"/>
              <a:gd name="connsiteY40" fmla="*/ 2213063 h 2511576"/>
              <a:gd name="connsiteX41" fmla="*/ 5915329 w 8216402"/>
              <a:gd name="connsiteY41" fmla="*/ 2182918 h 2511576"/>
              <a:gd name="connsiteX42" fmla="*/ 5885184 w 8216402"/>
              <a:gd name="connsiteY42" fmla="*/ 2162822 h 2511576"/>
              <a:gd name="connsiteX43" fmla="*/ 5855039 w 8216402"/>
              <a:gd name="connsiteY43" fmla="*/ 2172870 h 2511576"/>
              <a:gd name="connsiteX44" fmla="*/ 5824894 w 8216402"/>
              <a:gd name="connsiteY44" fmla="*/ 2273353 h 2511576"/>
              <a:gd name="connsiteX45" fmla="*/ 5794749 w 8216402"/>
              <a:gd name="connsiteY45" fmla="*/ 2303499 h 2511576"/>
              <a:gd name="connsiteX46" fmla="*/ 5704314 w 8216402"/>
              <a:gd name="connsiteY46" fmla="*/ 2343692 h 2511576"/>
              <a:gd name="connsiteX47" fmla="*/ 5674169 w 8216402"/>
              <a:gd name="connsiteY47" fmla="*/ 2363789 h 2511576"/>
              <a:gd name="connsiteX48" fmla="*/ 5644024 w 8216402"/>
              <a:gd name="connsiteY48" fmla="*/ 2373837 h 2511576"/>
              <a:gd name="connsiteX49" fmla="*/ 5573685 w 8216402"/>
              <a:gd name="connsiteY49" fmla="*/ 2393934 h 2511576"/>
              <a:gd name="connsiteX50" fmla="*/ 5513395 w 8216402"/>
              <a:gd name="connsiteY50" fmla="*/ 2464272 h 2511576"/>
              <a:gd name="connsiteX51" fmla="*/ 5483250 w 8216402"/>
              <a:gd name="connsiteY51" fmla="*/ 2474320 h 2511576"/>
              <a:gd name="connsiteX52" fmla="*/ 5412912 w 8216402"/>
              <a:gd name="connsiteY52" fmla="*/ 2504466 h 2511576"/>
              <a:gd name="connsiteX53" fmla="*/ 5382767 w 8216402"/>
              <a:gd name="connsiteY53" fmla="*/ 2484369 h 2511576"/>
              <a:gd name="connsiteX54" fmla="*/ 5352622 w 8216402"/>
              <a:gd name="connsiteY54" fmla="*/ 2474320 h 2511576"/>
              <a:gd name="connsiteX55" fmla="*/ 5242090 w 8216402"/>
              <a:gd name="connsiteY55" fmla="*/ 2444175 h 2511576"/>
              <a:gd name="connsiteX56" fmla="*/ 5191848 w 8216402"/>
              <a:gd name="connsiteY56" fmla="*/ 2414030 h 2511576"/>
              <a:gd name="connsiteX57" fmla="*/ 5000929 w 8216402"/>
              <a:gd name="connsiteY57" fmla="*/ 2383885 h 2511576"/>
              <a:gd name="connsiteX58" fmla="*/ 4850204 w 8216402"/>
              <a:gd name="connsiteY58" fmla="*/ 2403982 h 2511576"/>
              <a:gd name="connsiteX59" fmla="*/ 4820059 w 8216402"/>
              <a:gd name="connsiteY59" fmla="*/ 2414030 h 2511576"/>
              <a:gd name="connsiteX60" fmla="*/ 4739672 w 8216402"/>
              <a:gd name="connsiteY60" fmla="*/ 2393934 h 2511576"/>
              <a:gd name="connsiteX61" fmla="*/ 4609044 w 8216402"/>
              <a:gd name="connsiteY61" fmla="*/ 2383885 h 2511576"/>
              <a:gd name="connsiteX62" fmla="*/ 4568850 w 8216402"/>
              <a:gd name="connsiteY62" fmla="*/ 2323595 h 2511576"/>
              <a:gd name="connsiteX63" fmla="*/ 4498512 w 8216402"/>
              <a:gd name="connsiteY63" fmla="*/ 2293450 h 2511576"/>
              <a:gd name="connsiteX64" fmla="*/ 4438222 w 8216402"/>
              <a:gd name="connsiteY64" fmla="*/ 2253257 h 2511576"/>
              <a:gd name="connsiteX65" fmla="*/ 4408077 w 8216402"/>
              <a:gd name="connsiteY65" fmla="*/ 2223112 h 2511576"/>
              <a:gd name="connsiteX66" fmla="*/ 4367883 w 8216402"/>
              <a:gd name="connsiteY66" fmla="*/ 2162822 h 2511576"/>
              <a:gd name="connsiteX67" fmla="*/ 4307593 w 8216402"/>
              <a:gd name="connsiteY67" fmla="*/ 2132677 h 2511576"/>
              <a:gd name="connsiteX68" fmla="*/ 4287496 w 8216402"/>
              <a:gd name="connsiteY68" fmla="*/ 2082435 h 2511576"/>
              <a:gd name="connsiteX69" fmla="*/ 4257351 w 8216402"/>
              <a:gd name="connsiteY69" fmla="*/ 2062338 h 2511576"/>
              <a:gd name="connsiteX70" fmla="*/ 4187013 w 8216402"/>
              <a:gd name="connsiteY70" fmla="*/ 2012096 h 2511576"/>
              <a:gd name="connsiteX71" fmla="*/ 4156868 w 8216402"/>
              <a:gd name="connsiteY71" fmla="*/ 1951806 h 2511576"/>
              <a:gd name="connsiteX72" fmla="*/ 4126723 w 8216402"/>
              <a:gd name="connsiteY72" fmla="*/ 1881468 h 2511576"/>
              <a:gd name="connsiteX73" fmla="*/ 4096578 w 8216402"/>
              <a:gd name="connsiteY73" fmla="*/ 1851323 h 2511576"/>
              <a:gd name="connsiteX74" fmla="*/ 4086529 w 8216402"/>
              <a:gd name="connsiteY74" fmla="*/ 1821178 h 2511576"/>
              <a:gd name="connsiteX75" fmla="*/ 4036288 w 8216402"/>
              <a:gd name="connsiteY75" fmla="*/ 1780984 h 2511576"/>
              <a:gd name="connsiteX76" fmla="*/ 4016191 w 8216402"/>
              <a:gd name="connsiteY76" fmla="*/ 1720694 h 2511576"/>
              <a:gd name="connsiteX77" fmla="*/ 3996094 w 8216402"/>
              <a:gd name="connsiteY77" fmla="*/ 1660404 h 2511576"/>
              <a:gd name="connsiteX78" fmla="*/ 3935804 w 8216402"/>
              <a:gd name="connsiteY78" fmla="*/ 1650356 h 2511576"/>
              <a:gd name="connsiteX79" fmla="*/ 3835321 w 8216402"/>
              <a:gd name="connsiteY79" fmla="*/ 1620211 h 2511576"/>
              <a:gd name="connsiteX80" fmla="*/ 3694644 w 8216402"/>
              <a:gd name="connsiteY80" fmla="*/ 1600114 h 2511576"/>
              <a:gd name="connsiteX81" fmla="*/ 3634353 w 8216402"/>
              <a:gd name="connsiteY81" fmla="*/ 1580017 h 2511576"/>
              <a:gd name="connsiteX82" fmla="*/ 3553967 w 8216402"/>
              <a:gd name="connsiteY82" fmla="*/ 1549872 h 2511576"/>
              <a:gd name="connsiteX83" fmla="*/ 3503725 w 8216402"/>
              <a:gd name="connsiteY83" fmla="*/ 1499630 h 2511576"/>
              <a:gd name="connsiteX84" fmla="*/ 3473580 w 8216402"/>
              <a:gd name="connsiteY84" fmla="*/ 1489582 h 2511576"/>
              <a:gd name="connsiteX85" fmla="*/ 3473580 w 8216402"/>
              <a:gd name="connsiteY85" fmla="*/ 1469485 h 2511576"/>
              <a:gd name="connsiteX86" fmla="*/ 3162081 w 8216402"/>
              <a:gd name="connsiteY86" fmla="*/ 886681 h 2511576"/>
              <a:gd name="connsiteX87" fmla="*/ 3031452 w 8216402"/>
              <a:gd name="connsiteY87" fmla="*/ 595279 h 2511576"/>
              <a:gd name="connsiteX88" fmla="*/ 2850582 w 8216402"/>
              <a:gd name="connsiteY88" fmla="*/ 565134 h 2511576"/>
              <a:gd name="connsiteX89" fmla="*/ 2820437 w 8216402"/>
              <a:gd name="connsiteY89" fmla="*/ 494795 h 2511576"/>
              <a:gd name="connsiteX90" fmla="*/ 2639567 w 8216402"/>
              <a:gd name="connsiteY90" fmla="*/ 545037 h 2511576"/>
              <a:gd name="connsiteX91" fmla="*/ 2539083 w 8216402"/>
              <a:gd name="connsiteY91" fmla="*/ 524940 h 2511576"/>
              <a:gd name="connsiteX92" fmla="*/ 2458696 w 8216402"/>
              <a:gd name="connsiteY92" fmla="*/ 474699 h 2511576"/>
              <a:gd name="connsiteX93" fmla="*/ 2448648 w 8216402"/>
              <a:gd name="connsiteY93" fmla="*/ 444553 h 2511576"/>
              <a:gd name="connsiteX94" fmla="*/ 2438600 w 8216402"/>
              <a:gd name="connsiteY94" fmla="*/ 384263 h 2511576"/>
              <a:gd name="connsiteX95" fmla="*/ 2408455 w 8216402"/>
              <a:gd name="connsiteY95" fmla="*/ 364167 h 2511576"/>
              <a:gd name="connsiteX96" fmla="*/ 2358213 w 8216402"/>
              <a:gd name="connsiteY96" fmla="*/ 374215 h 2511576"/>
              <a:gd name="connsiteX97" fmla="*/ 2348164 w 8216402"/>
              <a:gd name="connsiteY97" fmla="*/ 404360 h 2511576"/>
              <a:gd name="connsiteX98" fmla="*/ 2318019 w 8216402"/>
              <a:gd name="connsiteY98" fmla="*/ 414408 h 2511576"/>
              <a:gd name="connsiteX99" fmla="*/ 2297923 w 8216402"/>
              <a:gd name="connsiteY99" fmla="*/ 444553 h 2511576"/>
              <a:gd name="connsiteX100" fmla="*/ 2287874 w 8216402"/>
              <a:gd name="connsiteY100" fmla="*/ 504844 h 2511576"/>
              <a:gd name="connsiteX101" fmla="*/ 2227584 w 8216402"/>
              <a:gd name="connsiteY101" fmla="*/ 494795 h 2511576"/>
              <a:gd name="connsiteX102" fmla="*/ 2197439 w 8216402"/>
              <a:gd name="connsiteY102" fmla="*/ 424457 h 2511576"/>
              <a:gd name="connsiteX103" fmla="*/ 2157246 w 8216402"/>
              <a:gd name="connsiteY103" fmla="*/ 414408 h 2511576"/>
              <a:gd name="connsiteX104" fmla="*/ 2056762 w 8216402"/>
              <a:gd name="connsiteY104" fmla="*/ 394312 h 2511576"/>
              <a:gd name="connsiteX105" fmla="*/ 1996472 w 8216402"/>
              <a:gd name="connsiteY105" fmla="*/ 404360 h 2511576"/>
              <a:gd name="connsiteX106" fmla="*/ 1705070 w 8216402"/>
              <a:gd name="connsiteY106" fmla="*/ 263683 h 2511576"/>
              <a:gd name="connsiteX107" fmla="*/ 1654828 w 8216402"/>
              <a:gd name="connsiteY107" fmla="*/ 112958 h 2511576"/>
              <a:gd name="connsiteX108" fmla="*/ 1644780 w 8216402"/>
              <a:gd name="connsiteY108" fmla="*/ 82813 h 2511576"/>
              <a:gd name="connsiteX109" fmla="*/ 1564393 w 8216402"/>
              <a:gd name="connsiteY109" fmla="*/ 123006 h 2511576"/>
              <a:gd name="connsiteX110" fmla="*/ 1554345 w 8216402"/>
              <a:gd name="connsiteY110" fmla="*/ 153151 h 2511576"/>
              <a:gd name="connsiteX111" fmla="*/ 1574441 w 8216402"/>
              <a:gd name="connsiteY111" fmla="*/ 283780 h 2511576"/>
              <a:gd name="connsiteX112" fmla="*/ 1584490 w 8216402"/>
              <a:gd name="connsiteY112" fmla="*/ 313925 h 2511576"/>
              <a:gd name="connsiteX113" fmla="*/ 1604586 w 8216402"/>
              <a:gd name="connsiteY113" fmla="*/ 344070 h 2511576"/>
              <a:gd name="connsiteX114" fmla="*/ 1614635 w 8216402"/>
              <a:gd name="connsiteY114" fmla="*/ 384263 h 2511576"/>
              <a:gd name="connsiteX115" fmla="*/ 1634731 w 8216402"/>
              <a:gd name="connsiteY115" fmla="*/ 414408 h 2511576"/>
              <a:gd name="connsiteX116" fmla="*/ 1644780 w 8216402"/>
              <a:gd name="connsiteY116" fmla="*/ 444553 h 2511576"/>
              <a:gd name="connsiteX117" fmla="*/ 1624683 w 8216402"/>
              <a:gd name="connsiteY117" fmla="*/ 615375 h 2511576"/>
              <a:gd name="connsiteX118" fmla="*/ 1544296 w 8216402"/>
              <a:gd name="connsiteY118" fmla="*/ 595279 h 2511576"/>
              <a:gd name="connsiteX119" fmla="*/ 1514151 w 8216402"/>
              <a:gd name="connsiteY119" fmla="*/ 534989 h 2511576"/>
              <a:gd name="connsiteX120" fmla="*/ 1494055 w 8216402"/>
              <a:gd name="connsiteY120" fmla="*/ 494795 h 2511576"/>
              <a:gd name="connsiteX121" fmla="*/ 1484006 w 8216402"/>
              <a:gd name="connsiteY121" fmla="*/ 464650 h 2511576"/>
              <a:gd name="connsiteX122" fmla="*/ 1453861 w 8216402"/>
              <a:gd name="connsiteY122" fmla="*/ 454602 h 2511576"/>
              <a:gd name="connsiteX123" fmla="*/ 1433764 w 8216402"/>
              <a:gd name="connsiteY123" fmla="*/ 404360 h 2511576"/>
              <a:gd name="connsiteX124" fmla="*/ 1423716 w 8216402"/>
              <a:gd name="connsiteY124" fmla="*/ 374215 h 2511576"/>
              <a:gd name="connsiteX125" fmla="*/ 1403619 w 8216402"/>
              <a:gd name="connsiteY125" fmla="*/ 334022 h 2511576"/>
              <a:gd name="connsiteX126" fmla="*/ 1383523 w 8216402"/>
              <a:gd name="connsiteY126" fmla="*/ 263683 h 2511576"/>
              <a:gd name="connsiteX127" fmla="*/ 1353378 w 8216402"/>
              <a:gd name="connsiteY127" fmla="*/ 243586 h 2511576"/>
              <a:gd name="connsiteX128" fmla="*/ 1293088 w 8216402"/>
              <a:gd name="connsiteY128" fmla="*/ 283780 h 2511576"/>
              <a:gd name="connsiteX129" fmla="*/ 1262942 w 8216402"/>
              <a:gd name="connsiteY129" fmla="*/ 293828 h 2511576"/>
              <a:gd name="connsiteX130" fmla="*/ 1222749 w 8216402"/>
              <a:gd name="connsiteY130" fmla="*/ 273731 h 2511576"/>
              <a:gd name="connsiteX131" fmla="*/ 1192604 w 8216402"/>
              <a:gd name="connsiteY131" fmla="*/ 263683 h 2511576"/>
              <a:gd name="connsiteX132" fmla="*/ 1142362 w 8216402"/>
              <a:gd name="connsiteY132" fmla="*/ 193345 h 2511576"/>
              <a:gd name="connsiteX133" fmla="*/ 1132314 w 8216402"/>
              <a:gd name="connsiteY133" fmla="*/ 163200 h 2511576"/>
              <a:gd name="connsiteX134" fmla="*/ 1102169 w 8216402"/>
              <a:gd name="connsiteY134" fmla="*/ 183296 h 2511576"/>
              <a:gd name="connsiteX135" fmla="*/ 1072024 w 8216402"/>
              <a:gd name="connsiteY135" fmla="*/ 193345 h 2511576"/>
              <a:gd name="connsiteX136" fmla="*/ 1041879 w 8216402"/>
              <a:gd name="connsiteY136" fmla="*/ 253635 h 2511576"/>
              <a:gd name="connsiteX137" fmla="*/ 1031830 w 8216402"/>
              <a:gd name="connsiteY137" fmla="*/ 283780 h 2511576"/>
              <a:gd name="connsiteX138" fmla="*/ 981589 w 8216402"/>
              <a:gd name="connsiteY138" fmla="*/ 273731 h 2511576"/>
              <a:gd name="connsiteX139" fmla="*/ 1001685 w 8216402"/>
              <a:gd name="connsiteY139" fmla="*/ 213441 h 2511576"/>
              <a:gd name="connsiteX140" fmla="*/ 981589 w 8216402"/>
              <a:gd name="connsiteY140" fmla="*/ 133055 h 2511576"/>
              <a:gd name="connsiteX141" fmla="*/ 971540 w 8216402"/>
              <a:gd name="connsiteY141" fmla="*/ 102910 h 2511576"/>
              <a:gd name="connsiteX142" fmla="*/ 951444 w 8216402"/>
              <a:gd name="connsiteY142" fmla="*/ 72764 h 2511576"/>
              <a:gd name="connsiteX143" fmla="*/ 941395 w 8216402"/>
              <a:gd name="connsiteY143" fmla="*/ 32571 h 2511576"/>
              <a:gd name="connsiteX144" fmla="*/ 881105 w 8216402"/>
              <a:gd name="connsiteY144" fmla="*/ 42619 h 2511576"/>
              <a:gd name="connsiteX145" fmla="*/ 790670 w 8216402"/>
              <a:gd name="connsiteY145" fmla="*/ 32571 h 2511576"/>
              <a:gd name="connsiteX146" fmla="*/ 760525 w 8216402"/>
              <a:gd name="connsiteY146" fmla="*/ 2426 h 2511576"/>
              <a:gd name="connsiteX147" fmla="*/ 690186 w 8216402"/>
              <a:gd name="connsiteY147" fmla="*/ 22523 h 2511576"/>
              <a:gd name="connsiteX148" fmla="*/ 469123 w 8216402"/>
              <a:gd name="connsiteY148" fmla="*/ 62716 h 2511576"/>
              <a:gd name="connsiteX149" fmla="*/ 428929 w 8216402"/>
              <a:gd name="connsiteY149" fmla="*/ 102910 h 2511576"/>
              <a:gd name="connsiteX150" fmla="*/ 368639 w 8216402"/>
              <a:gd name="connsiteY150" fmla="*/ 133055 h 2511576"/>
              <a:gd name="connsiteX151" fmla="*/ 358591 w 8216402"/>
              <a:gd name="connsiteY151" fmla="*/ 163200 h 2511576"/>
              <a:gd name="connsiteX152" fmla="*/ 308349 w 8216402"/>
              <a:gd name="connsiteY152" fmla="*/ 243586 h 2511576"/>
              <a:gd name="connsiteX153" fmla="*/ 268156 w 8216402"/>
              <a:gd name="connsiteY153" fmla="*/ 283780 h 2511576"/>
              <a:gd name="connsiteX154" fmla="*/ 207866 w 8216402"/>
              <a:gd name="connsiteY154" fmla="*/ 323973 h 2511576"/>
              <a:gd name="connsiteX155" fmla="*/ 167672 w 8216402"/>
              <a:gd name="connsiteY155" fmla="*/ 344070 h 2511576"/>
              <a:gd name="connsiteX156" fmla="*/ 137527 w 8216402"/>
              <a:gd name="connsiteY156" fmla="*/ 334022 h 2511576"/>
              <a:gd name="connsiteX157" fmla="*/ 87285 w 8216402"/>
              <a:gd name="connsiteY157" fmla="*/ 323973 h 2511576"/>
              <a:gd name="connsiteX158" fmla="*/ 77237 w 8216402"/>
              <a:gd name="connsiteY158" fmla="*/ 293828 h 2511576"/>
              <a:gd name="connsiteX159" fmla="*/ 47092 w 8216402"/>
              <a:gd name="connsiteY159" fmla="*/ 283780 h 2511576"/>
              <a:gd name="connsiteX160" fmla="*/ 26995 w 8216402"/>
              <a:gd name="connsiteY160" fmla="*/ 203393 h 2511576"/>
              <a:gd name="connsiteX161" fmla="*/ 16947 w 8216402"/>
              <a:gd name="connsiteY161" fmla="*/ 12474 h 2511576"/>
              <a:gd name="connsiteX0" fmla="*/ 8216402 w 8216402"/>
              <a:gd name="connsiteY0" fmla="*/ 1278567 h 2511576"/>
              <a:gd name="connsiteX1" fmla="*/ 8146063 w 8216402"/>
              <a:gd name="connsiteY1" fmla="*/ 1409195 h 2511576"/>
              <a:gd name="connsiteX2" fmla="*/ 7945096 w 8216402"/>
              <a:gd name="connsiteY2" fmla="*/ 1439340 h 2511576"/>
              <a:gd name="connsiteX3" fmla="*/ 7744129 w 8216402"/>
              <a:gd name="connsiteY3" fmla="*/ 1600114 h 2511576"/>
              <a:gd name="connsiteX4" fmla="*/ 7673791 w 8216402"/>
              <a:gd name="connsiteY4" fmla="*/ 1600114 h 2511576"/>
              <a:gd name="connsiteX5" fmla="*/ 7593404 w 8216402"/>
              <a:gd name="connsiteY5" fmla="*/ 1569969 h 2511576"/>
              <a:gd name="connsiteX6" fmla="*/ 7513017 w 8216402"/>
              <a:gd name="connsiteY6" fmla="*/ 1620211 h 2511576"/>
              <a:gd name="connsiteX7" fmla="*/ 7231663 w 8216402"/>
              <a:gd name="connsiteY7" fmla="*/ 1650356 h 2511576"/>
              <a:gd name="connsiteX8" fmla="*/ 7151277 w 8216402"/>
              <a:gd name="connsiteY8" fmla="*/ 1479534 h 2511576"/>
              <a:gd name="connsiteX9" fmla="*/ 7151277 w 8216402"/>
              <a:gd name="connsiteY9" fmla="*/ 1479534 h 2511576"/>
              <a:gd name="connsiteX10" fmla="*/ 7060841 w 8216402"/>
              <a:gd name="connsiteY10" fmla="*/ 1459437 h 2511576"/>
              <a:gd name="connsiteX11" fmla="*/ 7010600 w 8216402"/>
              <a:gd name="connsiteY11" fmla="*/ 1469485 h 2511576"/>
              <a:gd name="connsiteX12" fmla="*/ 6859874 w 8216402"/>
              <a:gd name="connsiteY12" fmla="*/ 1620211 h 2511576"/>
              <a:gd name="connsiteX13" fmla="*/ 6879971 w 8216402"/>
              <a:gd name="connsiteY13" fmla="*/ 1650356 h 2511576"/>
              <a:gd name="connsiteX14" fmla="*/ 6819681 w 8216402"/>
              <a:gd name="connsiteY14" fmla="*/ 1720694 h 2511576"/>
              <a:gd name="connsiteX15" fmla="*/ 6789536 w 8216402"/>
              <a:gd name="connsiteY15" fmla="*/ 1730742 h 2511576"/>
              <a:gd name="connsiteX16" fmla="*/ 6779488 w 8216402"/>
              <a:gd name="connsiteY16" fmla="*/ 1770936 h 2511576"/>
              <a:gd name="connsiteX17" fmla="*/ 6759391 w 8216402"/>
              <a:gd name="connsiteY17" fmla="*/ 1801081 h 2511576"/>
              <a:gd name="connsiteX18" fmla="*/ 6719197 w 8216402"/>
              <a:gd name="connsiteY18" fmla="*/ 1861371 h 2511576"/>
              <a:gd name="connsiteX19" fmla="*/ 6679004 w 8216402"/>
              <a:gd name="connsiteY19" fmla="*/ 1921661 h 2511576"/>
              <a:gd name="connsiteX20" fmla="*/ 6658907 w 8216402"/>
              <a:gd name="connsiteY20" fmla="*/ 1951806 h 2511576"/>
              <a:gd name="connsiteX21" fmla="*/ 6628762 w 8216402"/>
              <a:gd name="connsiteY21" fmla="*/ 1961855 h 2511576"/>
              <a:gd name="connsiteX22" fmla="*/ 6568472 w 8216402"/>
              <a:gd name="connsiteY22" fmla="*/ 2012096 h 2511576"/>
              <a:gd name="connsiteX23" fmla="*/ 6528279 w 8216402"/>
              <a:gd name="connsiteY23" fmla="*/ 2022145 h 2511576"/>
              <a:gd name="connsiteX24" fmla="*/ 6488085 w 8216402"/>
              <a:gd name="connsiteY24" fmla="*/ 2042241 h 2511576"/>
              <a:gd name="connsiteX25" fmla="*/ 6457940 w 8216402"/>
              <a:gd name="connsiteY25" fmla="*/ 2072386 h 2511576"/>
              <a:gd name="connsiteX26" fmla="*/ 6437844 w 8216402"/>
              <a:gd name="connsiteY26" fmla="*/ 2102531 h 2511576"/>
              <a:gd name="connsiteX27" fmla="*/ 6407699 w 8216402"/>
              <a:gd name="connsiteY27" fmla="*/ 2112580 h 2511576"/>
              <a:gd name="connsiteX28" fmla="*/ 6367505 w 8216402"/>
              <a:gd name="connsiteY28" fmla="*/ 2152773 h 2511576"/>
              <a:gd name="connsiteX29" fmla="*/ 6347408 w 8216402"/>
              <a:gd name="connsiteY29" fmla="*/ 2182918 h 2511576"/>
              <a:gd name="connsiteX30" fmla="*/ 6307215 w 8216402"/>
              <a:gd name="connsiteY30" fmla="*/ 2273353 h 2511576"/>
              <a:gd name="connsiteX31" fmla="*/ 6297167 w 8216402"/>
              <a:gd name="connsiteY31" fmla="*/ 2303499 h 2511576"/>
              <a:gd name="connsiteX32" fmla="*/ 6186635 w 8216402"/>
              <a:gd name="connsiteY32" fmla="*/ 2283402 h 2511576"/>
              <a:gd name="connsiteX33" fmla="*/ 6146441 w 8216402"/>
              <a:gd name="connsiteY33" fmla="*/ 2273353 h 2511576"/>
              <a:gd name="connsiteX34" fmla="*/ 6076103 w 8216402"/>
              <a:gd name="connsiteY34" fmla="*/ 2283402 h 2511576"/>
              <a:gd name="connsiteX35" fmla="*/ 6056006 w 8216402"/>
              <a:gd name="connsiteY35" fmla="*/ 2333644 h 2511576"/>
              <a:gd name="connsiteX36" fmla="*/ 6025861 w 8216402"/>
              <a:gd name="connsiteY36" fmla="*/ 2343692 h 2511576"/>
              <a:gd name="connsiteX37" fmla="*/ 5985668 w 8216402"/>
              <a:gd name="connsiteY37" fmla="*/ 2323595 h 2511576"/>
              <a:gd name="connsiteX38" fmla="*/ 5965571 w 8216402"/>
              <a:gd name="connsiteY38" fmla="*/ 2293450 h 2511576"/>
              <a:gd name="connsiteX39" fmla="*/ 5925378 w 8216402"/>
              <a:gd name="connsiteY39" fmla="*/ 2213063 h 2511576"/>
              <a:gd name="connsiteX40" fmla="*/ 5915329 w 8216402"/>
              <a:gd name="connsiteY40" fmla="*/ 2182918 h 2511576"/>
              <a:gd name="connsiteX41" fmla="*/ 5885184 w 8216402"/>
              <a:gd name="connsiteY41" fmla="*/ 2162822 h 2511576"/>
              <a:gd name="connsiteX42" fmla="*/ 5855039 w 8216402"/>
              <a:gd name="connsiteY42" fmla="*/ 2172870 h 2511576"/>
              <a:gd name="connsiteX43" fmla="*/ 5824894 w 8216402"/>
              <a:gd name="connsiteY43" fmla="*/ 2273353 h 2511576"/>
              <a:gd name="connsiteX44" fmla="*/ 5794749 w 8216402"/>
              <a:gd name="connsiteY44" fmla="*/ 2303499 h 2511576"/>
              <a:gd name="connsiteX45" fmla="*/ 5704314 w 8216402"/>
              <a:gd name="connsiteY45" fmla="*/ 2343692 h 2511576"/>
              <a:gd name="connsiteX46" fmla="*/ 5674169 w 8216402"/>
              <a:gd name="connsiteY46" fmla="*/ 2363789 h 2511576"/>
              <a:gd name="connsiteX47" fmla="*/ 5644024 w 8216402"/>
              <a:gd name="connsiteY47" fmla="*/ 2373837 h 2511576"/>
              <a:gd name="connsiteX48" fmla="*/ 5573685 w 8216402"/>
              <a:gd name="connsiteY48" fmla="*/ 2393934 h 2511576"/>
              <a:gd name="connsiteX49" fmla="*/ 5513395 w 8216402"/>
              <a:gd name="connsiteY49" fmla="*/ 2464272 h 2511576"/>
              <a:gd name="connsiteX50" fmla="*/ 5483250 w 8216402"/>
              <a:gd name="connsiteY50" fmla="*/ 2474320 h 2511576"/>
              <a:gd name="connsiteX51" fmla="*/ 5412912 w 8216402"/>
              <a:gd name="connsiteY51" fmla="*/ 2504466 h 2511576"/>
              <a:gd name="connsiteX52" fmla="*/ 5382767 w 8216402"/>
              <a:gd name="connsiteY52" fmla="*/ 2484369 h 2511576"/>
              <a:gd name="connsiteX53" fmla="*/ 5352622 w 8216402"/>
              <a:gd name="connsiteY53" fmla="*/ 2474320 h 2511576"/>
              <a:gd name="connsiteX54" fmla="*/ 5242090 w 8216402"/>
              <a:gd name="connsiteY54" fmla="*/ 2444175 h 2511576"/>
              <a:gd name="connsiteX55" fmla="*/ 5191848 w 8216402"/>
              <a:gd name="connsiteY55" fmla="*/ 2414030 h 2511576"/>
              <a:gd name="connsiteX56" fmla="*/ 5000929 w 8216402"/>
              <a:gd name="connsiteY56" fmla="*/ 2383885 h 2511576"/>
              <a:gd name="connsiteX57" fmla="*/ 4850204 w 8216402"/>
              <a:gd name="connsiteY57" fmla="*/ 2403982 h 2511576"/>
              <a:gd name="connsiteX58" fmla="*/ 4820059 w 8216402"/>
              <a:gd name="connsiteY58" fmla="*/ 2414030 h 2511576"/>
              <a:gd name="connsiteX59" fmla="*/ 4739672 w 8216402"/>
              <a:gd name="connsiteY59" fmla="*/ 2393934 h 2511576"/>
              <a:gd name="connsiteX60" fmla="*/ 4609044 w 8216402"/>
              <a:gd name="connsiteY60" fmla="*/ 2383885 h 2511576"/>
              <a:gd name="connsiteX61" fmla="*/ 4568850 w 8216402"/>
              <a:gd name="connsiteY61" fmla="*/ 2323595 h 2511576"/>
              <a:gd name="connsiteX62" fmla="*/ 4498512 w 8216402"/>
              <a:gd name="connsiteY62" fmla="*/ 2293450 h 2511576"/>
              <a:gd name="connsiteX63" fmla="*/ 4438222 w 8216402"/>
              <a:gd name="connsiteY63" fmla="*/ 2253257 h 2511576"/>
              <a:gd name="connsiteX64" fmla="*/ 4408077 w 8216402"/>
              <a:gd name="connsiteY64" fmla="*/ 2223112 h 2511576"/>
              <a:gd name="connsiteX65" fmla="*/ 4367883 w 8216402"/>
              <a:gd name="connsiteY65" fmla="*/ 2162822 h 2511576"/>
              <a:gd name="connsiteX66" fmla="*/ 4307593 w 8216402"/>
              <a:gd name="connsiteY66" fmla="*/ 2132677 h 2511576"/>
              <a:gd name="connsiteX67" fmla="*/ 4287496 w 8216402"/>
              <a:gd name="connsiteY67" fmla="*/ 2082435 h 2511576"/>
              <a:gd name="connsiteX68" fmla="*/ 4257351 w 8216402"/>
              <a:gd name="connsiteY68" fmla="*/ 2062338 h 2511576"/>
              <a:gd name="connsiteX69" fmla="*/ 4187013 w 8216402"/>
              <a:gd name="connsiteY69" fmla="*/ 2012096 h 2511576"/>
              <a:gd name="connsiteX70" fmla="*/ 4156868 w 8216402"/>
              <a:gd name="connsiteY70" fmla="*/ 1951806 h 2511576"/>
              <a:gd name="connsiteX71" fmla="*/ 4126723 w 8216402"/>
              <a:gd name="connsiteY71" fmla="*/ 1881468 h 2511576"/>
              <a:gd name="connsiteX72" fmla="*/ 4096578 w 8216402"/>
              <a:gd name="connsiteY72" fmla="*/ 1851323 h 2511576"/>
              <a:gd name="connsiteX73" fmla="*/ 4086529 w 8216402"/>
              <a:gd name="connsiteY73" fmla="*/ 1821178 h 2511576"/>
              <a:gd name="connsiteX74" fmla="*/ 4036288 w 8216402"/>
              <a:gd name="connsiteY74" fmla="*/ 1780984 h 2511576"/>
              <a:gd name="connsiteX75" fmla="*/ 4016191 w 8216402"/>
              <a:gd name="connsiteY75" fmla="*/ 1720694 h 2511576"/>
              <a:gd name="connsiteX76" fmla="*/ 3996094 w 8216402"/>
              <a:gd name="connsiteY76" fmla="*/ 1660404 h 2511576"/>
              <a:gd name="connsiteX77" fmla="*/ 3935804 w 8216402"/>
              <a:gd name="connsiteY77" fmla="*/ 1650356 h 2511576"/>
              <a:gd name="connsiteX78" fmla="*/ 3835321 w 8216402"/>
              <a:gd name="connsiteY78" fmla="*/ 1620211 h 2511576"/>
              <a:gd name="connsiteX79" fmla="*/ 3694644 w 8216402"/>
              <a:gd name="connsiteY79" fmla="*/ 1600114 h 2511576"/>
              <a:gd name="connsiteX80" fmla="*/ 3634353 w 8216402"/>
              <a:gd name="connsiteY80" fmla="*/ 1580017 h 2511576"/>
              <a:gd name="connsiteX81" fmla="*/ 3553967 w 8216402"/>
              <a:gd name="connsiteY81" fmla="*/ 1549872 h 2511576"/>
              <a:gd name="connsiteX82" fmla="*/ 3503725 w 8216402"/>
              <a:gd name="connsiteY82" fmla="*/ 1499630 h 2511576"/>
              <a:gd name="connsiteX83" fmla="*/ 3473580 w 8216402"/>
              <a:gd name="connsiteY83" fmla="*/ 1489582 h 2511576"/>
              <a:gd name="connsiteX84" fmla="*/ 3473580 w 8216402"/>
              <a:gd name="connsiteY84" fmla="*/ 1469485 h 2511576"/>
              <a:gd name="connsiteX85" fmla="*/ 3162081 w 8216402"/>
              <a:gd name="connsiteY85" fmla="*/ 886681 h 2511576"/>
              <a:gd name="connsiteX86" fmla="*/ 3031452 w 8216402"/>
              <a:gd name="connsiteY86" fmla="*/ 595279 h 2511576"/>
              <a:gd name="connsiteX87" fmla="*/ 2850582 w 8216402"/>
              <a:gd name="connsiteY87" fmla="*/ 565134 h 2511576"/>
              <a:gd name="connsiteX88" fmla="*/ 2820437 w 8216402"/>
              <a:gd name="connsiteY88" fmla="*/ 494795 h 2511576"/>
              <a:gd name="connsiteX89" fmla="*/ 2639567 w 8216402"/>
              <a:gd name="connsiteY89" fmla="*/ 545037 h 2511576"/>
              <a:gd name="connsiteX90" fmla="*/ 2539083 w 8216402"/>
              <a:gd name="connsiteY90" fmla="*/ 524940 h 2511576"/>
              <a:gd name="connsiteX91" fmla="*/ 2458696 w 8216402"/>
              <a:gd name="connsiteY91" fmla="*/ 474699 h 2511576"/>
              <a:gd name="connsiteX92" fmla="*/ 2448648 w 8216402"/>
              <a:gd name="connsiteY92" fmla="*/ 444553 h 2511576"/>
              <a:gd name="connsiteX93" fmla="*/ 2438600 w 8216402"/>
              <a:gd name="connsiteY93" fmla="*/ 384263 h 2511576"/>
              <a:gd name="connsiteX94" fmla="*/ 2408455 w 8216402"/>
              <a:gd name="connsiteY94" fmla="*/ 364167 h 2511576"/>
              <a:gd name="connsiteX95" fmla="*/ 2358213 w 8216402"/>
              <a:gd name="connsiteY95" fmla="*/ 374215 h 2511576"/>
              <a:gd name="connsiteX96" fmla="*/ 2348164 w 8216402"/>
              <a:gd name="connsiteY96" fmla="*/ 404360 h 2511576"/>
              <a:gd name="connsiteX97" fmla="*/ 2318019 w 8216402"/>
              <a:gd name="connsiteY97" fmla="*/ 414408 h 2511576"/>
              <a:gd name="connsiteX98" fmla="*/ 2297923 w 8216402"/>
              <a:gd name="connsiteY98" fmla="*/ 444553 h 2511576"/>
              <a:gd name="connsiteX99" fmla="*/ 2287874 w 8216402"/>
              <a:gd name="connsiteY99" fmla="*/ 504844 h 2511576"/>
              <a:gd name="connsiteX100" fmla="*/ 2227584 w 8216402"/>
              <a:gd name="connsiteY100" fmla="*/ 494795 h 2511576"/>
              <a:gd name="connsiteX101" fmla="*/ 2197439 w 8216402"/>
              <a:gd name="connsiteY101" fmla="*/ 424457 h 2511576"/>
              <a:gd name="connsiteX102" fmla="*/ 2157246 w 8216402"/>
              <a:gd name="connsiteY102" fmla="*/ 414408 h 2511576"/>
              <a:gd name="connsiteX103" fmla="*/ 2056762 w 8216402"/>
              <a:gd name="connsiteY103" fmla="*/ 394312 h 2511576"/>
              <a:gd name="connsiteX104" fmla="*/ 1996472 w 8216402"/>
              <a:gd name="connsiteY104" fmla="*/ 404360 h 2511576"/>
              <a:gd name="connsiteX105" fmla="*/ 1705070 w 8216402"/>
              <a:gd name="connsiteY105" fmla="*/ 263683 h 2511576"/>
              <a:gd name="connsiteX106" fmla="*/ 1654828 w 8216402"/>
              <a:gd name="connsiteY106" fmla="*/ 112958 h 2511576"/>
              <a:gd name="connsiteX107" fmla="*/ 1644780 w 8216402"/>
              <a:gd name="connsiteY107" fmla="*/ 82813 h 2511576"/>
              <a:gd name="connsiteX108" fmla="*/ 1564393 w 8216402"/>
              <a:gd name="connsiteY108" fmla="*/ 123006 h 2511576"/>
              <a:gd name="connsiteX109" fmla="*/ 1554345 w 8216402"/>
              <a:gd name="connsiteY109" fmla="*/ 153151 h 2511576"/>
              <a:gd name="connsiteX110" fmla="*/ 1574441 w 8216402"/>
              <a:gd name="connsiteY110" fmla="*/ 283780 h 2511576"/>
              <a:gd name="connsiteX111" fmla="*/ 1584490 w 8216402"/>
              <a:gd name="connsiteY111" fmla="*/ 313925 h 2511576"/>
              <a:gd name="connsiteX112" fmla="*/ 1604586 w 8216402"/>
              <a:gd name="connsiteY112" fmla="*/ 344070 h 2511576"/>
              <a:gd name="connsiteX113" fmla="*/ 1614635 w 8216402"/>
              <a:gd name="connsiteY113" fmla="*/ 384263 h 2511576"/>
              <a:gd name="connsiteX114" fmla="*/ 1634731 w 8216402"/>
              <a:gd name="connsiteY114" fmla="*/ 414408 h 2511576"/>
              <a:gd name="connsiteX115" fmla="*/ 1644780 w 8216402"/>
              <a:gd name="connsiteY115" fmla="*/ 444553 h 2511576"/>
              <a:gd name="connsiteX116" fmla="*/ 1624683 w 8216402"/>
              <a:gd name="connsiteY116" fmla="*/ 615375 h 2511576"/>
              <a:gd name="connsiteX117" fmla="*/ 1544296 w 8216402"/>
              <a:gd name="connsiteY117" fmla="*/ 595279 h 2511576"/>
              <a:gd name="connsiteX118" fmla="*/ 1514151 w 8216402"/>
              <a:gd name="connsiteY118" fmla="*/ 534989 h 2511576"/>
              <a:gd name="connsiteX119" fmla="*/ 1494055 w 8216402"/>
              <a:gd name="connsiteY119" fmla="*/ 494795 h 2511576"/>
              <a:gd name="connsiteX120" fmla="*/ 1484006 w 8216402"/>
              <a:gd name="connsiteY120" fmla="*/ 464650 h 2511576"/>
              <a:gd name="connsiteX121" fmla="*/ 1453861 w 8216402"/>
              <a:gd name="connsiteY121" fmla="*/ 454602 h 2511576"/>
              <a:gd name="connsiteX122" fmla="*/ 1433764 w 8216402"/>
              <a:gd name="connsiteY122" fmla="*/ 404360 h 2511576"/>
              <a:gd name="connsiteX123" fmla="*/ 1423716 w 8216402"/>
              <a:gd name="connsiteY123" fmla="*/ 374215 h 2511576"/>
              <a:gd name="connsiteX124" fmla="*/ 1403619 w 8216402"/>
              <a:gd name="connsiteY124" fmla="*/ 334022 h 2511576"/>
              <a:gd name="connsiteX125" fmla="*/ 1383523 w 8216402"/>
              <a:gd name="connsiteY125" fmla="*/ 263683 h 2511576"/>
              <a:gd name="connsiteX126" fmla="*/ 1353378 w 8216402"/>
              <a:gd name="connsiteY126" fmla="*/ 243586 h 2511576"/>
              <a:gd name="connsiteX127" fmla="*/ 1293088 w 8216402"/>
              <a:gd name="connsiteY127" fmla="*/ 283780 h 2511576"/>
              <a:gd name="connsiteX128" fmla="*/ 1262942 w 8216402"/>
              <a:gd name="connsiteY128" fmla="*/ 293828 h 2511576"/>
              <a:gd name="connsiteX129" fmla="*/ 1222749 w 8216402"/>
              <a:gd name="connsiteY129" fmla="*/ 273731 h 2511576"/>
              <a:gd name="connsiteX130" fmla="*/ 1192604 w 8216402"/>
              <a:gd name="connsiteY130" fmla="*/ 263683 h 2511576"/>
              <a:gd name="connsiteX131" fmla="*/ 1142362 w 8216402"/>
              <a:gd name="connsiteY131" fmla="*/ 193345 h 2511576"/>
              <a:gd name="connsiteX132" fmla="*/ 1132314 w 8216402"/>
              <a:gd name="connsiteY132" fmla="*/ 163200 h 2511576"/>
              <a:gd name="connsiteX133" fmla="*/ 1102169 w 8216402"/>
              <a:gd name="connsiteY133" fmla="*/ 183296 h 2511576"/>
              <a:gd name="connsiteX134" fmla="*/ 1072024 w 8216402"/>
              <a:gd name="connsiteY134" fmla="*/ 193345 h 2511576"/>
              <a:gd name="connsiteX135" fmla="*/ 1041879 w 8216402"/>
              <a:gd name="connsiteY135" fmla="*/ 253635 h 2511576"/>
              <a:gd name="connsiteX136" fmla="*/ 1031830 w 8216402"/>
              <a:gd name="connsiteY136" fmla="*/ 283780 h 2511576"/>
              <a:gd name="connsiteX137" fmla="*/ 981589 w 8216402"/>
              <a:gd name="connsiteY137" fmla="*/ 273731 h 2511576"/>
              <a:gd name="connsiteX138" fmla="*/ 1001685 w 8216402"/>
              <a:gd name="connsiteY138" fmla="*/ 213441 h 2511576"/>
              <a:gd name="connsiteX139" fmla="*/ 981589 w 8216402"/>
              <a:gd name="connsiteY139" fmla="*/ 133055 h 2511576"/>
              <a:gd name="connsiteX140" fmla="*/ 971540 w 8216402"/>
              <a:gd name="connsiteY140" fmla="*/ 102910 h 2511576"/>
              <a:gd name="connsiteX141" fmla="*/ 951444 w 8216402"/>
              <a:gd name="connsiteY141" fmla="*/ 72764 h 2511576"/>
              <a:gd name="connsiteX142" fmla="*/ 941395 w 8216402"/>
              <a:gd name="connsiteY142" fmla="*/ 32571 h 2511576"/>
              <a:gd name="connsiteX143" fmla="*/ 881105 w 8216402"/>
              <a:gd name="connsiteY143" fmla="*/ 42619 h 2511576"/>
              <a:gd name="connsiteX144" fmla="*/ 790670 w 8216402"/>
              <a:gd name="connsiteY144" fmla="*/ 32571 h 2511576"/>
              <a:gd name="connsiteX145" fmla="*/ 760525 w 8216402"/>
              <a:gd name="connsiteY145" fmla="*/ 2426 h 2511576"/>
              <a:gd name="connsiteX146" fmla="*/ 690186 w 8216402"/>
              <a:gd name="connsiteY146" fmla="*/ 22523 h 2511576"/>
              <a:gd name="connsiteX147" fmla="*/ 469123 w 8216402"/>
              <a:gd name="connsiteY147" fmla="*/ 62716 h 2511576"/>
              <a:gd name="connsiteX148" fmla="*/ 428929 w 8216402"/>
              <a:gd name="connsiteY148" fmla="*/ 102910 h 2511576"/>
              <a:gd name="connsiteX149" fmla="*/ 368639 w 8216402"/>
              <a:gd name="connsiteY149" fmla="*/ 133055 h 2511576"/>
              <a:gd name="connsiteX150" fmla="*/ 358591 w 8216402"/>
              <a:gd name="connsiteY150" fmla="*/ 163200 h 2511576"/>
              <a:gd name="connsiteX151" fmla="*/ 308349 w 8216402"/>
              <a:gd name="connsiteY151" fmla="*/ 243586 h 2511576"/>
              <a:gd name="connsiteX152" fmla="*/ 268156 w 8216402"/>
              <a:gd name="connsiteY152" fmla="*/ 283780 h 2511576"/>
              <a:gd name="connsiteX153" fmla="*/ 207866 w 8216402"/>
              <a:gd name="connsiteY153" fmla="*/ 323973 h 2511576"/>
              <a:gd name="connsiteX154" fmla="*/ 167672 w 8216402"/>
              <a:gd name="connsiteY154" fmla="*/ 344070 h 2511576"/>
              <a:gd name="connsiteX155" fmla="*/ 137527 w 8216402"/>
              <a:gd name="connsiteY155" fmla="*/ 334022 h 2511576"/>
              <a:gd name="connsiteX156" fmla="*/ 87285 w 8216402"/>
              <a:gd name="connsiteY156" fmla="*/ 323973 h 2511576"/>
              <a:gd name="connsiteX157" fmla="*/ 77237 w 8216402"/>
              <a:gd name="connsiteY157" fmla="*/ 293828 h 2511576"/>
              <a:gd name="connsiteX158" fmla="*/ 47092 w 8216402"/>
              <a:gd name="connsiteY158" fmla="*/ 283780 h 2511576"/>
              <a:gd name="connsiteX159" fmla="*/ 26995 w 8216402"/>
              <a:gd name="connsiteY159" fmla="*/ 203393 h 2511576"/>
              <a:gd name="connsiteX160" fmla="*/ 16947 w 8216402"/>
              <a:gd name="connsiteY160" fmla="*/ 12474 h 2511576"/>
              <a:gd name="connsiteX0" fmla="*/ 8678626 w 8678626"/>
              <a:gd name="connsiteY0" fmla="*/ 695763 h 2511576"/>
              <a:gd name="connsiteX1" fmla="*/ 8146063 w 8678626"/>
              <a:gd name="connsiteY1" fmla="*/ 1409195 h 2511576"/>
              <a:gd name="connsiteX2" fmla="*/ 7945096 w 8678626"/>
              <a:gd name="connsiteY2" fmla="*/ 1439340 h 2511576"/>
              <a:gd name="connsiteX3" fmla="*/ 7744129 w 8678626"/>
              <a:gd name="connsiteY3" fmla="*/ 1600114 h 2511576"/>
              <a:gd name="connsiteX4" fmla="*/ 7673791 w 8678626"/>
              <a:gd name="connsiteY4" fmla="*/ 1600114 h 2511576"/>
              <a:gd name="connsiteX5" fmla="*/ 7593404 w 8678626"/>
              <a:gd name="connsiteY5" fmla="*/ 1569969 h 2511576"/>
              <a:gd name="connsiteX6" fmla="*/ 7513017 w 8678626"/>
              <a:gd name="connsiteY6" fmla="*/ 1620211 h 2511576"/>
              <a:gd name="connsiteX7" fmla="*/ 7231663 w 8678626"/>
              <a:gd name="connsiteY7" fmla="*/ 1650356 h 2511576"/>
              <a:gd name="connsiteX8" fmla="*/ 7151277 w 8678626"/>
              <a:gd name="connsiteY8" fmla="*/ 1479534 h 2511576"/>
              <a:gd name="connsiteX9" fmla="*/ 7151277 w 8678626"/>
              <a:gd name="connsiteY9" fmla="*/ 1479534 h 2511576"/>
              <a:gd name="connsiteX10" fmla="*/ 7060841 w 8678626"/>
              <a:gd name="connsiteY10" fmla="*/ 1459437 h 2511576"/>
              <a:gd name="connsiteX11" fmla="*/ 7010600 w 8678626"/>
              <a:gd name="connsiteY11" fmla="*/ 1469485 h 2511576"/>
              <a:gd name="connsiteX12" fmla="*/ 6859874 w 8678626"/>
              <a:gd name="connsiteY12" fmla="*/ 1620211 h 2511576"/>
              <a:gd name="connsiteX13" fmla="*/ 6879971 w 8678626"/>
              <a:gd name="connsiteY13" fmla="*/ 1650356 h 2511576"/>
              <a:gd name="connsiteX14" fmla="*/ 6819681 w 8678626"/>
              <a:gd name="connsiteY14" fmla="*/ 1720694 h 2511576"/>
              <a:gd name="connsiteX15" fmla="*/ 6789536 w 8678626"/>
              <a:gd name="connsiteY15" fmla="*/ 1730742 h 2511576"/>
              <a:gd name="connsiteX16" fmla="*/ 6779488 w 8678626"/>
              <a:gd name="connsiteY16" fmla="*/ 1770936 h 2511576"/>
              <a:gd name="connsiteX17" fmla="*/ 6759391 w 8678626"/>
              <a:gd name="connsiteY17" fmla="*/ 1801081 h 2511576"/>
              <a:gd name="connsiteX18" fmla="*/ 6719197 w 8678626"/>
              <a:gd name="connsiteY18" fmla="*/ 1861371 h 2511576"/>
              <a:gd name="connsiteX19" fmla="*/ 6679004 w 8678626"/>
              <a:gd name="connsiteY19" fmla="*/ 1921661 h 2511576"/>
              <a:gd name="connsiteX20" fmla="*/ 6658907 w 8678626"/>
              <a:gd name="connsiteY20" fmla="*/ 1951806 h 2511576"/>
              <a:gd name="connsiteX21" fmla="*/ 6628762 w 8678626"/>
              <a:gd name="connsiteY21" fmla="*/ 1961855 h 2511576"/>
              <a:gd name="connsiteX22" fmla="*/ 6568472 w 8678626"/>
              <a:gd name="connsiteY22" fmla="*/ 2012096 h 2511576"/>
              <a:gd name="connsiteX23" fmla="*/ 6528279 w 8678626"/>
              <a:gd name="connsiteY23" fmla="*/ 2022145 h 2511576"/>
              <a:gd name="connsiteX24" fmla="*/ 6488085 w 8678626"/>
              <a:gd name="connsiteY24" fmla="*/ 2042241 h 2511576"/>
              <a:gd name="connsiteX25" fmla="*/ 6457940 w 8678626"/>
              <a:gd name="connsiteY25" fmla="*/ 2072386 h 2511576"/>
              <a:gd name="connsiteX26" fmla="*/ 6437844 w 8678626"/>
              <a:gd name="connsiteY26" fmla="*/ 2102531 h 2511576"/>
              <a:gd name="connsiteX27" fmla="*/ 6407699 w 8678626"/>
              <a:gd name="connsiteY27" fmla="*/ 2112580 h 2511576"/>
              <a:gd name="connsiteX28" fmla="*/ 6367505 w 8678626"/>
              <a:gd name="connsiteY28" fmla="*/ 2152773 h 2511576"/>
              <a:gd name="connsiteX29" fmla="*/ 6347408 w 8678626"/>
              <a:gd name="connsiteY29" fmla="*/ 2182918 h 2511576"/>
              <a:gd name="connsiteX30" fmla="*/ 6307215 w 8678626"/>
              <a:gd name="connsiteY30" fmla="*/ 2273353 h 2511576"/>
              <a:gd name="connsiteX31" fmla="*/ 6297167 w 8678626"/>
              <a:gd name="connsiteY31" fmla="*/ 2303499 h 2511576"/>
              <a:gd name="connsiteX32" fmla="*/ 6186635 w 8678626"/>
              <a:gd name="connsiteY32" fmla="*/ 2283402 h 2511576"/>
              <a:gd name="connsiteX33" fmla="*/ 6146441 w 8678626"/>
              <a:gd name="connsiteY33" fmla="*/ 2273353 h 2511576"/>
              <a:gd name="connsiteX34" fmla="*/ 6076103 w 8678626"/>
              <a:gd name="connsiteY34" fmla="*/ 2283402 h 2511576"/>
              <a:gd name="connsiteX35" fmla="*/ 6056006 w 8678626"/>
              <a:gd name="connsiteY35" fmla="*/ 2333644 h 2511576"/>
              <a:gd name="connsiteX36" fmla="*/ 6025861 w 8678626"/>
              <a:gd name="connsiteY36" fmla="*/ 2343692 h 2511576"/>
              <a:gd name="connsiteX37" fmla="*/ 5985668 w 8678626"/>
              <a:gd name="connsiteY37" fmla="*/ 2323595 h 2511576"/>
              <a:gd name="connsiteX38" fmla="*/ 5965571 w 8678626"/>
              <a:gd name="connsiteY38" fmla="*/ 2293450 h 2511576"/>
              <a:gd name="connsiteX39" fmla="*/ 5925378 w 8678626"/>
              <a:gd name="connsiteY39" fmla="*/ 2213063 h 2511576"/>
              <a:gd name="connsiteX40" fmla="*/ 5915329 w 8678626"/>
              <a:gd name="connsiteY40" fmla="*/ 2182918 h 2511576"/>
              <a:gd name="connsiteX41" fmla="*/ 5885184 w 8678626"/>
              <a:gd name="connsiteY41" fmla="*/ 2162822 h 2511576"/>
              <a:gd name="connsiteX42" fmla="*/ 5855039 w 8678626"/>
              <a:gd name="connsiteY42" fmla="*/ 2172870 h 2511576"/>
              <a:gd name="connsiteX43" fmla="*/ 5824894 w 8678626"/>
              <a:gd name="connsiteY43" fmla="*/ 2273353 h 2511576"/>
              <a:gd name="connsiteX44" fmla="*/ 5794749 w 8678626"/>
              <a:gd name="connsiteY44" fmla="*/ 2303499 h 2511576"/>
              <a:gd name="connsiteX45" fmla="*/ 5704314 w 8678626"/>
              <a:gd name="connsiteY45" fmla="*/ 2343692 h 2511576"/>
              <a:gd name="connsiteX46" fmla="*/ 5674169 w 8678626"/>
              <a:gd name="connsiteY46" fmla="*/ 2363789 h 2511576"/>
              <a:gd name="connsiteX47" fmla="*/ 5644024 w 8678626"/>
              <a:gd name="connsiteY47" fmla="*/ 2373837 h 2511576"/>
              <a:gd name="connsiteX48" fmla="*/ 5573685 w 8678626"/>
              <a:gd name="connsiteY48" fmla="*/ 2393934 h 2511576"/>
              <a:gd name="connsiteX49" fmla="*/ 5513395 w 8678626"/>
              <a:gd name="connsiteY49" fmla="*/ 2464272 h 2511576"/>
              <a:gd name="connsiteX50" fmla="*/ 5483250 w 8678626"/>
              <a:gd name="connsiteY50" fmla="*/ 2474320 h 2511576"/>
              <a:gd name="connsiteX51" fmla="*/ 5412912 w 8678626"/>
              <a:gd name="connsiteY51" fmla="*/ 2504466 h 2511576"/>
              <a:gd name="connsiteX52" fmla="*/ 5382767 w 8678626"/>
              <a:gd name="connsiteY52" fmla="*/ 2484369 h 2511576"/>
              <a:gd name="connsiteX53" fmla="*/ 5352622 w 8678626"/>
              <a:gd name="connsiteY53" fmla="*/ 2474320 h 2511576"/>
              <a:gd name="connsiteX54" fmla="*/ 5242090 w 8678626"/>
              <a:gd name="connsiteY54" fmla="*/ 2444175 h 2511576"/>
              <a:gd name="connsiteX55" fmla="*/ 5191848 w 8678626"/>
              <a:gd name="connsiteY55" fmla="*/ 2414030 h 2511576"/>
              <a:gd name="connsiteX56" fmla="*/ 5000929 w 8678626"/>
              <a:gd name="connsiteY56" fmla="*/ 2383885 h 2511576"/>
              <a:gd name="connsiteX57" fmla="*/ 4850204 w 8678626"/>
              <a:gd name="connsiteY57" fmla="*/ 2403982 h 2511576"/>
              <a:gd name="connsiteX58" fmla="*/ 4820059 w 8678626"/>
              <a:gd name="connsiteY58" fmla="*/ 2414030 h 2511576"/>
              <a:gd name="connsiteX59" fmla="*/ 4739672 w 8678626"/>
              <a:gd name="connsiteY59" fmla="*/ 2393934 h 2511576"/>
              <a:gd name="connsiteX60" fmla="*/ 4609044 w 8678626"/>
              <a:gd name="connsiteY60" fmla="*/ 2383885 h 2511576"/>
              <a:gd name="connsiteX61" fmla="*/ 4568850 w 8678626"/>
              <a:gd name="connsiteY61" fmla="*/ 2323595 h 2511576"/>
              <a:gd name="connsiteX62" fmla="*/ 4498512 w 8678626"/>
              <a:gd name="connsiteY62" fmla="*/ 2293450 h 2511576"/>
              <a:gd name="connsiteX63" fmla="*/ 4438222 w 8678626"/>
              <a:gd name="connsiteY63" fmla="*/ 2253257 h 2511576"/>
              <a:gd name="connsiteX64" fmla="*/ 4408077 w 8678626"/>
              <a:gd name="connsiteY64" fmla="*/ 2223112 h 2511576"/>
              <a:gd name="connsiteX65" fmla="*/ 4367883 w 8678626"/>
              <a:gd name="connsiteY65" fmla="*/ 2162822 h 2511576"/>
              <a:gd name="connsiteX66" fmla="*/ 4307593 w 8678626"/>
              <a:gd name="connsiteY66" fmla="*/ 2132677 h 2511576"/>
              <a:gd name="connsiteX67" fmla="*/ 4287496 w 8678626"/>
              <a:gd name="connsiteY67" fmla="*/ 2082435 h 2511576"/>
              <a:gd name="connsiteX68" fmla="*/ 4257351 w 8678626"/>
              <a:gd name="connsiteY68" fmla="*/ 2062338 h 2511576"/>
              <a:gd name="connsiteX69" fmla="*/ 4187013 w 8678626"/>
              <a:gd name="connsiteY69" fmla="*/ 2012096 h 2511576"/>
              <a:gd name="connsiteX70" fmla="*/ 4156868 w 8678626"/>
              <a:gd name="connsiteY70" fmla="*/ 1951806 h 2511576"/>
              <a:gd name="connsiteX71" fmla="*/ 4126723 w 8678626"/>
              <a:gd name="connsiteY71" fmla="*/ 1881468 h 2511576"/>
              <a:gd name="connsiteX72" fmla="*/ 4096578 w 8678626"/>
              <a:gd name="connsiteY72" fmla="*/ 1851323 h 2511576"/>
              <a:gd name="connsiteX73" fmla="*/ 4086529 w 8678626"/>
              <a:gd name="connsiteY73" fmla="*/ 1821178 h 2511576"/>
              <a:gd name="connsiteX74" fmla="*/ 4036288 w 8678626"/>
              <a:gd name="connsiteY74" fmla="*/ 1780984 h 2511576"/>
              <a:gd name="connsiteX75" fmla="*/ 4016191 w 8678626"/>
              <a:gd name="connsiteY75" fmla="*/ 1720694 h 2511576"/>
              <a:gd name="connsiteX76" fmla="*/ 3996094 w 8678626"/>
              <a:gd name="connsiteY76" fmla="*/ 1660404 h 2511576"/>
              <a:gd name="connsiteX77" fmla="*/ 3935804 w 8678626"/>
              <a:gd name="connsiteY77" fmla="*/ 1650356 h 2511576"/>
              <a:gd name="connsiteX78" fmla="*/ 3835321 w 8678626"/>
              <a:gd name="connsiteY78" fmla="*/ 1620211 h 2511576"/>
              <a:gd name="connsiteX79" fmla="*/ 3694644 w 8678626"/>
              <a:gd name="connsiteY79" fmla="*/ 1600114 h 2511576"/>
              <a:gd name="connsiteX80" fmla="*/ 3634353 w 8678626"/>
              <a:gd name="connsiteY80" fmla="*/ 1580017 h 2511576"/>
              <a:gd name="connsiteX81" fmla="*/ 3553967 w 8678626"/>
              <a:gd name="connsiteY81" fmla="*/ 1549872 h 2511576"/>
              <a:gd name="connsiteX82" fmla="*/ 3503725 w 8678626"/>
              <a:gd name="connsiteY82" fmla="*/ 1499630 h 2511576"/>
              <a:gd name="connsiteX83" fmla="*/ 3473580 w 8678626"/>
              <a:gd name="connsiteY83" fmla="*/ 1489582 h 2511576"/>
              <a:gd name="connsiteX84" fmla="*/ 3473580 w 8678626"/>
              <a:gd name="connsiteY84" fmla="*/ 1469485 h 2511576"/>
              <a:gd name="connsiteX85" fmla="*/ 3162081 w 8678626"/>
              <a:gd name="connsiteY85" fmla="*/ 886681 h 2511576"/>
              <a:gd name="connsiteX86" fmla="*/ 3031452 w 8678626"/>
              <a:gd name="connsiteY86" fmla="*/ 595279 h 2511576"/>
              <a:gd name="connsiteX87" fmla="*/ 2850582 w 8678626"/>
              <a:gd name="connsiteY87" fmla="*/ 565134 h 2511576"/>
              <a:gd name="connsiteX88" fmla="*/ 2820437 w 8678626"/>
              <a:gd name="connsiteY88" fmla="*/ 494795 h 2511576"/>
              <a:gd name="connsiteX89" fmla="*/ 2639567 w 8678626"/>
              <a:gd name="connsiteY89" fmla="*/ 545037 h 2511576"/>
              <a:gd name="connsiteX90" fmla="*/ 2539083 w 8678626"/>
              <a:gd name="connsiteY90" fmla="*/ 524940 h 2511576"/>
              <a:gd name="connsiteX91" fmla="*/ 2458696 w 8678626"/>
              <a:gd name="connsiteY91" fmla="*/ 474699 h 2511576"/>
              <a:gd name="connsiteX92" fmla="*/ 2448648 w 8678626"/>
              <a:gd name="connsiteY92" fmla="*/ 444553 h 2511576"/>
              <a:gd name="connsiteX93" fmla="*/ 2438600 w 8678626"/>
              <a:gd name="connsiteY93" fmla="*/ 384263 h 2511576"/>
              <a:gd name="connsiteX94" fmla="*/ 2408455 w 8678626"/>
              <a:gd name="connsiteY94" fmla="*/ 364167 h 2511576"/>
              <a:gd name="connsiteX95" fmla="*/ 2358213 w 8678626"/>
              <a:gd name="connsiteY95" fmla="*/ 374215 h 2511576"/>
              <a:gd name="connsiteX96" fmla="*/ 2348164 w 8678626"/>
              <a:gd name="connsiteY96" fmla="*/ 404360 h 2511576"/>
              <a:gd name="connsiteX97" fmla="*/ 2318019 w 8678626"/>
              <a:gd name="connsiteY97" fmla="*/ 414408 h 2511576"/>
              <a:gd name="connsiteX98" fmla="*/ 2297923 w 8678626"/>
              <a:gd name="connsiteY98" fmla="*/ 444553 h 2511576"/>
              <a:gd name="connsiteX99" fmla="*/ 2287874 w 8678626"/>
              <a:gd name="connsiteY99" fmla="*/ 504844 h 2511576"/>
              <a:gd name="connsiteX100" fmla="*/ 2227584 w 8678626"/>
              <a:gd name="connsiteY100" fmla="*/ 494795 h 2511576"/>
              <a:gd name="connsiteX101" fmla="*/ 2197439 w 8678626"/>
              <a:gd name="connsiteY101" fmla="*/ 424457 h 2511576"/>
              <a:gd name="connsiteX102" fmla="*/ 2157246 w 8678626"/>
              <a:gd name="connsiteY102" fmla="*/ 414408 h 2511576"/>
              <a:gd name="connsiteX103" fmla="*/ 2056762 w 8678626"/>
              <a:gd name="connsiteY103" fmla="*/ 394312 h 2511576"/>
              <a:gd name="connsiteX104" fmla="*/ 1996472 w 8678626"/>
              <a:gd name="connsiteY104" fmla="*/ 404360 h 2511576"/>
              <a:gd name="connsiteX105" fmla="*/ 1705070 w 8678626"/>
              <a:gd name="connsiteY105" fmla="*/ 263683 h 2511576"/>
              <a:gd name="connsiteX106" fmla="*/ 1654828 w 8678626"/>
              <a:gd name="connsiteY106" fmla="*/ 112958 h 2511576"/>
              <a:gd name="connsiteX107" fmla="*/ 1644780 w 8678626"/>
              <a:gd name="connsiteY107" fmla="*/ 82813 h 2511576"/>
              <a:gd name="connsiteX108" fmla="*/ 1564393 w 8678626"/>
              <a:gd name="connsiteY108" fmla="*/ 123006 h 2511576"/>
              <a:gd name="connsiteX109" fmla="*/ 1554345 w 8678626"/>
              <a:gd name="connsiteY109" fmla="*/ 153151 h 2511576"/>
              <a:gd name="connsiteX110" fmla="*/ 1574441 w 8678626"/>
              <a:gd name="connsiteY110" fmla="*/ 283780 h 2511576"/>
              <a:gd name="connsiteX111" fmla="*/ 1584490 w 8678626"/>
              <a:gd name="connsiteY111" fmla="*/ 313925 h 2511576"/>
              <a:gd name="connsiteX112" fmla="*/ 1604586 w 8678626"/>
              <a:gd name="connsiteY112" fmla="*/ 344070 h 2511576"/>
              <a:gd name="connsiteX113" fmla="*/ 1614635 w 8678626"/>
              <a:gd name="connsiteY113" fmla="*/ 384263 h 2511576"/>
              <a:gd name="connsiteX114" fmla="*/ 1634731 w 8678626"/>
              <a:gd name="connsiteY114" fmla="*/ 414408 h 2511576"/>
              <a:gd name="connsiteX115" fmla="*/ 1644780 w 8678626"/>
              <a:gd name="connsiteY115" fmla="*/ 444553 h 2511576"/>
              <a:gd name="connsiteX116" fmla="*/ 1624683 w 8678626"/>
              <a:gd name="connsiteY116" fmla="*/ 615375 h 2511576"/>
              <a:gd name="connsiteX117" fmla="*/ 1544296 w 8678626"/>
              <a:gd name="connsiteY117" fmla="*/ 595279 h 2511576"/>
              <a:gd name="connsiteX118" fmla="*/ 1514151 w 8678626"/>
              <a:gd name="connsiteY118" fmla="*/ 534989 h 2511576"/>
              <a:gd name="connsiteX119" fmla="*/ 1494055 w 8678626"/>
              <a:gd name="connsiteY119" fmla="*/ 494795 h 2511576"/>
              <a:gd name="connsiteX120" fmla="*/ 1484006 w 8678626"/>
              <a:gd name="connsiteY120" fmla="*/ 464650 h 2511576"/>
              <a:gd name="connsiteX121" fmla="*/ 1453861 w 8678626"/>
              <a:gd name="connsiteY121" fmla="*/ 454602 h 2511576"/>
              <a:gd name="connsiteX122" fmla="*/ 1433764 w 8678626"/>
              <a:gd name="connsiteY122" fmla="*/ 404360 h 2511576"/>
              <a:gd name="connsiteX123" fmla="*/ 1423716 w 8678626"/>
              <a:gd name="connsiteY123" fmla="*/ 374215 h 2511576"/>
              <a:gd name="connsiteX124" fmla="*/ 1403619 w 8678626"/>
              <a:gd name="connsiteY124" fmla="*/ 334022 h 2511576"/>
              <a:gd name="connsiteX125" fmla="*/ 1383523 w 8678626"/>
              <a:gd name="connsiteY125" fmla="*/ 263683 h 2511576"/>
              <a:gd name="connsiteX126" fmla="*/ 1353378 w 8678626"/>
              <a:gd name="connsiteY126" fmla="*/ 243586 h 2511576"/>
              <a:gd name="connsiteX127" fmla="*/ 1293088 w 8678626"/>
              <a:gd name="connsiteY127" fmla="*/ 283780 h 2511576"/>
              <a:gd name="connsiteX128" fmla="*/ 1262942 w 8678626"/>
              <a:gd name="connsiteY128" fmla="*/ 293828 h 2511576"/>
              <a:gd name="connsiteX129" fmla="*/ 1222749 w 8678626"/>
              <a:gd name="connsiteY129" fmla="*/ 273731 h 2511576"/>
              <a:gd name="connsiteX130" fmla="*/ 1192604 w 8678626"/>
              <a:gd name="connsiteY130" fmla="*/ 263683 h 2511576"/>
              <a:gd name="connsiteX131" fmla="*/ 1142362 w 8678626"/>
              <a:gd name="connsiteY131" fmla="*/ 193345 h 2511576"/>
              <a:gd name="connsiteX132" fmla="*/ 1132314 w 8678626"/>
              <a:gd name="connsiteY132" fmla="*/ 163200 h 2511576"/>
              <a:gd name="connsiteX133" fmla="*/ 1102169 w 8678626"/>
              <a:gd name="connsiteY133" fmla="*/ 183296 h 2511576"/>
              <a:gd name="connsiteX134" fmla="*/ 1072024 w 8678626"/>
              <a:gd name="connsiteY134" fmla="*/ 193345 h 2511576"/>
              <a:gd name="connsiteX135" fmla="*/ 1041879 w 8678626"/>
              <a:gd name="connsiteY135" fmla="*/ 253635 h 2511576"/>
              <a:gd name="connsiteX136" fmla="*/ 1031830 w 8678626"/>
              <a:gd name="connsiteY136" fmla="*/ 283780 h 2511576"/>
              <a:gd name="connsiteX137" fmla="*/ 981589 w 8678626"/>
              <a:gd name="connsiteY137" fmla="*/ 273731 h 2511576"/>
              <a:gd name="connsiteX138" fmla="*/ 1001685 w 8678626"/>
              <a:gd name="connsiteY138" fmla="*/ 213441 h 2511576"/>
              <a:gd name="connsiteX139" fmla="*/ 981589 w 8678626"/>
              <a:gd name="connsiteY139" fmla="*/ 133055 h 2511576"/>
              <a:gd name="connsiteX140" fmla="*/ 971540 w 8678626"/>
              <a:gd name="connsiteY140" fmla="*/ 102910 h 2511576"/>
              <a:gd name="connsiteX141" fmla="*/ 951444 w 8678626"/>
              <a:gd name="connsiteY141" fmla="*/ 72764 h 2511576"/>
              <a:gd name="connsiteX142" fmla="*/ 941395 w 8678626"/>
              <a:gd name="connsiteY142" fmla="*/ 32571 h 2511576"/>
              <a:gd name="connsiteX143" fmla="*/ 881105 w 8678626"/>
              <a:gd name="connsiteY143" fmla="*/ 42619 h 2511576"/>
              <a:gd name="connsiteX144" fmla="*/ 790670 w 8678626"/>
              <a:gd name="connsiteY144" fmla="*/ 32571 h 2511576"/>
              <a:gd name="connsiteX145" fmla="*/ 760525 w 8678626"/>
              <a:gd name="connsiteY145" fmla="*/ 2426 h 2511576"/>
              <a:gd name="connsiteX146" fmla="*/ 690186 w 8678626"/>
              <a:gd name="connsiteY146" fmla="*/ 22523 h 2511576"/>
              <a:gd name="connsiteX147" fmla="*/ 469123 w 8678626"/>
              <a:gd name="connsiteY147" fmla="*/ 62716 h 2511576"/>
              <a:gd name="connsiteX148" fmla="*/ 428929 w 8678626"/>
              <a:gd name="connsiteY148" fmla="*/ 102910 h 2511576"/>
              <a:gd name="connsiteX149" fmla="*/ 368639 w 8678626"/>
              <a:gd name="connsiteY149" fmla="*/ 133055 h 2511576"/>
              <a:gd name="connsiteX150" fmla="*/ 358591 w 8678626"/>
              <a:gd name="connsiteY150" fmla="*/ 163200 h 2511576"/>
              <a:gd name="connsiteX151" fmla="*/ 308349 w 8678626"/>
              <a:gd name="connsiteY151" fmla="*/ 243586 h 2511576"/>
              <a:gd name="connsiteX152" fmla="*/ 268156 w 8678626"/>
              <a:gd name="connsiteY152" fmla="*/ 283780 h 2511576"/>
              <a:gd name="connsiteX153" fmla="*/ 207866 w 8678626"/>
              <a:gd name="connsiteY153" fmla="*/ 323973 h 2511576"/>
              <a:gd name="connsiteX154" fmla="*/ 167672 w 8678626"/>
              <a:gd name="connsiteY154" fmla="*/ 344070 h 2511576"/>
              <a:gd name="connsiteX155" fmla="*/ 137527 w 8678626"/>
              <a:gd name="connsiteY155" fmla="*/ 334022 h 2511576"/>
              <a:gd name="connsiteX156" fmla="*/ 87285 w 8678626"/>
              <a:gd name="connsiteY156" fmla="*/ 323973 h 2511576"/>
              <a:gd name="connsiteX157" fmla="*/ 77237 w 8678626"/>
              <a:gd name="connsiteY157" fmla="*/ 293828 h 2511576"/>
              <a:gd name="connsiteX158" fmla="*/ 47092 w 8678626"/>
              <a:gd name="connsiteY158" fmla="*/ 283780 h 2511576"/>
              <a:gd name="connsiteX159" fmla="*/ 26995 w 8678626"/>
              <a:gd name="connsiteY159" fmla="*/ 203393 h 2511576"/>
              <a:gd name="connsiteX160" fmla="*/ 16947 w 8678626"/>
              <a:gd name="connsiteY160" fmla="*/ 12474 h 2511576"/>
              <a:gd name="connsiteX0" fmla="*/ 8678626 w 8678626"/>
              <a:gd name="connsiteY0" fmla="*/ 695763 h 2511576"/>
              <a:gd name="connsiteX1" fmla="*/ 8668578 w 8678626"/>
              <a:gd name="connsiteY1" fmla="*/ 695762 h 2511576"/>
              <a:gd name="connsiteX2" fmla="*/ 8146063 w 8678626"/>
              <a:gd name="connsiteY2" fmla="*/ 1409195 h 2511576"/>
              <a:gd name="connsiteX3" fmla="*/ 7945096 w 8678626"/>
              <a:gd name="connsiteY3" fmla="*/ 1439340 h 2511576"/>
              <a:gd name="connsiteX4" fmla="*/ 7744129 w 8678626"/>
              <a:gd name="connsiteY4" fmla="*/ 1600114 h 2511576"/>
              <a:gd name="connsiteX5" fmla="*/ 7673791 w 8678626"/>
              <a:gd name="connsiteY5" fmla="*/ 1600114 h 2511576"/>
              <a:gd name="connsiteX6" fmla="*/ 7593404 w 8678626"/>
              <a:gd name="connsiteY6" fmla="*/ 1569969 h 2511576"/>
              <a:gd name="connsiteX7" fmla="*/ 7513017 w 8678626"/>
              <a:gd name="connsiteY7" fmla="*/ 1620211 h 2511576"/>
              <a:gd name="connsiteX8" fmla="*/ 7231663 w 8678626"/>
              <a:gd name="connsiteY8" fmla="*/ 1650356 h 2511576"/>
              <a:gd name="connsiteX9" fmla="*/ 7151277 w 8678626"/>
              <a:gd name="connsiteY9" fmla="*/ 1479534 h 2511576"/>
              <a:gd name="connsiteX10" fmla="*/ 7151277 w 8678626"/>
              <a:gd name="connsiteY10" fmla="*/ 1479534 h 2511576"/>
              <a:gd name="connsiteX11" fmla="*/ 7060841 w 8678626"/>
              <a:gd name="connsiteY11" fmla="*/ 1459437 h 2511576"/>
              <a:gd name="connsiteX12" fmla="*/ 7010600 w 8678626"/>
              <a:gd name="connsiteY12" fmla="*/ 1469485 h 2511576"/>
              <a:gd name="connsiteX13" fmla="*/ 6859874 w 8678626"/>
              <a:gd name="connsiteY13" fmla="*/ 1620211 h 2511576"/>
              <a:gd name="connsiteX14" fmla="*/ 6879971 w 8678626"/>
              <a:gd name="connsiteY14" fmla="*/ 1650356 h 2511576"/>
              <a:gd name="connsiteX15" fmla="*/ 6819681 w 8678626"/>
              <a:gd name="connsiteY15" fmla="*/ 1720694 h 2511576"/>
              <a:gd name="connsiteX16" fmla="*/ 6789536 w 8678626"/>
              <a:gd name="connsiteY16" fmla="*/ 1730742 h 2511576"/>
              <a:gd name="connsiteX17" fmla="*/ 6779488 w 8678626"/>
              <a:gd name="connsiteY17" fmla="*/ 1770936 h 2511576"/>
              <a:gd name="connsiteX18" fmla="*/ 6759391 w 8678626"/>
              <a:gd name="connsiteY18" fmla="*/ 1801081 h 2511576"/>
              <a:gd name="connsiteX19" fmla="*/ 6719197 w 8678626"/>
              <a:gd name="connsiteY19" fmla="*/ 1861371 h 2511576"/>
              <a:gd name="connsiteX20" fmla="*/ 6679004 w 8678626"/>
              <a:gd name="connsiteY20" fmla="*/ 1921661 h 2511576"/>
              <a:gd name="connsiteX21" fmla="*/ 6658907 w 8678626"/>
              <a:gd name="connsiteY21" fmla="*/ 1951806 h 2511576"/>
              <a:gd name="connsiteX22" fmla="*/ 6628762 w 8678626"/>
              <a:gd name="connsiteY22" fmla="*/ 1961855 h 2511576"/>
              <a:gd name="connsiteX23" fmla="*/ 6568472 w 8678626"/>
              <a:gd name="connsiteY23" fmla="*/ 2012096 h 2511576"/>
              <a:gd name="connsiteX24" fmla="*/ 6528279 w 8678626"/>
              <a:gd name="connsiteY24" fmla="*/ 2022145 h 2511576"/>
              <a:gd name="connsiteX25" fmla="*/ 6488085 w 8678626"/>
              <a:gd name="connsiteY25" fmla="*/ 2042241 h 2511576"/>
              <a:gd name="connsiteX26" fmla="*/ 6457940 w 8678626"/>
              <a:gd name="connsiteY26" fmla="*/ 2072386 h 2511576"/>
              <a:gd name="connsiteX27" fmla="*/ 6437844 w 8678626"/>
              <a:gd name="connsiteY27" fmla="*/ 2102531 h 2511576"/>
              <a:gd name="connsiteX28" fmla="*/ 6407699 w 8678626"/>
              <a:gd name="connsiteY28" fmla="*/ 2112580 h 2511576"/>
              <a:gd name="connsiteX29" fmla="*/ 6367505 w 8678626"/>
              <a:gd name="connsiteY29" fmla="*/ 2152773 h 2511576"/>
              <a:gd name="connsiteX30" fmla="*/ 6347408 w 8678626"/>
              <a:gd name="connsiteY30" fmla="*/ 2182918 h 2511576"/>
              <a:gd name="connsiteX31" fmla="*/ 6307215 w 8678626"/>
              <a:gd name="connsiteY31" fmla="*/ 2273353 h 2511576"/>
              <a:gd name="connsiteX32" fmla="*/ 6297167 w 8678626"/>
              <a:gd name="connsiteY32" fmla="*/ 2303499 h 2511576"/>
              <a:gd name="connsiteX33" fmla="*/ 6186635 w 8678626"/>
              <a:gd name="connsiteY33" fmla="*/ 2283402 h 2511576"/>
              <a:gd name="connsiteX34" fmla="*/ 6146441 w 8678626"/>
              <a:gd name="connsiteY34" fmla="*/ 2273353 h 2511576"/>
              <a:gd name="connsiteX35" fmla="*/ 6076103 w 8678626"/>
              <a:gd name="connsiteY35" fmla="*/ 2283402 h 2511576"/>
              <a:gd name="connsiteX36" fmla="*/ 6056006 w 8678626"/>
              <a:gd name="connsiteY36" fmla="*/ 2333644 h 2511576"/>
              <a:gd name="connsiteX37" fmla="*/ 6025861 w 8678626"/>
              <a:gd name="connsiteY37" fmla="*/ 2343692 h 2511576"/>
              <a:gd name="connsiteX38" fmla="*/ 5985668 w 8678626"/>
              <a:gd name="connsiteY38" fmla="*/ 2323595 h 2511576"/>
              <a:gd name="connsiteX39" fmla="*/ 5965571 w 8678626"/>
              <a:gd name="connsiteY39" fmla="*/ 2293450 h 2511576"/>
              <a:gd name="connsiteX40" fmla="*/ 5925378 w 8678626"/>
              <a:gd name="connsiteY40" fmla="*/ 2213063 h 2511576"/>
              <a:gd name="connsiteX41" fmla="*/ 5915329 w 8678626"/>
              <a:gd name="connsiteY41" fmla="*/ 2182918 h 2511576"/>
              <a:gd name="connsiteX42" fmla="*/ 5885184 w 8678626"/>
              <a:gd name="connsiteY42" fmla="*/ 2162822 h 2511576"/>
              <a:gd name="connsiteX43" fmla="*/ 5855039 w 8678626"/>
              <a:gd name="connsiteY43" fmla="*/ 2172870 h 2511576"/>
              <a:gd name="connsiteX44" fmla="*/ 5824894 w 8678626"/>
              <a:gd name="connsiteY44" fmla="*/ 2273353 h 2511576"/>
              <a:gd name="connsiteX45" fmla="*/ 5794749 w 8678626"/>
              <a:gd name="connsiteY45" fmla="*/ 2303499 h 2511576"/>
              <a:gd name="connsiteX46" fmla="*/ 5704314 w 8678626"/>
              <a:gd name="connsiteY46" fmla="*/ 2343692 h 2511576"/>
              <a:gd name="connsiteX47" fmla="*/ 5674169 w 8678626"/>
              <a:gd name="connsiteY47" fmla="*/ 2363789 h 2511576"/>
              <a:gd name="connsiteX48" fmla="*/ 5644024 w 8678626"/>
              <a:gd name="connsiteY48" fmla="*/ 2373837 h 2511576"/>
              <a:gd name="connsiteX49" fmla="*/ 5573685 w 8678626"/>
              <a:gd name="connsiteY49" fmla="*/ 2393934 h 2511576"/>
              <a:gd name="connsiteX50" fmla="*/ 5513395 w 8678626"/>
              <a:gd name="connsiteY50" fmla="*/ 2464272 h 2511576"/>
              <a:gd name="connsiteX51" fmla="*/ 5483250 w 8678626"/>
              <a:gd name="connsiteY51" fmla="*/ 2474320 h 2511576"/>
              <a:gd name="connsiteX52" fmla="*/ 5412912 w 8678626"/>
              <a:gd name="connsiteY52" fmla="*/ 2504466 h 2511576"/>
              <a:gd name="connsiteX53" fmla="*/ 5382767 w 8678626"/>
              <a:gd name="connsiteY53" fmla="*/ 2484369 h 2511576"/>
              <a:gd name="connsiteX54" fmla="*/ 5352622 w 8678626"/>
              <a:gd name="connsiteY54" fmla="*/ 2474320 h 2511576"/>
              <a:gd name="connsiteX55" fmla="*/ 5242090 w 8678626"/>
              <a:gd name="connsiteY55" fmla="*/ 2444175 h 2511576"/>
              <a:gd name="connsiteX56" fmla="*/ 5191848 w 8678626"/>
              <a:gd name="connsiteY56" fmla="*/ 2414030 h 2511576"/>
              <a:gd name="connsiteX57" fmla="*/ 5000929 w 8678626"/>
              <a:gd name="connsiteY57" fmla="*/ 2383885 h 2511576"/>
              <a:gd name="connsiteX58" fmla="*/ 4850204 w 8678626"/>
              <a:gd name="connsiteY58" fmla="*/ 2403982 h 2511576"/>
              <a:gd name="connsiteX59" fmla="*/ 4820059 w 8678626"/>
              <a:gd name="connsiteY59" fmla="*/ 2414030 h 2511576"/>
              <a:gd name="connsiteX60" fmla="*/ 4739672 w 8678626"/>
              <a:gd name="connsiteY60" fmla="*/ 2393934 h 2511576"/>
              <a:gd name="connsiteX61" fmla="*/ 4609044 w 8678626"/>
              <a:gd name="connsiteY61" fmla="*/ 2383885 h 2511576"/>
              <a:gd name="connsiteX62" fmla="*/ 4568850 w 8678626"/>
              <a:gd name="connsiteY62" fmla="*/ 2323595 h 2511576"/>
              <a:gd name="connsiteX63" fmla="*/ 4498512 w 8678626"/>
              <a:gd name="connsiteY63" fmla="*/ 2293450 h 2511576"/>
              <a:gd name="connsiteX64" fmla="*/ 4438222 w 8678626"/>
              <a:gd name="connsiteY64" fmla="*/ 2253257 h 2511576"/>
              <a:gd name="connsiteX65" fmla="*/ 4408077 w 8678626"/>
              <a:gd name="connsiteY65" fmla="*/ 2223112 h 2511576"/>
              <a:gd name="connsiteX66" fmla="*/ 4367883 w 8678626"/>
              <a:gd name="connsiteY66" fmla="*/ 2162822 h 2511576"/>
              <a:gd name="connsiteX67" fmla="*/ 4307593 w 8678626"/>
              <a:gd name="connsiteY67" fmla="*/ 2132677 h 2511576"/>
              <a:gd name="connsiteX68" fmla="*/ 4287496 w 8678626"/>
              <a:gd name="connsiteY68" fmla="*/ 2082435 h 2511576"/>
              <a:gd name="connsiteX69" fmla="*/ 4257351 w 8678626"/>
              <a:gd name="connsiteY69" fmla="*/ 2062338 h 2511576"/>
              <a:gd name="connsiteX70" fmla="*/ 4187013 w 8678626"/>
              <a:gd name="connsiteY70" fmla="*/ 2012096 h 2511576"/>
              <a:gd name="connsiteX71" fmla="*/ 4156868 w 8678626"/>
              <a:gd name="connsiteY71" fmla="*/ 1951806 h 2511576"/>
              <a:gd name="connsiteX72" fmla="*/ 4126723 w 8678626"/>
              <a:gd name="connsiteY72" fmla="*/ 1881468 h 2511576"/>
              <a:gd name="connsiteX73" fmla="*/ 4096578 w 8678626"/>
              <a:gd name="connsiteY73" fmla="*/ 1851323 h 2511576"/>
              <a:gd name="connsiteX74" fmla="*/ 4086529 w 8678626"/>
              <a:gd name="connsiteY74" fmla="*/ 1821178 h 2511576"/>
              <a:gd name="connsiteX75" fmla="*/ 4036288 w 8678626"/>
              <a:gd name="connsiteY75" fmla="*/ 1780984 h 2511576"/>
              <a:gd name="connsiteX76" fmla="*/ 4016191 w 8678626"/>
              <a:gd name="connsiteY76" fmla="*/ 1720694 h 2511576"/>
              <a:gd name="connsiteX77" fmla="*/ 3996094 w 8678626"/>
              <a:gd name="connsiteY77" fmla="*/ 1660404 h 2511576"/>
              <a:gd name="connsiteX78" fmla="*/ 3935804 w 8678626"/>
              <a:gd name="connsiteY78" fmla="*/ 1650356 h 2511576"/>
              <a:gd name="connsiteX79" fmla="*/ 3835321 w 8678626"/>
              <a:gd name="connsiteY79" fmla="*/ 1620211 h 2511576"/>
              <a:gd name="connsiteX80" fmla="*/ 3694644 w 8678626"/>
              <a:gd name="connsiteY80" fmla="*/ 1600114 h 2511576"/>
              <a:gd name="connsiteX81" fmla="*/ 3634353 w 8678626"/>
              <a:gd name="connsiteY81" fmla="*/ 1580017 h 2511576"/>
              <a:gd name="connsiteX82" fmla="*/ 3553967 w 8678626"/>
              <a:gd name="connsiteY82" fmla="*/ 1549872 h 2511576"/>
              <a:gd name="connsiteX83" fmla="*/ 3503725 w 8678626"/>
              <a:gd name="connsiteY83" fmla="*/ 1499630 h 2511576"/>
              <a:gd name="connsiteX84" fmla="*/ 3473580 w 8678626"/>
              <a:gd name="connsiteY84" fmla="*/ 1489582 h 2511576"/>
              <a:gd name="connsiteX85" fmla="*/ 3473580 w 8678626"/>
              <a:gd name="connsiteY85" fmla="*/ 1469485 h 2511576"/>
              <a:gd name="connsiteX86" fmla="*/ 3162081 w 8678626"/>
              <a:gd name="connsiteY86" fmla="*/ 886681 h 2511576"/>
              <a:gd name="connsiteX87" fmla="*/ 3031452 w 8678626"/>
              <a:gd name="connsiteY87" fmla="*/ 595279 h 2511576"/>
              <a:gd name="connsiteX88" fmla="*/ 2850582 w 8678626"/>
              <a:gd name="connsiteY88" fmla="*/ 565134 h 2511576"/>
              <a:gd name="connsiteX89" fmla="*/ 2820437 w 8678626"/>
              <a:gd name="connsiteY89" fmla="*/ 494795 h 2511576"/>
              <a:gd name="connsiteX90" fmla="*/ 2639567 w 8678626"/>
              <a:gd name="connsiteY90" fmla="*/ 545037 h 2511576"/>
              <a:gd name="connsiteX91" fmla="*/ 2539083 w 8678626"/>
              <a:gd name="connsiteY91" fmla="*/ 524940 h 2511576"/>
              <a:gd name="connsiteX92" fmla="*/ 2458696 w 8678626"/>
              <a:gd name="connsiteY92" fmla="*/ 474699 h 2511576"/>
              <a:gd name="connsiteX93" fmla="*/ 2448648 w 8678626"/>
              <a:gd name="connsiteY93" fmla="*/ 444553 h 2511576"/>
              <a:gd name="connsiteX94" fmla="*/ 2438600 w 8678626"/>
              <a:gd name="connsiteY94" fmla="*/ 384263 h 2511576"/>
              <a:gd name="connsiteX95" fmla="*/ 2408455 w 8678626"/>
              <a:gd name="connsiteY95" fmla="*/ 364167 h 2511576"/>
              <a:gd name="connsiteX96" fmla="*/ 2358213 w 8678626"/>
              <a:gd name="connsiteY96" fmla="*/ 374215 h 2511576"/>
              <a:gd name="connsiteX97" fmla="*/ 2348164 w 8678626"/>
              <a:gd name="connsiteY97" fmla="*/ 404360 h 2511576"/>
              <a:gd name="connsiteX98" fmla="*/ 2318019 w 8678626"/>
              <a:gd name="connsiteY98" fmla="*/ 414408 h 2511576"/>
              <a:gd name="connsiteX99" fmla="*/ 2297923 w 8678626"/>
              <a:gd name="connsiteY99" fmla="*/ 444553 h 2511576"/>
              <a:gd name="connsiteX100" fmla="*/ 2287874 w 8678626"/>
              <a:gd name="connsiteY100" fmla="*/ 504844 h 2511576"/>
              <a:gd name="connsiteX101" fmla="*/ 2227584 w 8678626"/>
              <a:gd name="connsiteY101" fmla="*/ 494795 h 2511576"/>
              <a:gd name="connsiteX102" fmla="*/ 2197439 w 8678626"/>
              <a:gd name="connsiteY102" fmla="*/ 424457 h 2511576"/>
              <a:gd name="connsiteX103" fmla="*/ 2157246 w 8678626"/>
              <a:gd name="connsiteY103" fmla="*/ 414408 h 2511576"/>
              <a:gd name="connsiteX104" fmla="*/ 2056762 w 8678626"/>
              <a:gd name="connsiteY104" fmla="*/ 394312 h 2511576"/>
              <a:gd name="connsiteX105" fmla="*/ 1996472 w 8678626"/>
              <a:gd name="connsiteY105" fmla="*/ 404360 h 2511576"/>
              <a:gd name="connsiteX106" fmla="*/ 1705070 w 8678626"/>
              <a:gd name="connsiteY106" fmla="*/ 263683 h 2511576"/>
              <a:gd name="connsiteX107" fmla="*/ 1654828 w 8678626"/>
              <a:gd name="connsiteY107" fmla="*/ 112958 h 2511576"/>
              <a:gd name="connsiteX108" fmla="*/ 1644780 w 8678626"/>
              <a:gd name="connsiteY108" fmla="*/ 82813 h 2511576"/>
              <a:gd name="connsiteX109" fmla="*/ 1564393 w 8678626"/>
              <a:gd name="connsiteY109" fmla="*/ 123006 h 2511576"/>
              <a:gd name="connsiteX110" fmla="*/ 1554345 w 8678626"/>
              <a:gd name="connsiteY110" fmla="*/ 153151 h 2511576"/>
              <a:gd name="connsiteX111" fmla="*/ 1574441 w 8678626"/>
              <a:gd name="connsiteY111" fmla="*/ 283780 h 2511576"/>
              <a:gd name="connsiteX112" fmla="*/ 1584490 w 8678626"/>
              <a:gd name="connsiteY112" fmla="*/ 313925 h 2511576"/>
              <a:gd name="connsiteX113" fmla="*/ 1604586 w 8678626"/>
              <a:gd name="connsiteY113" fmla="*/ 344070 h 2511576"/>
              <a:gd name="connsiteX114" fmla="*/ 1614635 w 8678626"/>
              <a:gd name="connsiteY114" fmla="*/ 384263 h 2511576"/>
              <a:gd name="connsiteX115" fmla="*/ 1634731 w 8678626"/>
              <a:gd name="connsiteY115" fmla="*/ 414408 h 2511576"/>
              <a:gd name="connsiteX116" fmla="*/ 1644780 w 8678626"/>
              <a:gd name="connsiteY116" fmla="*/ 444553 h 2511576"/>
              <a:gd name="connsiteX117" fmla="*/ 1624683 w 8678626"/>
              <a:gd name="connsiteY117" fmla="*/ 615375 h 2511576"/>
              <a:gd name="connsiteX118" fmla="*/ 1544296 w 8678626"/>
              <a:gd name="connsiteY118" fmla="*/ 595279 h 2511576"/>
              <a:gd name="connsiteX119" fmla="*/ 1514151 w 8678626"/>
              <a:gd name="connsiteY119" fmla="*/ 534989 h 2511576"/>
              <a:gd name="connsiteX120" fmla="*/ 1494055 w 8678626"/>
              <a:gd name="connsiteY120" fmla="*/ 494795 h 2511576"/>
              <a:gd name="connsiteX121" fmla="*/ 1484006 w 8678626"/>
              <a:gd name="connsiteY121" fmla="*/ 464650 h 2511576"/>
              <a:gd name="connsiteX122" fmla="*/ 1453861 w 8678626"/>
              <a:gd name="connsiteY122" fmla="*/ 454602 h 2511576"/>
              <a:gd name="connsiteX123" fmla="*/ 1433764 w 8678626"/>
              <a:gd name="connsiteY123" fmla="*/ 404360 h 2511576"/>
              <a:gd name="connsiteX124" fmla="*/ 1423716 w 8678626"/>
              <a:gd name="connsiteY124" fmla="*/ 374215 h 2511576"/>
              <a:gd name="connsiteX125" fmla="*/ 1403619 w 8678626"/>
              <a:gd name="connsiteY125" fmla="*/ 334022 h 2511576"/>
              <a:gd name="connsiteX126" fmla="*/ 1383523 w 8678626"/>
              <a:gd name="connsiteY126" fmla="*/ 263683 h 2511576"/>
              <a:gd name="connsiteX127" fmla="*/ 1353378 w 8678626"/>
              <a:gd name="connsiteY127" fmla="*/ 243586 h 2511576"/>
              <a:gd name="connsiteX128" fmla="*/ 1293088 w 8678626"/>
              <a:gd name="connsiteY128" fmla="*/ 283780 h 2511576"/>
              <a:gd name="connsiteX129" fmla="*/ 1262942 w 8678626"/>
              <a:gd name="connsiteY129" fmla="*/ 293828 h 2511576"/>
              <a:gd name="connsiteX130" fmla="*/ 1222749 w 8678626"/>
              <a:gd name="connsiteY130" fmla="*/ 273731 h 2511576"/>
              <a:gd name="connsiteX131" fmla="*/ 1192604 w 8678626"/>
              <a:gd name="connsiteY131" fmla="*/ 263683 h 2511576"/>
              <a:gd name="connsiteX132" fmla="*/ 1142362 w 8678626"/>
              <a:gd name="connsiteY132" fmla="*/ 193345 h 2511576"/>
              <a:gd name="connsiteX133" fmla="*/ 1132314 w 8678626"/>
              <a:gd name="connsiteY133" fmla="*/ 163200 h 2511576"/>
              <a:gd name="connsiteX134" fmla="*/ 1102169 w 8678626"/>
              <a:gd name="connsiteY134" fmla="*/ 183296 h 2511576"/>
              <a:gd name="connsiteX135" fmla="*/ 1072024 w 8678626"/>
              <a:gd name="connsiteY135" fmla="*/ 193345 h 2511576"/>
              <a:gd name="connsiteX136" fmla="*/ 1041879 w 8678626"/>
              <a:gd name="connsiteY136" fmla="*/ 253635 h 2511576"/>
              <a:gd name="connsiteX137" fmla="*/ 1031830 w 8678626"/>
              <a:gd name="connsiteY137" fmla="*/ 283780 h 2511576"/>
              <a:gd name="connsiteX138" fmla="*/ 981589 w 8678626"/>
              <a:gd name="connsiteY138" fmla="*/ 273731 h 2511576"/>
              <a:gd name="connsiteX139" fmla="*/ 1001685 w 8678626"/>
              <a:gd name="connsiteY139" fmla="*/ 213441 h 2511576"/>
              <a:gd name="connsiteX140" fmla="*/ 981589 w 8678626"/>
              <a:gd name="connsiteY140" fmla="*/ 133055 h 2511576"/>
              <a:gd name="connsiteX141" fmla="*/ 971540 w 8678626"/>
              <a:gd name="connsiteY141" fmla="*/ 102910 h 2511576"/>
              <a:gd name="connsiteX142" fmla="*/ 951444 w 8678626"/>
              <a:gd name="connsiteY142" fmla="*/ 72764 h 2511576"/>
              <a:gd name="connsiteX143" fmla="*/ 941395 w 8678626"/>
              <a:gd name="connsiteY143" fmla="*/ 32571 h 2511576"/>
              <a:gd name="connsiteX144" fmla="*/ 881105 w 8678626"/>
              <a:gd name="connsiteY144" fmla="*/ 42619 h 2511576"/>
              <a:gd name="connsiteX145" fmla="*/ 790670 w 8678626"/>
              <a:gd name="connsiteY145" fmla="*/ 32571 h 2511576"/>
              <a:gd name="connsiteX146" fmla="*/ 760525 w 8678626"/>
              <a:gd name="connsiteY146" fmla="*/ 2426 h 2511576"/>
              <a:gd name="connsiteX147" fmla="*/ 690186 w 8678626"/>
              <a:gd name="connsiteY147" fmla="*/ 22523 h 2511576"/>
              <a:gd name="connsiteX148" fmla="*/ 469123 w 8678626"/>
              <a:gd name="connsiteY148" fmla="*/ 62716 h 2511576"/>
              <a:gd name="connsiteX149" fmla="*/ 428929 w 8678626"/>
              <a:gd name="connsiteY149" fmla="*/ 102910 h 2511576"/>
              <a:gd name="connsiteX150" fmla="*/ 368639 w 8678626"/>
              <a:gd name="connsiteY150" fmla="*/ 133055 h 2511576"/>
              <a:gd name="connsiteX151" fmla="*/ 358591 w 8678626"/>
              <a:gd name="connsiteY151" fmla="*/ 163200 h 2511576"/>
              <a:gd name="connsiteX152" fmla="*/ 308349 w 8678626"/>
              <a:gd name="connsiteY152" fmla="*/ 243586 h 2511576"/>
              <a:gd name="connsiteX153" fmla="*/ 268156 w 8678626"/>
              <a:gd name="connsiteY153" fmla="*/ 283780 h 2511576"/>
              <a:gd name="connsiteX154" fmla="*/ 207866 w 8678626"/>
              <a:gd name="connsiteY154" fmla="*/ 323973 h 2511576"/>
              <a:gd name="connsiteX155" fmla="*/ 167672 w 8678626"/>
              <a:gd name="connsiteY155" fmla="*/ 344070 h 2511576"/>
              <a:gd name="connsiteX156" fmla="*/ 137527 w 8678626"/>
              <a:gd name="connsiteY156" fmla="*/ 334022 h 2511576"/>
              <a:gd name="connsiteX157" fmla="*/ 87285 w 8678626"/>
              <a:gd name="connsiteY157" fmla="*/ 323973 h 2511576"/>
              <a:gd name="connsiteX158" fmla="*/ 77237 w 8678626"/>
              <a:gd name="connsiteY158" fmla="*/ 293828 h 2511576"/>
              <a:gd name="connsiteX159" fmla="*/ 47092 w 8678626"/>
              <a:gd name="connsiteY159" fmla="*/ 283780 h 2511576"/>
              <a:gd name="connsiteX160" fmla="*/ 26995 w 8678626"/>
              <a:gd name="connsiteY160" fmla="*/ 203393 h 2511576"/>
              <a:gd name="connsiteX161" fmla="*/ 16947 w 8678626"/>
              <a:gd name="connsiteY161" fmla="*/ 12474 h 2511576"/>
              <a:gd name="connsiteX0" fmla="*/ 8678626 w 8678626"/>
              <a:gd name="connsiteY0" fmla="*/ 695763 h 2511576"/>
              <a:gd name="connsiteX1" fmla="*/ 8517853 w 8678626"/>
              <a:gd name="connsiteY1" fmla="*/ 866584 h 2511576"/>
              <a:gd name="connsiteX2" fmla="*/ 8146063 w 8678626"/>
              <a:gd name="connsiteY2" fmla="*/ 1409195 h 2511576"/>
              <a:gd name="connsiteX3" fmla="*/ 7945096 w 8678626"/>
              <a:gd name="connsiteY3" fmla="*/ 1439340 h 2511576"/>
              <a:gd name="connsiteX4" fmla="*/ 7744129 w 8678626"/>
              <a:gd name="connsiteY4" fmla="*/ 1600114 h 2511576"/>
              <a:gd name="connsiteX5" fmla="*/ 7673791 w 8678626"/>
              <a:gd name="connsiteY5" fmla="*/ 1600114 h 2511576"/>
              <a:gd name="connsiteX6" fmla="*/ 7593404 w 8678626"/>
              <a:gd name="connsiteY6" fmla="*/ 1569969 h 2511576"/>
              <a:gd name="connsiteX7" fmla="*/ 7513017 w 8678626"/>
              <a:gd name="connsiteY7" fmla="*/ 1620211 h 2511576"/>
              <a:gd name="connsiteX8" fmla="*/ 7231663 w 8678626"/>
              <a:gd name="connsiteY8" fmla="*/ 1650356 h 2511576"/>
              <a:gd name="connsiteX9" fmla="*/ 7151277 w 8678626"/>
              <a:gd name="connsiteY9" fmla="*/ 1479534 h 2511576"/>
              <a:gd name="connsiteX10" fmla="*/ 7151277 w 8678626"/>
              <a:gd name="connsiteY10" fmla="*/ 1479534 h 2511576"/>
              <a:gd name="connsiteX11" fmla="*/ 7060841 w 8678626"/>
              <a:gd name="connsiteY11" fmla="*/ 1459437 h 2511576"/>
              <a:gd name="connsiteX12" fmla="*/ 7010600 w 8678626"/>
              <a:gd name="connsiteY12" fmla="*/ 1469485 h 2511576"/>
              <a:gd name="connsiteX13" fmla="*/ 6859874 w 8678626"/>
              <a:gd name="connsiteY13" fmla="*/ 1620211 h 2511576"/>
              <a:gd name="connsiteX14" fmla="*/ 6879971 w 8678626"/>
              <a:gd name="connsiteY14" fmla="*/ 1650356 h 2511576"/>
              <a:gd name="connsiteX15" fmla="*/ 6819681 w 8678626"/>
              <a:gd name="connsiteY15" fmla="*/ 1720694 h 2511576"/>
              <a:gd name="connsiteX16" fmla="*/ 6789536 w 8678626"/>
              <a:gd name="connsiteY16" fmla="*/ 1730742 h 2511576"/>
              <a:gd name="connsiteX17" fmla="*/ 6779488 w 8678626"/>
              <a:gd name="connsiteY17" fmla="*/ 1770936 h 2511576"/>
              <a:gd name="connsiteX18" fmla="*/ 6759391 w 8678626"/>
              <a:gd name="connsiteY18" fmla="*/ 1801081 h 2511576"/>
              <a:gd name="connsiteX19" fmla="*/ 6719197 w 8678626"/>
              <a:gd name="connsiteY19" fmla="*/ 1861371 h 2511576"/>
              <a:gd name="connsiteX20" fmla="*/ 6679004 w 8678626"/>
              <a:gd name="connsiteY20" fmla="*/ 1921661 h 2511576"/>
              <a:gd name="connsiteX21" fmla="*/ 6658907 w 8678626"/>
              <a:gd name="connsiteY21" fmla="*/ 1951806 h 2511576"/>
              <a:gd name="connsiteX22" fmla="*/ 6628762 w 8678626"/>
              <a:gd name="connsiteY22" fmla="*/ 1961855 h 2511576"/>
              <a:gd name="connsiteX23" fmla="*/ 6568472 w 8678626"/>
              <a:gd name="connsiteY23" fmla="*/ 2012096 h 2511576"/>
              <a:gd name="connsiteX24" fmla="*/ 6528279 w 8678626"/>
              <a:gd name="connsiteY24" fmla="*/ 2022145 h 2511576"/>
              <a:gd name="connsiteX25" fmla="*/ 6488085 w 8678626"/>
              <a:gd name="connsiteY25" fmla="*/ 2042241 h 2511576"/>
              <a:gd name="connsiteX26" fmla="*/ 6457940 w 8678626"/>
              <a:gd name="connsiteY26" fmla="*/ 2072386 h 2511576"/>
              <a:gd name="connsiteX27" fmla="*/ 6437844 w 8678626"/>
              <a:gd name="connsiteY27" fmla="*/ 2102531 h 2511576"/>
              <a:gd name="connsiteX28" fmla="*/ 6407699 w 8678626"/>
              <a:gd name="connsiteY28" fmla="*/ 2112580 h 2511576"/>
              <a:gd name="connsiteX29" fmla="*/ 6367505 w 8678626"/>
              <a:gd name="connsiteY29" fmla="*/ 2152773 h 2511576"/>
              <a:gd name="connsiteX30" fmla="*/ 6347408 w 8678626"/>
              <a:gd name="connsiteY30" fmla="*/ 2182918 h 2511576"/>
              <a:gd name="connsiteX31" fmla="*/ 6307215 w 8678626"/>
              <a:gd name="connsiteY31" fmla="*/ 2273353 h 2511576"/>
              <a:gd name="connsiteX32" fmla="*/ 6297167 w 8678626"/>
              <a:gd name="connsiteY32" fmla="*/ 2303499 h 2511576"/>
              <a:gd name="connsiteX33" fmla="*/ 6186635 w 8678626"/>
              <a:gd name="connsiteY33" fmla="*/ 2283402 h 2511576"/>
              <a:gd name="connsiteX34" fmla="*/ 6146441 w 8678626"/>
              <a:gd name="connsiteY34" fmla="*/ 2273353 h 2511576"/>
              <a:gd name="connsiteX35" fmla="*/ 6076103 w 8678626"/>
              <a:gd name="connsiteY35" fmla="*/ 2283402 h 2511576"/>
              <a:gd name="connsiteX36" fmla="*/ 6056006 w 8678626"/>
              <a:gd name="connsiteY36" fmla="*/ 2333644 h 2511576"/>
              <a:gd name="connsiteX37" fmla="*/ 6025861 w 8678626"/>
              <a:gd name="connsiteY37" fmla="*/ 2343692 h 2511576"/>
              <a:gd name="connsiteX38" fmla="*/ 5985668 w 8678626"/>
              <a:gd name="connsiteY38" fmla="*/ 2323595 h 2511576"/>
              <a:gd name="connsiteX39" fmla="*/ 5965571 w 8678626"/>
              <a:gd name="connsiteY39" fmla="*/ 2293450 h 2511576"/>
              <a:gd name="connsiteX40" fmla="*/ 5925378 w 8678626"/>
              <a:gd name="connsiteY40" fmla="*/ 2213063 h 2511576"/>
              <a:gd name="connsiteX41" fmla="*/ 5915329 w 8678626"/>
              <a:gd name="connsiteY41" fmla="*/ 2182918 h 2511576"/>
              <a:gd name="connsiteX42" fmla="*/ 5885184 w 8678626"/>
              <a:gd name="connsiteY42" fmla="*/ 2162822 h 2511576"/>
              <a:gd name="connsiteX43" fmla="*/ 5855039 w 8678626"/>
              <a:gd name="connsiteY43" fmla="*/ 2172870 h 2511576"/>
              <a:gd name="connsiteX44" fmla="*/ 5824894 w 8678626"/>
              <a:gd name="connsiteY44" fmla="*/ 2273353 h 2511576"/>
              <a:gd name="connsiteX45" fmla="*/ 5794749 w 8678626"/>
              <a:gd name="connsiteY45" fmla="*/ 2303499 h 2511576"/>
              <a:gd name="connsiteX46" fmla="*/ 5704314 w 8678626"/>
              <a:gd name="connsiteY46" fmla="*/ 2343692 h 2511576"/>
              <a:gd name="connsiteX47" fmla="*/ 5674169 w 8678626"/>
              <a:gd name="connsiteY47" fmla="*/ 2363789 h 2511576"/>
              <a:gd name="connsiteX48" fmla="*/ 5644024 w 8678626"/>
              <a:gd name="connsiteY48" fmla="*/ 2373837 h 2511576"/>
              <a:gd name="connsiteX49" fmla="*/ 5573685 w 8678626"/>
              <a:gd name="connsiteY49" fmla="*/ 2393934 h 2511576"/>
              <a:gd name="connsiteX50" fmla="*/ 5513395 w 8678626"/>
              <a:gd name="connsiteY50" fmla="*/ 2464272 h 2511576"/>
              <a:gd name="connsiteX51" fmla="*/ 5483250 w 8678626"/>
              <a:gd name="connsiteY51" fmla="*/ 2474320 h 2511576"/>
              <a:gd name="connsiteX52" fmla="*/ 5412912 w 8678626"/>
              <a:gd name="connsiteY52" fmla="*/ 2504466 h 2511576"/>
              <a:gd name="connsiteX53" fmla="*/ 5382767 w 8678626"/>
              <a:gd name="connsiteY53" fmla="*/ 2484369 h 2511576"/>
              <a:gd name="connsiteX54" fmla="*/ 5352622 w 8678626"/>
              <a:gd name="connsiteY54" fmla="*/ 2474320 h 2511576"/>
              <a:gd name="connsiteX55" fmla="*/ 5242090 w 8678626"/>
              <a:gd name="connsiteY55" fmla="*/ 2444175 h 2511576"/>
              <a:gd name="connsiteX56" fmla="*/ 5191848 w 8678626"/>
              <a:gd name="connsiteY56" fmla="*/ 2414030 h 2511576"/>
              <a:gd name="connsiteX57" fmla="*/ 5000929 w 8678626"/>
              <a:gd name="connsiteY57" fmla="*/ 2383885 h 2511576"/>
              <a:gd name="connsiteX58" fmla="*/ 4850204 w 8678626"/>
              <a:gd name="connsiteY58" fmla="*/ 2403982 h 2511576"/>
              <a:gd name="connsiteX59" fmla="*/ 4820059 w 8678626"/>
              <a:gd name="connsiteY59" fmla="*/ 2414030 h 2511576"/>
              <a:gd name="connsiteX60" fmla="*/ 4739672 w 8678626"/>
              <a:gd name="connsiteY60" fmla="*/ 2393934 h 2511576"/>
              <a:gd name="connsiteX61" fmla="*/ 4609044 w 8678626"/>
              <a:gd name="connsiteY61" fmla="*/ 2383885 h 2511576"/>
              <a:gd name="connsiteX62" fmla="*/ 4568850 w 8678626"/>
              <a:gd name="connsiteY62" fmla="*/ 2323595 h 2511576"/>
              <a:gd name="connsiteX63" fmla="*/ 4498512 w 8678626"/>
              <a:gd name="connsiteY63" fmla="*/ 2293450 h 2511576"/>
              <a:gd name="connsiteX64" fmla="*/ 4438222 w 8678626"/>
              <a:gd name="connsiteY64" fmla="*/ 2253257 h 2511576"/>
              <a:gd name="connsiteX65" fmla="*/ 4408077 w 8678626"/>
              <a:gd name="connsiteY65" fmla="*/ 2223112 h 2511576"/>
              <a:gd name="connsiteX66" fmla="*/ 4367883 w 8678626"/>
              <a:gd name="connsiteY66" fmla="*/ 2162822 h 2511576"/>
              <a:gd name="connsiteX67" fmla="*/ 4307593 w 8678626"/>
              <a:gd name="connsiteY67" fmla="*/ 2132677 h 2511576"/>
              <a:gd name="connsiteX68" fmla="*/ 4287496 w 8678626"/>
              <a:gd name="connsiteY68" fmla="*/ 2082435 h 2511576"/>
              <a:gd name="connsiteX69" fmla="*/ 4257351 w 8678626"/>
              <a:gd name="connsiteY69" fmla="*/ 2062338 h 2511576"/>
              <a:gd name="connsiteX70" fmla="*/ 4187013 w 8678626"/>
              <a:gd name="connsiteY70" fmla="*/ 2012096 h 2511576"/>
              <a:gd name="connsiteX71" fmla="*/ 4156868 w 8678626"/>
              <a:gd name="connsiteY71" fmla="*/ 1951806 h 2511576"/>
              <a:gd name="connsiteX72" fmla="*/ 4126723 w 8678626"/>
              <a:gd name="connsiteY72" fmla="*/ 1881468 h 2511576"/>
              <a:gd name="connsiteX73" fmla="*/ 4096578 w 8678626"/>
              <a:gd name="connsiteY73" fmla="*/ 1851323 h 2511576"/>
              <a:gd name="connsiteX74" fmla="*/ 4086529 w 8678626"/>
              <a:gd name="connsiteY74" fmla="*/ 1821178 h 2511576"/>
              <a:gd name="connsiteX75" fmla="*/ 4036288 w 8678626"/>
              <a:gd name="connsiteY75" fmla="*/ 1780984 h 2511576"/>
              <a:gd name="connsiteX76" fmla="*/ 4016191 w 8678626"/>
              <a:gd name="connsiteY76" fmla="*/ 1720694 h 2511576"/>
              <a:gd name="connsiteX77" fmla="*/ 3996094 w 8678626"/>
              <a:gd name="connsiteY77" fmla="*/ 1660404 h 2511576"/>
              <a:gd name="connsiteX78" fmla="*/ 3935804 w 8678626"/>
              <a:gd name="connsiteY78" fmla="*/ 1650356 h 2511576"/>
              <a:gd name="connsiteX79" fmla="*/ 3835321 w 8678626"/>
              <a:gd name="connsiteY79" fmla="*/ 1620211 h 2511576"/>
              <a:gd name="connsiteX80" fmla="*/ 3694644 w 8678626"/>
              <a:gd name="connsiteY80" fmla="*/ 1600114 h 2511576"/>
              <a:gd name="connsiteX81" fmla="*/ 3634353 w 8678626"/>
              <a:gd name="connsiteY81" fmla="*/ 1580017 h 2511576"/>
              <a:gd name="connsiteX82" fmla="*/ 3553967 w 8678626"/>
              <a:gd name="connsiteY82" fmla="*/ 1549872 h 2511576"/>
              <a:gd name="connsiteX83" fmla="*/ 3503725 w 8678626"/>
              <a:gd name="connsiteY83" fmla="*/ 1499630 h 2511576"/>
              <a:gd name="connsiteX84" fmla="*/ 3473580 w 8678626"/>
              <a:gd name="connsiteY84" fmla="*/ 1489582 h 2511576"/>
              <a:gd name="connsiteX85" fmla="*/ 3473580 w 8678626"/>
              <a:gd name="connsiteY85" fmla="*/ 1469485 h 2511576"/>
              <a:gd name="connsiteX86" fmla="*/ 3162081 w 8678626"/>
              <a:gd name="connsiteY86" fmla="*/ 886681 h 2511576"/>
              <a:gd name="connsiteX87" fmla="*/ 3031452 w 8678626"/>
              <a:gd name="connsiteY87" fmla="*/ 595279 h 2511576"/>
              <a:gd name="connsiteX88" fmla="*/ 2850582 w 8678626"/>
              <a:gd name="connsiteY88" fmla="*/ 565134 h 2511576"/>
              <a:gd name="connsiteX89" fmla="*/ 2820437 w 8678626"/>
              <a:gd name="connsiteY89" fmla="*/ 494795 h 2511576"/>
              <a:gd name="connsiteX90" fmla="*/ 2639567 w 8678626"/>
              <a:gd name="connsiteY90" fmla="*/ 545037 h 2511576"/>
              <a:gd name="connsiteX91" fmla="*/ 2539083 w 8678626"/>
              <a:gd name="connsiteY91" fmla="*/ 524940 h 2511576"/>
              <a:gd name="connsiteX92" fmla="*/ 2458696 w 8678626"/>
              <a:gd name="connsiteY92" fmla="*/ 474699 h 2511576"/>
              <a:gd name="connsiteX93" fmla="*/ 2448648 w 8678626"/>
              <a:gd name="connsiteY93" fmla="*/ 444553 h 2511576"/>
              <a:gd name="connsiteX94" fmla="*/ 2438600 w 8678626"/>
              <a:gd name="connsiteY94" fmla="*/ 384263 h 2511576"/>
              <a:gd name="connsiteX95" fmla="*/ 2408455 w 8678626"/>
              <a:gd name="connsiteY95" fmla="*/ 364167 h 2511576"/>
              <a:gd name="connsiteX96" fmla="*/ 2358213 w 8678626"/>
              <a:gd name="connsiteY96" fmla="*/ 374215 h 2511576"/>
              <a:gd name="connsiteX97" fmla="*/ 2348164 w 8678626"/>
              <a:gd name="connsiteY97" fmla="*/ 404360 h 2511576"/>
              <a:gd name="connsiteX98" fmla="*/ 2318019 w 8678626"/>
              <a:gd name="connsiteY98" fmla="*/ 414408 h 2511576"/>
              <a:gd name="connsiteX99" fmla="*/ 2297923 w 8678626"/>
              <a:gd name="connsiteY99" fmla="*/ 444553 h 2511576"/>
              <a:gd name="connsiteX100" fmla="*/ 2287874 w 8678626"/>
              <a:gd name="connsiteY100" fmla="*/ 504844 h 2511576"/>
              <a:gd name="connsiteX101" fmla="*/ 2227584 w 8678626"/>
              <a:gd name="connsiteY101" fmla="*/ 494795 h 2511576"/>
              <a:gd name="connsiteX102" fmla="*/ 2197439 w 8678626"/>
              <a:gd name="connsiteY102" fmla="*/ 424457 h 2511576"/>
              <a:gd name="connsiteX103" fmla="*/ 2157246 w 8678626"/>
              <a:gd name="connsiteY103" fmla="*/ 414408 h 2511576"/>
              <a:gd name="connsiteX104" fmla="*/ 2056762 w 8678626"/>
              <a:gd name="connsiteY104" fmla="*/ 394312 h 2511576"/>
              <a:gd name="connsiteX105" fmla="*/ 1996472 w 8678626"/>
              <a:gd name="connsiteY105" fmla="*/ 404360 h 2511576"/>
              <a:gd name="connsiteX106" fmla="*/ 1705070 w 8678626"/>
              <a:gd name="connsiteY106" fmla="*/ 263683 h 2511576"/>
              <a:gd name="connsiteX107" fmla="*/ 1654828 w 8678626"/>
              <a:gd name="connsiteY107" fmla="*/ 112958 h 2511576"/>
              <a:gd name="connsiteX108" fmla="*/ 1644780 w 8678626"/>
              <a:gd name="connsiteY108" fmla="*/ 82813 h 2511576"/>
              <a:gd name="connsiteX109" fmla="*/ 1564393 w 8678626"/>
              <a:gd name="connsiteY109" fmla="*/ 123006 h 2511576"/>
              <a:gd name="connsiteX110" fmla="*/ 1554345 w 8678626"/>
              <a:gd name="connsiteY110" fmla="*/ 153151 h 2511576"/>
              <a:gd name="connsiteX111" fmla="*/ 1574441 w 8678626"/>
              <a:gd name="connsiteY111" fmla="*/ 283780 h 2511576"/>
              <a:gd name="connsiteX112" fmla="*/ 1584490 w 8678626"/>
              <a:gd name="connsiteY112" fmla="*/ 313925 h 2511576"/>
              <a:gd name="connsiteX113" fmla="*/ 1604586 w 8678626"/>
              <a:gd name="connsiteY113" fmla="*/ 344070 h 2511576"/>
              <a:gd name="connsiteX114" fmla="*/ 1614635 w 8678626"/>
              <a:gd name="connsiteY114" fmla="*/ 384263 h 2511576"/>
              <a:gd name="connsiteX115" fmla="*/ 1634731 w 8678626"/>
              <a:gd name="connsiteY115" fmla="*/ 414408 h 2511576"/>
              <a:gd name="connsiteX116" fmla="*/ 1644780 w 8678626"/>
              <a:gd name="connsiteY116" fmla="*/ 444553 h 2511576"/>
              <a:gd name="connsiteX117" fmla="*/ 1624683 w 8678626"/>
              <a:gd name="connsiteY117" fmla="*/ 615375 h 2511576"/>
              <a:gd name="connsiteX118" fmla="*/ 1544296 w 8678626"/>
              <a:gd name="connsiteY118" fmla="*/ 595279 h 2511576"/>
              <a:gd name="connsiteX119" fmla="*/ 1514151 w 8678626"/>
              <a:gd name="connsiteY119" fmla="*/ 534989 h 2511576"/>
              <a:gd name="connsiteX120" fmla="*/ 1494055 w 8678626"/>
              <a:gd name="connsiteY120" fmla="*/ 494795 h 2511576"/>
              <a:gd name="connsiteX121" fmla="*/ 1484006 w 8678626"/>
              <a:gd name="connsiteY121" fmla="*/ 464650 h 2511576"/>
              <a:gd name="connsiteX122" fmla="*/ 1453861 w 8678626"/>
              <a:gd name="connsiteY122" fmla="*/ 454602 h 2511576"/>
              <a:gd name="connsiteX123" fmla="*/ 1433764 w 8678626"/>
              <a:gd name="connsiteY123" fmla="*/ 404360 h 2511576"/>
              <a:gd name="connsiteX124" fmla="*/ 1423716 w 8678626"/>
              <a:gd name="connsiteY124" fmla="*/ 374215 h 2511576"/>
              <a:gd name="connsiteX125" fmla="*/ 1403619 w 8678626"/>
              <a:gd name="connsiteY125" fmla="*/ 334022 h 2511576"/>
              <a:gd name="connsiteX126" fmla="*/ 1383523 w 8678626"/>
              <a:gd name="connsiteY126" fmla="*/ 263683 h 2511576"/>
              <a:gd name="connsiteX127" fmla="*/ 1353378 w 8678626"/>
              <a:gd name="connsiteY127" fmla="*/ 243586 h 2511576"/>
              <a:gd name="connsiteX128" fmla="*/ 1293088 w 8678626"/>
              <a:gd name="connsiteY128" fmla="*/ 283780 h 2511576"/>
              <a:gd name="connsiteX129" fmla="*/ 1262942 w 8678626"/>
              <a:gd name="connsiteY129" fmla="*/ 293828 h 2511576"/>
              <a:gd name="connsiteX130" fmla="*/ 1222749 w 8678626"/>
              <a:gd name="connsiteY130" fmla="*/ 273731 h 2511576"/>
              <a:gd name="connsiteX131" fmla="*/ 1192604 w 8678626"/>
              <a:gd name="connsiteY131" fmla="*/ 263683 h 2511576"/>
              <a:gd name="connsiteX132" fmla="*/ 1142362 w 8678626"/>
              <a:gd name="connsiteY132" fmla="*/ 193345 h 2511576"/>
              <a:gd name="connsiteX133" fmla="*/ 1132314 w 8678626"/>
              <a:gd name="connsiteY133" fmla="*/ 163200 h 2511576"/>
              <a:gd name="connsiteX134" fmla="*/ 1102169 w 8678626"/>
              <a:gd name="connsiteY134" fmla="*/ 183296 h 2511576"/>
              <a:gd name="connsiteX135" fmla="*/ 1072024 w 8678626"/>
              <a:gd name="connsiteY135" fmla="*/ 193345 h 2511576"/>
              <a:gd name="connsiteX136" fmla="*/ 1041879 w 8678626"/>
              <a:gd name="connsiteY136" fmla="*/ 253635 h 2511576"/>
              <a:gd name="connsiteX137" fmla="*/ 1031830 w 8678626"/>
              <a:gd name="connsiteY137" fmla="*/ 283780 h 2511576"/>
              <a:gd name="connsiteX138" fmla="*/ 981589 w 8678626"/>
              <a:gd name="connsiteY138" fmla="*/ 273731 h 2511576"/>
              <a:gd name="connsiteX139" fmla="*/ 1001685 w 8678626"/>
              <a:gd name="connsiteY139" fmla="*/ 213441 h 2511576"/>
              <a:gd name="connsiteX140" fmla="*/ 981589 w 8678626"/>
              <a:gd name="connsiteY140" fmla="*/ 133055 h 2511576"/>
              <a:gd name="connsiteX141" fmla="*/ 971540 w 8678626"/>
              <a:gd name="connsiteY141" fmla="*/ 102910 h 2511576"/>
              <a:gd name="connsiteX142" fmla="*/ 951444 w 8678626"/>
              <a:gd name="connsiteY142" fmla="*/ 72764 h 2511576"/>
              <a:gd name="connsiteX143" fmla="*/ 941395 w 8678626"/>
              <a:gd name="connsiteY143" fmla="*/ 32571 h 2511576"/>
              <a:gd name="connsiteX144" fmla="*/ 881105 w 8678626"/>
              <a:gd name="connsiteY144" fmla="*/ 42619 h 2511576"/>
              <a:gd name="connsiteX145" fmla="*/ 790670 w 8678626"/>
              <a:gd name="connsiteY145" fmla="*/ 32571 h 2511576"/>
              <a:gd name="connsiteX146" fmla="*/ 760525 w 8678626"/>
              <a:gd name="connsiteY146" fmla="*/ 2426 h 2511576"/>
              <a:gd name="connsiteX147" fmla="*/ 690186 w 8678626"/>
              <a:gd name="connsiteY147" fmla="*/ 22523 h 2511576"/>
              <a:gd name="connsiteX148" fmla="*/ 469123 w 8678626"/>
              <a:gd name="connsiteY148" fmla="*/ 62716 h 2511576"/>
              <a:gd name="connsiteX149" fmla="*/ 428929 w 8678626"/>
              <a:gd name="connsiteY149" fmla="*/ 102910 h 2511576"/>
              <a:gd name="connsiteX150" fmla="*/ 368639 w 8678626"/>
              <a:gd name="connsiteY150" fmla="*/ 133055 h 2511576"/>
              <a:gd name="connsiteX151" fmla="*/ 358591 w 8678626"/>
              <a:gd name="connsiteY151" fmla="*/ 163200 h 2511576"/>
              <a:gd name="connsiteX152" fmla="*/ 308349 w 8678626"/>
              <a:gd name="connsiteY152" fmla="*/ 243586 h 2511576"/>
              <a:gd name="connsiteX153" fmla="*/ 268156 w 8678626"/>
              <a:gd name="connsiteY153" fmla="*/ 283780 h 2511576"/>
              <a:gd name="connsiteX154" fmla="*/ 207866 w 8678626"/>
              <a:gd name="connsiteY154" fmla="*/ 323973 h 2511576"/>
              <a:gd name="connsiteX155" fmla="*/ 167672 w 8678626"/>
              <a:gd name="connsiteY155" fmla="*/ 344070 h 2511576"/>
              <a:gd name="connsiteX156" fmla="*/ 137527 w 8678626"/>
              <a:gd name="connsiteY156" fmla="*/ 334022 h 2511576"/>
              <a:gd name="connsiteX157" fmla="*/ 87285 w 8678626"/>
              <a:gd name="connsiteY157" fmla="*/ 323973 h 2511576"/>
              <a:gd name="connsiteX158" fmla="*/ 77237 w 8678626"/>
              <a:gd name="connsiteY158" fmla="*/ 293828 h 2511576"/>
              <a:gd name="connsiteX159" fmla="*/ 47092 w 8678626"/>
              <a:gd name="connsiteY159" fmla="*/ 283780 h 2511576"/>
              <a:gd name="connsiteX160" fmla="*/ 26995 w 8678626"/>
              <a:gd name="connsiteY160" fmla="*/ 203393 h 2511576"/>
              <a:gd name="connsiteX161" fmla="*/ 16947 w 8678626"/>
              <a:gd name="connsiteY161" fmla="*/ 12474 h 2511576"/>
              <a:gd name="connsiteX0" fmla="*/ 8547997 w 8547997"/>
              <a:gd name="connsiteY0" fmla="*/ 0 h 3282872"/>
              <a:gd name="connsiteX1" fmla="*/ 8517853 w 8547997"/>
              <a:gd name="connsiteY1" fmla="*/ 1637880 h 3282872"/>
              <a:gd name="connsiteX2" fmla="*/ 8146063 w 8547997"/>
              <a:gd name="connsiteY2" fmla="*/ 2180491 h 3282872"/>
              <a:gd name="connsiteX3" fmla="*/ 7945096 w 8547997"/>
              <a:gd name="connsiteY3" fmla="*/ 2210636 h 3282872"/>
              <a:gd name="connsiteX4" fmla="*/ 7744129 w 8547997"/>
              <a:gd name="connsiteY4" fmla="*/ 2371410 h 3282872"/>
              <a:gd name="connsiteX5" fmla="*/ 7673791 w 8547997"/>
              <a:gd name="connsiteY5" fmla="*/ 2371410 h 3282872"/>
              <a:gd name="connsiteX6" fmla="*/ 7593404 w 8547997"/>
              <a:gd name="connsiteY6" fmla="*/ 2341265 h 3282872"/>
              <a:gd name="connsiteX7" fmla="*/ 7513017 w 8547997"/>
              <a:gd name="connsiteY7" fmla="*/ 2391507 h 3282872"/>
              <a:gd name="connsiteX8" fmla="*/ 7231663 w 8547997"/>
              <a:gd name="connsiteY8" fmla="*/ 2421652 h 3282872"/>
              <a:gd name="connsiteX9" fmla="*/ 7151277 w 8547997"/>
              <a:gd name="connsiteY9" fmla="*/ 2250830 h 3282872"/>
              <a:gd name="connsiteX10" fmla="*/ 7151277 w 8547997"/>
              <a:gd name="connsiteY10" fmla="*/ 2250830 h 3282872"/>
              <a:gd name="connsiteX11" fmla="*/ 7060841 w 8547997"/>
              <a:gd name="connsiteY11" fmla="*/ 2230733 h 3282872"/>
              <a:gd name="connsiteX12" fmla="*/ 7010600 w 8547997"/>
              <a:gd name="connsiteY12" fmla="*/ 2240781 h 3282872"/>
              <a:gd name="connsiteX13" fmla="*/ 6859874 w 8547997"/>
              <a:gd name="connsiteY13" fmla="*/ 2391507 h 3282872"/>
              <a:gd name="connsiteX14" fmla="*/ 6879971 w 8547997"/>
              <a:gd name="connsiteY14" fmla="*/ 2421652 h 3282872"/>
              <a:gd name="connsiteX15" fmla="*/ 6819681 w 8547997"/>
              <a:gd name="connsiteY15" fmla="*/ 2491990 h 3282872"/>
              <a:gd name="connsiteX16" fmla="*/ 6789536 w 8547997"/>
              <a:gd name="connsiteY16" fmla="*/ 2502038 h 3282872"/>
              <a:gd name="connsiteX17" fmla="*/ 6779488 w 8547997"/>
              <a:gd name="connsiteY17" fmla="*/ 2542232 h 3282872"/>
              <a:gd name="connsiteX18" fmla="*/ 6759391 w 8547997"/>
              <a:gd name="connsiteY18" fmla="*/ 2572377 h 3282872"/>
              <a:gd name="connsiteX19" fmla="*/ 6719197 w 8547997"/>
              <a:gd name="connsiteY19" fmla="*/ 2632667 h 3282872"/>
              <a:gd name="connsiteX20" fmla="*/ 6679004 w 8547997"/>
              <a:gd name="connsiteY20" fmla="*/ 2692957 h 3282872"/>
              <a:gd name="connsiteX21" fmla="*/ 6658907 w 8547997"/>
              <a:gd name="connsiteY21" fmla="*/ 2723102 h 3282872"/>
              <a:gd name="connsiteX22" fmla="*/ 6628762 w 8547997"/>
              <a:gd name="connsiteY22" fmla="*/ 2733151 h 3282872"/>
              <a:gd name="connsiteX23" fmla="*/ 6568472 w 8547997"/>
              <a:gd name="connsiteY23" fmla="*/ 2783392 h 3282872"/>
              <a:gd name="connsiteX24" fmla="*/ 6528279 w 8547997"/>
              <a:gd name="connsiteY24" fmla="*/ 2793441 h 3282872"/>
              <a:gd name="connsiteX25" fmla="*/ 6488085 w 8547997"/>
              <a:gd name="connsiteY25" fmla="*/ 2813537 h 3282872"/>
              <a:gd name="connsiteX26" fmla="*/ 6457940 w 8547997"/>
              <a:gd name="connsiteY26" fmla="*/ 2843682 h 3282872"/>
              <a:gd name="connsiteX27" fmla="*/ 6437844 w 8547997"/>
              <a:gd name="connsiteY27" fmla="*/ 2873827 h 3282872"/>
              <a:gd name="connsiteX28" fmla="*/ 6407699 w 8547997"/>
              <a:gd name="connsiteY28" fmla="*/ 2883876 h 3282872"/>
              <a:gd name="connsiteX29" fmla="*/ 6367505 w 8547997"/>
              <a:gd name="connsiteY29" fmla="*/ 2924069 h 3282872"/>
              <a:gd name="connsiteX30" fmla="*/ 6347408 w 8547997"/>
              <a:gd name="connsiteY30" fmla="*/ 2954214 h 3282872"/>
              <a:gd name="connsiteX31" fmla="*/ 6307215 w 8547997"/>
              <a:gd name="connsiteY31" fmla="*/ 3044649 h 3282872"/>
              <a:gd name="connsiteX32" fmla="*/ 6297167 w 8547997"/>
              <a:gd name="connsiteY32" fmla="*/ 3074795 h 3282872"/>
              <a:gd name="connsiteX33" fmla="*/ 6186635 w 8547997"/>
              <a:gd name="connsiteY33" fmla="*/ 3054698 h 3282872"/>
              <a:gd name="connsiteX34" fmla="*/ 6146441 w 8547997"/>
              <a:gd name="connsiteY34" fmla="*/ 3044649 h 3282872"/>
              <a:gd name="connsiteX35" fmla="*/ 6076103 w 8547997"/>
              <a:gd name="connsiteY35" fmla="*/ 3054698 h 3282872"/>
              <a:gd name="connsiteX36" fmla="*/ 6056006 w 8547997"/>
              <a:gd name="connsiteY36" fmla="*/ 3104940 h 3282872"/>
              <a:gd name="connsiteX37" fmla="*/ 6025861 w 8547997"/>
              <a:gd name="connsiteY37" fmla="*/ 3114988 h 3282872"/>
              <a:gd name="connsiteX38" fmla="*/ 5985668 w 8547997"/>
              <a:gd name="connsiteY38" fmla="*/ 3094891 h 3282872"/>
              <a:gd name="connsiteX39" fmla="*/ 5965571 w 8547997"/>
              <a:gd name="connsiteY39" fmla="*/ 3064746 h 3282872"/>
              <a:gd name="connsiteX40" fmla="*/ 5925378 w 8547997"/>
              <a:gd name="connsiteY40" fmla="*/ 2984359 h 3282872"/>
              <a:gd name="connsiteX41" fmla="*/ 5915329 w 8547997"/>
              <a:gd name="connsiteY41" fmla="*/ 2954214 h 3282872"/>
              <a:gd name="connsiteX42" fmla="*/ 5885184 w 8547997"/>
              <a:gd name="connsiteY42" fmla="*/ 2934118 h 3282872"/>
              <a:gd name="connsiteX43" fmla="*/ 5855039 w 8547997"/>
              <a:gd name="connsiteY43" fmla="*/ 2944166 h 3282872"/>
              <a:gd name="connsiteX44" fmla="*/ 5824894 w 8547997"/>
              <a:gd name="connsiteY44" fmla="*/ 3044649 h 3282872"/>
              <a:gd name="connsiteX45" fmla="*/ 5794749 w 8547997"/>
              <a:gd name="connsiteY45" fmla="*/ 3074795 h 3282872"/>
              <a:gd name="connsiteX46" fmla="*/ 5704314 w 8547997"/>
              <a:gd name="connsiteY46" fmla="*/ 3114988 h 3282872"/>
              <a:gd name="connsiteX47" fmla="*/ 5674169 w 8547997"/>
              <a:gd name="connsiteY47" fmla="*/ 3135085 h 3282872"/>
              <a:gd name="connsiteX48" fmla="*/ 5644024 w 8547997"/>
              <a:gd name="connsiteY48" fmla="*/ 3145133 h 3282872"/>
              <a:gd name="connsiteX49" fmla="*/ 5573685 w 8547997"/>
              <a:gd name="connsiteY49" fmla="*/ 3165230 h 3282872"/>
              <a:gd name="connsiteX50" fmla="*/ 5513395 w 8547997"/>
              <a:gd name="connsiteY50" fmla="*/ 3235568 h 3282872"/>
              <a:gd name="connsiteX51" fmla="*/ 5483250 w 8547997"/>
              <a:gd name="connsiteY51" fmla="*/ 3245616 h 3282872"/>
              <a:gd name="connsiteX52" fmla="*/ 5412912 w 8547997"/>
              <a:gd name="connsiteY52" fmla="*/ 3275762 h 3282872"/>
              <a:gd name="connsiteX53" fmla="*/ 5382767 w 8547997"/>
              <a:gd name="connsiteY53" fmla="*/ 3255665 h 3282872"/>
              <a:gd name="connsiteX54" fmla="*/ 5352622 w 8547997"/>
              <a:gd name="connsiteY54" fmla="*/ 3245616 h 3282872"/>
              <a:gd name="connsiteX55" fmla="*/ 5242090 w 8547997"/>
              <a:gd name="connsiteY55" fmla="*/ 3215471 h 3282872"/>
              <a:gd name="connsiteX56" fmla="*/ 5191848 w 8547997"/>
              <a:gd name="connsiteY56" fmla="*/ 3185326 h 3282872"/>
              <a:gd name="connsiteX57" fmla="*/ 5000929 w 8547997"/>
              <a:gd name="connsiteY57" fmla="*/ 3155181 h 3282872"/>
              <a:gd name="connsiteX58" fmla="*/ 4850204 w 8547997"/>
              <a:gd name="connsiteY58" fmla="*/ 3175278 h 3282872"/>
              <a:gd name="connsiteX59" fmla="*/ 4820059 w 8547997"/>
              <a:gd name="connsiteY59" fmla="*/ 3185326 h 3282872"/>
              <a:gd name="connsiteX60" fmla="*/ 4739672 w 8547997"/>
              <a:gd name="connsiteY60" fmla="*/ 3165230 h 3282872"/>
              <a:gd name="connsiteX61" fmla="*/ 4609044 w 8547997"/>
              <a:gd name="connsiteY61" fmla="*/ 3155181 h 3282872"/>
              <a:gd name="connsiteX62" fmla="*/ 4568850 w 8547997"/>
              <a:gd name="connsiteY62" fmla="*/ 3094891 h 3282872"/>
              <a:gd name="connsiteX63" fmla="*/ 4498512 w 8547997"/>
              <a:gd name="connsiteY63" fmla="*/ 3064746 h 3282872"/>
              <a:gd name="connsiteX64" fmla="*/ 4438222 w 8547997"/>
              <a:gd name="connsiteY64" fmla="*/ 3024553 h 3282872"/>
              <a:gd name="connsiteX65" fmla="*/ 4408077 w 8547997"/>
              <a:gd name="connsiteY65" fmla="*/ 2994408 h 3282872"/>
              <a:gd name="connsiteX66" fmla="*/ 4367883 w 8547997"/>
              <a:gd name="connsiteY66" fmla="*/ 2934118 h 3282872"/>
              <a:gd name="connsiteX67" fmla="*/ 4307593 w 8547997"/>
              <a:gd name="connsiteY67" fmla="*/ 2903973 h 3282872"/>
              <a:gd name="connsiteX68" fmla="*/ 4287496 w 8547997"/>
              <a:gd name="connsiteY68" fmla="*/ 2853731 h 3282872"/>
              <a:gd name="connsiteX69" fmla="*/ 4257351 w 8547997"/>
              <a:gd name="connsiteY69" fmla="*/ 2833634 h 3282872"/>
              <a:gd name="connsiteX70" fmla="*/ 4187013 w 8547997"/>
              <a:gd name="connsiteY70" fmla="*/ 2783392 h 3282872"/>
              <a:gd name="connsiteX71" fmla="*/ 4156868 w 8547997"/>
              <a:gd name="connsiteY71" fmla="*/ 2723102 h 3282872"/>
              <a:gd name="connsiteX72" fmla="*/ 4126723 w 8547997"/>
              <a:gd name="connsiteY72" fmla="*/ 2652764 h 3282872"/>
              <a:gd name="connsiteX73" fmla="*/ 4096578 w 8547997"/>
              <a:gd name="connsiteY73" fmla="*/ 2622619 h 3282872"/>
              <a:gd name="connsiteX74" fmla="*/ 4086529 w 8547997"/>
              <a:gd name="connsiteY74" fmla="*/ 2592474 h 3282872"/>
              <a:gd name="connsiteX75" fmla="*/ 4036288 w 8547997"/>
              <a:gd name="connsiteY75" fmla="*/ 2552280 h 3282872"/>
              <a:gd name="connsiteX76" fmla="*/ 4016191 w 8547997"/>
              <a:gd name="connsiteY76" fmla="*/ 2491990 h 3282872"/>
              <a:gd name="connsiteX77" fmla="*/ 3996094 w 8547997"/>
              <a:gd name="connsiteY77" fmla="*/ 2431700 h 3282872"/>
              <a:gd name="connsiteX78" fmla="*/ 3935804 w 8547997"/>
              <a:gd name="connsiteY78" fmla="*/ 2421652 h 3282872"/>
              <a:gd name="connsiteX79" fmla="*/ 3835321 w 8547997"/>
              <a:gd name="connsiteY79" fmla="*/ 2391507 h 3282872"/>
              <a:gd name="connsiteX80" fmla="*/ 3694644 w 8547997"/>
              <a:gd name="connsiteY80" fmla="*/ 2371410 h 3282872"/>
              <a:gd name="connsiteX81" fmla="*/ 3634353 w 8547997"/>
              <a:gd name="connsiteY81" fmla="*/ 2351313 h 3282872"/>
              <a:gd name="connsiteX82" fmla="*/ 3553967 w 8547997"/>
              <a:gd name="connsiteY82" fmla="*/ 2321168 h 3282872"/>
              <a:gd name="connsiteX83" fmla="*/ 3503725 w 8547997"/>
              <a:gd name="connsiteY83" fmla="*/ 2270926 h 3282872"/>
              <a:gd name="connsiteX84" fmla="*/ 3473580 w 8547997"/>
              <a:gd name="connsiteY84" fmla="*/ 2260878 h 3282872"/>
              <a:gd name="connsiteX85" fmla="*/ 3473580 w 8547997"/>
              <a:gd name="connsiteY85" fmla="*/ 2240781 h 3282872"/>
              <a:gd name="connsiteX86" fmla="*/ 3162081 w 8547997"/>
              <a:gd name="connsiteY86" fmla="*/ 1657977 h 3282872"/>
              <a:gd name="connsiteX87" fmla="*/ 3031452 w 8547997"/>
              <a:gd name="connsiteY87" fmla="*/ 1366575 h 3282872"/>
              <a:gd name="connsiteX88" fmla="*/ 2850582 w 8547997"/>
              <a:gd name="connsiteY88" fmla="*/ 1336430 h 3282872"/>
              <a:gd name="connsiteX89" fmla="*/ 2820437 w 8547997"/>
              <a:gd name="connsiteY89" fmla="*/ 1266091 h 3282872"/>
              <a:gd name="connsiteX90" fmla="*/ 2639567 w 8547997"/>
              <a:gd name="connsiteY90" fmla="*/ 1316333 h 3282872"/>
              <a:gd name="connsiteX91" fmla="*/ 2539083 w 8547997"/>
              <a:gd name="connsiteY91" fmla="*/ 1296236 h 3282872"/>
              <a:gd name="connsiteX92" fmla="*/ 2458696 w 8547997"/>
              <a:gd name="connsiteY92" fmla="*/ 1245995 h 3282872"/>
              <a:gd name="connsiteX93" fmla="*/ 2448648 w 8547997"/>
              <a:gd name="connsiteY93" fmla="*/ 1215849 h 3282872"/>
              <a:gd name="connsiteX94" fmla="*/ 2438600 w 8547997"/>
              <a:gd name="connsiteY94" fmla="*/ 1155559 h 3282872"/>
              <a:gd name="connsiteX95" fmla="*/ 2408455 w 8547997"/>
              <a:gd name="connsiteY95" fmla="*/ 1135463 h 3282872"/>
              <a:gd name="connsiteX96" fmla="*/ 2358213 w 8547997"/>
              <a:gd name="connsiteY96" fmla="*/ 1145511 h 3282872"/>
              <a:gd name="connsiteX97" fmla="*/ 2348164 w 8547997"/>
              <a:gd name="connsiteY97" fmla="*/ 1175656 h 3282872"/>
              <a:gd name="connsiteX98" fmla="*/ 2318019 w 8547997"/>
              <a:gd name="connsiteY98" fmla="*/ 1185704 h 3282872"/>
              <a:gd name="connsiteX99" fmla="*/ 2297923 w 8547997"/>
              <a:gd name="connsiteY99" fmla="*/ 1215849 h 3282872"/>
              <a:gd name="connsiteX100" fmla="*/ 2287874 w 8547997"/>
              <a:gd name="connsiteY100" fmla="*/ 1276140 h 3282872"/>
              <a:gd name="connsiteX101" fmla="*/ 2227584 w 8547997"/>
              <a:gd name="connsiteY101" fmla="*/ 1266091 h 3282872"/>
              <a:gd name="connsiteX102" fmla="*/ 2197439 w 8547997"/>
              <a:gd name="connsiteY102" fmla="*/ 1195753 h 3282872"/>
              <a:gd name="connsiteX103" fmla="*/ 2157246 w 8547997"/>
              <a:gd name="connsiteY103" fmla="*/ 1185704 h 3282872"/>
              <a:gd name="connsiteX104" fmla="*/ 2056762 w 8547997"/>
              <a:gd name="connsiteY104" fmla="*/ 1165608 h 3282872"/>
              <a:gd name="connsiteX105" fmla="*/ 1996472 w 8547997"/>
              <a:gd name="connsiteY105" fmla="*/ 1175656 h 3282872"/>
              <a:gd name="connsiteX106" fmla="*/ 1705070 w 8547997"/>
              <a:gd name="connsiteY106" fmla="*/ 1034979 h 3282872"/>
              <a:gd name="connsiteX107" fmla="*/ 1654828 w 8547997"/>
              <a:gd name="connsiteY107" fmla="*/ 884254 h 3282872"/>
              <a:gd name="connsiteX108" fmla="*/ 1644780 w 8547997"/>
              <a:gd name="connsiteY108" fmla="*/ 854109 h 3282872"/>
              <a:gd name="connsiteX109" fmla="*/ 1564393 w 8547997"/>
              <a:gd name="connsiteY109" fmla="*/ 894302 h 3282872"/>
              <a:gd name="connsiteX110" fmla="*/ 1554345 w 8547997"/>
              <a:gd name="connsiteY110" fmla="*/ 924447 h 3282872"/>
              <a:gd name="connsiteX111" fmla="*/ 1574441 w 8547997"/>
              <a:gd name="connsiteY111" fmla="*/ 1055076 h 3282872"/>
              <a:gd name="connsiteX112" fmla="*/ 1584490 w 8547997"/>
              <a:gd name="connsiteY112" fmla="*/ 1085221 h 3282872"/>
              <a:gd name="connsiteX113" fmla="*/ 1604586 w 8547997"/>
              <a:gd name="connsiteY113" fmla="*/ 1115366 h 3282872"/>
              <a:gd name="connsiteX114" fmla="*/ 1614635 w 8547997"/>
              <a:gd name="connsiteY114" fmla="*/ 1155559 h 3282872"/>
              <a:gd name="connsiteX115" fmla="*/ 1634731 w 8547997"/>
              <a:gd name="connsiteY115" fmla="*/ 1185704 h 3282872"/>
              <a:gd name="connsiteX116" fmla="*/ 1644780 w 8547997"/>
              <a:gd name="connsiteY116" fmla="*/ 1215849 h 3282872"/>
              <a:gd name="connsiteX117" fmla="*/ 1624683 w 8547997"/>
              <a:gd name="connsiteY117" fmla="*/ 1386671 h 3282872"/>
              <a:gd name="connsiteX118" fmla="*/ 1544296 w 8547997"/>
              <a:gd name="connsiteY118" fmla="*/ 1366575 h 3282872"/>
              <a:gd name="connsiteX119" fmla="*/ 1514151 w 8547997"/>
              <a:gd name="connsiteY119" fmla="*/ 1306285 h 3282872"/>
              <a:gd name="connsiteX120" fmla="*/ 1494055 w 8547997"/>
              <a:gd name="connsiteY120" fmla="*/ 1266091 h 3282872"/>
              <a:gd name="connsiteX121" fmla="*/ 1484006 w 8547997"/>
              <a:gd name="connsiteY121" fmla="*/ 1235946 h 3282872"/>
              <a:gd name="connsiteX122" fmla="*/ 1453861 w 8547997"/>
              <a:gd name="connsiteY122" fmla="*/ 1225898 h 3282872"/>
              <a:gd name="connsiteX123" fmla="*/ 1433764 w 8547997"/>
              <a:gd name="connsiteY123" fmla="*/ 1175656 h 3282872"/>
              <a:gd name="connsiteX124" fmla="*/ 1423716 w 8547997"/>
              <a:gd name="connsiteY124" fmla="*/ 1145511 h 3282872"/>
              <a:gd name="connsiteX125" fmla="*/ 1403619 w 8547997"/>
              <a:gd name="connsiteY125" fmla="*/ 1105318 h 3282872"/>
              <a:gd name="connsiteX126" fmla="*/ 1383523 w 8547997"/>
              <a:gd name="connsiteY126" fmla="*/ 1034979 h 3282872"/>
              <a:gd name="connsiteX127" fmla="*/ 1353378 w 8547997"/>
              <a:gd name="connsiteY127" fmla="*/ 1014882 h 3282872"/>
              <a:gd name="connsiteX128" fmla="*/ 1293088 w 8547997"/>
              <a:gd name="connsiteY128" fmla="*/ 1055076 h 3282872"/>
              <a:gd name="connsiteX129" fmla="*/ 1262942 w 8547997"/>
              <a:gd name="connsiteY129" fmla="*/ 1065124 h 3282872"/>
              <a:gd name="connsiteX130" fmla="*/ 1222749 w 8547997"/>
              <a:gd name="connsiteY130" fmla="*/ 1045027 h 3282872"/>
              <a:gd name="connsiteX131" fmla="*/ 1192604 w 8547997"/>
              <a:gd name="connsiteY131" fmla="*/ 1034979 h 3282872"/>
              <a:gd name="connsiteX132" fmla="*/ 1142362 w 8547997"/>
              <a:gd name="connsiteY132" fmla="*/ 964641 h 3282872"/>
              <a:gd name="connsiteX133" fmla="*/ 1132314 w 8547997"/>
              <a:gd name="connsiteY133" fmla="*/ 934496 h 3282872"/>
              <a:gd name="connsiteX134" fmla="*/ 1102169 w 8547997"/>
              <a:gd name="connsiteY134" fmla="*/ 954592 h 3282872"/>
              <a:gd name="connsiteX135" fmla="*/ 1072024 w 8547997"/>
              <a:gd name="connsiteY135" fmla="*/ 964641 h 3282872"/>
              <a:gd name="connsiteX136" fmla="*/ 1041879 w 8547997"/>
              <a:gd name="connsiteY136" fmla="*/ 1024931 h 3282872"/>
              <a:gd name="connsiteX137" fmla="*/ 1031830 w 8547997"/>
              <a:gd name="connsiteY137" fmla="*/ 1055076 h 3282872"/>
              <a:gd name="connsiteX138" fmla="*/ 981589 w 8547997"/>
              <a:gd name="connsiteY138" fmla="*/ 1045027 h 3282872"/>
              <a:gd name="connsiteX139" fmla="*/ 1001685 w 8547997"/>
              <a:gd name="connsiteY139" fmla="*/ 984737 h 3282872"/>
              <a:gd name="connsiteX140" fmla="*/ 981589 w 8547997"/>
              <a:gd name="connsiteY140" fmla="*/ 904351 h 3282872"/>
              <a:gd name="connsiteX141" fmla="*/ 971540 w 8547997"/>
              <a:gd name="connsiteY141" fmla="*/ 874206 h 3282872"/>
              <a:gd name="connsiteX142" fmla="*/ 951444 w 8547997"/>
              <a:gd name="connsiteY142" fmla="*/ 844060 h 3282872"/>
              <a:gd name="connsiteX143" fmla="*/ 941395 w 8547997"/>
              <a:gd name="connsiteY143" fmla="*/ 803867 h 3282872"/>
              <a:gd name="connsiteX144" fmla="*/ 881105 w 8547997"/>
              <a:gd name="connsiteY144" fmla="*/ 813915 h 3282872"/>
              <a:gd name="connsiteX145" fmla="*/ 790670 w 8547997"/>
              <a:gd name="connsiteY145" fmla="*/ 803867 h 3282872"/>
              <a:gd name="connsiteX146" fmla="*/ 760525 w 8547997"/>
              <a:gd name="connsiteY146" fmla="*/ 773722 h 3282872"/>
              <a:gd name="connsiteX147" fmla="*/ 690186 w 8547997"/>
              <a:gd name="connsiteY147" fmla="*/ 793819 h 3282872"/>
              <a:gd name="connsiteX148" fmla="*/ 469123 w 8547997"/>
              <a:gd name="connsiteY148" fmla="*/ 834012 h 3282872"/>
              <a:gd name="connsiteX149" fmla="*/ 428929 w 8547997"/>
              <a:gd name="connsiteY149" fmla="*/ 874206 h 3282872"/>
              <a:gd name="connsiteX150" fmla="*/ 368639 w 8547997"/>
              <a:gd name="connsiteY150" fmla="*/ 904351 h 3282872"/>
              <a:gd name="connsiteX151" fmla="*/ 358591 w 8547997"/>
              <a:gd name="connsiteY151" fmla="*/ 934496 h 3282872"/>
              <a:gd name="connsiteX152" fmla="*/ 308349 w 8547997"/>
              <a:gd name="connsiteY152" fmla="*/ 1014882 h 3282872"/>
              <a:gd name="connsiteX153" fmla="*/ 268156 w 8547997"/>
              <a:gd name="connsiteY153" fmla="*/ 1055076 h 3282872"/>
              <a:gd name="connsiteX154" fmla="*/ 207866 w 8547997"/>
              <a:gd name="connsiteY154" fmla="*/ 1095269 h 3282872"/>
              <a:gd name="connsiteX155" fmla="*/ 167672 w 8547997"/>
              <a:gd name="connsiteY155" fmla="*/ 1115366 h 3282872"/>
              <a:gd name="connsiteX156" fmla="*/ 137527 w 8547997"/>
              <a:gd name="connsiteY156" fmla="*/ 1105318 h 3282872"/>
              <a:gd name="connsiteX157" fmla="*/ 87285 w 8547997"/>
              <a:gd name="connsiteY157" fmla="*/ 1095269 h 3282872"/>
              <a:gd name="connsiteX158" fmla="*/ 77237 w 8547997"/>
              <a:gd name="connsiteY158" fmla="*/ 1065124 h 3282872"/>
              <a:gd name="connsiteX159" fmla="*/ 47092 w 8547997"/>
              <a:gd name="connsiteY159" fmla="*/ 1055076 h 3282872"/>
              <a:gd name="connsiteX160" fmla="*/ 26995 w 8547997"/>
              <a:gd name="connsiteY160" fmla="*/ 974689 h 3282872"/>
              <a:gd name="connsiteX161" fmla="*/ 16947 w 8547997"/>
              <a:gd name="connsiteY161" fmla="*/ 783770 h 3282872"/>
              <a:gd name="connsiteX0" fmla="*/ 8547997 w 8678627"/>
              <a:gd name="connsiteY0" fmla="*/ 0 h 3282872"/>
              <a:gd name="connsiteX1" fmla="*/ 8678627 w 8678627"/>
              <a:gd name="connsiteY1" fmla="*/ 1567541 h 3282872"/>
              <a:gd name="connsiteX2" fmla="*/ 8146063 w 8678627"/>
              <a:gd name="connsiteY2" fmla="*/ 2180491 h 3282872"/>
              <a:gd name="connsiteX3" fmla="*/ 7945096 w 8678627"/>
              <a:gd name="connsiteY3" fmla="*/ 2210636 h 3282872"/>
              <a:gd name="connsiteX4" fmla="*/ 7744129 w 8678627"/>
              <a:gd name="connsiteY4" fmla="*/ 2371410 h 3282872"/>
              <a:gd name="connsiteX5" fmla="*/ 7673791 w 8678627"/>
              <a:gd name="connsiteY5" fmla="*/ 2371410 h 3282872"/>
              <a:gd name="connsiteX6" fmla="*/ 7593404 w 8678627"/>
              <a:gd name="connsiteY6" fmla="*/ 2341265 h 3282872"/>
              <a:gd name="connsiteX7" fmla="*/ 7513017 w 8678627"/>
              <a:gd name="connsiteY7" fmla="*/ 2391507 h 3282872"/>
              <a:gd name="connsiteX8" fmla="*/ 7231663 w 8678627"/>
              <a:gd name="connsiteY8" fmla="*/ 2421652 h 3282872"/>
              <a:gd name="connsiteX9" fmla="*/ 7151277 w 8678627"/>
              <a:gd name="connsiteY9" fmla="*/ 2250830 h 3282872"/>
              <a:gd name="connsiteX10" fmla="*/ 7151277 w 8678627"/>
              <a:gd name="connsiteY10" fmla="*/ 2250830 h 3282872"/>
              <a:gd name="connsiteX11" fmla="*/ 7060841 w 8678627"/>
              <a:gd name="connsiteY11" fmla="*/ 2230733 h 3282872"/>
              <a:gd name="connsiteX12" fmla="*/ 7010600 w 8678627"/>
              <a:gd name="connsiteY12" fmla="*/ 2240781 h 3282872"/>
              <a:gd name="connsiteX13" fmla="*/ 6859874 w 8678627"/>
              <a:gd name="connsiteY13" fmla="*/ 2391507 h 3282872"/>
              <a:gd name="connsiteX14" fmla="*/ 6879971 w 8678627"/>
              <a:gd name="connsiteY14" fmla="*/ 2421652 h 3282872"/>
              <a:gd name="connsiteX15" fmla="*/ 6819681 w 8678627"/>
              <a:gd name="connsiteY15" fmla="*/ 2491990 h 3282872"/>
              <a:gd name="connsiteX16" fmla="*/ 6789536 w 8678627"/>
              <a:gd name="connsiteY16" fmla="*/ 2502038 h 3282872"/>
              <a:gd name="connsiteX17" fmla="*/ 6779488 w 8678627"/>
              <a:gd name="connsiteY17" fmla="*/ 2542232 h 3282872"/>
              <a:gd name="connsiteX18" fmla="*/ 6759391 w 8678627"/>
              <a:gd name="connsiteY18" fmla="*/ 2572377 h 3282872"/>
              <a:gd name="connsiteX19" fmla="*/ 6719197 w 8678627"/>
              <a:gd name="connsiteY19" fmla="*/ 2632667 h 3282872"/>
              <a:gd name="connsiteX20" fmla="*/ 6679004 w 8678627"/>
              <a:gd name="connsiteY20" fmla="*/ 2692957 h 3282872"/>
              <a:gd name="connsiteX21" fmla="*/ 6658907 w 8678627"/>
              <a:gd name="connsiteY21" fmla="*/ 2723102 h 3282872"/>
              <a:gd name="connsiteX22" fmla="*/ 6628762 w 8678627"/>
              <a:gd name="connsiteY22" fmla="*/ 2733151 h 3282872"/>
              <a:gd name="connsiteX23" fmla="*/ 6568472 w 8678627"/>
              <a:gd name="connsiteY23" fmla="*/ 2783392 h 3282872"/>
              <a:gd name="connsiteX24" fmla="*/ 6528279 w 8678627"/>
              <a:gd name="connsiteY24" fmla="*/ 2793441 h 3282872"/>
              <a:gd name="connsiteX25" fmla="*/ 6488085 w 8678627"/>
              <a:gd name="connsiteY25" fmla="*/ 2813537 h 3282872"/>
              <a:gd name="connsiteX26" fmla="*/ 6457940 w 8678627"/>
              <a:gd name="connsiteY26" fmla="*/ 2843682 h 3282872"/>
              <a:gd name="connsiteX27" fmla="*/ 6437844 w 8678627"/>
              <a:gd name="connsiteY27" fmla="*/ 2873827 h 3282872"/>
              <a:gd name="connsiteX28" fmla="*/ 6407699 w 8678627"/>
              <a:gd name="connsiteY28" fmla="*/ 2883876 h 3282872"/>
              <a:gd name="connsiteX29" fmla="*/ 6367505 w 8678627"/>
              <a:gd name="connsiteY29" fmla="*/ 2924069 h 3282872"/>
              <a:gd name="connsiteX30" fmla="*/ 6347408 w 8678627"/>
              <a:gd name="connsiteY30" fmla="*/ 2954214 h 3282872"/>
              <a:gd name="connsiteX31" fmla="*/ 6307215 w 8678627"/>
              <a:gd name="connsiteY31" fmla="*/ 3044649 h 3282872"/>
              <a:gd name="connsiteX32" fmla="*/ 6297167 w 8678627"/>
              <a:gd name="connsiteY32" fmla="*/ 3074795 h 3282872"/>
              <a:gd name="connsiteX33" fmla="*/ 6186635 w 8678627"/>
              <a:gd name="connsiteY33" fmla="*/ 3054698 h 3282872"/>
              <a:gd name="connsiteX34" fmla="*/ 6146441 w 8678627"/>
              <a:gd name="connsiteY34" fmla="*/ 3044649 h 3282872"/>
              <a:gd name="connsiteX35" fmla="*/ 6076103 w 8678627"/>
              <a:gd name="connsiteY35" fmla="*/ 3054698 h 3282872"/>
              <a:gd name="connsiteX36" fmla="*/ 6056006 w 8678627"/>
              <a:gd name="connsiteY36" fmla="*/ 3104940 h 3282872"/>
              <a:gd name="connsiteX37" fmla="*/ 6025861 w 8678627"/>
              <a:gd name="connsiteY37" fmla="*/ 3114988 h 3282872"/>
              <a:gd name="connsiteX38" fmla="*/ 5985668 w 8678627"/>
              <a:gd name="connsiteY38" fmla="*/ 3094891 h 3282872"/>
              <a:gd name="connsiteX39" fmla="*/ 5965571 w 8678627"/>
              <a:gd name="connsiteY39" fmla="*/ 3064746 h 3282872"/>
              <a:gd name="connsiteX40" fmla="*/ 5925378 w 8678627"/>
              <a:gd name="connsiteY40" fmla="*/ 2984359 h 3282872"/>
              <a:gd name="connsiteX41" fmla="*/ 5915329 w 8678627"/>
              <a:gd name="connsiteY41" fmla="*/ 2954214 h 3282872"/>
              <a:gd name="connsiteX42" fmla="*/ 5885184 w 8678627"/>
              <a:gd name="connsiteY42" fmla="*/ 2934118 h 3282872"/>
              <a:gd name="connsiteX43" fmla="*/ 5855039 w 8678627"/>
              <a:gd name="connsiteY43" fmla="*/ 2944166 h 3282872"/>
              <a:gd name="connsiteX44" fmla="*/ 5824894 w 8678627"/>
              <a:gd name="connsiteY44" fmla="*/ 3044649 h 3282872"/>
              <a:gd name="connsiteX45" fmla="*/ 5794749 w 8678627"/>
              <a:gd name="connsiteY45" fmla="*/ 3074795 h 3282872"/>
              <a:gd name="connsiteX46" fmla="*/ 5704314 w 8678627"/>
              <a:gd name="connsiteY46" fmla="*/ 3114988 h 3282872"/>
              <a:gd name="connsiteX47" fmla="*/ 5674169 w 8678627"/>
              <a:gd name="connsiteY47" fmla="*/ 3135085 h 3282872"/>
              <a:gd name="connsiteX48" fmla="*/ 5644024 w 8678627"/>
              <a:gd name="connsiteY48" fmla="*/ 3145133 h 3282872"/>
              <a:gd name="connsiteX49" fmla="*/ 5573685 w 8678627"/>
              <a:gd name="connsiteY49" fmla="*/ 3165230 h 3282872"/>
              <a:gd name="connsiteX50" fmla="*/ 5513395 w 8678627"/>
              <a:gd name="connsiteY50" fmla="*/ 3235568 h 3282872"/>
              <a:gd name="connsiteX51" fmla="*/ 5483250 w 8678627"/>
              <a:gd name="connsiteY51" fmla="*/ 3245616 h 3282872"/>
              <a:gd name="connsiteX52" fmla="*/ 5412912 w 8678627"/>
              <a:gd name="connsiteY52" fmla="*/ 3275762 h 3282872"/>
              <a:gd name="connsiteX53" fmla="*/ 5382767 w 8678627"/>
              <a:gd name="connsiteY53" fmla="*/ 3255665 h 3282872"/>
              <a:gd name="connsiteX54" fmla="*/ 5352622 w 8678627"/>
              <a:gd name="connsiteY54" fmla="*/ 3245616 h 3282872"/>
              <a:gd name="connsiteX55" fmla="*/ 5242090 w 8678627"/>
              <a:gd name="connsiteY55" fmla="*/ 3215471 h 3282872"/>
              <a:gd name="connsiteX56" fmla="*/ 5191848 w 8678627"/>
              <a:gd name="connsiteY56" fmla="*/ 3185326 h 3282872"/>
              <a:gd name="connsiteX57" fmla="*/ 5000929 w 8678627"/>
              <a:gd name="connsiteY57" fmla="*/ 3155181 h 3282872"/>
              <a:gd name="connsiteX58" fmla="*/ 4850204 w 8678627"/>
              <a:gd name="connsiteY58" fmla="*/ 3175278 h 3282872"/>
              <a:gd name="connsiteX59" fmla="*/ 4820059 w 8678627"/>
              <a:gd name="connsiteY59" fmla="*/ 3185326 h 3282872"/>
              <a:gd name="connsiteX60" fmla="*/ 4739672 w 8678627"/>
              <a:gd name="connsiteY60" fmla="*/ 3165230 h 3282872"/>
              <a:gd name="connsiteX61" fmla="*/ 4609044 w 8678627"/>
              <a:gd name="connsiteY61" fmla="*/ 3155181 h 3282872"/>
              <a:gd name="connsiteX62" fmla="*/ 4568850 w 8678627"/>
              <a:gd name="connsiteY62" fmla="*/ 3094891 h 3282872"/>
              <a:gd name="connsiteX63" fmla="*/ 4498512 w 8678627"/>
              <a:gd name="connsiteY63" fmla="*/ 3064746 h 3282872"/>
              <a:gd name="connsiteX64" fmla="*/ 4438222 w 8678627"/>
              <a:gd name="connsiteY64" fmla="*/ 3024553 h 3282872"/>
              <a:gd name="connsiteX65" fmla="*/ 4408077 w 8678627"/>
              <a:gd name="connsiteY65" fmla="*/ 2994408 h 3282872"/>
              <a:gd name="connsiteX66" fmla="*/ 4367883 w 8678627"/>
              <a:gd name="connsiteY66" fmla="*/ 2934118 h 3282872"/>
              <a:gd name="connsiteX67" fmla="*/ 4307593 w 8678627"/>
              <a:gd name="connsiteY67" fmla="*/ 2903973 h 3282872"/>
              <a:gd name="connsiteX68" fmla="*/ 4287496 w 8678627"/>
              <a:gd name="connsiteY68" fmla="*/ 2853731 h 3282872"/>
              <a:gd name="connsiteX69" fmla="*/ 4257351 w 8678627"/>
              <a:gd name="connsiteY69" fmla="*/ 2833634 h 3282872"/>
              <a:gd name="connsiteX70" fmla="*/ 4187013 w 8678627"/>
              <a:gd name="connsiteY70" fmla="*/ 2783392 h 3282872"/>
              <a:gd name="connsiteX71" fmla="*/ 4156868 w 8678627"/>
              <a:gd name="connsiteY71" fmla="*/ 2723102 h 3282872"/>
              <a:gd name="connsiteX72" fmla="*/ 4126723 w 8678627"/>
              <a:gd name="connsiteY72" fmla="*/ 2652764 h 3282872"/>
              <a:gd name="connsiteX73" fmla="*/ 4096578 w 8678627"/>
              <a:gd name="connsiteY73" fmla="*/ 2622619 h 3282872"/>
              <a:gd name="connsiteX74" fmla="*/ 4086529 w 8678627"/>
              <a:gd name="connsiteY74" fmla="*/ 2592474 h 3282872"/>
              <a:gd name="connsiteX75" fmla="*/ 4036288 w 8678627"/>
              <a:gd name="connsiteY75" fmla="*/ 2552280 h 3282872"/>
              <a:gd name="connsiteX76" fmla="*/ 4016191 w 8678627"/>
              <a:gd name="connsiteY76" fmla="*/ 2491990 h 3282872"/>
              <a:gd name="connsiteX77" fmla="*/ 3996094 w 8678627"/>
              <a:gd name="connsiteY77" fmla="*/ 2431700 h 3282872"/>
              <a:gd name="connsiteX78" fmla="*/ 3935804 w 8678627"/>
              <a:gd name="connsiteY78" fmla="*/ 2421652 h 3282872"/>
              <a:gd name="connsiteX79" fmla="*/ 3835321 w 8678627"/>
              <a:gd name="connsiteY79" fmla="*/ 2391507 h 3282872"/>
              <a:gd name="connsiteX80" fmla="*/ 3694644 w 8678627"/>
              <a:gd name="connsiteY80" fmla="*/ 2371410 h 3282872"/>
              <a:gd name="connsiteX81" fmla="*/ 3634353 w 8678627"/>
              <a:gd name="connsiteY81" fmla="*/ 2351313 h 3282872"/>
              <a:gd name="connsiteX82" fmla="*/ 3553967 w 8678627"/>
              <a:gd name="connsiteY82" fmla="*/ 2321168 h 3282872"/>
              <a:gd name="connsiteX83" fmla="*/ 3503725 w 8678627"/>
              <a:gd name="connsiteY83" fmla="*/ 2270926 h 3282872"/>
              <a:gd name="connsiteX84" fmla="*/ 3473580 w 8678627"/>
              <a:gd name="connsiteY84" fmla="*/ 2260878 h 3282872"/>
              <a:gd name="connsiteX85" fmla="*/ 3473580 w 8678627"/>
              <a:gd name="connsiteY85" fmla="*/ 2240781 h 3282872"/>
              <a:gd name="connsiteX86" fmla="*/ 3162081 w 8678627"/>
              <a:gd name="connsiteY86" fmla="*/ 1657977 h 3282872"/>
              <a:gd name="connsiteX87" fmla="*/ 3031452 w 8678627"/>
              <a:gd name="connsiteY87" fmla="*/ 1366575 h 3282872"/>
              <a:gd name="connsiteX88" fmla="*/ 2850582 w 8678627"/>
              <a:gd name="connsiteY88" fmla="*/ 1336430 h 3282872"/>
              <a:gd name="connsiteX89" fmla="*/ 2820437 w 8678627"/>
              <a:gd name="connsiteY89" fmla="*/ 1266091 h 3282872"/>
              <a:gd name="connsiteX90" fmla="*/ 2639567 w 8678627"/>
              <a:gd name="connsiteY90" fmla="*/ 1316333 h 3282872"/>
              <a:gd name="connsiteX91" fmla="*/ 2539083 w 8678627"/>
              <a:gd name="connsiteY91" fmla="*/ 1296236 h 3282872"/>
              <a:gd name="connsiteX92" fmla="*/ 2458696 w 8678627"/>
              <a:gd name="connsiteY92" fmla="*/ 1245995 h 3282872"/>
              <a:gd name="connsiteX93" fmla="*/ 2448648 w 8678627"/>
              <a:gd name="connsiteY93" fmla="*/ 1215849 h 3282872"/>
              <a:gd name="connsiteX94" fmla="*/ 2438600 w 8678627"/>
              <a:gd name="connsiteY94" fmla="*/ 1155559 h 3282872"/>
              <a:gd name="connsiteX95" fmla="*/ 2408455 w 8678627"/>
              <a:gd name="connsiteY95" fmla="*/ 1135463 h 3282872"/>
              <a:gd name="connsiteX96" fmla="*/ 2358213 w 8678627"/>
              <a:gd name="connsiteY96" fmla="*/ 1145511 h 3282872"/>
              <a:gd name="connsiteX97" fmla="*/ 2348164 w 8678627"/>
              <a:gd name="connsiteY97" fmla="*/ 1175656 h 3282872"/>
              <a:gd name="connsiteX98" fmla="*/ 2318019 w 8678627"/>
              <a:gd name="connsiteY98" fmla="*/ 1185704 h 3282872"/>
              <a:gd name="connsiteX99" fmla="*/ 2297923 w 8678627"/>
              <a:gd name="connsiteY99" fmla="*/ 1215849 h 3282872"/>
              <a:gd name="connsiteX100" fmla="*/ 2287874 w 8678627"/>
              <a:gd name="connsiteY100" fmla="*/ 1276140 h 3282872"/>
              <a:gd name="connsiteX101" fmla="*/ 2227584 w 8678627"/>
              <a:gd name="connsiteY101" fmla="*/ 1266091 h 3282872"/>
              <a:gd name="connsiteX102" fmla="*/ 2197439 w 8678627"/>
              <a:gd name="connsiteY102" fmla="*/ 1195753 h 3282872"/>
              <a:gd name="connsiteX103" fmla="*/ 2157246 w 8678627"/>
              <a:gd name="connsiteY103" fmla="*/ 1185704 h 3282872"/>
              <a:gd name="connsiteX104" fmla="*/ 2056762 w 8678627"/>
              <a:gd name="connsiteY104" fmla="*/ 1165608 h 3282872"/>
              <a:gd name="connsiteX105" fmla="*/ 1996472 w 8678627"/>
              <a:gd name="connsiteY105" fmla="*/ 1175656 h 3282872"/>
              <a:gd name="connsiteX106" fmla="*/ 1705070 w 8678627"/>
              <a:gd name="connsiteY106" fmla="*/ 1034979 h 3282872"/>
              <a:gd name="connsiteX107" fmla="*/ 1654828 w 8678627"/>
              <a:gd name="connsiteY107" fmla="*/ 884254 h 3282872"/>
              <a:gd name="connsiteX108" fmla="*/ 1644780 w 8678627"/>
              <a:gd name="connsiteY108" fmla="*/ 854109 h 3282872"/>
              <a:gd name="connsiteX109" fmla="*/ 1564393 w 8678627"/>
              <a:gd name="connsiteY109" fmla="*/ 894302 h 3282872"/>
              <a:gd name="connsiteX110" fmla="*/ 1554345 w 8678627"/>
              <a:gd name="connsiteY110" fmla="*/ 924447 h 3282872"/>
              <a:gd name="connsiteX111" fmla="*/ 1574441 w 8678627"/>
              <a:gd name="connsiteY111" fmla="*/ 1055076 h 3282872"/>
              <a:gd name="connsiteX112" fmla="*/ 1584490 w 8678627"/>
              <a:gd name="connsiteY112" fmla="*/ 1085221 h 3282872"/>
              <a:gd name="connsiteX113" fmla="*/ 1604586 w 8678627"/>
              <a:gd name="connsiteY113" fmla="*/ 1115366 h 3282872"/>
              <a:gd name="connsiteX114" fmla="*/ 1614635 w 8678627"/>
              <a:gd name="connsiteY114" fmla="*/ 1155559 h 3282872"/>
              <a:gd name="connsiteX115" fmla="*/ 1634731 w 8678627"/>
              <a:gd name="connsiteY115" fmla="*/ 1185704 h 3282872"/>
              <a:gd name="connsiteX116" fmla="*/ 1644780 w 8678627"/>
              <a:gd name="connsiteY116" fmla="*/ 1215849 h 3282872"/>
              <a:gd name="connsiteX117" fmla="*/ 1624683 w 8678627"/>
              <a:gd name="connsiteY117" fmla="*/ 1386671 h 3282872"/>
              <a:gd name="connsiteX118" fmla="*/ 1544296 w 8678627"/>
              <a:gd name="connsiteY118" fmla="*/ 1366575 h 3282872"/>
              <a:gd name="connsiteX119" fmla="*/ 1514151 w 8678627"/>
              <a:gd name="connsiteY119" fmla="*/ 1306285 h 3282872"/>
              <a:gd name="connsiteX120" fmla="*/ 1494055 w 8678627"/>
              <a:gd name="connsiteY120" fmla="*/ 1266091 h 3282872"/>
              <a:gd name="connsiteX121" fmla="*/ 1484006 w 8678627"/>
              <a:gd name="connsiteY121" fmla="*/ 1235946 h 3282872"/>
              <a:gd name="connsiteX122" fmla="*/ 1453861 w 8678627"/>
              <a:gd name="connsiteY122" fmla="*/ 1225898 h 3282872"/>
              <a:gd name="connsiteX123" fmla="*/ 1433764 w 8678627"/>
              <a:gd name="connsiteY123" fmla="*/ 1175656 h 3282872"/>
              <a:gd name="connsiteX124" fmla="*/ 1423716 w 8678627"/>
              <a:gd name="connsiteY124" fmla="*/ 1145511 h 3282872"/>
              <a:gd name="connsiteX125" fmla="*/ 1403619 w 8678627"/>
              <a:gd name="connsiteY125" fmla="*/ 1105318 h 3282872"/>
              <a:gd name="connsiteX126" fmla="*/ 1383523 w 8678627"/>
              <a:gd name="connsiteY126" fmla="*/ 1034979 h 3282872"/>
              <a:gd name="connsiteX127" fmla="*/ 1353378 w 8678627"/>
              <a:gd name="connsiteY127" fmla="*/ 1014882 h 3282872"/>
              <a:gd name="connsiteX128" fmla="*/ 1293088 w 8678627"/>
              <a:gd name="connsiteY128" fmla="*/ 1055076 h 3282872"/>
              <a:gd name="connsiteX129" fmla="*/ 1262942 w 8678627"/>
              <a:gd name="connsiteY129" fmla="*/ 1065124 h 3282872"/>
              <a:gd name="connsiteX130" fmla="*/ 1222749 w 8678627"/>
              <a:gd name="connsiteY130" fmla="*/ 1045027 h 3282872"/>
              <a:gd name="connsiteX131" fmla="*/ 1192604 w 8678627"/>
              <a:gd name="connsiteY131" fmla="*/ 1034979 h 3282872"/>
              <a:gd name="connsiteX132" fmla="*/ 1142362 w 8678627"/>
              <a:gd name="connsiteY132" fmla="*/ 964641 h 3282872"/>
              <a:gd name="connsiteX133" fmla="*/ 1132314 w 8678627"/>
              <a:gd name="connsiteY133" fmla="*/ 934496 h 3282872"/>
              <a:gd name="connsiteX134" fmla="*/ 1102169 w 8678627"/>
              <a:gd name="connsiteY134" fmla="*/ 954592 h 3282872"/>
              <a:gd name="connsiteX135" fmla="*/ 1072024 w 8678627"/>
              <a:gd name="connsiteY135" fmla="*/ 964641 h 3282872"/>
              <a:gd name="connsiteX136" fmla="*/ 1041879 w 8678627"/>
              <a:gd name="connsiteY136" fmla="*/ 1024931 h 3282872"/>
              <a:gd name="connsiteX137" fmla="*/ 1031830 w 8678627"/>
              <a:gd name="connsiteY137" fmla="*/ 1055076 h 3282872"/>
              <a:gd name="connsiteX138" fmla="*/ 981589 w 8678627"/>
              <a:gd name="connsiteY138" fmla="*/ 1045027 h 3282872"/>
              <a:gd name="connsiteX139" fmla="*/ 1001685 w 8678627"/>
              <a:gd name="connsiteY139" fmla="*/ 984737 h 3282872"/>
              <a:gd name="connsiteX140" fmla="*/ 981589 w 8678627"/>
              <a:gd name="connsiteY140" fmla="*/ 904351 h 3282872"/>
              <a:gd name="connsiteX141" fmla="*/ 971540 w 8678627"/>
              <a:gd name="connsiteY141" fmla="*/ 874206 h 3282872"/>
              <a:gd name="connsiteX142" fmla="*/ 951444 w 8678627"/>
              <a:gd name="connsiteY142" fmla="*/ 844060 h 3282872"/>
              <a:gd name="connsiteX143" fmla="*/ 941395 w 8678627"/>
              <a:gd name="connsiteY143" fmla="*/ 803867 h 3282872"/>
              <a:gd name="connsiteX144" fmla="*/ 881105 w 8678627"/>
              <a:gd name="connsiteY144" fmla="*/ 813915 h 3282872"/>
              <a:gd name="connsiteX145" fmla="*/ 790670 w 8678627"/>
              <a:gd name="connsiteY145" fmla="*/ 803867 h 3282872"/>
              <a:gd name="connsiteX146" fmla="*/ 760525 w 8678627"/>
              <a:gd name="connsiteY146" fmla="*/ 773722 h 3282872"/>
              <a:gd name="connsiteX147" fmla="*/ 690186 w 8678627"/>
              <a:gd name="connsiteY147" fmla="*/ 793819 h 3282872"/>
              <a:gd name="connsiteX148" fmla="*/ 469123 w 8678627"/>
              <a:gd name="connsiteY148" fmla="*/ 834012 h 3282872"/>
              <a:gd name="connsiteX149" fmla="*/ 428929 w 8678627"/>
              <a:gd name="connsiteY149" fmla="*/ 874206 h 3282872"/>
              <a:gd name="connsiteX150" fmla="*/ 368639 w 8678627"/>
              <a:gd name="connsiteY150" fmla="*/ 904351 h 3282872"/>
              <a:gd name="connsiteX151" fmla="*/ 358591 w 8678627"/>
              <a:gd name="connsiteY151" fmla="*/ 934496 h 3282872"/>
              <a:gd name="connsiteX152" fmla="*/ 308349 w 8678627"/>
              <a:gd name="connsiteY152" fmla="*/ 1014882 h 3282872"/>
              <a:gd name="connsiteX153" fmla="*/ 268156 w 8678627"/>
              <a:gd name="connsiteY153" fmla="*/ 1055076 h 3282872"/>
              <a:gd name="connsiteX154" fmla="*/ 207866 w 8678627"/>
              <a:gd name="connsiteY154" fmla="*/ 1095269 h 3282872"/>
              <a:gd name="connsiteX155" fmla="*/ 167672 w 8678627"/>
              <a:gd name="connsiteY155" fmla="*/ 1115366 h 3282872"/>
              <a:gd name="connsiteX156" fmla="*/ 137527 w 8678627"/>
              <a:gd name="connsiteY156" fmla="*/ 1105318 h 3282872"/>
              <a:gd name="connsiteX157" fmla="*/ 87285 w 8678627"/>
              <a:gd name="connsiteY157" fmla="*/ 1095269 h 3282872"/>
              <a:gd name="connsiteX158" fmla="*/ 77237 w 8678627"/>
              <a:gd name="connsiteY158" fmla="*/ 1065124 h 3282872"/>
              <a:gd name="connsiteX159" fmla="*/ 47092 w 8678627"/>
              <a:gd name="connsiteY159" fmla="*/ 1055076 h 3282872"/>
              <a:gd name="connsiteX160" fmla="*/ 26995 w 8678627"/>
              <a:gd name="connsiteY160" fmla="*/ 974689 h 3282872"/>
              <a:gd name="connsiteX161" fmla="*/ 16947 w 8678627"/>
              <a:gd name="connsiteY161" fmla="*/ 783770 h 3282872"/>
              <a:gd name="connsiteX0" fmla="*/ 8678627 w 8678627"/>
              <a:gd name="connsiteY0" fmla="*/ 0 h 3302968"/>
              <a:gd name="connsiteX1" fmla="*/ 8678627 w 8678627"/>
              <a:gd name="connsiteY1" fmla="*/ 1587637 h 3302968"/>
              <a:gd name="connsiteX2" fmla="*/ 8146063 w 8678627"/>
              <a:gd name="connsiteY2" fmla="*/ 2200587 h 3302968"/>
              <a:gd name="connsiteX3" fmla="*/ 7945096 w 8678627"/>
              <a:gd name="connsiteY3" fmla="*/ 2230732 h 3302968"/>
              <a:gd name="connsiteX4" fmla="*/ 7744129 w 8678627"/>
              <a:gd name="connsiteY4" fmla="*/ 2391506 h 3302968"/>
              <a:gd name="connsiteX5" fmla="*/ 7673791 w 8678627"/>
              <a:gd name="connsiteY5" fmla="*/ 2391506 h 3302968"/>
              <a:gd name="connsiteX6" fmla="*/ 7593404 w 8678627"/>
              <a:gd name="connsiteY6" fmla="*/ 2361361 h 3302968"/>
              <a:gd name="connsiteX7" fmla="*/ 7513017 w 8678627"/>
              <a:gd name="connsiteY7" fmla="*/ 2411603 h 3302968"/>
              <a:gd name="connsiteX8" fmla="*/ 7231663 w 8678627"/>
              <a:gd name="connsiteY8" fmla="*/ 2441748 h 3302968"/>
              <a:gd name="connsiteX9" fmla="*/ 7151277 w 8678627"/>
              <a:gd name="connsiteY9" fmla="*/ 2270926 h 3302968"/>
              <a:gd name="connsiteX10" fmla="*/ 7151277 w 8678627"/>
              <a:gd name="connsiteY10" fmla="*/ 2270926 h 3302968"/>
              <a:gd name="connsiteX11" fmla="*/ 7060841 w 8678627"/>
              <a:gd name="connsiteY11" fmla="*/ 2250829 h 3302968"/>
              <a:gd name="connsiteX12" fmla="*/ 7010600 w 8678627"/>
              <a:gd name="connsiteY12" fmla="*/ 2260877 h 3302968"/>
              <a:gd name="connsiteX13" fmla="*/ 6859874 w 8678627"/>
              <a:gd name="connsiteY13" fmla="*/ 2411603 h 3302968"/>
              <a:gd name="connsiteX14" fmla="*/ 6879971 w 8678627"/>
              <a:gd name="connsiteY14" fmla="*/ 2441748 h 3302968"/>
              <a:gd name="connsiteX15" fmla="*/ 6819681 w 8678627"/>
              <a:gd name="connsiteY15" fmla="*/ 2512086 h 3302968"/>
              <a:gd name="connsiteX16" fmla="*/ 6789536 w 8678627"/>
              <a:gd name="connsiteY16" fmla="*/ 2522134 h 3302968"/>
              <a:gd name="connsiteX17" fmla="*/ 6779488 w 8678627"/>
              <a:gd name="connsiteY17" fmla="*/ 2562328 h 3302968"/>
              <a:gd name="connsiteX18" fmla="*/ 6759391 w 8678627"/>
              <a:gd name="connsiteY18" fmla="*/ 2592473 h 3302968"/>
              <a:gd name="connsiteX19" fmla="*/ 6719197 w 8678627"/>
              <a:gd name="connsiteY19" fmla="*/ 2652763 h 3302968"/>
              <a:gd name="connsiteX20" fmla="*/ 6679004 w 8678627"/>
              <a:gd name="connsiteY20" fmla="*/ 2713053 h 3302968"/>
              <a:gd name="connsiteX21" fmla="*/ 6658907 w 8678627"/>
              <a:gd name="connsiteY21" fmla="*/ 2743198 h 3302968"/>
              <a:gd name="connsiteX22" fmla="*/ 6628762 w 8678627"/>
              <a:gd name="connsiteY22" fmla="*/ 2753247 h 3302968"/>
              <a:gd name="connsiteX23" fmla="*/ 6568472 w 8678627"/>
              <a:gd name="connsiteY23" fmla="*/ 2803488 h 3302968"/>
              <a:gd name="connsiteX24" fmla="*/ 6528279 w 8678627"/>
              <a:gd name="connsiteY24" fmla="*/ 2813537 h 3302968"/>
              <a:gd name="connsiteX25" fmla="*/ 6488085 w 8678627"/>
              <a:gd name="connsiteY25" fmla="*/ 2833633 h 3302968"/>
              <a:gd name="connsiteX26" fmla="*/ 6457940 w 8678627"/>
              <a:gd name="connsiteY26" fmla="*/ 2863778 h 3302968"/>
              <a:gd name="connsiteX27" fmla="*/ 6437844 w 8678627"/>
              <a:gd name="connsiteY27" fmla="*/ 2893923 h 3302968"/>
              <a:gd name="connsiteX28" fmla="*/ 6407699 w 8678627"/>
              <a:gd name="connsiteY28" fmla="*/ 2903972 h 3302968"/>
              <a:gd name="connsiteX29" fmla="*/ 6367505 w 8678627"/>
              <a:gd name="connsiteY29" fmla="*/ 2944165 h 3302968"/>
              <a:gd name="connsiteX30" fmla="*/ 6347408 w 8678627"/>
              <a:gd name="connsiteY30" fmla="*/ 2974310 h 3302968"/>
              <a:gd name="connsiteX31" fmla="*/ 6307215 w 8678627"/>
              <a:gd name="connsiteY31" fmla="*/ 3064745 h 3302968"/>
              <a:gd name="connsiteX32" fmla="*/ 6297167 w 8678627"/>
              <a:gd name="connsiteY32" fmla="*/ 3094891 h 3302968"/>
              <a:gd name="connsiteX33" fmla="*/ 6186635 w 8678627"/>
              <a:gd name="connsiteY33" fmla="*/ 3074794 h 3302968"/>
              <a:gd name="connsiteX34" fmla="*/ 6146441 w 8678627"/>
              <a:gd name="connsiteY34" fmla="*/ 3064745 h 3302968"/>
              <a:gd name="connsiteX35" fmla="*/ 6076103 w 8678627"/>
              <a:gd name="connsiteY35" fmla="*/ 3074794 h 3302968"/>
              <a:gd name="connsiteX36" fmla="*/ 6056006 w 8678627"/>
              <a:gd name="connsiteY36" fmla="*/ 3125036 h 3302968"/>
              <a:gd name="connsiteX37" fmla="*/ 6025861 w 8678627"/>
              <a:gd name="connsiteY37" fmla="*/ 3135084 h 3302968"/>
              <a:gd name="connsiteX38" fmla="*/ 5985668 w 8678627"/>
              <a:gd name="connsiteY38" fmla="*/ 3114987 h 3302968"/>
              <a:gd name="connsiteX39" fmla="*/ 5965571 w 8678627"/>
              <a:gd name="connsiteY39" fmla="*/ 3084842 h 3302968"/>
              <a:gd name="connsiteX40" fmla="*/ 5925378 w 8678627"/>
              <a:gd name="connsiteY40" fmla="*/ 3004455 h 3302968"/>
              <a:gd name="connsiteX41" fmla="*/ 5915329 w 8678627"/>
              <a:gd name="connsiteY41" fmla="*/ 2974310 h 3302968"/>
              <a:gd name="connsiteX42" fmla="*/ 5885184 w 8678627"/>
              <a:gd name="connsiteY42" fmla="*/ 2954214 h 3302968"/>
              <a:gd name="connsiteX43" fmla="*/ 5855039 w 8678627"/>
              <a:gd name="connsiteY43" fmla="*/ 2964262 h 3302968"/>
              <a:gd name="connsiteX44" fmla="*/ 5824894 w 8678627"/>
              <a:gd name="connsiteY44" fmla="*/ 3064745 h 3302968"/>
              <a:gd name="connsiteX45" fmla="*/ 5794749 w 8678627"/>
              <a:gd name="connsiteY45" fmla="*/ 3094891 h 3302968"/>
              <a:gd name="connsiteX46" fmla="*/ 5704314 w 8678627"/>
              <a:gd name="connsiteY46" fmla="*/ 3135084 h 3302968"/>
              <a:gd name="connsiteX47" fmla="*/ 5674169 w 8678627"/>
              <a:gd name="connsiteY47" fmla="*/ 3155181 h 3302968"/>
              <a:gd name="connsiteX48" fmla="*/ 5644024 w 8678627"/>
              <a:gd name="connsiteY48" fmla="*/ 3165229 h 3302968"/>
              <a:gd name="connsiteX49" fmla="*/ 5573685 w 8678627"/>
              <a:gd name="connsiteY49" fmla="*/ 3185326 h 3302968"/>
              <a:gd name="connsiteX50" fmla="*/ 5513395 w 8678627"/>
              <a:gd name="connsiteY50" fmla="*/ 3255664 h 3302968"/>
              <a:gd name="connsiteX51" fmla="*/ 5483250 w 8678627"/>
              <a:gd name="connsiteY51" fmla="*/ 3265712 h 3302968"/>
              <a:gd name="connsiteX52" fmla="*/ 5412912 w 8678627"/>
              <a:gd name="connsiteY52" fmla="*/ 3295858 h 3302968"/>
              <a:gd name="connsiteX53" fmla="*/ 5382767 w 8678627"/>
              <a:gd name="connsiteY53" fmla="*/ 3275761 h 3302968"/>
              <a:gd name="connsiteX54" fmla="*/ 5352622 w 8678627"/>
              <a:gd name="connsiteY54" fmla="*/ 3265712 h 3302968"/>
              <a:gd name="connsiteX55" fmla="*/ 5242090 w 8678627"/>
              <a:gd name="connsiteY55" fmla="*/ 3235567 h 3302968"/>
              <a:gd name="connsiteX56" fmla="*/ 5191848 w 8678627"/>
              <a:gd name="connsiteY56" fmla="*/ 3205422 h 3302968"/>
              <a:gd name="connsiteX57" fmla="*/ 5000929 w 8678627"/>
              <a:gd name="connsiteY57" fmla="*/ 3175277 h 3302968"/>
              <a:gd name="connsiteX58" fmla="*/ 4850204 w 8678627"/>
              <a:gd name="connsiteY58" fmla="*/ 3195374 h 3302968"/>
              <a:gd name="connsiteX59" fmla="*/ 4820059 w 8678627"/>
              <a:gd name="connsiteY59" fmla="*/ 3205422 h 3302968"/>
              <a:gd name="connsiteX60" fmla="*/ 4739672 w 8678627"/>
              <a:gd name="connsiteY60" fmla="*/ 3185326 h 3302968"/>
              <a:gd name="connsiteX61" fmla="*/ 4609044 w 8678627"/>
              <a:gd name="connsiteY61" fmla="*/ 3175277 h 3302968"/>
              <a:gd name="connsiteX62" fmla="*/ 4568850 w 8678627"/>
              <a:gd name="connsiteY62" fmla="*/ 3114987 h 3302968"/>
              <a:gd name="connsiteX63" fmla="*/ 4498512 w 8678627"/>
              <a:gd name="connsiteY63" fmla="*/ 3084842 h 3302968"/>
              <a:gd name="connsiteX64" fmla="*/ 4438222 w 8678627"/>
              <a:gd name="connsiteY64" fmla="*/ 3044649 h 3302968"/>
              <a:gd name="connsiteX65" fmla="*/ 4408077 w 8678627"/>
              <a:gd name="connsiteY65" fmla="*/ 3014504 h 3302968"/>
              <a:gd name="connsiteX66" fmla="*/ 4367883 w 8678627"/>
              <a:gd name="connsiteY66" fmla="*/ 2954214 h 3302968"/>
              <a:gd name="connsiteX67" fmla="*/ 4307593 w 8678627"/>
              <a:gd name="connsiteY67" fmla="*/ 2924069 h 3302968"/>
              <a:gd name="connsiteX68" fmla="*/ 4287496 w 8678627"/>
              <a:gd name="connsiteY68" fmla="*/ 2873827 h 3302968"/>
              <a:gd name="connsiteX69" fmla="*/ 4257351 w 8678627"/>
              <a:gd name="connsiteY69" fmla="*/ 2853730 h 3302968"/>
              <a:gd name="connsiteX70" fmla="*/ 4187013 w 8678627"/>
              <a:gd name="connsiteY70" fmla="*/ 2803488 h 3302968"/>
              <a:gd name="connsiteX71" fmla="*/ 4156868 w 8678627"/>
              <a:gd name="connsiteY71" fmla="*/ 2743198 h 3302968"/>
              <a:gd name="connsiteX72" fmla="*/ 4126723 w 8678627"/>
              <a:gd name="connsiteY72" fmla="*/ 2672860 h 3302968"/>
              <a:gd name="connsiteX73" fmla="*/ 4096578 w 8678627"/>
              <a:gd name="connsiteY73" fmla="*/ 2642715 h 3302968"/>
              <a:gd name="connsiteX74" fmla="*/ 4086529 w 8678627"/>
              <a:gd name="connsiteY74" fmla="*/ 2612570 h 3302968"/>
              <a:gd name="connsiteX75" fmla="*/ 4036288 w 8678627"/>
              <a:gd name="connsiteY75" fmla="*/ 2572376 h 3302968"/>
              <a:gd name="connsiteX76" fmla="*/ 4016191 w 8678627"/>
              <a:gd name="connsiteY76" fmla="*/ 2512086 h 3302968"/>
              <a:gd name="connsiteX77" fmla="*/ 3996094 w 8678627"/>
              <a:gd name="connsiteY77" fmla="*/ 2451796 h 3302968"/>
              <a:gd name="connsiteX78" fmla="*/ 3935804 w 8678627"/>
              <a:gd name="connsiteY78" fmla="*/ 2441748 h 3302968"/>
              <a:gd name="connsiteX79" fmla="*/ 3835321 w 8678627"/>
              <a:gd name="connsiteY79" fmla="*/ 2411603 h 3302968"/>
              <a:gd name="connsiteX80" fmla="*/ 3694644 w 8678627"/>
              <a:gd name="connsiteY80" fmla="*/ 2391506 h 3302968"/>
              <a:gd name="connsiteX81" fmla="*/ 3634353 w 8678627"/>
              <a:gd name="connsiteY81" fmla="*/ 2371409 h 3302968"/>
              <a:gd name="connsiteX82" fmla="*/ 3553967 w 8678627"/>
              <a:gd name="connsiteY82" fmla="*/ 2341264 h 3302968"/>
              <a:gd name="connsiteX83" fmla="*/ 3503725 w 8678627"/>
              <a:gd name="connsiteY83" fmla="*/ 2291022 h 3302968"/>
              <a:gd name="connsiteX84" fmla="*/ 3473580 w 8678627"/>
              <a:gd name="connsiteY84" fmla="*/ 2280974 h 3302968"/>
              <a:gd name="connsiteX85" fmla="*/ 3473580 w 8678627"/>
              <a:gd name="connsiteY85" fmla="*/ 2260877 h 3302968"/>
              <a:gd name="connsiteX86" fmla="*/ 3162081 w 8678627"/>
              <a:gd name="connsiteY86" fmla="*/ 1678073 h 3302968"/>
              <a:gd name="connsiteX87" fmla="*/ 3031452 w 8678627"/>
              <a:gd name="connsiteY87" fmla="*/ 1386671 h 3302968"/>
              <a:gd name="connsiteX88" fmla="*/ 2850582 w 8678627"/>
              <a:gd name="connsiteY88" fmla="*/ 1356526 h 3302968"/>
              <a:gd name="connsiteX89" fmla="*/ 2820437 w 8678627"/>
              <a:gd name="connsiteY89" fmla="*/ 1286187 h 3302968"/>
              <a:gd name="connsiteX90" fmla="*/ 2639567 w 8678627"/>
              <a:gd name="connsiteY90" fmla="*/ 1336429 h 3302968"/>
              <a:gd name="connsiteX91" fmla="*/ 2539083 w 8678627"/>
              <a:gd name="connsiteY91" fmla="*/ 1316332 h 3302968"/>
              <a:gd name="connsiteX92" fmla="*/ 2458696 w 8678627"/>
              <a:gd name="connsiteY92" fmla="*/ 1266091 h 3302968"/>
              <a:gd name="connsiteX93" fmla="*/ 2448648 w 8678627"/>
              <a:gd name="connsiteY93" fmla="*/ 1235945 h 3302968"/>
              <a:gd name="connsiteX94" fmla="*/ 2438600 w 8678627"/>
              <a:gd name="connsiteY94" fmla="*/ 1175655 h 3302968"/>
              <a:gd name="connsiteX95" fmla="*/ 2408455 w 8678627"/>
              <a:gd name="connsiteY95" fmla="*/ 1155559 h 3302968"/>
              <a:gd name="connsiteX96" fmla="*/ 2358213 w 8678627"/>
              <a:gd name="connsiteY96" fmla="*/ 1165607 h 3302968"/>
              <a:gd name="connsiteX97" fmla="*/ 2348164 w 8678627"/>
              <a:gd name="connsiteY97" fmla="*/ 1195752 h 3302968"/>
              <a:gd name="connsiteX98" fmla="*/ 2318019 w 8678627"/>
              <a:gd name="connsiteY98" fmla="*/ 1205800 h 3302968"/>
              <a:gd name="connsiteX99" fmla="*/ 2297923 w 8678627"/>
              <a:gd name="connsiteY99" fmla="*/ 1235945 h 3302968"/>
              <a:gd name="connsiteX100" fmla="*/ 2287874 w 8678627"/>
              <a:gd name="connsiteY100" fmla="*/ 1296236 h 3302968"/>
              <a:gd name="connsiteX101" fmla="*/ 2227584 w 8678627"/>
              <a:gd name="connsiteY101" fmla="*/ 1286187 h 3302968"/>
              <a:gd name="connsiteX102" fmla="*/ 2197439 w 8678627"/>
              <a:gd name="connsiteY102" fmla="*/ 1215849 h 3302968"/>
              <a:gd name="connsiteX103" fmla="*/ 2157246 w 8678627"/>
              <a:gd name="connsiteY103" fmla="*/ 1205800 h 3302968"/>
              <a:gd name="connsiteX104" fmla="*/ 2056762 w 8678627"/>
              <a:gd name="connsiteY104" fmla="*/ 1185704 h 3302968"/>
              <a:gd name="connsiteX105" fmla="*/ 1996472 w 8678627"/>
              <a:gd name="connsiteY105" fmla="*/ 1195752 h 3302968"/>
              <a:gd name="connsiteX106" fmla="*/ 1705070 w 8678627"/>
              <a:gd name="connsiteY106" fmla="*/ 1055075 h 3302968"/>
              <a:gd name="connsiteX107" fmla="*/ 1654828 w 8678627"/>
              <a:gd name="connsiteY107" fmla="*/ 904350 h 3302968"/>
              <a:gd name="connsiteX108" fmla="*/ 1644780 w 8678627"/>
              <a:gd name="connsiteY108" fmla="*/ 874205 h 3302968"/>
              <a:gd name="connsiteX109" fmla="*/ 1564393 w 8678627"/>
              <a:gd name="connsiteY109" fmla="*/ 914398 h 3302968"/>
              <a:gd name="connsiteX110" fmla="*/ 1554345 w 8678627"/>
              <a:gd name="connsiteY110" fmla="*/ 944543 h 3302968"/>
              <a:gd name="connsiteX111" fmla="*/ 1574441 w 8678627"/>
              <a:gd name="connsiteY111" fmla="*/ 1075172 h 3302968"/>
              <a:gd name="connsiteX112" fmla="*/ 1584490 w 8678627"/>
              <a:gd name="connsiteY112" fmla="*/ 1105317 h 3302968"/>
              <a:gd name="connsiteX113" fmla="*/ 1604586 w 8678627"/>
              <a:gd name="connsiteY113" fmla="*/ 1135462 h 3302968"/>
              <a:gd name="connsiteX114" fmla="*/ 1614635 w 8678627"/>
              <a:gd name="connsiteY114" fmla="*/ 1175655 h 3302968"/>
              <a:gd name="connsiteX115" fmla="*/ 1634731 w 8678627"/>
              <a:gd name="connsiteY115" fmla="*/ 1205800 h 3302968"/>
              <a:gd name="connsiteX116" fmla="*/ 1644780 w 8678627"/>
              <a:gd name="connsiteY116" fmla="*/ 1235945 h 3302968"/>
              <a:gd name="connsiteX117" fmla="*/ 1624683 w 8678627"/>
              <a:gd name="connsiteY117" fmla="*/ 1406767 h 3302968"/>
              <a:gd name="connsiteX118" fmla="*/ 1544296 w 8678627"/>
              <a:gd name="connsiteY118" fmla="*/ 1386671 h 3302968"/>
              <a:gd name="connsiteX119" fmla="*/ 1514151 w 8678627"/>
              <a:gd name="connsiteY119" fmla="*/ 1326381 h 3302968"/>
              <a:gd name="connsiteX120" fmla="*/ 1494055 w 8678627"/>
              <a:gd name="connsiteY120" fmla="*/ 1286187 h 3302968"/>
              <a:gd name="connsiteX121" fmla="*/ 1484006 w 8678627"/>
              <a:gd name="connsiteY121" fmla="*/ 1256042 h 3302968"/>
              <a:gd name="connsiteX122" fmla="*/ 1453861 w 8678627"/>
              <a:gd name="connsiteY122" fmla="*/ 1245994 h 3302968"/>
              <a:gd name="connsiteX123" fmla="*/ 1433764 w 8678627"/>
              <a:gd name="connsiteY123" fmla="*/ 1195752 h 3302968"/>
              <a:gd name="connsiteX124" fmla="*/ 1423716 w 8678627"/>
              <a:gd name="connsiteY124" fmla="*/ 1165607 h 3302968"/>
              <a:gd name="connsiteX125" fmla="*/ 1403619 w 8678627"/>
              <a:gd name="connsiteY125" fmla="*/ 1125414 h 3302968"/>
              <a:gd name="connsiteX126" fmla="*/ 1383523 w 8678627"/>
              <a:gd name="connsiteY126" fmla="*/ 1055075 h 3302968"/>
              <a:gd name="connsiteX127" fmla="*/ 1353378 w 8678627"/>
              <a:gd name="connsiteY127" fmla="*/ 1034978 h 3302968"/>
              <a:gd name="connsiteX128" fmla="*/ 1293088 w 8678627"/>
              <a:gd name="connsiteY128" fmla="*/ 1075172 h 3302968"/>
              <a:gd name="connsiteX129" fmla="*/ 1262942 w 8678627"/>
              <a:gd name="connsiteY129" fmla="*/ 1085220 h 3302968"/>
              <a:gd name="connsiteX130" fmla="*/ 1222749 w 8678627"/>
              <a:gd name="connsiteY130" fmla="*/ 1065123 h 3302968"/>
              <a:gd name="connsiteX131" fmla="*/ 1192604 w 8678627"/>
              <a:gd name="connsiteY131" fmla="*/ 1055075 h 3302968"/>
              <a:gd name="connsiteX132" fmla="*/ 1142362 w 8678627"/>
              <a:gd name="connsiteY132" fmla="*/ 984737 h 3302968"/>
              <a:gd name="connsiteX133" fmla="*/ 1132314 w 8678627"/>
              <a:gd name="connsiteY133" fmla="*/ 954592 h 3302968"/>
              <a:gd name="connsiteX134" fmla="*/ 1102169 w 8678627"/>
              <a:gd name="connsiteY134" fmla="*/ 974688 h 3302968"/>
              <a:gd name="connsiteX135" fmla="*/ 1072024 w 8678627"/>
              <a:gd name="connsiteY135" fmla="*/ 984737 h 3302968"/>
              <a:gd name="connsiteX136" fmla="*/ 1041879 w 8678627"/>
              <a:gd name="connsiteY136" fmla="*/ 1045027 h 3302968"/>
              <a:gd name="connsiteX137" fmla="*/ 1031830 w 8678627"/>
              <a:gd name="connsiteY137" fmla="*/ 1075172 h 3302968"/>
              <a:gd name="connsiteX138" fmla="*/ 981589 w 8678627"/>
              <a:gd name="connsiteY138" fmla="*/ 1065123 h 3302968"/>
              <a:gd name="connsiteX139" fmla="*/ 1001685 w 8678627"/>
              <a:gd name="connsiteY139" fmla="*/ 1004833 h 3302968"/>
              <a:gd name="connsiteX140" fmla="*/ 981589 w 8678627"/>
              <a:gd name="connsiteY140" fmla="*/ 924447 h 3302968"/>
              <a:gd name="connsiteX141" fmla="*/ 971540 w 8678627"/>
              <a:gd name="connsiteY141" fmla="*/ 894302 h 3302968"/>
              <a:gd name="connsiteX142" fmla="*/ 951444 w 8678627"/>
              <a:gd name="connsiteY142" fmla="*/ 864156 h 3302968"/>
              <a:gd name="connsiteX143" fmla="*/ 941395 w 8678627"/>
              <a:gd name="connsiteY143" fmla="*/ 823963 h 3302968"/>
              <a:gd name="connsiteX144" fmla="*/ 881105 w 8678627"/>
              <a:gd name="connsiteY144" fmla="*/ 834011 h 3302968"/>
              <a:gd name="connsiteX145" fmla="*/ 790670 w 8678627"/>
              <a:gd name="connsiteY145" fmla="*/ 823963 h 3302968"/>
              <a:gd name="connsiteX146" fmla="*/ 760525 w 8678627"/>
              <a:gd name="connsiteY146" fmla="*/ 793818 h 3302968"/>
              <a:gd name="connsiteX147" fmla="*/ 690186 w 8678627"/>
              <a:gd name="connsiteY147" fmla="*/ 813915 h 3302968"/>
              <a:gd name="connsiteX148" fmla="*/ 469123 w 8678627"/>
              <a:gd name="connsiteY148" fmla="*/ 854108 h 3302968"/>
              <a:gd name="connsiteX149" fmla="*/ 428929 w 8678627"/>
              <a:gd name="connsiteY149" fmla="*/ 894302 h 3302968"/>
              <a:gd name="connsiteX150" fmla="*/ 368639 w 8678627"/>
              <a:gd name="connsiteY150" fmla="*/ 924447 h 3302968"/>
              <a:gd name="connsiteX151" fmla="*/ 358591 w 8678627"/>
              <a:gd name="connsiteY151" fmla="*/ 954592 h 3302968"/>
              <a:gd name="connsiteX152" fmla="*/ 308349 w 8678627"/>
              <a:gd name="connsiteY152" fmla="*/ 1034978 h 3302968"/>
              <a:gd name="connsiteX153" fmla="*/ 268156 w 8678627"/>
              <a:gd name="connsiteY153" fmla="*/ 1075172 h 3302968"/>
              <a:gd name="connsiteX154" fmla="*/ 207866 w 8678627"/>
              <a:gd name="connsiteY154" fmla="*/ 1115365 h 3302968"/>
              <a:gd name="connsiteX155" fmla="*/ 167672 w 8678627"/>
              <a:gd name="connsiteY155" fmla="*/ 1135462 h 3302968"/>
              <a:gd name="connsiteX156" fmla="*/ 137527 w 8678627"/>
              <a:gd name="connsiteY156" fmla="*/ 1125414 h 3302968"/>
              <a:gd name="connsiteX157" fmla="*/ 87285 w 8678627"/>
              <a:gd name="connsiteY157" fmla="*/ 1115365 h 3302968"/>
              <a:gd name="connsiteX158" fmla="*/ 77237 w 8678627"/>
              <a:gd name="connsiteY158" fmla="*/ 1085220 h 3302968"/>
              <a:gd name="connsiteX159" fmla="*/ 47092 w 8678627"/>
              <a:gd name="connsiteY159" fmla="*/ 1075172 h 3302968"/>
              <a:gd name="connsiteX160" fmla="*/ 26995 w 8678627"/>
              <a:gd name="connsiteY160" fmla="*/ 994785 h 3302968"/>
              <a:gd name="connsiteX161" fmla="*/ 16947 w 8678627"/>
              <a:gd name="connsiteY161" fmla="*/ 803866 h 3302968"/>
              <a:gd name="connsiteX0" fmla="*/ 8678627 w 8678627"/>
              <a:gd name="connsiteY0" fmla="*/ 2 h 3302970"/>
              <a:gd name="connsiteX1" fmla="*/ 8668579 w 8678627"/>
              <a:gd name="connsiteY1" fmla="*/ 0 h 3302970"/>
              <a:gd name="connsiteX2" fmla="*/ 8678627 w 8678627"/>
              <a:gd name="connsiteY2" fmla="*/ 1587639 h 3302970"/>
              <a:gd name="connsiteX3" fmla="*/ 8146063 w 8678627"/>
              <a:gd name="connsiteY3" fmla="*/ 2200589 h 3302970"/>
              <a:gd name="connsiteX4" fmla="*/ 7945096 w 8678627"/>
              <a:gd name="connsiteY4" fmla="*/ 2230734 h 3302970"/>
              <a:gd name="connsiteX5" fmla="*/ 7744129 w 8678627"/>
              <a:gd name="connsiteY5" fmla="*/ 2391508 h 3302970"/>
              <a:gd name="connsiteX6" fmla="*/ 7673791 w 8678627"/>
              <a:gd name="connsiteY6" fmla="*/ 2391508 h 3302970"/>
              <a:gd name="connsiteX7" fmla="*/ 7593404 w 8678627"/>
              <a:gd name="connsiteY7" fmla="*/ 2361363 h 3302970"/>
              <a:gd name="connsiteX8" fmla="*/ 7513017 w 8678627"/>
              <a:gd name="connsiteY8" fmla="*/ 2411605 h 3302970"/>
              <a:gd name="connsiteX9" fmla="*/ 7231663 w 8678627"/>
              <a:gd name="connsiteY9" fmla="*/ 2441750 h 3302970"/>
              <a:gd name="connsiteX10" fmla="*/ 7151277 w 8678627"/>
              <a:gd name="connsiteY10" fmla="*/ 2270928 h 3302970"/>
              <a:gd name="connsiteX11" fmla="*/ 7151277 w 8678627"/>
              <a:gd name="connsiteY11" fmla="*/ 2270928 h 3302970"/>
              <a:gd name="connsiteX12" fmla="*/ 7060841 w 8678627"/>
              <a:gd name="connsiteY12" fmla="*/ 2250831 h 3302970"/>
              <a:gd name="connsiteX13" fmla="*/ 7010600 w 8678627"/>
              <a:gd name="connsiteY13" fmla="*/ 2260879 h 3302970"/>
              <a:gd name="connsiteX14" fmla="*/ 6859874 w 8678627"/>
              <a:gd name="connsiteY14" fmla="*/ 2411605 h 3302970"/>
              <a:gd name="connsiteX15" fmla="*/ 6879971 w 8678627"/>
              <a:gd name="connsiteY15" fmla="*/ 2441750 h 3302970"/>
              <a:gd name="connsiteX16" fmla="*/ 6819681 w 8678627"/>
              <a:gd name="connsiteY16" fmla="*/ 2512088 h 3302970"/>
              <a:gd name="connsiteX17" fmla="*/ 6789536 w 8678627"/>
              <a:gd name="connsiteY17" fmla="*/ 2522136 h 3302970"/>
              <a:gd name="connsiteX18" fmla="*/ 6779488 w 8678627"/>
              <a:gd name="connsiteY18" fmla="*/ 2562330 h 3302970"/>
              <a:gd name="connsiteX19" fmla="*/ 6759391 w 8678627"/>
              <a:gd name="connsiteY19" fmla="*/ 2592475 h 3302970"/>
              <a:gd name="connsiteX20" fmla="*/ 6719197 w 8678627"/>
              <a:gd name="connsiteY20" fmla="*/ 2652765 h 3302970"/>
              <a:gd name="connsiteX21" fmla="*/ 6679004 w 8678627"/>
              <a:gd name="connsiteY21" fmla="*/ 2713055 h 3302970"/>
              <a:gd name="connsiteX22" fmla="*/ 6658907 w 8678627"/>
              <a:gd name="connsiteY22" fmla="*/ 2743200 h 3302970"/>
              <a:gd name="connsiteX23" fmla="*/ 6628762 w 8678627"/>
              <a:gd name="connsiteY23" fmla="*/ 2753249 h 3302970"/>
              <a:gd name="connsiteX24" fmla="*/ 6568472 w 8678627"/>
              <a:gd name="connsiteY24" fmla="*/ 2803490 h 3302970"/>
              <a:gd name="connsiteX25" fmla="*/ 6528279 w 8678627"/>
              <a:gd name="connsiteY25" fmla="*/ 2813539 h 3302970"/>
              <a:gd name="connsiteX26" fmla="*/ 6488085 w 8678627"/>
              <a:gd name="connsiteY26" fmla="*/ 2833635 h 3302970"/>
              <a:gd name="connsiteX27" fmla="*/ 6457940 w 8678627"/>
              <a:gd name="connsiteY27" fmla="*/ 2863780 h 3302970"/>
              <a:gd name="connsiteX28" fmla="*/ 6437844 w 8678627"/>
              <a:gd name="connsiteY28" fmla="*/ 2893925 h 3302970"/>
              <a:gd name="connsiteX29" fmla="*/ 6407699 w 8678627"/>
              <a:gd name="connsiteY29" fmla="*/ 2903974 h 3302970"/>
              <a:gd name="connsiteX30" fmla="*/ 6367505 w 8678627"/>
              <a:gd name="connsiteY30" fmla="*/ 2944167 h 3302970"/>
              <a:gd name="connsiteX31" fmla="*/ 6347408 w 8678627"/>
              <a:gd name="connsiteY31" fmla="*/ 2974312 h 3302970"/>
              <a:gd name="connsiteX32" fmla="*/ 6307215 w 8678627"/>
              <a:gd name="connsiteY32" fmla="*/ 3064747 h 3302970"/>
              <a:gd name="connsiteX33" fmla="*/ 6297167 w 8678627"/>
              <a:gd name="connsiteY33" fmla="*/ 3094893 h 3302970"/>
              <a:gd name="connsiteX34" fmla="*/ 6186635 w 8678627"/>
              <a:gd name="connsiteY34" fmla="*/ 3074796 h 3302970"/>
              <a:gd name="connsiteX35" fmla="*/ 6146441 w 8678627"/>
              <a:gd name="connsiteY35" fmla="*/ 3064747 h 3302970"/>
              <a:gd name="connsiteX36" fmla="*/ 6076103 w 8678627"/>
              <a:gd name="connsiteY36" fmla="*/ 3074796 h 3302970"/>
              <a:gd name="connsiteX37" fmla="*/ 6056006 w 8678627"/>
              <a:gd name="connsiteY37" fmla="*/ 3125038 h 3302970"/>
              <a:gd name="connsiteX38" fmla="*/ 6025861 w 8678627"/>
              <a:gd name="connsiteY38" fmla="*/ 3135086 h 3302970"/>
              <a:gd name="connsiteX39" fmla="*/ 5985668 w 8678627"/>
              <a:gd name="connsiteY39" fmla="*/ 3114989 h 3302970"/>
              <a:gd name="connsiteX40" fmla="*/ 5965571 w 8678627"/>
              <a:gd name="connsiteY40" fmla="*/ 3084844 h 3302970"/>
              <a:gd name="connsiteX41" fmla="*/ 5925378 w 8678627"/>
              <a:gd name="connsiteY41" fmla="*/ 3004457 h 3302970"/>
              <a:gd name="connsiteX42" fmla="*/ 5915329 w 8678627"/>
              <a:gd name="connsiteY42" fmla="*/ 2974312 h 3302970"/>
              <a:gd name="connsiteX43" fmla="*/ 5885184 w 8678627"/>
              <a:gd name="connsiteY43" fmla="*/ 2954216 h 3302970"/>
              <a:gd name="connsiteX44" fmla="*/ 5855039 w 8678627"/>
              <a:gd name="connsiteY44" fmla="*/ 2964264 h 3302970"/>
              <a:gd name="connsiteX45" fmla="*/ 5824894 w 8678627"/>
              <a:gd name="connsiteY45" fmla="*/ 3064747 h 3302970"/>
              <a:gd name="connsiteX46" fmla="*/ 5794749 w 8678627"/>
              <a:gd name="connsiteY46" fmla="*/ 3094893 h 3302970"/>
              <a:gd name="connsiteX47" fmla="*/ 5704314 w 8678627"/>
              <a:gd name="connsiteY47" fmla="*/ 3135086 h 3302970"/>
              <a:gd name="connsiteX48" fmla="*/ 5674169 w 8678627"/>
              <a:gd name="connsiteY48" fmla="*/ 3155183 h 3302970"/>
              <a:gd name="connsiteX49" fmla="*/ 5644024 w 8678627"/>
              <a:gd name="connsiteY49" fmla="*/ 3165231 h 3302970"/>
              <a:gd name="connsiteX50" fmla="*/ 5573685 w 8678627"/>
              <a:gd name="connsiteY50" fmla="*/ 3185328 h 3302970"/>
              <a:gd name="connsiteX51" fmla="*/ 5513395 w 8678627"/>
              <a:gd name="connsiteY51" fmla="*/ 3255666 h 3302970"/>
              <a:gd name="connsiteX52" fmla="*/ 5483250 w 8678627"/>
              <a:gd name="connsiteY52" fmla="*/ 3265714 h 3302970"/>
              <a:gd name="connsiteX53" fmla="*/ 5412912 w 8678627"/>
              <a:gd name="connsiteY53" fmla="*/ 3295860 h 3302970"/>
              <a:gd name="connsiteX54" fmla="*/ 5382767 w 8678627"/>
              <a:gd name="connsiteY54" fmla="*/ 3275763 h 3302970"/>
              <a:gd name="connsiteX55" fmla="*/ 5352622 w 8678627"/>
              <a:gd name="connsiteY55" fmla="*/ 3265714 h 3302970"/>
              <a:gd name="connsiteX56" fmla="*/ 5242090 w 8678627"/>
              <a:gd name="connsiteY56" fmla="*/ 3235569 h 3302970"/>
              <a:gd name="connsiteX57" fmla="*/ 5191848 w 8678627"/>
              <a:gd name="connsiteY57" fmla="*/ 3205424 h 3302970"/>
              <a:gd name="connsiteX58" fmla="*/ 5000929 w 8678627"/>
              <a:gd name="connsiteY58" fmla="*/ 3175279 h 3302970"/>
              <a:gd name="connsiteX59" fmla="*/ 4850204 w 8678627"/>
              <a:gd name="connsiteY59" fmla="*/ 3195376 h 3302970"/>
              <a:gd name="connsiteX60" fmla="*/ 4820059 w 8678627"/>
              <a:gd name="connsiteY60" fmla="*/ 3205424 h 3302970"/>
              <a:gd name="connsiteX61" fmla="*/ 4739672 w 8678627"/>
              <a:gd name="connsiteY61" fmla="*/ 3185328 h 3302970"/>
              <a:gd name="connsiteX62" fmla="*/ 4609044 w 8678627"/>
              <a:gd name="connsiteY62" fmla="*/ 3175279 h 3302970"/>
              <a:gd name="connsiteX63" fmla="*/ 4568850 w 8678627"/>
              <a:gd name="connsiteY63" fmla="*/ 3114989 h 3302970"/>
              <a:gd name="connsiteX64" fmla="*/ 4498512 w 8678627"/>
              <a:gd name="connsiteY64" fmla="*/ 3084844 h 3302970"/>
              <a:gd name="connsiteX65" fmla="*/ 4438222 w 8678627"/>
              <a:gd name="connsiteY65" fmla="*/ 3044651 h 3302970"/>
              <a:gd name="connsiteX66" fmla="*/ 4408077 w 8678627"/>
              <a:gd name="connsiteY66" fmla="*/ 3014506 h 3302970"/>
              <a:gd name="connsiteX67" fmla="*/ 4367883 w 8678627"/>
              <a:gd name="connsiteY67" fmla="*/ 2954216 h 3302970"/>
              <a:gd name="connsiteX68" fmla="*/ 4307593 w 8678627"/>
              <a:gd name="connsiteY68" fmla="*/ 2924071 h 3302970"/>
              <a:gd name="connsiteX69" fmla="*/ 4287496 w 8678627"/>
              <a:gd name="connsiteY69" fmla="*/ 2873829 h 3302970"/>
              <a:gd name="connsiteX70" fmla="*/ 4257351 w 8678627"/>
              <a:gd name="connsiteY70" fmla="*/ 2853732 h 3302970"/>
              <a:gd name="connsiteX71" fmla="*/ 4187013 w 8678627"/>
              <a:gd name="connsiteY71" fmla="*/ 2803490 h 3302970"/>
              <a:gd name="connsiteX72" fmla="*/ 4156868 w 8678627"/>
              <a:gd name="connsiteY72" fmla="*/ 2743200 h 3302970"/>
              <a:gd name="connsiteX73" fmla="*/ 4126723 w 8678627"/>
              <a:gd name="connsiteY73" fmla="*/ 2672862 h 3302970"/>
              <a:gd name="connsiteX74" fmla="*/ 4096578 w 8678627"/>
              <a:gd name="connsiteY74" fmla="*/ 2642717 h 3302970"/>
              <a:gd name="connsiteX75" fmla="*/ 4086529 w 8678627"/>
              <a:gd name="connsiteY75" fmla="*/ 2612572 h 3302970"/>
              <a:gd name="connsiteX76" fmla="*/ 4036288 w 8678627"/>
              <a:gd name="connsiteY76" fmla="*/ 2572378 h 3302970"/>
              <a:gd name="connsiteX77" fmla="*/ 4016191 w 8678627"/>
              <a:gd name="connsiteY77" fmla="*/ 2512088 h 3302970"/>
              <a:gd name="connsiteX78" fmla="*/ 3996094 w 8678627"/>
              <a:gd name="connsiteY78" fmla="*/ 2451798 h 3302970"/>
              <a:gd name="connsiteX79" fmla="*/ 3935804 w 8678627"/>
              <a:gd name="connsiteY79" fmla="*/ 2441750 h 3302970"/>
              <a:gd name="connsiteX80" fmla="*/ 3835321 w 8678627"/>
              <a:gd name="connsiteY80" fmla="*/ 2411605 h 3302970"/>
              <a:gd name="connsiteX81" fmla="*/ 3694644 w 8678627"/>
              <a:gd name="connsiteY81" fmla="*/ 2391508 h 3302970"/>
              <a:gd name="connsiteX82" fmla="*/ 3634353 w 8678627"/>
              <a:gd name="connsiteY82" fmla="*/ 2371411 h 3302970"/>
              <a:gd name="connsiteX83" fmla="*/ 3553967 w 8678627"/>
              <a:gd name="connsiteY83" fmla="*/ 2341266 h 3302970"/>
              <a:gd name="connsiteX84" fmla="*/ 3503725 w 8678627"/>
              <a:gd name="connsiteY84" fmla="*/ 2291024 h 3302970"/>
              <a:gd name="connsiteX85" fmla="*/ 3473580 w 8678627"/>
              <a:gd name="connsiteY85" fmla="*/ 2280976 h 3302970"/>
              <a:gd name="connsiteX86" fmla="*/ 3473580 w 8678627"/>
              <a:gd name="connsiteY86" fmla="*/ 2260879 h 3302970"/>
              <a:gd name="connsiteX87" fmla="*/ 3162081 w 8678627"/>
              <a:gd name="connsiteY87" fmla="*/ 1678075 h 3302970"/>
              <a:gd name="connsiteX88" fmla="*/ 3031452 w 8678627"/>
              <a:gd name="connsiteY88" fmla="*/ 1386673 h 3302970"/>
              <a:gd name="connsiteX89" fmla="*/ 2850582 w 8678627"/>
              <a:gd name="connsiteY89" fmla="*/ 1356528 h 3302970"/>
              <a:gd name="connsiteX90" fmla="*/ 2820437 w 8678627"/>
              <a:gd name="connsiteY90" fmla="*/ 1286189 h 3302970"/>
              <a:gd name="connsiteX91" fmla="*/ 2639567 w 8678627"/>
              <a:gd name="connsiteY91" fmla="*/ 1336431 h 3302970"/>
              <a:gd name="connsiteX92" fmla="*/ 2539083 w 8678627"/>
              <a:gd name="connsiteY92" fmla="*/ 1316334 h 3302970"/>
              <a:gd name="connsiteX93" fmla="*/ 2458696 w 8678627"/>
              <a:gd name="connsiteY93" fmla="*/ 1266093 h 3302970"/>
              <a:gd name="connsiteX94" fmla="*/ 2448648 w 8678627"/>
              <a:gd name="connsiteY94" fmla="*/ 1235947 h 3302970"/>
              <a:gd name="connsiteX95" fmla="*/ 2438600 w 8678627"/>
              <a:gd name="connsiteY95" fmla="*/ 1175657 h 3302970"/>
              <a:gd name="connsiteX96" fmla="*/ 2408455 w 8678627"/>
              <a:gd name="connsiteY96" fmla="*/ 1155561 h 3302970"/>
              <a:gd name="connsiteX97" fmla="*/ 2358213 w 8678627"/>
              <a:gd name="connsiteY97" fmla="*/ 1165609 h 3302970"/>
              <a:gd name="connsiteX98" fmla="*/ 2348164 w 8678627"/>
              <a:gd name="connsiteY98" fmla="*/ 1195754 h 3302970"/>
              <a:gd name="connsiteX99" fmla="*/ 2318019 w 8678627"/>
              <a:gd name="connsiteY99" fmla="*/ 1205802 h 3302970"/>
              <a:gd name="connsiteX100" fmla="*/ 2297923 w 8678627"/>
              <a:gd name="connsiteY100" fmla="*/ 1235947 h 3302970"/>
              <a:gd name="connsiteX101" fmla="*/ 2287874 w 8678627"/>
              <a:gd name="connsiteY101" fmla="*/ 1296238 h 3302970"/>
              <a:gd name="connsiteX102" fmla="*/ 2227584 w 8678627"/>
              <a:gd name="connsiteY102" fmla="*/ 1286189 h 3302970"/>
              <a:gd name="connsiteX103" fmla="*/ 2197439 w 8678627"/>
              <a:gd name="connsiteY103" fmla="*/ 1215851 h 3302970"/>
              <a:gd name="connsiteX104" fmla="*/ 2157246 w 8678627"/>
              <a:gd name="connsiteY104" fmla="*/ 1205802 h 3302970"/>
              <a:gd name="connsiteX105" fmla="*/ 2056762 w 8678627"/>
              <a:gd name="connsiteY105" fmla="*/ 1185706 h 3302970"/>
              <a:gd name="connsiteX106" fmla="*/ 1996472 w 8678627"/>
              <a:gd name="connsiteY106" fmla="*/ 1195754 h 3302970"/>
              <a:gd name="connsiteX107" fmla="*/ 1705070 w 8678627"/>
              <a:gd name="connsiteY107" fmla="*/ 1055077 h 3302970"/>
              <a:gd name="connsiteX108" fmla="*/ 1654828 w 8678627"/>
              <a:gd name="connsiteY108" fmla="*/ 904352 h 3302970"/>
              <a:gd name="connsiteX109" fmla="*/ 1644780 w 8678627"/>
              <a:gd name="connsiteY109" fmla="*/ 874207 h 3302970"/>
              <a:gd name="connsiteX110" fmla="*/ 1564393 w 8678627"/>
              <a:gd name="connsiteY110" fmla="*/ 914400 h 3302970"/>
              <a:gd name="connsiteX111" fmla="*/ 1554345 w 8678627"/>
              <a:gd name="connsiteY111" fmla="*/ 944545 h 3302970"/>
              <a:gd name="connsiteX112" fmla="*/ 1574441 w 8678627"/>
              <a:gd name="connsiteY112" fmla="*/ 1075174 h 3302970"/>
              <a:gd name="connsiteX113" fmla="*/ 1584490 w 8678627"/>
              <a:gd name="connsiteY113" fmla="*/ 1105319 h 3302970"/>
              <a:gd name="connsiteX114" fmla="*/ 1604586 w 8678627"/>
              <a:gd name="connsiteY114" fmla="*/ 1135464 h 3302970"/>
              <a:gd name="connsiteX115" fmla="*/ 1614635 w 8678627"/>
              <a:gd name="connsiteY115" fmla="*/ 1175657 h 3302970"/>
              <a:gd name="connsiteX116" fmla="*/ 1634731 w 8678627"/>
              <a:gd name="connsiteY116" fmla="*/ 1205802 h 3302970"/>
              <a:gd name="connsiteX117" fmla="*/ 1644780 w 8678627"/>
              <a:gd name="connsiteY117" fmla="*/ 1235947 h 3302970"/>
              <a:gd name="connsiteX118" fmla="*/ 1624683 w 8678627"/>
              <a:gd name="connsiteY118" fmla="*/ 1406769 h 3302970"/>
              <a:gd name="connsiteX119" fmla="*/ 1544296 w 8678627"/>
              <a:gd name="connsiteY119" fmla="*/ 1386673 h 3302970"/>
              <a:gd name="connsiteX120" fmla="*/ 1514151 w 8678627"/>
              <a:gd name="connsiteY120" fmla="*/ 1326383 h 3302970"/>
              <a:gd name="connsiteX121" fmla="*/ 1494055 w 8678627"/>
              <a:gd name="connsiteY121" fmla="*/ 1286189 h 3302970"/>
              <a:gd name="connsiteX122" fmla="*/ 1484006 w 8678627"/>
              <a:gd name="connsiteY122" fmla="*/ 1256044 h 3302970"/>
              <a:gd name="connsiteX123" fmla="*/ 1453861 w 8678627"/>
              <a:gd name="connsiteY123" fmla="*/ 1245996 h 3302970"/>
              <a:gd name="connsiteX124" fmla="*/ 1433764 w 8678627"/>
              <a:gd name="connsiteY124" fmla="*/ 1195754 h 3302970"/>
              <a:gd name="connsiteX125" fmla="*/ 1423716 w 8678627"/>
              <a:gd name="connsiteY125" fmla="*/ 1165609 h 3302970"/>
              <a:gd name="connsiteX126" fmla="*/ 1403619 w 8678627"/>
              <a:gd name="connsiteY126" fmla="*/ 1125416 h 3302970"/>
              <a:gd name="connsiteX127" fmla="*/ 1383523 w 8678627"/>
              <a:gd name="connsiteY127" fmla="*/ 1055077 h 3302970"/>
              <a:gd name="connsiteX128" fmla="*/ 1353378 w 8678627"/>
              <a:gd name="connsiteY128" fmla="*/ 1034980 h 3302970"/>
              <a:gd name="connsiteX129" fmla="*/ 1293088 w 8678627"/>
              <a:gd name="connsiteY129" fmla="*/ 1075174 h 3302970"/>
              <a:gd name="connsiteX130" fmla="*/ 1262942 w 8678627"/>
              <a:gd name="connsiteY130" fmla="*/ 1085222 h 3302970"/>
              <a:gd name="connsiteX131" fmla="*/ 1222749 w 8678627"/>
              <a:gd name="connsiteY131" fmla="*/ 1065125 h 3302970"/>
              <a:gd name="connsiteX132" fmla="*/ 1192604 w 8678627"/>
              <a:gd name="connsiteY132" fmla="*/ 1055077 h 3302970"/>
              <a:gd name="connsiteX133" fmla="*/ 1142362 w 8678627"/>
              <a:gd name="connsiteY133" fmla="*/ 984739 h 3302970"/>
              <a:gd name="connsiteX134" fmla="*/ 1132314 w 8678627"/>
              <a:gd name="connsiteY134" fmla="*/ 954594 h 3302970"/>
              <a:gd name="connsiteX135" fmla="*/ 1102169 w 8678627"/>
              <a:gd name="connsiteY135" fmla="*/ 974690 h 3302970"/>
              <a:gd name="connsiteX136" fmla="*/ 1072024 w 8678627"/>
              <a:gd name="connsiteY136" fmla="*/ 984739 h 3302970"/>
              <a:gd name="connsiteX137" fmla="*/ 1041879 w 8678627"/>
              <a:gd name="connsiteY137" fmla="*/ 1045029 h 3302970"/>
              <a:gd name="connsiteX138" fmla="*/ 1031830 w 8678627"/>
              <a:gd name="connsiteY138" fmla="*/ 1075174 h 3302970"/>
              <a:gd name="connsiteX139" fmla="*/ 981589 w 8678627"/>
              <a:gd name="connsiteY139" fmla="*/ 1065125 h 3302970"/>
              <a:gd name="connsiteX140" fmla="*/ 1001685 w 8678627"/>
              <a:gd name="connsiteY140" fmla="*/ 1004835 h 3302970"/>
              <a:gd name="connsiteX141" fmla="*/ 981589 w 8678627"/>
              <a:gd name="connsiteY141" fmla="*/ 924449 h 3302970"/>
              <a:gd name="connsiteX142" fmla="*/ 971540 w 8678627"/>
              <a:gd name="connsiteY142" fmla="*/ 894304 h 3302970"/>
              <a:gd name="connsiteX143" fmla="*/ 951444 w 8678627"/>
              <a:gd name="connsiteY143" fmla="*/ 864158 h 3302970"/>
              <a:gd name="connsiteX144" fmla="*/ 941395 w 8678627"/>
              <a:gd name="connsiteY144" fmla="*/ 823965 h 3302970"/>
              <a:gd name="connsiteX145" fmla="*/ 881105 w 8678627"/>
              <a:gd name="connsiteY145" fmla="*/ 834013 h 3302970"/>
              <a:gd name="connsiteX146" fmla="*/ 790670 w 8678627"/>
              <a:gd name="connsiteY146" fmla="*/ 823965 h 3302970"/>
              <a:gd name="connsiteX147" fmla="*/ 760525 w 8678627"/>
              <a:gd name="connsiteY147" fmla="*/ 793820 h 3302970"/>
              <a:gd name="connsiteX148" fmla="*/ 690186 w 8678627"/>
              <a:gd name="connsiteY148" fmla="*/ 813917 h 3302970"/>
              <a:gd name="connsiteX149" fmla="*/ 469123 w 8678627"/>
              <a:gd name="connsiteY149" fmla="*/ 854110 h 3302970"/>
              <a:gd name="connsiteX150" fmla="*/ 428929 w 8678627"/>
              <a:gd name="connsiteY150" fmla="*/ 894304 h 3302970"/>
              <a:gd name="connsiteX151" fmla="*/ 368639 w 8678627"/>
              <a:gd name="connsiteY151" fmla="*/ 924449 h 3302970"/>
              <a:gd name="connsiteX152" fmla="*/ 358591 w 8678627"/>
              <a:gd name="connsiteY152" fmla="*/ 954594 h 3302970"/>
              <a:gd name="connsiteX153" fmla="*/ 308349 w 8678627"/>
              <a:gd name="connsiteY153" fmla="*/ 1034980 h 3302970"/>
              <a:gd name="connsiteX154" fmla="*/ 268156 w 8678627"/>
              <a:gd name="connsiteY154" fmla="*/ 1075174 h 3302970"/>
              <a:gd name="connsiteX155" fmla="*/ 207866 w 8678627"/>
              <a:gd name="connsiteY155" fmla="*/ 1115367 h 3302970"/>
              <a:gd name="connsiteX156" fmla="*/ 167672 w 8678627"/>
              <a:gd name="connsiteY156" fmla="*/ 1135464 h 3302970"/>
              <a:gd name="connsiteX157" fmla="*/ 137527 w 8678627"/>
              <a:gd name="connsiteY157" fmla="*/ 1125416 h 3302970"/>
              <a:gd name="connsiteX158" fmla="*/ 87285 w 8678627"/>
              <a:gd name="connsiteY158" fmla="*/ 1115367 h 3302970"/>
              <a:gd name="connsiteX159" fmla="*/ 77237 w 8678627"/>
              <a:gd name="connsiteY159" fmla="*/ 1085222 h 3302970"/>
              <a:gd name="connsiteX160" fmla="*/ 47092 w 8678627"/>
              <a:gd name="connsiteY160" fmla="*/ 1075174 h 3302970"/>
              <a:gd name="connsiteX161" fmla="*/ 26995 w 8678627"/>
              <a:gd name="connsiteY161" fmla="*/ 994787 h 3302970"/>
              <a:gd name="connsiteX162" fmla="*/ 16947 w 8678627"/>
              <a:gd name="connsiteY162" fmla="*/ 803868 h 3302970"/>
              <a:gd name="connsiteX0" fmla="*/ 8678627 w 8681976"/>
              <a:gd name="connsiteY0" fmla="*/ 0 h 3302968"/>
              <a:gd name="connsiteX1" fmla="*/ 8678627 w 8681976"/>
              <a:gd name="connsiteY1" fmla="*/ 150723 h 3302968"/>
              <a:gd name="connsiteX2" fmla="*/ 8678627 w 8681976"/>
              <a:gd name="connsiteY2" fmla="*/ 1587637 h 3302968"/>
              <a:gd name="connsiteX3" fmla="*/ 8146063 w 8681976"/>
              <a:gd name="connsiteY3" fmla="*/ 2200587 h 3302968"/>
              <a:gd name="connsiteX4" fmla="*/ 7945096 w 8681976"/>
              <a:gd name="connsiteY4" fmla="*/ 2230732 h 3302968"/>
              <a:gd name="connsiteX5" fmla="*/ 7744129 w 8681976"/>
              <a:gd name="connsiteY5" fmla="*/ 2391506 h 3302968"/>
              <a:gd name="connsiteX6" fmla="*/ 7673791 w 8681976"/>
              <a:gd name="connsiteY6" fmla="*/ 2391506 h 3302968"/>
              <a:gd name="connsiteX7" fmla="*/ 7593404 w 8681976"/>
              <a:gd name="connsiteY7" fmla="*/ 2361361 h 3302968"/>
              <a:gd name="connsiteX8" fmla="*/ 7513017 w 8681976"/>
              <a:gd name="connsiteY8" fmla="*/ 2411603 h 3302968"/>
              <a:gd name="connsiteX9" fmla="*/ 7231663 w 8681976"/>
              <a:gd name="connsiteY9" fmla="*/ 2441748 h 3302968"/>
              <a:gd name="connsiteX10" fmla="*/ 7151277 w 8681976"/>
              <a:gd name="connsiteY10" fmla="*/ 2270926 h 3302968"/>
              <a:gd name="connsiteX11" fmla="*/ 7151277 w 8681976"/>
              <a:gd name="connsiteY11" fmla="*/ 2270926 h 3302968"/>
              <a:gd name="connsiteX12" fmla="*/ 7060841 w 8681976"/>
              <a:gd name="connsiteY12" fmla="*/ 2250829 h 3302968"/>
              <a:gd name="connsiteX13" fmla="*/ 7010600 w 8681976"/>
              <a:gd name="connsiteY13" fmla="*/ 2260877 h 3302968"/>
              <a:gd name="connsiteX14" fmla="*/ 6859874 w 8681976"/>
              <a:gd name="connsiteY14" fmla="*/ 2411603 h 3302968"/>
              <a:gd name="connsiteX15" fmla="*/ 6879971 w 8681976"/>
              <a:gd name="connsiteY15" fmla="*/ 2441748 h 3302968"/>
              <a:gd name="connsiteX16" fmla="*/ 6819681 w 8681976"/>
              <a:gd name="connsiteY16" fmla="*/ 2512086 h 3302968"/>
              <a:gd name="connsiteX17" fmla="*/ 6789536 w 8681976"/>
              <a:gd name="connsiteY17" fmla="*/ 2522134 h 3302968"/>
              <a:gd name="connsiteX18" fmla="*/ 6779488 w 8681976"/>
              <a:gd name="connsiteY18" fmla="*/ 2562328 h 3302968"/>
              <a:gd name="connsiteX19" fmla="*/ 6759391 w 8681976"/>
              <a:gd name="connsiteY19" fmla="*/ 2592473 h 3302968"/>
              <a:gd name="connsiteX20" fmla="*/ 6719197 w 8681976"/>
              <a:gd name="connsiteY20" fmla="*/ 2652763 h 3302968"/>
              <a:gd name="connsiteX21" fmla="*/ 6679004 w 8681976"/>
              <a:gd name="connsiteY21" fmla="*/ 2713053 h 3302968"/>
              <a:gd name="connsiteX22" fmla="*/ 6658907 w 8681976"/>
              <a:gd name="connsiteY22" fmla="*/ 2743198 h 3302968"/>
              <a:gd name="connsiteX23" fmla="*/ 6628762 w 8681976"/>
              <a:gd name="connsiteY23" fmla="*/ 2753247 h 3302968"/>
              <a:gd name="connsiteX24" fmla="*/ 6568472 w 8681976"/>
              <a:gd name="connsiteY24" fmla="*/ 2803488 h 3302968"/>
              <a:gd name="connsiteX25" fmla="*/ 6528279 w 8681976"/>
              <a:gd name="connsiteY25" fmla="*/ 2813537 h 3302968"/>
              <a:gd name="connsiteX26" fmla="*/ 6488085 w 8681976"/>
              <a:gd name="connsiteY26" fmla="*/ 2833633 h 3302968"/>
              <a:gd name="connsiteX27" fmla="*/ 6457940 w 8681976"/>
              <a:gd name="connsiteY27" fmla="*/ 2863778 h 3302968"/>
              <a:gd name="connsiteX28" fmla="*/ 6437844 w 8681976"/>
              <a:gd name="connsiteY28" fmla="*/ 2893923 h 3302968"/>
              <a:gd name="connsiteX29" fmla="*/ 6407699 w 8681976"/>
              <a:gd name="connsiteY29" fmla="*/ 2903972 h 3302968"/>
              <a:gd name="connsiteX30" fmla="*/ 6367505 w 8681976"/>
              <a:gd name="connsiteY30" fmla="*/ 2944165 h 3302968"/>
              <a:gd name="connsiteX31" fmla="*/ 6347408 w 8681976"/>
              <a:gd name="connsiteY31" fmla="*/ 2974310 h 3302968"/>
              <a:gd name="connsiteX32" fmla="*/ 6307215 w 8681976"/>
              <a:gd name="connsiteY32" fmla="*/ 3064745 h 3302968"/>
              <a:gd name="connsiteX33" fmla="*/ 6297167 w 8681976"/>
              <a:gd name="connsiteY33" fmla="*/ 3094891 h 3302968"/>
              <a:gd name="connsiteX34" fmla="*/ 6186635 w 8681976"/>
              <a:gd name="connsiteY34" fmla="*/ 3074794 h 3302968"/>
              <a:gd name="connsiteX35" fmla="*/ 6146441 w 8681976"/>
              <a:gd name="connsiteY35" fmla="*/ 3064745 h 3302968"/>
              <a:gd name="connsiteX36" fmla="*/ 6076103 w 8681976"/>
              <a:gd name="connsiteY36" fmla="*/ 3074794 h 3302968"/>
              <a:gd name="connsiteX37" fmla="*/ 6056006 w 8681976"/>
              <a:gd name="connsiteY37" fmla="*/ 3125036 h 3302968"/>
              <a:gd name="connsiteX38" fmla="*/ 6025861 w 8681976"/>
              <a:gd name="connsiteY38" fmla="*/ 3135084 h 3302968"/>
              <a:gd name="connsiteX39" fmla="*/ 5985668 w 8681976"/>
              <a:gd name="connsiteY39" fmla="*/ 3114987 h 3302968"/>
              <a:gd name="connsiteX40" fmla="*/ 5965571 w 8681976"/>
              <a:gd name="connsiteY40" fmla="*/ 3084842 h 3302968"/>
              <a:gd name="connsiteX41" fmla="*/ 5925378 w 8681976"/>
              <a:gd name="connsiteY41" fmla="*/ 3004455 h 3302968"/>
              <a:gd name="connsiteX42" fmla="*/ 5915329 w 8681976"/>
              <a:gd name="connsiteY42" fmla="*/ 2974310 h 3302968"/>
              <a:gd name="connsiteX43" fmla="*/ 5885184 w 8681976"/>
              <a:gd name="connsiteY43" fmla="*/ 2954214 h 3302968"/>
              <a:gd name="connsiteX44" fmla="*/ 5855039 w 8681976"/>
              <a:gd name="connsiteY44" fmla="*/ 2964262 h 3302968"/>
              <a:gd name="connsiteX45" fmla="*/ 5824894 w 8681976"/>
              <a:gd name="connsiteY45" fmla="*/ 3064745 h 3302968"/>
              <a:gd name="connsiteX46" fmla="*/ 5794749 w 8681976"/>
              <a:gd name="connsiteY46" fmla="*/ 3094891 h 3302968"/>
              <a:gd name="connsiteX47" fmla="*/ 5704314 w 8681976"/>
              <a:gd name="connsiteY47" fmla="*/ 3135084 h 3302968"/>
              <a:gd name="connsiteX48" fmla="*/ 5674169 w 8681976"/>
              <a:gd name="connsiteY48" fmla="*/ 3155181 h 3302968"/>
              <a:gd name="connsiteX49" fmla="*/ 5644024 w 8681976"/>
              <a:gd name="connsiteY49" fmla="*/ 3165229 h 3302968"/>
              <a:gd name="connsiteX50" fmla="*/ 5573685 w 8681976"/>
              <a:gd name="connsiteY50" fmla="*/ 3185326 h 3302968"/>
              <a:gd name="connsiteX51" fmla="*/ 5513395 w 8681976"/>
              <a:gd name="connsiteY51" fmla="*/ 3255664 h 3302968"/>
              <a:gd name="connsiteX52" fmla="*/ 5483250 w 8681976"/>
              <a:gd name="connsiteY52" fmla="*/ 3265712 h 3302968"/>
              <a:gd name="connsiteX53" fmla="*/ 5412912 w 8681976"/>
              <a:gd name="connsiteY53" fmla="*/ 3295858 h 3302968"/>
              <a:gd name="connsiteX54" fmla="*/ 5382767 w 8681976"/>
              <a:gd name="connsiteY54" fmla="*/ 3275761 h 3302968"/>
              <a:gd name="connsiteX55" fmla="*/ 5352622 w 8681976"/>
              <a:gd name="connsiteY55" fmla="*/ 3265712 h 3302968"/>
              <a:gd name="connsiteX56" fmla="*/ 5242090 w 8681976"/>
              <a:gd name="connsiteY56" fmla="*/ 3235567 h 3302968"/>
              <a:gd name="connsiteX57" fmla="*/ 5191848 w 8681976"/>
              <a:gd name="connsiteY57" fmla="*/ 3205422 h 3302968"/>
              <a:gd name="connsiteX58" fmla="*/ 5000929 w 8681976"/>
              <a:gd name="connsiteY58" fmla="*/ 3175277 h 3302968"/>
              <a:gd name="connsiteX59" fmla="*/ 4850204 w 8681976"/>
              <a:gd name="connsiteY59" fmla="*/ 3195374 h 3302968"/>
              <a:gd name="connsiteX60" fmla="*/ 4820059 w 8681976"/>
              <a:gd name="connsiteY60" fmla="*/ 3205422 h 3302968"/>
              <a:gd name="connsiteX61" fmla="*/ 4739672 w 8681976"/>
              <a:gd name="connsiteY61" fmla="*/ 3185326 h 3302968"/>
              <a:gd name="connsiteX62" fmla="*/ 4609044 w 8681976"/>
              <a:gd name="connsiteY62" fmla="*/ 3175277 h 3302968"/>
              <a:gd name="connsiteX63" fmla="*/ 4568850 w 8681976"/>
              <a:gd name="connsiteY63" fmla="*/ 3114987 h 3302968"/>
              <a:gd name="connsiteX64" fmla="*/ 4498512 w 8681976"/>
              <a:gd name="connsiteY64" fmla="*/ 3084842 h 3302968"/>
              <a:gd name="connsiteX65" fmla="*/ 4438222 w 8681976"/>
              <a:gd name="connsiteY65" fmla="*/ 3044649 h 3302968"/>
              <a:gd name="connsiteX66" fmla="*/ 4408077 w 8681976"/>
              <a:gd name="connsiteY66" fmla="*/ 3014504 h 3302968"/>
              <a:gd name="connsiteX67" fmla="*/ 4367883 w 8681976"/>
              <a:gd name="connsiteY67" fmla="*/ 2954214 h 3302968"/>
              <a:gd name="connsiteX68" fmla="*/ 4307593 w 8681976"/>
              <a:gd name="connsiteY68" fmla="*/ 2924069 h 3302968"/>
              <a:gd name="connsiteX69" fmla="*/ 4287496 w 8681976"/>
              <a:gd name="connsiteY69" fmla="*/ 2873827 h 3302968"/>
              <a:gd name="connsiteX70" fmla="*/ 4257351 w 8681976"/>
              <a:gd name="connsiteY70" fmla="*/ 2853730 h 3302968"/>
              <a:gd name="connsiteX71" fmla="*/ 4187013 w 8681976"/>
              <a:gd name="connsiteY71" fmla="*/ 2803488 h 3302968"/>
              <a:gd name="connsiteX72" fmla="*/ 4156868 w 8681976"/>
              <a:gd name="connsiteY72" fmla="*/ 2743198 h 3302968"/>
              <a:gd name="connsiteX73" fmla="*/ 4126723 w 8681976"/>
              <a:gd name="connsiteY73" fmla="*/ 2672860 h 3302968"/>
              <a:gd name="connsiteX74" fmla="*/ 4096578 w 8681976"/>
              <a:gd name="connsiteY74" fmla="*/ 2642715 h 3302968"/>
              <a:gd name="connsiteX75" fmla="*/ 4086529 w 8681976"/>
              <a:gd name="connsiteY75" fmla="*/ 2612570 h 3302968"/>
              <a:gd name="connsiteX76" fmla="*/ 4036288 w 8681976"/>
              <a:gd name="connsiteY76" fmla="*/ 2572376 h 3302968"/>
              <a:gd name="connsiteX77" fmla="*/ 4016191 w 8681976"/>
              <a:gd name="connsiteY77" fmla="*/ 2512086 h 3302968"/>
              <a:gd name="connsiteX78" fmla="*/ 3996094 w 8681976"/>
              <a:gd name="connsiteY78" fmla="*/ 2451796 h 3302968"/>
              <a:gd name="connsiteX79" fmla="*/ 3935804 w 8681976"/>
              <a:gd name="connsiteY79" fmla="*/ 2441748 h 3302968"/>
              <a:gd name="connsiteX80" fmla="*/ 3835321 w 8681976"/>
              <a:gd name="connsiteY80" fmla="*/ 2411603 h 3302968"/>
              <a:gd name="connsiteX81" fmla="*/ 3694644 w 8681976"/>
              <a:gd name="connsiteY81" fmla="*/ 2391506 h 3302968"/>
              <a:gd name="connsiteX82" fmla="*/ 3634353 w 8681976"/>
              <a:gd name="connsiteY82" fmla="*/ 2371409 h 3302968"/>
              <a:gd name="connsiteX83" fmla="*/ 3553967 w 8681976"/>
              <a:gd name="connsiteY83" fmla="*/ 2341264 h 3302968"/>
              <a:gd name="connsiteX84" fmla="*/ 3503725 w 8681976"/>
              <a:gd name="connsiteY84" fmla="*/ 2291022 h 3302968"/>
              <a:gd name="connsiteX85" fmla="*/ 3473580 w 8681976"/>
              <a:gd name="connsiteY85" fmla="*/ 2280974 h 3302968"/>
              <a:gd name="connsiteX86" fmla="*/ 3473580 w 8681976"/>
              <a:gd name="connsiteY86" fmla="*/ 2260877 h 3302968"/>
              <a:gd name="connsiteX87" fmla="*/ 3162081 w 8681976"/>
              <a:gd name="connsiteY87" fmla="*/ 1678073 h 3302968"/>
              <a:gd name="connsiteX88" fmla="*/ 3031452 w 8681976"/>
              <a:gd name="connsiteY88" fmla="*/ 1386671 h 3302968"/>
              <a:gd name="connsiteX89" fmla="*/ 2850582 w 8681976"/>
              <a:gd name="connsiteY89" fmla="*/ 1356526 h 3302968"/>
              <a:gd name="connsiteX90" fmla="*/ 2820437 w 8681976"/>
              <a:gd name="connsiteY90" fmla="*/ 1286187 h 3302968"/>
              <a:gd name="connsiteX91" fmla="*/ 2639567 w 8681976"/>
              <a:gd name="connsiteY91" fmla="*/ 1336429 h 3302968"/>
              <a:gd name="connsiteX92" fmla="*/ 2539083 w 8681976"/>
              <a:gd name="connsiteY92" fmla="*/ 1316332 h 3302968"/>
              <a:gd name="connsiteX93" fmla="*/ 2458696 w 8681976"/>
              <a:gd name="connsiteY93" fmla="*/ 1266091 h 3302968"/>
              <a:gd name="connsiteX94" fmla="*/ 2448648 w 8681976"/>
              <a:gd name="connsiteY94" fmla="*/ 1235945 h 3302968"/>
              <a:gd name="connsiteX95" fmla="*/ 2438600 w 8681976"/>
              <a:gd name="connsiteY95" fmla="*/ 1175655 h 3302968"/>
              <a:gd name="connsiteX96" fmla="*/ 2408455 w 8681976"/>
              <a:gd name="connsiteY96" fmla="*/ 1155559 h 3302968"/>
              <a:gd name="connsiteX97" fmla="*/ 2358213 w 8681976"/>
              <a:gd name="connsiteY97" fmla="*/ 1165607 h 3302968"/>
              <a:gd name="connsiteX98" fmla="*/ 2348164 w 8681976"/>
              <a:gd name="connsiteY98" fmla="*/ 1195752 h 3302968"/>
              <a:gd name="connsiteX99" fmla="*/ 2318019 w 8681976"/>
              <a:gd name="connsiteY99" fmla="*/ 1205800 h 3302968"/>
              <a:gd name="connsiteX100" fmla="*/ 2297923 w 8681976"/>
              <a:gd name="connsiteY100" fmla="*/ 1235945 h 3302968"/>
              <a:gd name="connsiteX101" fmla="*/ 2287874 w 8681976"/>
              <a:gd name="connsiteY101" fmla="*/ 1296236 h 3302968"/>
              <a:gd name="connsiteX102" fmla="*/ 2227584 w 8681976"/>
              <a:gd name="connsiteY102" fmla="*/ 1286187 h 3302968"/>
              <a:gd name="connsiteX103" fmla="*/ 2197439 w 8681976"/>
              <a:gd name="connsiteY103" fmla="*/ 1215849 h 3302968"/>
              <a:gd name="connsiteX104" fmla="*/ 2157246 w 8681976"/>
              <a:gd name="connsiteY104" fmla="*/ 1205800 h 3302968"/>
              <a:gd name="connsiteX105" fmla="*/ 2056762 w 8681976"/>
              <a:gd name="connsiteY105" fmla="*/ 1185704 h 3302968"/>
              <a:gd name="connsiteX106" fmla="*/ 1996472 w 8681976"/>
              <a:gd name="connsiteY106" fmla="*/ 1195752 h 3302968"/>
              <a:gd name="connsiteX107" fmla="*/ 1705070 w 8681976"/>
              <a:gd name="connsiteY107" fmla="*/ 1055075 h 3302968"/>
              <a:gd name="connsiteX108" fmla="*/ 1654828 w 8681976"/>
              <a:gd name="connsiteY108" fmla="*/ 904350 h 3302968"/>
              <a:gd name="connsiteX109" fmla="*/ 1644780 w 8681976"/>
              <a:gd name="connsiteY109" fmla="*/ 874205 h 3302968"/>
              <a:gd name="connsiteX110" fmla="*/ 1564393 w 8681976"/>
              <a:gd name="connsiteY110" fmla="*/ 914398 h 3302968"/>
              <a:gd name="connsiteX111" fmla="*/ 1554345 w 8681976"/>
              <a:gd name="connsiteY111" fmla="*/ 944543 h 3302968"/>
              <a:gd name="connsiteX112" fmla="*/ 1574441 w 8681976"/>
              <a:gd name="connsiteY112" fmla="*/ 1075172 h 3302968"/>
              <a:gd name="connsiteX113" fmla="*/ 1584490 w 8681976"/>
              <a:gd name="connsiteY113" fmla="*/ 1105317 h 3302968"/>
              <a:gd name="connsiteX114" fmla="*/ 1604586 w 8681976"/>
              <a:gd name="connsiteY114" fmla="*/ 1135462 h 3302968"/>
              <a:gd name="connsiteX115" fmla="*/ 1614635 w 8681976"/>
              <a:gd name="connsiteY115" fmla="*/ 1175655 h 3302968"/>
              <a:gd name="connsiteX116" fmla="*/ 1634731 w 8681976"/>
              <a:gd name="connsiteY116" fmla="*/ 1205800 h 3302968"/>
              <a:gd name="connsiteX117" fmla="*/ 1644780 w 8681976"/>
              <a:gd name="connsiteY117" fmla="*/ 1235945 h 3302968"/>
              <a:gd name="connsiteX118" fmla="*/ 1624683 w 8681976"/>
              <a:gd name="connsiteY118" fmla="*/ 1406767 h 3302968"/>
              <a:gd name="connsiteX119" fmla="*/ 1544296 w 8681976"/>
              <a:gd name="connsiteY119" fmla="*/ 1386671 h 3302968"/>
              <a:gd name="connsiteX120" fmla="*/ 1514151 w 8681976"/>
              <a:gd name="connsiteY120" fmla="*/ 1326381 h 3302968"/>
              <a:gd name="connsiteX121" fmla="*/ 1494055 w 8681976"/>
              <a:gd name="connsiteY121" fmla="*/ 1286187 h 3302968"/>
              <a:gd name="connsiteX122" fmla="*/ 1484006 w 8681976"/>
              <a:gd name="connsiteY122" fmla="*/ 1256042 h 3302968"/>
              <a:gd name="connsiteX123" fmla="*/ 1453861 w 8681976"/>
              <a:gd name="connsiteY123" fmla="*/ 1245994 h 3302968"/>
              <a:gd name="connsiteX124" fmla="*/ 1433764 w 8681976"/>
              <a:gd name="connsiteY124" fmla="*/ 1195752 h 3302968"/>
              <a:gd name="connsiteX125" fmla="*/ 1423716 w 8681976"/>
              <a:gd name="connsiteY125" fmla="*/ 1165607 h 3302968"/>
              <a:gd name="connsiteX126" fmla="*/ 1403619 w 8681976"/>
              <a:gd name="connsiteY126" fmla="*/ 1125414 h 3302968"/>
              <a:gd name="connsiteX127" fmla="*/ 1383523 w 8681976"/>
              <a:gd name="connsiteY127" fmla="*/ 1055075 h 3302968"/>
              <a:gd name="connsiteX128" fmla="*/ 1353378 w 8681976"/>
              <a:gd name="connsiteY128" fmla="*/ 1034978 h 3302968"/>
              <a:gd name="connsiteX129" fmla="*/ 1293088 w 8681976"/>
              <a:gd name="connsiteY129" fmla="*/ 1075172 h 3302968"/>
              <a:gd name="connsiteX130" fmla="*/ 1262942 w 8681976"/>
              <a:gd name="connsiteY130" fmla="*/ 1085220 h 3302968"/>
              <a:gd name="connsiteX131" fmla="*/ 1222749 w 8681976"/>
              <a:gd name="connsiteY131" fmla="*/ 1065123 h 3302968"/>
              <a:gd name="connsiteX132" fmla="*/ 1192604 w 8681976"/>
              <a:gd name="connsiteY132" fmla="*/ 1055075 h 3302968"/>
              <a:gd name="connsiteX133" fmla="*/ 1142362 w 8681976"/>
              <a:gd name="connsiteY133" fmla="*/ 984737 h 3302968"/>
              <a:gd name="connsiteX134" fmla="*/ 1132314 w 8681976"/>
              <a:gd name="connsiteY134" fmla="*/ 954592 h 3302968"/>
              <a:gd name="connsiteX135" fmla="*/ 1102169 w 8681976"/>
              <a:gd name="connsiteY135" fmla="*/ 974688 h 3302968"/>
              <a:gd name="connsiteX136" fmla="*/ 1072024 w 8681976"/>
              <a:gd name="connsiteY136" fmla="*/ 984737 h 3302968"/>
              <a:gd name="connsiteX137" fmla="*/ 1041879 w 8681976"/>
              <a:gd name="connsiteY137" fmla="*/ 1045027 h 3302968"/>
              <a:gd name="connsiteX138" fmla="*/ 1031830 w 8681976"/>
              <a:gd name="connsiteY138" fmla="*/ 1075172 h 3302968"/>
              <a:gd name="connsiteX139" fmla="*/ 981589 w 8681976"/>
              <a:gd name="connsiteY139" fmla="*/ 1065123 h 3302968"/>
              <a:gd name="connsiteX140" fmla="*/ 1001685 w 8681976"/>
              <a:gd name="connsiteY140" fmla="*/ 1004833 h 3302968"/>
              <a:gd name="connsiteX141" fmla="*/ 981589 w 8681976"/>
              <a:gd name="connsiteY141" fmla="*/ 924447 h 3302968"/>
              <a:gd name="connsiteX142" fmla="*/ 971540 w 8681976"/>
              <a:gd name="connsiteY142" fmla="*/ 894302 h 3302968"/>
              <a:gd name="connsiteX143" fmla="*/ 951444 w 8681976"/>
              <a:gd name="connsiteY143" fmla="*/ 864156 h 3302968"/>
              <a:gd name="connsiteX144" fmla="*/ 941395 w 8681976"/>
              <a:gd name="connsiteY144" fmla="*/ 823963 h 3302968"/>
              <a:gd name="connsiteX145" fmla="*/ 881105 w 8681976"/>
              <a:gd name="connsiteY145" fmla="*/ 834011 h 3302968"/>
              <a:gd name="connsiteX146" fmla="*/ 790670 w 8681976"/>
              <a:gd name="connsiteY146" fmla="*/ 823963 h 3302968"/>
              <a:gd name="connsiteX147" fmla="*/ 760525 w 8681976"/>
              <a:gd name="connsiteY147" fmla="*/ 793818 h 3302968"/>
              <a:gd name="connsiteX148" fmla="*/ 690186 w 8681976"/>
              <a:gd name="connsiteY148" fmla="*/ 813915 h 3302968"/>
              <a:gd name="connsiteX149" fmla="*/ 469123 w 8681976"/>
              <a:gd name="connsiteY149" fmla="*/ 854108 h 3302968"/>
              <a:gd name="connsiteX150" fmla="*/ 428929 w 8681976"/>
              <a:gd name="connsiteY150" fmla="*/ 894302 h 3302968"/>
              <a:gd name="connsiteX151" fmla="*/ 368639 w 8681976"/>
              <a:gd name="connsiteY151" fmla="*/ 924447 h 3302968"/>
              <a:gd name="connsiteX152" fmla="*/ 358591 w 8681976"/>
              <a:gd name="connsiteY152" fmla="*/ 954592 h 3302968"/>
              <a:gd name="connsiteX153" fmla="*/ 308349 w 8681976"/>
              <a:gd name="connsiteY153" fmla="*/ 1034978 h 3302968"/>
              <a:gd name="connsiteX154" fmla="*/ 268156 w 8681976"/>
              <a:gd name="connsiteY154" fmla="*/ 1075172 h 3302968"/>
              <a:gd name="connsiteX155" fmla="*/ 207866 w 8681976"/>
              <a:gd name="connsiteY155" fmla="*/ 1115365 h 3302968"/>
              <a:gd name="connsiteX156" fmla="*/ 167672 w 8681976"/>
              <a:gd name="connsiteY156" fmla="*/ 1135462 h 3302968"/>
              <a:gd name="connsiteX157" fmla="*/ 137527 w 8681976"/>
              <a:gd name="connsiteY157" fmla="*/ 1125414 h 3302968"/>
              <a:gd name="connsiteX158" fmla="*/ 87285 w 8681976"/>
              <a:gd name="connsiteY158" fmla="*/ 1115365 h 3302968"/>
              <a:gd name="connsiteX159" fmla="*/ 77237 w 8681976"/>
              <a:gd name="connsiteY159" fmla="*/ 1085220 h 3302968"/>
              <a:gd name="connsiteX160" fmla="*/ 47092 w 8681976"/>
              <a:gd name="connsiteY160" fmla="*/ 1075172 h 3302968"/>
              <a:gd name="connsiteX161" fmla="*/ 26995 w 8681976"/>
              <a:gd name="connsiteY161" fmla="*/ 994785 h 3302968"/>
              <a:gd name="connsiteX162" fmla="*/ 16947 w 8681976"/>
              <a:gd name="connsiteY162" fmla="*/ 803866 h 3302968"/>
              <a:gd name="connsiteX0" fmla="*/ 0 w 9147350"/>
              <a:gd name="connsiteY0" fmla="*/ 0 h 3262775"/>
              <a:gd name="connsiteX1" fmla="*/ 9144001 w 9147350"/>
              <a:gd name="connsiteY1" fmla="*/ 110530 h 3262775"/>
              <a:gd name="connsiteX2" fmla="*/ 9144001 w 9147350"/>
              <a:gd name="connsiteY2" fmla="*/ 1547444 h 3262775"/>
              <a:gd name="connsiteX3" fmla="*/ 8611437 w 9147350"/>
              <a:gd name="connsiteY3" fmla="*/ 2160394 h 3262775"/>
              <a:gd name="connsiteX4" fmla="*/ 8410470 w 9147350"/>
              <a:gd name="connsiteY4" fmla="*/ 2190539 h 3262775"/>
              <a:gd name="connsiteX5" fmla="*/ 8209503 w 9147350"/>
              <a:gd name="connsiteY5" fmla="*/ 2351313 h 3262775"/>
              <a:gd name="connsiteX6" fmla="*/ 8139165 w 9147350"/>
              <a:gd name="connsiteY6" fmla="*/ 2351313 h 3262775"/>
              <a:gd name="connsiteX7" fmla="*/ 8058778 w 9147350"/>
              <a:gd name="connsiteY7" fmla="*/ 2321168 h 3262775"/>
              <a:gd name="connsiteX8" fmla="*/ 7978391 w 9147350"/>
              <a:gd name="connsiteY8" fmla="*/ 2371410 h 3262775"/>
              <a:gd name="connsiteX9" fmla="*/ 7697037 w 9147350"/>
              <a:gd name="connsiteY9" fmla="*/ 2401555 h 3262775"/>
              <a:gd name="connsiteX10" fmla="*/ 7616651 w 9147350"/>
              <a:gd name="connsiteY10" fmla="*/ 2230733 h 3262775"/>
              <a:gd name="connsiteX11" fmla="*/ 7616651 w 9147350"/>
              <a:gd name="connsiteY11" fmla="*/ 2230733 h 3262775"/>
              <a:gd name="connsiteX12" fmla="*/ 7526215 w 9147350"/>
              <a:gd name="connsiteY12" fmla="*/ 2210636 h 3262775"/>
              <a:gd name="connsiteX13" fmla="*/ 7475974 w 9147350"/>
              <a:gd name="connsiteY13" fmla="*/ 2220684 h 3262775"/>
              <a:gd name="connsiteX14" fmla="*/ 7325248 w 9147350"/>
              <a:gd name="connsiteY14" fmla="*/ 2371410 h 3262775"/>
              <a:gd name="connsiteX15" fmla="*/ 7345345 w 9147350"/>
              <a:gd name="connsiteY15" fmla="*/ 2401555 h 3262775"/>
              <a:gd name="connsiteX16" fmla="*/ 7285055 w 9147350"/>
              <a:gd name="connsiteY16" fmla="*/ 2471893 h 3262775"/>
              <a:gd name="connsiteX17" fmla="*/ 7254910 w 9147350"/>
              <a:gd name="connsiteY17" fmla="*/ 2481941 h 3262775"/>
              <a:gd name="connsiteX18" fmla="*/ 7244862 w 9147350"/>
              <a:gd name="connsiteY18" fmla="*/ 2522135 h 3262775"/>
              <a:gd name="connsiteX19" fmla="*/ 7224765 w 9147350"/>
              <a:gd name="connsiteY19" fmla="*/ 2552280 h 3262775"/>
              <a:gd name="connsiteX20" fmla="*/ 7184571 w 9147350"/>
              <a:gd name="connsiteY20" fmla="*/ 2612570 h 3262775"/>
              <a:gd name="connsiteX21" fmla="*/ 7144378 w 9147350"/>
              <a:gd name="connsiteY21" fmla="*/ 2672860 h 3262775"/>
              <a:gd name="connsiteX22" fmla="*/ 7124281 w 9147350"/>
              <a:gd name="connsiteY22" fmla="*/ 2703005 h 3262775"/>
              <a:gd name="connsiteX23" fmla="*/ 7094136 w 9147350"/>
              <a:gd name="connsiteY23" fmla="*/ 2713054 h 3262775"/>
              <a:gd name="connsiteX24" fmla="*/ 7033846 w 9147350"/>
              <a:gd name="connsiteY24" fmla="*/ 2763295 h 3262775"/>
              <a:gd name="connsiteX25" fmla="*/ 6993653 w 9147350"/>
              <a:gd name="connsiteY25" fmla="*/ 2773344 h 3262775"/>
              <a:gd name="connsiteX26" fmla="*/ 6953459 w 9147350"/>
              <a:gd name="connsiteY26" fmla="*/ 2793440 h 3262775"/>
              <a:gd name="connsiteX27" fmla="*/ 6923314 w 9147350"/>
              <a:gd name="connsiteY27" fmla="*/ 2823585 h 3262775"/>
              <a:gd name="connsiteX28" fmla="*/ 6903218 w 9147350"/>
              <a:gd name="connsiteY28" fmla="*/ 2853730 h 3262775"/>
              <a:gd name="connsiteX29" fmla="*/ 6873073 w 9147350"/>
              <a:gd name="connsiteY29" fmla="*/ 2863779 h 3262775"/>
              <a:gd name="connsiteX30" fmla="*/ 6832879 w 9147350"/>
              <a:gd name="connsiteY30" fmla="*/ 2903972 h 3262775"/>
              <a:gd name="connsiteX31" fmla="*/ 6812782 w 9147350"/>
              <a:gd name="connsiteY31" fmla="*/ 2934117 h 3262775"/>
              <a:gd name="connsiteX32" fmla="*/ 6772589 w 9147350"/>
              <a:gd name="connsiteY32" fmla="*/ 3024552 h 3262775"/>
              <a:gd name="connsiteX33" fmla="*/ 6762541 w 9147350"/>
              <a:gd name="connsiteY33" fmla="*/ 3054698 h 3262775"/>
              <a:gd name="connsiteX34" fmla="*/ 6652009 w 9147350"/>
              <a:gd name="connsiteY34" fmla="*/ 3034601 h 3262775"/>
              <a:gd name="connsiteX35" fmla="*/ 6611815 w 9147350"/>
              <a:gd name="connsiteY35" fmla="*/ 3024552 h 3262775"/>
              <a:gd name="connsiteX36" fmla="*/ 6541477 w 9147350"/>
              <a:gd name="connsiteY36" fmla="*/ 3034601 h 3262775"/>
              <a:gd name="connsiteX37" fmla="*/ 6521380 w 9147350"/>
              <a:gd name="connsiteY37" fmla="*/ 3084843 h 3262775"/>
              <a:gd name="connsiteX38" fmla="*/ 6491235 w 9147350"/>
              <a:gd name="connsiteY38" fmla="*/ 3094891 h 3262775"/>
              <a:gd name="connsiteX39" fmla="*/ 6451042 w 9147350"/>
              <a:gd name="connsiteY39" fmla="*/ 3074794 h 3262775"/>
              <a:gd name="connsiteX40" fmla="*/ 6430945 w 9147350"/>
              <a:gd name="connsiteY40" fmla="*/ 3044649 h 3262775"/>
              <a:gd name="connsiteX41" fmla="*/ 6390752 w 9147350"/>
              <a:gd name="connsiteY41" fmla="*/ 2964262 h 3262775"/>
              <a:gd name="connsiteX42" fmla="*/ 6380703 w 9147350"/>
              <a:gd name="connsiteY42" fmla="*/ 2934117 h 3262775"/>
              <a:gd name="connsiteX43" fmla="*/ 6350558 w 9147350"/>
              <a:gd name="connsiteY43" fmla="*/ 2914021 h 3262775"/>
              <a:gd name="connsiteX44" fmla="*/ 6320413 w 9147350"/>
              <a:gd name="connsiteY44" fmla="*/ 2924069 h 3262775"/>
              <a:gd name="connsiteX45" fmla="*/ 6290268 w 9147350"/>
              <a:gd name="connsiteY45" fmla="*/ 3024552 h 3262775"/>
              <a:gd name="connsiteX46" fmla="*/ 6260123 w 9147350"/>
              <a:gd name="connsiteY46" fmla="*/ 3054698 h 3262775"/>
              <a:gd name="connsiteX47" fmla="*/ 6169688 w 9147350"/>
              <a:gd name="connsiteY47" fmla="*/ 3094891 h 3262775"/>
              <a:gd name="connsiteX48" fmla="*/ 6139543 w 9147350"/>
              <a:gd name="connsiteY48" fmla="*/ 3114988 h 3262775"/>
              <a:gd name="connsiteX49" fmla="*/ 6109398 w 9147350"/>
              <a:gd name="connsiteY49" fmla="*/ 3125036 h 3262775"/>
              <a:gd name="connsiteX50" fmla="*/ 6039059 w 9147350"/>
              <a:gd name="connsiteY50" fmla="*/ 3145133 h 3262775"/>
              <a:gd name="connsiteX51" fmla="*/ 5978769 w 9147350"/>
              <a:gd name="connsiteY51" fmla="*/ 3215471 h 3262775"/>
              <a:gd name="connsiteX52" fmla="*/ 5948624 w 9147350"/>
              <a:gd name="connsiteY52" fmla="*/ 3225519 h 3262775"/>
              <a:gd name="connsiteX53" fmla="*/ 5878286 w 9147350"/>
              <a:gd name="connsiteY53" fmla="*/ 3255665 h 3262775"/>
              <a:gd name="connsiteX54" fmla="*/ 5848141 w 9147350"/>
              <a:gd name="connsiteY54" fmla="*/ 3235568 h 3262775"/>
              <a:gd name="connsiteX55" fmla="*/ 5817996 w 9147350"/>
              <a:gd name="connsiteY55" fmla="*/ 3225519 h 3262775"/>
              <a:gd name="connsiteX56" fmla="*/ 5707464 w 9147350"/>
              <a:gd name="connsiteY56" fmla="*/ 3195374 h 3262775"/>
              <a:gd name="connsiteX57" fmla="*/ 5657222 w 9147350"/>
              <a:gd name="connsiteY57" fmla="*/ 3165229 h 3262775"/>
              <a:gd name="connsiteX58" fmla="*/ 5466303 w 9147350"/>
              <a:gd name="connsiteY58" fmla="*/ 3135084 h 3262775"/>
              <a:gd name="connsiteX59" fmla="*/ 5315578 w 9147350"/>
              <a:gd name="connsiteY59" fmla="*/ 3155181 h 3262775"/>
              <a:gd name="connsiteX60" fmla="*/ 5285433 w 9147350"/>
              <a:gd name="connsiteY60" fmla="*/ 3165229 h 3262775"/>
              <a:gd name="connsiteX61" fmla="*/ 5205046 w 9147350"/>
              <a:gd name="connsiteY61" fmla="*/ 3145133 h 3262775"/>
              <a:gd name="connsiteX62" fmla="*/ 5074418 w 9147350"/>
              <a:gd name="connsiteY62" fmla="*/ 3135084 h 3262775"/>
              <a:gd name="connsiteX63" fmla="*/ 5034224 w 9147350"/>
              <a:gd name="connsiteY63" fmla="*/ 3074794 h 3262775"/>
              <a:gd name="connsiteX64" fmla="*/ 4963886 w 9147350"/>
              <a:gd name="connsiteY64" fmla="*/ 3044649 h 3262775"/>
              <a:gd name="connsiteX65" fmla="*/ 4903596 w 9147350"/>
              <a:gd name="connsiteY65" fmla="*/ 3004456 h 3262775"/>
              <a:gd name="connsiteX66" fmla="*/ 4873451 w 9147350"/>
              <a:gd name="connsiteY66" fmla="*/ 2974311 h 3262775"/>
              <a:gd name="connsiteX67" fmla="*/ 4833257 w 9147350"/>
              <a:gd name="connsiteY67" fmla="*/ 2914021 h 3262775"/>
              <a:gd name="connsiteX68" fmla="*/ 4772967 w 9147350"/>
              <a:gd name="connsiteY68" fmla="*/ 2883876 h 3262775"/>
              <a:gd name="connsiteX69" fmla="*/ 4752870 w 9147350"/>
              <a:gd name="connsiteY69" fmla="*/ 2833634 h 3262775"/>
              <a:gd name="connsiteX70" fmla="*/ 4722725 w 9147350"/>
              <a:gd name="connsiteY70" fmla="*/ 2813537 h 3262775"/>
              <a:gd name="connsiteX71" fmla="*/ 4652387 w 9147350"/>
              <a:gd name="connsiteY71" fmla="*/ 2763295 h 3262775"/>
              <a:gd name="connsiteX72" fmla="*/ 4622242 w 9147350"/>
              <a:gd name="connsiteY72" fmla="*/ 2703005 h 3262775"/>
              <a:gd name="connsiteX73" fmla="*/ 4592097 w 9147350"/>
              <a:gd name="connsiteY73" fmla="*/ 2632667 h 3262775"/>
              <a:gd name="connsiteX74" fmla="*/ 4561952 w 9147350"/>
              <a:gd name="connsiteY74" fmla="*/ 2602522 h 3262775"/>
              <a:gd name="connsiteX75" fmla="*/ 4551903 w 9147350"/>
              <a:gd name="connsiteY75" fmla="*/ 2572377 h 3262775"/>
              <a:gd name="connsiteX76" fmla="*/ 4501662 w 9147350"/>
              <a:gd name="connsiteY76" fmla="*/ 2532183 h 3262775"/>
              <a:gd name="connsiteX77" fmla="*/ 4481565 w 9147350"/>
              <a:gd name="connsiteY77" fmla="*/ 2471893 h 3262775"/>
              <a:gd name="connsiteX78" fmla="*/ 4461468 w 9147350"/>
              <a:gd name="connsiteY78" fmla="*/ 2411603 h 3262775"/>
              <a:gd name="connsiteX79" fmla="*/ 4401178 w 9147350"/>
              <a:gd name="connsiteY79" fmla="*/ 2401555 h 3262775"/>
              <a:gd name="connsiteX80" fmla="*/ 4300695 w 9147350"/>
              <a:gd name="connsiteY80" fmla="*/ 2371410 h 3262775"/>
              <a:gd name="connsiteX81" fmla="*/ 4160018 w 9147350"/>
              <a:gd name="connsiteY81" fmla="*/ 2351313 h 3262775"/>
              <a:gd name="connsiteX82" fmla="*/ 4099727 w 9147350"/>
              <a:gd name="connsiteY82" fmla="*/ 2331216 h 3262775"/>
              <a:gd name="connsiteX83" fmla="*/ 4019341 w 9147350"/>
              <a:gd name="connsiteY83" fmla="*/ 2301071 h 3262775"/>
              <a:gd name="connsiteX84" fmla="*/ 3969099 w 9147350"/>
              <a:gd name="connsiteY84" fmla="*/ 2250829 h 3262775"/>
              <a:gd name="connsiteX85" fmla="*/ 3938954 w 9147350"/>
              <a:gd name="connsiteY85" fmla="*/ 2240781 h 3262775"/>
              <a:gd name="connsiteX86" fmla="*/ 3938954 w 9147350"/>
              <a:gd name="connsiteY86" fmla="*/ 2220684 h 3262775"/>
              <a:gd name="connsiteX87" fmla="*/ 3627455 w 9147350"/>
              <a:gd name="connsiteY87" fmla="*/ 1637880 h 3262775"/>
              <a:gd name="connsiteX88" fmla="*/ 3496826 w 9147350"/>
              <a:gd name="connsiteY88" fmla="*/ 1346478 h 3262775"/>
              <a:gd name="connsiteX89" fmla="*/ 3315956 w 9147350"/>
              <a:gd name="connsiteY89" fmla="*/ 1316333 h 3262775"/>
              <a:gd name="connsiteX90" fmla="*/ 3285811 w 9147350"/>
              <a:gd name="connsiteY90" fmla="*/ 1245994 h 3262775"/>
              <a:gd name="connsiteX91" fmla="*/ 3104941 w 9147350"/>
              <a:gd name="connsiteY91" fmla="*/ 1296236 h 3262775"/>
              <a:gd name="connsiteX92" fmla="*/ 3004457 w 9147350"/>
              <a:gd name="connsiteY92" fmla="*/ 1276139 h 3262775"/>
              <a:gd name="connsiteX93" fmla="*/ 2924070 w 9147350"/>
              <a:gd name="connsiteY93" fmla="*/ 1225898 h 3262775"/>
              <a:gd name="connsiteX94" fmla="*/ 2914022 w 9147350"/>
              <a:gd name="connsiteY94" fmla="*/ 1195752 h 3262775"/>
              <a:gd name="connsiteX95" fmla="*/ 2903974 w 9147350"/>
              <a:gd name="connsiteY95" fmla="*/ 1135462 h 3262775"/>
              <a:gd name="connsiteX96" fmla="*/ 2873829 w 9147350"/>
              <a:gd name="connsiteY96" fmla="*/ 1115366 h 3262775"/>
              <a:gd name="connsiteX97" fmla="*/ 2823587 w 9147350"/>
              <a:gd name="connsiteY97" fmla="*/ 1125414 h 3262775"/>
              <a:gd name="connsiteX98" fmla="*/ 2813538 w 9147350"/>
              <a:gd name="connsiteY98" fmla="*/ 1155559 h 3262775"/>
              <a:gd name="connsiteX99" fmla="*/ 2783393 w 9147350"/>
              <a:gd name="connsiteY99" fmla="*/ 1165607 h 3262775"/>
              <a:gd name="connsiteX100" fmla="*/ 2763297 w 9147350"/>
              <a:gd name="connsiteY100" fmla="*/ 1195752 h 3262775"/>
              <a:gd name="connsiteX101" fmla="*/ 2753248 w 9147350"/>
              <a:gd name="connsiteY101" fmla="*/ 1256043 h 3262775"/>
              <a:gd name="connsiteX102" fmla="*/ 2692958 w 9147350"/>
              <a:gd name="connsiteY102" fmla="*/ 1245994 h 3262775"/>
              <a:gd name="connsiteX103" fmla="*/ 2662813 w 9147350"/>
              <a:gd name="connsiteY103" fmla="*/ 1175656 h 3262775"/>
              <a:gd name="connsiteX104" fmla="*/ 2622620 w 9147350"/>
              <a:gd name="connsiteY104" fmla="*/ 1165607 h 3262775"/>
              <a:gd name="connsiteX105" fmla="*/ 2522136 w 9147350"/>
              <a:gd name="connsiteY105" fmla="*/ 1145511 h 3262775"/>
              <a:gd name="connsiteX106" fmla="*/ 2461846 w 9147350"/>
              <a:gd name="connsiteY106" fmla="*/ 1155559 h 3262775"/>
              <a:gd name="connsiteX107" fmla="*/ 2170444 w 9147350"/>
              <a:gd name="connsiteY107" fmla="*/ 1014882 h 3262775"/>
              <a:gd name="connsiteX108" fmla="*/ 2120202 w 9147350"/>
              <a:gd name="connsiteY108" fmla="*/ 864157 h 3262775"/>
              <a:gd name="connsiteX109" fmla="*/ 2110154 w 9147350"/>
              <a:gd name="connsiteY109" fmla="*/ 834012 h 3262775"/>
              <a:gd name="connsiteX110" fmla="*/ 2029767 w 9147350"/>
              <a:gd name="connsiteY110" fmla="*/ 874205 h 3262775"/>
              <a:gd name="connsiteX111" fmla="*/ 2019719 w 9147350"/>
              <a:gd name="connsiteY111" fmla="*/ 904350 h 3262775"/>
              <a:gd name="connsiteX112" fmla="*/ 2039815 w 9147350"/>
              <a:gd name="connsiteY112" fmla="*/ 1034979 h 3262775"/>
              <a:gd name="connsiteX113" fmla="*/ 2049864 w 9147350"/>
              <a:gd name="connsiteY113" fmla="*/ 1065124 h 3262775"/>
              <a:gd name="connsiteX114" fmla="*/ 2069960 w 9147350"/>
              <a:gd name="connsiteY114" fmla="*/ 1095269 h 3262775"/>
              <a:gd name="connsiteX115" fmla="*/ 2080009 w 9147350"/>
              <a:gd name="connsiteY115" fmla="*/ 1135462 h 3262775"/>
              <a:gd name="connsiteX116" fmla="*/ 2100105 w 9147350"/>
              <a:gd name="connsiteY116" fmla="*/ 1165607 h 3262775"/>
              <a:gd name="connsiteX117" fmla="*/ 2110154 w 9147350"/>
              <a:gd name="connsiteY117" fmla="*/ 1195752 h 3262775"/>
              <a:gd name="connsiteX118" fmla="*/ 2090057 w 9147350"/>
              <a:gd name="connsiteY118" fmla="*/ 1366574 h 3262775"/>
              <a:gd name="connsiteX119" fmla="*/ 2009670 w 9147350"/>
              <a:gd name="connsiteY119" fmla="*/ 1346478 h 3262775"/>
              <a:gd name="connsiteX120" fmla="*/ 1979525 w 9147350"/>
              <a:gd name="connsiteY120" fmla="*/ 1286188 h 3262775"/>
              <a:gd name="connsiteX121" fmla="*/ 1959429 w 9147350"/>
              <a:gd name="connsiteY121" fmla="*/ 1245994 h 3262775"/>
              <a:gd name="connsiteX122" fmla="*/ 1949380 w 9147350"/>
              <a:gd name="connsiteY122" fmla="*/ 1215849 h 3262775"/>
              <a:gd name="connsiteX123" fmla="*/ 1919235 w 9147350"/>
              <a:gd name="connsiteY123" fmla="*/ 1205801 h 3262775"/>
              <a:gd name="connsiteX124" fmla="*/ 1899138 w 9147350"/>
              <a:gd name="connsiteY124" fmla="*/ 1155559 h 3262775"/>
              <a:gd name="connsiteX125" fmla="*/ 1889090 w 9147350"/>
              <a:gd name="connsiteY125" fmla="*/ 1125414 h 3262775"/>
              <a:gd name="connsiteX126" fmla="*/ 1868993 w 9147350"/>
              <a:gd name="connsiteY126" fmla="*/ 1085221 h 3262775"/>
              <a:gd name="connsiteX127" fmla="*/ 1848897 w 9147350"/>
              <a:gd name="connsiteY127" fmla="*/ 1014882 h 3262775"/>
              <a:gd name="connsiteX128" fmla="*/ 1818752 w 9147350"/>
              <a:gd name="connsiteY128" fmla="*/ 994785 h 3262775"/>
              <a:gd name="connsiteX129" fmla="*/ 1758462 w 9147350"/>
              <a:gd name="connsiteY129" fmla="*/ 1034979 h 3262775"/>
              <a:gd name="connsiteX130" fmla="*/ 1728316 w 9147350"/>
              <a:gd name="connsiteY130" fmla="*/ 1045027 h 3262775"/>
              <a:gd name="connsiteX131" fmla="*/ 1688123 w 9147350"/>
              <a:gd name="connsiteY131" fmla="*/ 1024930 h 3262775"/>
              <a:gd name="connsiteX132" fmla="*/ 1657978 w 9147350"/>
              <a:gd name="connsiteY132" fmla="*/ 1014882 h 3262775"/>
              <a:gd name="connsiteX133" fmla="*/ 1607736 w 9147350"/>
              <a:gd name="connsiteY133" fmla="*/ 944544 h 3262775"/>
              <a:gd name="connsiteX134" fmla="*/ 1597688 w 9147350"/>
              <a:gd name="connsiteY134" fmla="*/ 914399 h 3262775"/>
              <a:gd name="connsiteX135" fmla="*/ 1567543 w 9147350"/>
              <a:gd name="connsiteY135" fmla="*/ 934495 h 3262775"/>
              <a:gd name="connsiteX136" fmla="*/ 1537398 w 9147350"/>
              <a:gd name="connsiteY136" fmla="*/ 944544 h 3262775"/>
              <a:gd name="connsiteX137" fmla="*/ 1507253 w 9147350"/>
              <a:gd name="connsiteY137" fmla="*/ 1004834 h 3262775"/>
              <a:gd name="connsiteX138" fmla="*/ 1497204 w 9147350"/>
              <a:gd name="connsiteY138" fmla="*/ 1034979 h 3262775"/>
              <a:gd name="connsiteX139" fmla="*/ 1446963 w 9147350"/>
              <a:gd name="connsiteY139" fmla="*/ 1024930 h 3262775"/>
              <a:gd name="connsiteX140" fmla="*/ 1467059 w 9147350"/>
              <a:gd name="connsiteY140" fmla="*/ 964640 h 3262775"/>
              <a:gd name="connsiteX141" fmla="*/ 1446963 w 9147350"/>
              <a:gd name="connsiteY141" fmla="*/ 884254 h 3262775"/>
              <a:gd name="connsiteX142" fmla="*/ 1436914 w 9147350"/>
              <a:gd name="connsiteY142" fmla="*/ 854109 h 3262775"/>
              <a:gd name="connsiteX143" fmla="*/ 1416818 w 9147350"/>
              <a:gd name="connsiteY143" fmla="*/ 823963 h 3262775"/>
              <a:gd name="connsiteX144" fmla="*/ 1406769 w 9147350"/>
              <a:gd name="connsiteY144" fmla="*/ 783770 h 3262775"/>
              <a:gd name="connsiteX145" fmla="*/ 1346479 w 9147350"/>
              <a:gd name="connsiteY145" fmla="*/ 793818 h 3262775"/>
              <a:gd name="connsiteX146" fmla="*/ 1256044 w 9147350"/>
              <a:gd name="connsiteY146" fmla="*/ 783770 h 3262775"/>
              <a:gd name="connsiteX147" fmla="*/ 1225899 w 9147350"/>
              <a:gd name="connsiteY147" fmla="*/ 753625 h 3262775"/>
              <a:gd name="connsiteX148" fmla="*/ 1155560 w 9147350"/>
              <a:gd name="connsiteY148" fmla="*/ 773722 h 3262775"/>
              <a:gd name="connsiteX149" fmla="*/ 934497 w 9147350"/>
              <a:gd name="connsiteY149" fmla="*/ 813915 h 3262775"/>
              <a:gd name="connsiteX150" fmla="*/ 894303 w 9147350"/>
              <a:gd name="connsiteY150" fmla="*/ 854109 h 3262775"/>
              <a:gd name="connsiteX151" fmla="*/ 834013 w 9147350"/>
              <a:gd name="connsiteY151" fmla="*/ 884254 h 3262775"/>
              <a:gd name="connsiteX152" fmla="*/ 823965 w 9147350"/>
              <a:gd name="connsiteY152" fmla="*/ 914399 h 3262775"/>
              <a:gd name="connsiteX153" fmla="*/ 773723 w 9147350"/>
              <a:gd name="connsiteY153" fmla="*/ 994785 h 3262775"/>
              <a:gd name="connsiteX154" fmla="*/ 733530 w 9147350"/>
              <a:gd name="connsiteY154" fmla="*/ 1034979 h 3262775"/>
              <a:gd name="connsiteX155" fmla="*/ 673240 w 9147350"/>
              <a:gd name="connsiteY155" fmla="*/ 1075172 h 3262775"/>
              <a:gd name="connsiteX156" fmla="*/ 633046 w 9147350"/>
              <a:gd name="connsiteY156" fmla="*/ 1095269 h 3262775"/>
              <a:gd name="connsiteX157" fmla="*/ 602901 w 9147350"/>
              <a:gd name="connsiteY157" fmla="*/ 1085221 h 3262775"/>
              <a:gd name="connsiteX158" fmla="*/ 552659 w 9147350"/>
              <a:gd name="connsiteY158" fmla="*/ 1075172 h 3262775"/>
              <a:gd name="connsiteX159" fmla="*/ 542611 w 9147350"/>
              <a:gd name="connsiteY159" fmla="*/ 1045027 h 3262775"/>
              <a:gd name="connsiteX160" fmla="*/ 512466 w 9147350"/>
              <a:gd name="connsiteY160" fmla="*/ 1034979 h 3262775"/>
              <a:gd name="connsiteX161" fmla="*/ 492369 w 9147350"/>
              <a:gd name="connsiteY161" fmla="*/ 954592 h 3262775"/>
              <a:gd name="connsiteX162" fmla="*/ 482321 w 9147350"/>
              <a:gd name="connsiteY162" fmla="*/ 763673 h 3262775"/>
              <a:gd name="connsiteX0" fmla="*/ 0 w 9147349"/>
              <a:gd name="connsiteY0" fmla="*/ 10050 h 3272825"/>
              <a:gd name="connsiteX1" fmla="*/ 9144000 w 9147349"/>
              <a:gd name="connsiteY1" fmla="*/ 0 h 3272825"/>
              <a:gd name="connsiteX2" fmla="*/ 9144001 w 9147349"/>
              <a:gd name="connsiteY2" fmla="*/ 1557494 h 3272825"/>
              <a:gd name="connsiteX3" fmla="*/ 8611437 w 9147349"/>
              <a:gd name="connsiteY3" fmla="*/ 2170444 h 3272825"/>
              <a:gd name="connsiteX4" fmla="*/ 8410470 w 9147349"/>
              <a:gd name="connsiteY4" fmla="*/ 2200589 h 3272825"/>
              <a:gd name="connsiteX5" fmla="*/ 8209503 w 9147349"/>
              <a:gd name="connsiteY5" fmla="*/ 2361363 h 3272825"/>
              <a:gd name="connsiteX6" fmla="*/ 8139165 w 9147349"/>
              <a:gd name="connsiteY6" fmla="*/ 2361363 h 3272825"/>
              <a:gd name="connsiteX7" fmla="*/ 8058778 w 9147349"/>
              <a:gd name="connsiteY7" fmla="*/ 2331218 h 3272825"/>
              <a:gd name="connsiteX8" fmla="*/ 7978391 w 9147349"/>
              <a:gd name="connsiteY8" fmla="*/ 2381460 h 3272825"/>
              <a:gd name="connsiteX9" fmla="*/ 7697037 w 9147349"/>
              <a:gd name="connsiteY9" fmla="*/ 2411605 h 3272825"/>
              <a:gd name="connsiteX10" fmla="*/ 7616651 w 9147349"/>
              <a:gd name="connsiteY10" fmla="*/ 2240783 h 3272825"/>
              <a:gd name="connsiteX11" fmla="*/ 7616651 w 9147349"/>
              <a:gd name="connsiteY11" fmla="*/ 2240783 h 3272825"/>
              <a:gd name="connsiteX12" fmla="*/ 7526215 w 9147349"/>
              <a:gd name="connsiteY12" fmla="*/ 2220686 h 3272825"/>
              <a:gd name="connsiteX13" fmla="*/ 7475974 w 9147349"/>
              <a:gd name="connsiteY13" fmla="*/ 2230734 h 3272825"/>
              <a:gd name="connsiteX14" fmla="*/ 7325248 w 9147349"/>
              <a:gd name="connsiteY14" fmla="*/ 2381460 h 3272825"/>
              <a:gd name="connsiteX15" fmla="*/ 7345345 w 9147349"/>
              <a:gd name="connsiteY15" fmla="*/ 2411605 h 3272825"/>
              <a:gd name="connsiteX16" fmla="*/ 7285055 w 9147349"/>
              <a:gd name="connsiteY16" fmla="*/ 2481943 h 3272825"/>
              <a:gd name="connsiteX17" fmla="*/ 7254910 w 9147349"/>
              <a:gd name="connsiteY17" fmla="*/ 2491991 h 3272825"/>
              <a:gd name="connsiteX18" fmla="*/ 7244862 w 9147349"/>
              <a:gd name="connsiteY18" fmla="*/ 2532185 h 3272825"/>
              <a:gd name="connsiteX19" fmla="*/ 7224765 w 9147349"/>
              <a:gd name="connsiteY19" fmla="*/ 2562330 h 3272825"/>
              <a:gd name="connsiteX20" fmla="*/ 7184571 w 9147349"/>
              <a:gd name="connsiteY20" fmla="*/ 2622620 h 3272825"/>
              <a:gd name="connsiteX21" fmla="*/ 7144378 w 9147349"/>
              <a:gd name="connsiteY21" fmla="*/ 2682910 h 3272825"/>
              <a:gd name="connsiteX22" fmla="*/ 7124281 w 9147349"/>
              <a:gd name="connsiteY22" fmla="*/ 2713055 h 3272825"/>
              <a:gd name="connsiteX23" fmla="*/ 7094136 w 9147349"/>
              <a:gd name="connsiteY23" fmla="*/ 2723104 h 3272825"/>
              <a:gd name="connsiteX24" fmla="*/ 7033846 w 9147349"/>
              <a:gd name="connsiteY24" fmla="*/ 2773345 h 3272825"/>
              <a:gd name="connsiteX25" fmla="*/ 6993653 w 9147349"/>
              <a:gd name="connsiteY25" fmla="*/ 2783394 h 3272825"/>
              <a:gd name="connsiteX26" fmla="*/ 6953459 w 9147349"/>
              <a:gd name="connsiteY26" fmla="*/ 2803490 h 3272825"/>
              <a:gd name="connsiteX27" fmla="*/ 6923314 w 9147349"/>
              <a:gd name="connsiteY27" fmla="*/ 2833635 h 3272825"/>
              <a:gd name="connsiteX28" fmla="*/ 6903218 w 9147349"/>
              <a:gd name="connsiteY28" fmla="*/ 2863780 h 3272825"/>
              <a:gd name="connsiteX29" fmla="*/ 6873073 w 9147349"/>
              <a:gd name="connsiteY29" fmla="*/ 2873829 h 3272825"/>
              <a:gd name="connsiteX30" fmla="*/ 6832879 w 9147349"/>
              <a:gd name="connsiteY30" fmla="*/ 2914022 h 3272825"/>
              <a:gd name="connsiteX31" fmla="*/ 6812782 w 9147349"/>
              <a:gd name="connsiteY31" fmla="*/ 2944167 h 3272825"/>
              <a:gd name="connsiteX32" fmla="*/ 6772589 w 9147349"/>
              <a:gd name="connsiteY32" fmla="*/ 3034602 h 3272825"/>
              <a:gd name="connsiteX33" fmla="*/ 6762541 w 9147349"/>
              <a:gd name="connsiteY33" fmla="*/ 3064748 h 3272825"/>
              <a:gd name="connsiteX34" fmla="*/ 6652009 w 9147349"/>
              <a:gd name="connsiteY34" fmla="*/ 3044651 h 3272825"/>
              <a:gd name="connsiteX35" fmla="*/ 6611815 w 9147349"/>
              <a:gd name="connsiteY35" fmla="*/ 3034602 h 3272825"/>
              <a:gd name="connsiteX36" fmla="*/ 6541477 w 9147349"/>
              <a:gd name="connsiteY36" fmla="*/ 3044651 h 3272825"/>
              <a:gd name="connsiteX37" fmla="*/ 6521380 w 9147349"/>
              <a:gd name="connsiteY37" fmla="*/ 3094893 h 3272825"/>
              <a:gd name="connsiteX38" fmla="*/ 6491235 w 9147349"/>
              <a:gd name="connsiteY38" fmla="*/ 3104941 h 3272825"/>
              <a:gd name="connsiteX39" fmla="*/ 6451042 w 9147349"/>
              <a:gd name="connsiteY39" fmla="*/ 3084844 h 3272825"/>
              <a:gd name="connsiteX40" fmla="*/ 6430945 w 9147349"/>
              <a:gd name="connsiteY40" fmla="*/ 3054699 h 3272825"/>
              <a:gd name="connsiteX41" fmla="*/ 6390752 w 9147349"/>
              <a:gd name="connsiteY41" fmla="*/ 2974312 h 3272825"/>
              <a:gd name="connsiteX42" fmla="*/ 6380703 w 9147349"/>
              <a:gd name="connsiteY42" fmla="*/ 2944167 h 3272825"/>
              <a:gd name="connsiteX43" fmla="*/ 6350558 w 9147349"/>
              <a:gd name="connsiteY43" fmla="*/ 2924071 h 3272825"/>
              <a:gd name="connsiteX44" fmla="*/ 6320413 w 9147349"/>
              <a:gd name="connsiteY44" fmla="*/ 2934119 h 3272825"/>
              <a:gd name="connsiteX45" fmla="*/ 6290268 w 9147349"/>
              <a:gd name="connsiteY45" fmla="*/ 3034602 h 3272825"/>
              <a:gd name="connsiteX46" fmla="*/ 6260123 w 9147349"/>
              <a:gd name="connsiteY46" fmla="*/ 3064748 h 3272825"/>
              <a:gd name="connsiteX47" fmla="*/ 6169688 w 9147349"/>
              <a:gd name="connsiteY47" fmla="*/ 3104941 h 3272825"/>
              <a:gd name="connsiteX48" fmla="*/ 6139543 w 9147349"/>
              <a:gd name="connsiteY48" fmla="*/ 3125038 h 3272825"/>
              <a:gd name="connsiteX49" fmla="*/ 6109398 w 9147349"/>
              <a:gd name="connsiteY49" fmla="*/ 3135086 h 3272825"/>
              <a:gd name="connsiteX50" fmla="*/ 6039059 w 9147349"/>
              <a:gd name="connsiteY50" fmla="*/ 3155183 h 3272825"/>
              <a:gd name="connsiteX51" fmla="*/ 5978769 w 9147349"/>
              <a:gd name="connsiteY51" fmla="*/ 3225521 h 3272825"/>
              <a:gd name="connsiteX52" fmla="*/ 5948624 w 9147349"/>
              <a:gd name="connsiteY52" fmla="*/ 3235569 h 3272825"/>
              <a:gd name="connsiteX53" fmla="*/ 5878286 w 9147349"/>
              <a:gd name="connsiteY53" fmla="*/ 3265715 h 3272825"/>
              <a:gd name="connsiteX54" fmla="*/ 5848141 w 9147349"/>
              <a:gd name="connsiteY54" fmla="*/ 3245618 h 3272825"/>
              <a:gd name="connsiteX55" fmla="*/ 5817996 w 9147349"/>
              <a:gd name="connsiteY55" fmla="*/ 3235569 h 3272825"/>
              <a:gd name="connsiteX56" fmla="*/ 5707464 w 9147349"/>
              <a:gd name="connsiteY56" fmla="*/ 3205424 h 3272825"/>
              <a:gd name="connsiteX57" fmla="*/ 5657222 w 9147349"/>
              <a:gd name="connsiteY57" fmla="*/ 3175279 h 3272825"/>
              <a:gd name="connsiteX58" fmla="*/ 5466303 w 9147349"/>
              <a:gd name="connsiteY58" fmla="*/ 3145134 h 3272825"/>
              <a:gd name="connsiteX59" fmla="*/ 5315578 w 9147349"/>
              <a:gd name="connsiteY59" fmla="*/ 3165231 h 3272825"/>
              <a:gd name="connsiteX60" fmla="*/ 5285433 w 9147349"/>
              <a:gd name="connsiteY60" fmla="*/ 3175279 h 3272825"/>
              <a:gd name="connsiteX61" fmla="*/ 5205046 w 9147349"/>
              <a:gd name="connsiteY61" fmla="*/ 3155183 h 3272825"/>
              <a:gd name="connsiteX62" fmla="*/ 5074418 w 9147349"/>
              <a:gd name="connsiteY62" fmla="*/ 3145134 h 3272825"/>
              <a:gd name="connsiteX63" fmla="*/ 5034224 w 9147349"/>
              <a:gd name="connsiteY63" fmla="*/ 3084844 h 3272825"/>
              <a:gd name="connsiteX64" fmla="*/ 4963886 w 9147349"/>
              <a:gd name="connsiteY64" fmla="*/ 3054699 h 3272825"/>
              <a:gd name="connsiteX65" fmla="*/ 4903596 w 9147349"/>
              <a:gd name="connsiteY65" fmla="*/ 3014506 h 3272825"/>
              <a:gd name="connsiteX66" fmla="*/ 4873451 w 9147349"/>
              <a:gd name="connsiteY66" fmla="*/ 2984361 h 3272825"/>
              <a:gd name="connsiteX67" fmla="*/ 4833257 w 9147349"/>
              <a:gd name="connsiteY67" fmla="*/ 2924071 h 3272825"/>
              <a:gd name="connsiteX68" fmla="*/ 4772967 w 9147349"/>
              <a:gd name="connsiteY68" fmla="*/ 2893926 h 3272825"/>
              <a:gd name="connsiteX69" fmla="*/ 4752870 w 9147349"/>
              <a:gd name="connsiteY69" fmla="*/ 2843684 h 3272825"/>
              <a:gd name="connsiteX70" fmla="*/ 4722725 w 9147349"/>
              <a:gd name="connsiteY70" fmla="*/ 2823587 h 3272825"/>
              <a:gd name="connsiteX71" fmla="*/ 4652387 w 9147349"/>
              <a:gd name="connsiteY71" fmla="*/ 2773345 h 3272825"/>
              <a:gd name="connsiteX72" fmla="*/ 4622242 w 9147349"/>
              <a:gd name="connsiteY72" fmla="*/ 2713055 h 3272825"/>
              <a:gd name="connsiteX73" fmla="*/ 4592097 w 9147349"/>
              <a:gd name="connsiteY73" fmla="*/ 2642717 h 3272825"/>
              <a:gd name="connsiteX74" fmla="*/ 4561952 w 9147349"/>
              <a:gd name="connsiteY74" fmla="*/ 2612572 h 3272825"/>
              <a:gd name="connsiteX75" fmla="*/ 4551903 w 9147349"/>
              <a:gd name="connsiteY75" fmla="*/ 2582427 h 3272825"/>
              <a:gd name="connsiteX76" fmla="*/ 4501662 w 9147349"/>
              <a:gd name="connsiteY76" fmla="*/ 2542233 h 3272825"/>
              <a:gd name="connsiteX77" fmla="*/ 4481565 w 9147349"/>
              <a:gd name="connsiteY77" fmla="*/ 2481943 h 3272825"/>
              <a:gd name="connsiteX78" fmla="*/ 4461468 w 9147349"/>
              <a:gd name="connsiteY78" fmla="*/ 2421653 h 3272825"/>
              <a:gd name="connsiteX79" fmla="*/ 4401178 w 9147349"/>
              <a:gd name="connsiteY79" fmla="*/ 2411605 h 3272825"/>
              <a:gd name="connsiteX80" fmla="*/ 4300695 w 9147349"/>
              <a:gd name="connsiteY80" fmla="*/ 2381460 h 3272825"/>
              <a:gd name="connsiteX81" fmla="*/ 4160018 w 9147349"/>
              <a:gd name="connsiteY81" fmla="*/ 2361363 h 3272825"/>
              <a:gd name="connsiteX82" fmla="*/ 4099727 w 9147349"/>
              <a:gd name="connsiteY82" fmla="*/ 2341266 h 3272825"/>
              <a:gd name="connsiteX83" fmla="*/ 4019341 w 9147349"/>
              <a:gd name="connsiteY83" fmla="*/ 2311121 h 3272825"/>
              <a:gd name="connsiteX84" fmla="*/ 3969099 w 9147349"/>
              <a:gd name="connsiteY84" fmla="*/ 2260879 h 3272825"/>
              <a:gd name="connsiteX85" fmla="*/ 3938954 w 9147349"/>
              <a:gd name="connsiteY85" fmla="*/ 2250831 h 3272825"/>
              <a:gd name="connsiteX86" fmla="*/ 3938954 w 9147349"/>
              <a:gd name="connsiteY86" fmla="*/ 2230734 h 3272825"/>
              <a:gd name="connsiteX87" fmla="*/ 3627455 w 9147349"/>
              <a:gd name="connsiteY87" fmla="*/ 1647930 h 3272825"/>
              <a:gd name="connsiteX88" fmla="*/ 3496826 w 9147349"/>
              <a:gd name="connsiteY88" fmla="*/ 1356528 h 3272825"/>
              <a:gd name="connsiteX89" fmla="*/ 3315956 w 9147349"/>
              <a:gd name="connsiteY89" fmla="*/ 1326383 h 3272825"/>
              <a:gd name="connsiteX90" fmla="*/ 3285811 w 9147349"/>
              <a:gd name="connsiteY90" fmla="*/ 1256044 h 3272825"/>
              <a:gd name="connsiteX91" fmla="*/ 3104941 w 9147349"/>
              <a:gd name="connsiteY91" fmla="*/ 1306286 h 3272825"/>
              <a:gd name="connsiteX92" fmla="*/ 3004457 w 9147349"/>
              <a:gd name="connsiteY92" fmla="*/ 1286189 h 3272825"/>
              <a:gd name="connsiteX93" fmla="*/ 2924070 w 9147349"/>
              <a:gd name="connsiteY93" fmla="*/ 1235948 h 3272825"/>
              <a:gd name="connsiteX94" fmla="*/ 2914022 w 9147349"/>
              <a:gd name="connsiteY94" fmla="*/ 1205802 h 3272825"/>
              <a:gd name="connsiteX95" fmla="*/ 2903974 w 9147349"/>
              <a:gd name="connsiteY95" fmla="*/ 1145512 h 3272825"/>
              <a:gd name="connsiteX96" fmla="*/ 2873829 w 9147349"/>
              <a:gd name="connsiteY96" fmla="*/ 1125416 h 3272825"/>
              <a:gd name="connsiteX97" fmla="*/ 2823587 w 9147349"/>
              <a:gd name="connsiteY97" fmla="*/ 1135464 h 3272825"/>
              <a:gd name="connsiteX98" fmla="*/ 2813538 w 9147349"/>
              <a:gd name="connsiteY98" fmla="*/ 1165609 h 3272825"/>
              <a:gd name="connsiteX99" fmla="*/ 2783393 w 9147349"/>
              <a:gd name="connsiteY99" fmla="*/ 1175657 h 3272825"/>
              <a:gd name="connsiteX100" fmla="*/ 2763297 w 9147349"/>
              <a:gd name="connsiteY100" fmla="*/ 1205802 h 3272825"/>
              <a:gd name="connsiteX101" fmla="*/ 2753248 w 9147349"/>
              <a:gd name="connsiteY101" fmla="*/ 1266093 h 3272825"/>
              <a:gd name="connsiteX102" fmla="*/ 2692958 w 9147349"/>
              <a:gd name="connsiteY102" fmla="*/ 1256044 h 3272825"/>
              <a:gd name="connsiteX103" fmla="*/ 2662813 w 9147349"/>
              <a:gd name="connsiteY103" fmla="*/ 1185706 h 3272825"/>
              <a:gd name="connsiteX104" fmla="*/ 2622620 w 9147349"/>
              <a:gd name="connsiteY104" fmla="*/ 1175657 h 3272825"/>
              <a:gd name="connsiteX105" fmla="*/ 2522136 w 9147349"/>
              <a:gd name="connsiteY105" fmla="*/ 1155561 h 3272825"/>
              <a:gd name="connsiteX106" fmla="*/ 2461846 w 9147349"/>
              <a:gd name="connsiteY106" fmla="*/ 1165609 h 3272825"/>
              <a:gd name="connsiteX107" fmla="*/ 2170444 w 9147349"/>
              <a:gd name="connsiteY107" fmla="*/ 1024932 h 3272825"/>
              <a:gd name="connsiteX108" fmla="*/ 2120202 w 9147349"/>
              <a:gd name="connsiteY108" fmla="*/ 874207 h 3272825"/>
              <a:gd name="connsiteX109" fmla="*/ 2110154 w 9147349"/>
              <a:gd name="connsiteY109" fmla="*/ 844062 h 3272825"/>
              <a:gd name="connsiteX110" fmla="*/ 2029767 w 9147349"/>
              <a:gd name="connsiteY110" fmla="*/ 884255 h 3272825"/>
              <a:gd name="connsiteX111" fmla="*/ 2019719 w 9147349"/>
              <a:gd name="connsiteY111" fmla="*/ 914400 h 3272825"/>
              <a:gd name="connsiteX112" fmla="*/ 2039815 w 9147349"/>
              <a:gd name="connsiteY112" fmla="*/ 1045029 h 3272825"/>
              <a:gd name="connsiteX113" fmla="*/ 2049864 w 9147349"/>
              <a:gd name="connsiteY113" fmla="*/ 1075174 h 3272825"/>
              <a:gd name="connsiteX114" fmla="*/ 2069960 w 9147349"/>
              <a:gd name="connsiteY114" fmla="*/ 1105319 h 3272825"/>
              <a:gd name="connsiteX115" fmla="*/ 2080009 w 9147349"/>
              <a:gd name="connsiteY115" fmla="*/ 1145512 h 3272825"/>
              <a:gd name="connsiteX116" fmla="*/ 2100105 w 9147349"/>
              <a:gd name="connsiteY116" fmla="*/ 1175657 h 3272825"/>
              <a:gd name="connsiteX117" fmla="*/ 2110154 w 9147349"/>
              <a:gd name="connsiteY117" fmla="*/ 1205802 h 3272825"/>
              <a:gd name="connsiteX118" fmla="*/ 2090057 w 9147349"/>
              <a:gd name="connsiteY118" fmla="*/ 1376624 h 3272825"/>
              <a:gd name="connsiteX119" fmla="*/ 2009670 w 9147349"/>
              <a:gd name="connsiteY119" fmla="*/ 1356528 h 3272825"/>
              <a:gd name="connsiteX120" fmla="*/ 1979525 w 9147349"/>
              <a:gd name="connsiteY120" fmla="*/ 1296238 h 3272825"/>
              <a:gd name="connsiteX121" fmla="*/ 1959429 w 9147349"/>
              <a:gd name="connsiteY121" fmla="*/ 1256044 h 3272825"/>
              <a:gd name="connsiteX122" fmla="*/ 1949380 w 9147349"/>
              <a:gd name="connsiteY122" fmla="*/ 1225899 h 3272825"/>
              <a:gd name="connsiteX123" fmla="*/ 1919235 w 9147349"/>
              <a:gd name="connsiteY123" fmla="*/ 1215851 h 3272825"/>
              <a:gd name="connsiteX124" fmla="*/ 1899138 w 9147349"/>
              <a:gd name="connsiteY124" fmla="*/ 1165609 h 3272825"/>
              <a:gd name="connsiteX125" fmla="*/ 1889090 w 9147349"/>
              <a:gd name="connsiteY125" fmla="*/ 1135464 h 3272825"/>
              <a:gd name="connsiteX126" fmla="*/ 1868993 w 9147349"/>
              <a:gd name="connsiteY126" fmla="*/ 1095271 h 3272825"/>
              <a:gd name="connsiteX127" fmla="*/ 1848897 w 9147349"/>
              <a:gd name="connsiteY127" fmla="*/ 1024932 h 3272825"/>
              <a:gd name="connsiteX128" fmla="*/ 1818752 w 9147349"/>
              <a:gd name="connsiteY128" fmla="*/ 1004835 h 3272825"/>
              <a:gd name="connsiteX129" fmla="*/ 1758462 w 9147349"/>
              <a:gd name="connsiteY129" fmla="*/ 1045029 h 3272825"/>
              <a:gd name="connsiteX130" fmla="*/ 1728316 w 9147349"/>
              <a:gd name="connsiteY130" fmla="*/ 1055077 h 3272825"/>
              <a:gd name="connsiteX131" fmla="*/ 1688123 w 9147349"/>
              <a:gd name="connsiteY131" fmla="*/ 1034980 h 3272825"/>
              <a:gd name="connsiteX132" fmla="*/ 1657978 w 9147349"/>
              <a:gd name="connsiteY132" fmla="*/ 1024932 h 3272825"/>
              <a:gd name="connsiteX133" fmla="*/ 1607736 w 9147349"/>
              <a:gd name="connsiteY133" fmla="*/ 954594 h 3272825"/>
              <a:gd name="connsiteX134" fmla="*/ 1597688 w 9147349"/>
              <a:gd name="connsiteY134" fmla="*/ 924449 h 3272825"/>
              <a:gd name="connsiteX135" fmla="*/ 1567543 w 9147349"/>
              <a:gd name="connsiteY135" fmla="*/ 944545 h 3272825"/>
              <a:gd name="connsiteX136" fmla="*/ 1537398 w 9147349"/>
              <a:gd name="connsiteY136" fmla="*/ 954594 h 3272825"/>
              <a:gd name="connsiteX137" fmla="*/ 1507253 w 9147349"/>
              <a:gd name="connsiteY137" fmla="*/ 1014884 h 3272825"/>
              <a:gd name="connsiteX138" fmla="*/ 1497204 w 9147349"/>
              <a:gd name="connsiteY138" fmla="*/ 1045029 h 3272825"/>
              <a:gd name="connsiteX139" fmla="*/ 1446963 w 9147349"/>
              <a:gd name="connsiteY139" fmla="*/ 1034980 h 3272825"/>
              <a:gd name="connsiteX140" fmla="*/ 1467059 w 9147349"/>
              <a:gd name="connsiteY140" fmla="*/ 974690 h 3272825"/>
              <a:gd name="connsiteX141" fmla="*/ 1446963 w 9147349"/>
              <a:gd name="connsiteY141" fmla="*/ 894304 h 3272825"/>
              <a:gd name="connsiteX142" fmla="*/ 1436914 w 9147349"/>
              <a:gd name="connsiteY142" fmla="*/ 864159 h 3272825"/>
              <a:gd name="connsiteX143" fmla="*/ 1416818 w 9147349"/>
              <a:gd name="connsiteY143" fmla="*/ 834013 h 3272825"/>
              <a:gd name="connsiteX144" fmla="*/ 1406769 w 9147349"/>
              <a:gd name="connsiteY144" fmla="*/ 793820 h 3272825"/>
              <a:gd name="connsiteX145" fmla="*/ 1346479 w 9147349"/>
              <a:gd name="connsiteY145" fmla="*/ 803868 h 3272825"/>
              <a:gd name="connsiteX146" fmla="*/ 1256044 w 9147349"/>
              <a:gd name="connsiteY146" fmla="*/ 793820 h 3272825"/>
              <a:gd name="connsiteX147" fmla="*/ 1225899 w 9147349"/>
              <a:gd name="connsiteY147" fmla="*/ 763675 h 3272825"/>
              <a:gd name="connsiteX148" fmla="*/ 1155560 w 9147349"/>
              <a:gd name="connsiteY148" fmla="*/ 783772 h 3272825"/>
              <a:gd name="connsiteX149" fmla="*/ 934497 w 9147349"/>
              <a:gd name="connsiteY149" fmla="*/ 823965 h 3272825"/>
              <a:gd name="connsiteX150" fmla="*/ 894303 w 9147349"/>
              <a:gd name="connsiteY150" fmla="*/ 864159 h 3272825"/>
              <a:gd name="connsiteX151" fmla="*/ 834013 w 9147349"/>
              <a:gd name="connsiteY151" fmla="*/ 894304 h 3272825"/>
              <a:gd name="connsiteX152" fmla="*/ 823965 w 9147349"/>
              <a:gd name="connsiteY152" fmla="*/ 924449 h 3272825"/>
              <a:gd name="connsiteX153" fmla="*/ 773723 w 9147349"/>
              <a:gd name="connsiteY153" fmla="*/ 1004835 h 3272825"/>
              <a:gd name="connsiteX154" fmla="*/ 733530 w 9147349"/>
              <a:gd name="connsiteY154" fmla="*/ 1045029 h 3272825"/>
              <a:gd name="connsiteX155" fmla="*/ 673240 w 9147349"/>
              <a:gd name="connsiteY155" fmla="*/ 1085222 h 3272825"/>
              <a:gd name="connsiteX156" fmla="*/ 633046 w 9147349"/>
              <a:gd name="connsiteY156" fmla="*/ 1105319 h 3272825"/>
              <a:gd name="connsiteX157" fmla="*/ 602901 w 9147349"/>
              <a:gd name="connsiteY157" fmla="*/ 1095271 h 3272825"/>
              <a:gd name="connsiteX158" fmla="*/ 552659 w 9147349"/>
              <a:gd name="connsiteY158" fmla="*/ 1085222 h 3272825"/>
              <a:gd name="connsiteX159" fmla="*/ 542611 w 9147349"/>
              <a:gd name="connsiteY159" fmla="*/ 1055077 h 3272825"/>
              <a:gd name="connsiteX160" fmla="*/ 512466 w 9147349"/>
              <a:gd name="connsiteY160" fmla="*/ 1045029 h 3272825"/>
              <a:gd name="connsiteX161" fmla="*/ 492369 w 9147349"/>
              <a:gd name="connsiteY161" fmla="*/ 964642 h 3272825"/>
              <a:gd name="connsiteX162" fmla="*/ 482321 w 9147349"/>
              <a:gd name="connsiteY162" fmla="*/ 773723 h 3272825"/>
              <a:gd name="connsiteX0" fmla="*/ 0 w 9147349"/>
              <a:gd name="connsiteY0" fmla="*/ 10050 h 3272825"/>
              <a:gd name="connsiteX1" fmla="*/ 452176 w 9147349"/>
              <a:gd name="connsiteY1" fmla="*/ 0 h 3272825"/>
              <a:gd name="connsiteX2" fmla="*/ 9144000 w 9147349"/>
              <a:gd name="connsiteY2" fmla="*/ 0 h 3272825"/>
              <a:gd name="connsiteX3" fmla="*/ 9144001 w 9147349"/>
              <a:gd name="connsiteY3" fmla="*/ 1557494 h 3272825"/>
              <a:gd name="connsiteX4" fmla="*/ 8611437 w 9147349"/>
              <a:gd name="connsiteY4" fmla="*/ 2170444 h 3272825"/>
              <a:gd name="connsiteX5" fmla="*/ 8410470 w 9147349"/>
              <a:gd name="connsiteY5" fmla="*/ 2200589 h 3272825"/>
              <a:gd name="connsiteX6" fmla="*/ 8209503 w 9147349"/>
              <a:gd name="connsiteY6" fmla="*/ 2361363 h 3272825"/>
              <a:gd name="connsiteX7" fmla="*/ 8139165 w 9147349"/>
              <a:gd name="connsiteY7" fmla="*/ 2361363 h 3272825"/>
              <a:gd name="connsiteX8" fmla="*/ 8058778 w 9147349"/>
              <a:gd name="connsiteY8" fmla="*/ 2331218 h 3272825"/>
              <a:gd name="connsiteX9" fmla="*/ 7978391 w 9147349"/>
              <a:gd name="connsiteY9" fmla="*/ 2381460 h 3272825"/>
              <a:gd name="connsiteX10" fmla="*/ 7697037 w 9147349"/>
              <a:gd name="connsiteY10" fmla="*/ 2411605 h 3272825"/>
              <a:gd name="connsiteX11" fmla="*/ 7616651 w 9147349"/>
              <a:gd name="connsiteY11" fmla="*/ 2240783 h 3272825"/>
              <a:gd name="connsiteX12" fmla="*/ 7616651 w 9147349"/>
              <a:gd name="connsiteY12" fmla="*/ 2240783 h 3272825"/>
              <a:gd name="connsiteX13" fmla="*/ 7526215 w 9147349"/>
              <a:gd name="connsiteY13" fmla="*/ 2220686 h 3272825"/>
              <a:gd name="connsiteX14" fmla="*/ 7475974 w 9147349"/>
              <a:gd name="connsiteY14" fmla="*/ 2230734 h 3272825"/>
              <a:gd name="connsiteX15" fmla="*/ 7325248 w 9147349"/>
              <a:gd name="connsiteY15" fmla="*/ 2381460 h 3272825"/>
              <a:gd name="connsiteX16" fmla="*/ 7345345 w 9147349"/>
              <a:gd name="connsiteY16" fmla="*/ 2411605 h 3272825"/>
              <a:gd name="connsiteX17" fmla="*/ 7285055 w 9147349"/>
              <a:gd name="connsiteY17" fmla="*/ 2481943 h 3272825"/>
              <a:gd name="connsiteX18" fmla="*/ 7254910 w 9147349"/>
              <a:gd name="connsiteY18" fmla="*/ 2491991 h 3272825"/>
              <a:gd name="connsiteX19" fmla="*/ 7244862 w 9147349"/>
              <a:gd name="connsiteY19" fmla="*/ 2532185 h 3272825"/>
              <a:gd name="connsiteX20" fmla="*/ 7224765 w 9147349"/>
              <a:gd name="connsiteY20" fmla="*/ 2562330 h 3272825"/>
              <a:gd name="connsiteX21" fmla="*/ 7184571 w 9147349"/>
              <a:gd name="connsiteY21" fmla="*/ 2622620 h 3272825"/>
              <a:gd name="connsiteX22" fmla="*/ 7144378 w 9147349"/>
              <a:gd name="connsiteY22" fmla="*/ 2682910 h 3272825"/>
              <a:gd name="connsiteX23" fmla="*/ 7124281 w 9147349"/>
              <a:gd name="connsiteY23" fmla="*/ 2713055 h 3272825"/>
              <a:gd name="connsiteX24" fmla="*/ 7094136 w 9147349"/>
              <a:gd name="connsiteY24" fmla="*/ 2723104 h 3272825"/>
              <a:gd name="connsiteX25" fmla="*/ 7033846 w 9147349"/>
              <a:gd name="connsiteY25" fmla="*/ 2773345 h 3272825"/>
              <a:gd name="connsiteX26" fmla="*/ 6993653 w 9147349"/>
              <a:gd name="connsiteY26" fmla="*/ 2783394 h 3272825"/>
              <a:gd name="connsiteX27" fmla="*/ 6953459 w 9147349"/>
              <a:gd name="connsiteY27" fmla="*/ 2803490 h 3272825"/>
              <a:gd name="connsiteX28" fmla="*/ 6923314 w 9147349"/>
              <a:gd name="connsiteY28" fmla="*/ 2833635 h 3272825"/>
              <a:gd name="connsiteX29" fmla="*/ 6903218 w 9147349"/>
              <a:gd name="connsiteY29" fmla="*/ 2863780 h 3272825"/>
              <a:gd name="connsiteX30" fmla="*/ 6873073 w 9147349"/>
              <a:gd name="connsiteY30" fmla="*/ 2873829 h 3272825"/>
              <a:gd name="connsiteX31" fmla="*/ 6832879 w 9147349"/>
              <a:gd name="connsiteY31" fmla="*/ 2914022 h 3272825"/>
              <a:gd name="connsiteX32" fmla="*/ 6812782 w 9147349"/>
              <a:gd name="connsiteY32" fmla="*/ 2944167 h 3272825"/>
              <a:gd name="connsiteX33" fmla="*/ 6772589 w 9147349"/>
              <a:gd name="connsiteY33" fmla="*/ 3034602 h 3272825"/>
              <a:gd name="connsiteX34" fmla="*/ 6762541 w 9147349"/>
              <a:gd name="connsiteY34" fmla="*/ 3064748 h 3272825"/>
              <a:gd name="connsiteX35" fmla="*/ 6652009 w 9147349"/>
              <a:gd name="connsiteY35" fmla="*/ 3044651 h 3272825"/>
              <a:gd name="connsiteX36" fmla="*/ 6611815 w 9147349"/>
              <a:gd name="connsiteY36" fmla="*/ 3034602 h 3272825"/>
              <a:gd name="connsiteX37" fmla="*/ 6541477 w 9147349"/>
              <a:gd name="connsiteY37" fmla="*/ 3044651 h 3272825"/>
              <a:gd name="connsiteX38" fmla="*/ 6521380 w 9147349"/>
              <a:gd name="connsiteY38" fmla="*/ 3094893 h 3272825"/>
              <a:gd name="connsiteX39" fmla="*/ 6491235 w 9147349"/>
              <a:gd name="connsiteY39" fmla="*/ 3104941 h 3272825"/>
              <a:gd name="connsiteX40" fmla="*/ 6451042 w 9147349"/>
              <a:gd name="connsiteY40" fmla="*/ 3084844 h 3272825"/>
              <a:gd name="connsiteX41" fmla="*/ 6430945 w 9147349"/>
              <a:gd name="connsiteY41" fmla="*/ 3054699 h 3272825"/>
              <a:gd name="connsiteX42" fmla="*/ 6390752 w 9147349"/>
              <a:gd name="connsiteY42" fmla="*/ 2974312 h 3272825"/>
              <a:gd name="connsiteX43" fmla="*/ 6380703 w 9147349"/>
              <a:gd name="connsiteY43" fmla="*/ 2944167 h 3272825"/>
              <a:gd name="connsiteX44" fmla="*/ 6350558 w 9147349"/>
              <a:gd name="connsiteY44" fmla="*/ 2924071 h 3272825"/>
              <a:gd name="connsiteX45" fmla="*/ 6320413 w 9147349"/>
              <a:gd name="connsiteY45" fmla="*/ 2934119 h 3272825"/>
              <a:gd name="connsiteX46" fmla="*/ 6290268 w 9147349"/>
              <a:gd name="connsiteY46" fmla="*/ 3034602 h 3272825"/>
              <a:gd name="connsiteX47" fmla="*/ 6260123 w 9147349"/>
              <a:gd name="connsiteY47" fmla="*/ 3064748 h 3272825"/>
              <a:gd name="connsiteX48" fmla="*/ 6169688 w 9147349"/>
              <a:gd name="connsiteY48" fmla="*/ 3104941 h 3272825"/>
              <a:gd name="connsiteX49" fmla="*/ 6139543 w 9147349"/>
              <a:gd name="connsiteY49" fmla="*/ 3125038 h 3272825"/>
              <a:gd name="connsiteX50" fmla="*/ 6109398 w 9147349"/>
              <a:gd name="connsiteY50" fmla="*/ 3135086 h 3272825"/>
              <a:gd name="connsiteX51" fmla="*/ 6039059 w 9147349"/>
              <a:gd name="connsiteY51" fmla="*/ 3155183 h 3272825"/>
              <a:gd name="connsiteX52" fmla="*/ 5978769 w 9147349"/>
              <a:gd name="connsiteY52" fmla="*/ 3225521 h 3272825"/>
              <a:gd name="connsiteX53" fmla="*/ 5948624 w 9147349"/>
              <a:gd name="connsiteY53" fmla="*/ 3235569 h 3272825"/>
              <a:gd name="connsiteX54" fmla="*/ 5878286 w 9147349"/>
              <a:gd name="connsiteY54" fmla="*/ 3265715 h 3272825"/>
              <a:gd name="connsiteX55" fmla="*/ 5848141 w 9147349"/>
              <a:gd name="connsiteY55" fmla="*/ 3245618 h 3272825"/>
              <a:gd name="connsiteX56" fmla="*/ 5817996 w 9147349"/>
              <a:gd name="connsiteY56" fmla="*/ 3235569 h 3272825"/>
              <a:gd name="connsiteX57" fmla="*/ 5707464 w 9147349"/>
              <a:gd name="connsiteY57" fmla="*/ 3205424 h 3272825"/>
              <a:gd name="connsiteX58" fmla="*/ 5657222 w 9147349"/>
              <a:gd name="connsiteY58" fmla="*/ 3175279 h 3272825"/>
              <a:gd name="connsiteX59" fmla="*/ 5466303 w 9147349"/>
              <a:gd name="connsiteY59" fmla="*/ 3145134 h 3272825"/>
              <a:gd name="connsiteX60" fmla="*/ 5315578 w 9147349"/>
              <a:gd name="connsiteY60" fmla="*/ 3165231 h 3272825"/>
              <a:gd name="connsiteX61" fmla="*/ 5285433 w 9147349"/>
              <a:gd name="connsiteY61" fmla="*/ 3175279 h 3272825"/>
              <a:gd name="connsiteX62" fmla="*/ 5205046 w 9147349"/>
              <a:gd name="connsiteY62" fmla="*/ 3155183 h 3272825"/>
              <a:gd name="connsiteX63" fmla="*/ 5074418 w 9147349"/>
              <a:gd name="connsiteY63" fmla="*/ 3145134 h 3272825"/>
              <a:gd name="connsiteX64" fmla="*/ 5034224 w 9147349"/>
              <a:gd name="connsiteY64" fmla="*/ 3084844 h 3272825"/>
              <a:gd name="connsiteX65" fmla="*/ 4963886 w 9147349"/>
              <a:gd name="connsiteY65" fmla="*/ 3054699 h 3272825"/>
              <a:gd name="connsiteX66" fmla="*/ 4903596 w 9147349"/>
              <a:gd name="connsiteY66" fmla="*/ 3014506 h 3272825"/>
              <a:gd name="connsiteX67" fmla="*/ 4873451 w 9147349"/>
              <a:gd name="connsiteY67" fmla="*/ 2984361 h 3272825"/>
              <a:gd name="connsiteX68" fmla="*/ 4833257 w 9147349"/>
              <a:gd name="connsiteY68" fmla="*/ 2924071 h 3272825"/>
              <a:gd name="connsiteX69" fmla="*/ 4772967 w 9147349"/>
              <a:gd name="connsiteY69" fmla="*/ 2893926 h 3272825"/>
              <a:gd name="connsiteX70" fmla="*/ 4752870 w 9147349"/>
              <a:gd name="connsiteY70" fmla="*/ 2843684 h 3272825"/>
              <a:gd name="connsiteX71" fmla="*/ 4722725 w 9147349"/>
              <a:gd name="connsiteY71" fmla="*/ 2823587 h 3272825"/>
              <a:gd name="connsiteX72" fmla="*/ 4652387 w 9147349"/>
              <a:gd name="connsiteY72" fmla="*/ 2773345 h 3272825"/>
              <a:gd name="connsiteX73" fmla="*/ 4622242 w 9147349"/>
              <a:gd name="connsiteY73" fmla="*/ 2713055 h 3272825"/>
              <a:gd name="connsiteX74" fmla="*/ 4592097 w 9147349"/>
              <a:gd name="connsiteY74" fmla="*/ 2642717 h 3272825"/>
              <a:gd name="connsiteX75" fmla="*/ 4561952 w 9147349"/>
              <a:gd name="connsiteY75" fmla="*/ 2612572 h 3272825"/>
              <a:gd name="connsiteX76" fmla="*/ 4551903 w 9147349"/>
              <a:gd name="connsiteY76" fmla="*/ 2582427 h 3272825"/>
              <a:gd name="connsiteX77" fmla="*/ 4501662 w 9147349"/>
              <a:gd name="connsiteY77" fmla="*/ 2542233 h 3272825"/>
              <a:gd name="connsiteX78" fmla="*/ 4481565 w 9147349"/>
              <a:gd name="connsiteY78" fmla="*/ 2481943 h 3272825"/>
              <a:gd name="connsiteX79" fmla="*/ 4461468 w 9147349"/>
              <a:gd name="connsiteY79" fmla="*/ 2421653 h 3272825"/>
              <a:gd name="connsiteX80" fmla="*/ 4401178 w 9147349"/>
              <a:gd name="connsiteY80" fmla="*/ 2411605 h 3272825"/>
              <a:gd name="connsiteX81" fmla="*/ 4300695 w 9147349"/>
              <a:gd name="connsiteY81" fmla="*/ 2381460 h 3272825"/>
              <a:gd name="connsiteX82" fmla="*/ 4160018 w 9147349"/>
              <a:gd name="connsiteY82" fmla="*/ 2361363 h 3272825"/>
              <a:gd name="connsiteX83" fmla="*/ 4099727 w 9147349"/>
              <a:gd name="connsiteY83" fmla="*/ 2341266 h 3272825"/>
              <a:gd name="connsiteX84" fmla="*/ 4019341 w 9147349"/>
              <a:gd name="connsiteY84" fmla="*/ 2311121 h 3272825"/>
              <a:gd name="connsiteX85" fmla="*/ 3969099 w 9147349"/>
              <a:gd name="connsiteY85" fmla="*/ 2260879 h 3272825"/>
              <a:gd name="connsiteX86" fmla="*/ 3938954 w 9147349"/>
              <a:gd name="connsiteY86" fmla="*/ 2250831 h 3272825"/>
              <a:gd name="connsiteX87" fmla="*/ 3938954 w 9147349"/>
              <a:gd name="connsiteY87" fmla="*/ 2230734 h 3272825"/>
              <a:gd name="connsiteX88" fmla="*/ 3627455 w 9147349"/>
              <a:gd name="connsiteY88" fmla="*/ 1647930 h 3272825"/>
              <a:gd name="connsiteX89" fmla="*/ 3496826 w 9147349"/>
              <a:gd name="connsiteY89" fmla="*/ 1356528 h 3272825"/>
              <a:gd name="connsiteX90" fmla="*/ 3315956 w 9147349"/>
              <a:gd name="connsiteY90" fmla="*/ 1326383 h 3272825"/>
              <a:gd name="connsiteX91" fmla="*/ 3285811 w 9147349"/>
              <a:gd name="connsiteY91" fmla="*/ 1256044 h 3272825"/>
              <a:gd name="connsiteX92" fmla="*/ 3104941 w 9147349"/>
              <a:gd name="connsiteY92" fmla="*/ 1306286 h 3272825"/>
              <a:gd name="connsiteX93" fmla="*/ 3004457 w 9147349"/>
              <a:gd name="connsiteY93" fmla="*/ 1286189 h 3272825"/>
              <a:gd name="connsiteX94" fmla="*/ 2924070 w 9147349"/>
              <a:gd name="connsiteY94" fmla="*/ 1235948 h 3272825"/>
              <a:gd name="connsiteX95" fmla="*/ 2914022 w 9147349"/>
              <a:gd name="connsiteY95" fmla="*/ 1205802 h 3272825"/>
              <a:gd name="connsiteX96" fmla="*/ 2903974 w 9147349"/>
              <a:gd name="connsiteY96" fmla="*/ 1145512 h 3272825"/>
              <a:gd name="connsiteX97" fmla="*/ 2873829 w 9147349"/>
              <a:gd name="connsiteY97" fmla="*/ 1125416 h 3272825"/>
              <a:gd name="connsiteX98" fmla="*/ 2823587 w 9147349"/>
              <a:gd name="connsiteY98" fmla="*/ 1135464 h 3272825"/>
              <a:gd name="connsiteX99" fmla="*/ 2813538 w 9147349"/>
              <a:gd name="connsiteY99" fmla="*/ 1165609 h 3272825"/>
              <a:gd name="connsiteX100" fmla="*/ 2783393 w 9147349"/>
              <a:gd name="connsiteY100" fmla="*/ 1175657 h 3272825"/>
              <a:gd name="connsiteX101" fmla="*/ 2763297 w 9147349"/>
              <a:gd name="connsiteY101" fmla="*/ 1205802 h 3272825"/>
              <a:gd name="connsiteX102" fmla="*/ 2753248 w 9147349"/>
              <a:gd name="connsiteY102" fmla="*/ 1266093 h 3272825"/>
              <a:gd name="connsiteX103" fmla="*/ 2692958 w 9147349"/>
              <a:gd name="connsiteY103" fmla="*/ 1256044 h 3272825"/>
              <a:gd name="connsiteX104" fmla="*/ 2662813 w 9147349"/>
              <a:gd name="connsiteY104" fmla="*/ 1185706 h 3272825"/>
              <a:gd name="connsiteX105" fmla="*/ 2622620 w 9147349"/>
              <a:gd name="connsiteY105" fmla="*/ 1175657 h 3272825"/>
              <a:gd name="connsiteX106" fmla="*/ 2522136 w 9147349"/>
              <a:gd name="connsiteY106" fmla="*/ 1155561 h 3272825"/>
              <a:gd name="connsiteX107" fmla="*/ 2461846 w 9147349"/>
              <a:gd name="connsiteY107" fmla="*/ 1165609 h 3272825"/>
              <a:gd name="connsiteX108" fmla="*/ 2170444 w 9147349"/>
              <a:gd name="connsiteY108" fmla="*/ 1024932 h 3272825"/>
              <a:gd name="connsiteX109" fmla="*/ 2120202 w 9147349"/>
              <a:gd name="connsiteY109" fmla="*/ 874207 h 3272825"/>
              <a:gd name="connsiteX110" fmla="*/ 2110154 w 9147349"/>
              <a:gd name="connsiteY110" fmla="*/ 844062 h 3272825"/>
              <a:gd name="connsiteX111" fmla="*/ 2029767 w 9147349"/>
              <a:gd name="connsiteY111" fmla="*/ 884255 h 3272825"/>
              <a:gd name="connsiteX112" fmla="*/ 2019719 w 9147349"/>
              <a:gd name="connsiteY112" fmla="*/ 914400 h 3272825"/>
              <a:gd name="connsiteX113" fmla="*/ 2039815 w 9147349"/>
              <a:gd name="connsiteY113" fmla="*/ 1045029 h 3272825"/>
              <a:gd name="connsiteX114" fmla="*/ 2049864 w 9147349"/>
              <a:gd name="connsiteY114" fmla="*/ 1075174 h 3272825"/>
              <a:gd name="connsiteX115" fmla="*/ 2069960 w 9147349"/>
              <a:gd name="connsiteY115" fmla="*/ 1105319 h 3272825"/>
              <a:gd name="connsiteX116" fmla="*/ 2080009 w 9147349"/>
              <a:gd name="connsiteY116" fmla="*/ 1145512 h 3272825"/>
              <a:gd name="connsiteX117" fmla="*/ 2100105 w 9147349"/>
              <a:gd name="connsiteY117" fmla="*/ 1175657 h 3272825"/>
              <a:gd name="connsiteX118" fmla="*/ 2110154 w 9147349"/>
              <a:gd name="connsiteY118" fmla="*/ 1205802 h 3272825"/>
              <a:gd name="connsiteX119" fmla="*/ 2090057 w 9147349"/>
              <a:gd name="connsiteY119" fmla="*/ 1376624 h 3272825"/>
              <a:gd name="connsiteX120" fmla="*/ 2009670 w 9147349"/>
              <a:gd name="connsiteY120" fmla="*/ 1356528 h 3272825"/>
              <a:gd name="connsiteX121" fmla="*/ 1979525 w 9147349"/>
              <a:gd name="connsiteY121" fmla="*/ 1296238 h 3272825"/>
              <a:gd name="connsiteX122" fmla="*/ 1959429 w 9147349"/>
              <a:gd name="connsiteY122" fmla="*/ 1256044 h 3272825"/>
              <a:gd name="connsiteX123" fmla="*/ 1949380 w 9147349"/>
              <a:gd name="connsiteY123" fmla="*/ 1225899 h 3272825"/>
              <a:gd name="connsiteX124" fmla="*/ 1919235 w 9147349"/>
              <a:gd name="connsiteY124" fmla="*/ 1215851 h 3272825"/>
              <a:gd name="connsiteX125" fmla="*/ 1899138 w 9147349"/>
              <a:gd name="connsiteY125" fmla="*/ 1165609 h 3272825"/>
              <a:gd name="connsiteX126" fmla="*/ 1889090 w 9147349"/>
              <a:gd name="connsiteY126" fmla="*/ 1135464 h 3272825"/>
              <a:gd name="connsiteX127" fmla="*/ 1868993 w 9147349"/>
              <a:gd name="connsiteY127" fmla="*/ 1095271 h 3272825"/>
              <a:gd name="connsiteX128" fmla="*/ 1848897 w 9147349"/>
              <a:gd name="connsiteY128" fmla="*/ 1024932 h 3272825"/>
              <a:gd name="connsiteX129" fmla="*/ 1818752 w 9147349"/>
              <a:gd name="connsiteY129" fmla="*/ 1004835 h 3272825"/>
              <a:gd name="connsiteX130" fmla="*/ 1758462 w 9147349"/>
              <a:gd name="connsiteY130" fmla="*/ 1045029 h 3272825"/>
              <a:gd name="connsiteX131" fmla="*/ 1728316 w 9147349"/>
              <a:gd name="connsiteY131" fmla="*/ 1055077 h 3272825"/>
              <a:gd name="connsiteX132" fmla="*/ 1688123 w 9147349"/>
              <a:gd name="connsiteY132" fmla="*/ 1034980 h 3272825"/>
              <a:gd name="connsiteX133" fmla="*/ 1657978 w 9147349"/>
              <a:gd name="connsiteY133" fmla="*/ 1024932 h 3272825"/>
              <a:gd name="connsiteX134" fmla="*/ 1607736 w 9147349"/>
              <a:gd name="connsiteY134" fmla="*/ 954594 h 3272825"/>
              <a:gd name="connsiteX135" fmla="*/ 1597688 w 9147349"/>
              <a:gd name="connsiteY135" fmla="*/ 924449 h 3272825"/>
              <a:gd name="connsiteX136" fmla="*/ 1567543 w 9147349"/>
              <a:gd name="connsiteY136" fmla="*/ 944545 h 3272825"/>
              <a:gd name="connsiteX137" fmla="*/ 1537398 w 9147349"/>
              <a:gd name="connsiteY137" fmla="*/ 954594 h 3272825"/>
              <a:gd name="connsiteX138" fmla="*/ 1507253 w 9147349"/>
              <a:gd name="connsiteY138" fmla="*/ 1014884 h 3272825"/>
              <a:gd name="connsiteX139" fmla="*/ 1497204 w 9147349"/>
              <a:gd name="connsiteY139" fmla="*/ 1045029 h 3272825"/>
              <a:gd name="connsiteX140" fmla="*/ 1446963 w 9147349"/>
              <a:gd name="connsiteY140" fmla="*/ 1034980 h 3272825"/>
              <a:gd name="connsiteX141" fmla="*/ 1467059 w 9147349"/>
              <a:gd name="connsiteY141" fmla="*/ 974690 h 3272825"/>
              <a:gd name="connsiteX142" fmla="*/ 1446963 w 9147349"/>
              <a:gd name="connsiteY142" fmla="*/ 894304 h 3272825"/>
              <a:gd name="connsiteX143" fmla="*/ 1436914 w 9147349"/>
              <a:gd name="connsiteY143" fmla="*/ 864159 h 3272825"/>
              <a:gd name="connsiteX144" fmla="*/ 1416818 w 9147349"/>
              <a:gd name="connsiteY144" fmla="*/ 834013 h 3272825"/>
              <a:gd name="connsiteX145" fmla="*/ 1406769 w 9147349"/>
              <a:gd name="connsiteY145" fmla="*/ 793820 h 3272825"/>
              <a:gd name="connsiteX146" fmla="*/ 1346479 w 9147349"/>
              <a:gd name="connsiteY146" fmla="*/ 803868 h 3272825"/>
              <a:gd name="connsiteX147" fmla="*/ 1256044 w 9147349"/>
              <a:gd name="connsiteY147" fmla="*/ 793820 h 3272825"/>
              <a:gd name="connsiteX148" fmla="*/ 1225899 w 9147349"/>
              <a:gd name="connsiteY148" fmla="*/ 763675 h 3272825"/>
              <a:gd name="connsiteX149" fmla="*/ 1155560 w 9147349"/>
              <a:gd name="connsiteY149" fmla="*/ 783772 h 3272825"/>
              <a:gd name="connsiteX150" fmla="*/ 934497 w 9147349"/>
              <a:gd name="connsiteY150" fmla="*/ 823965 h 3272825"/>
              <a:gd name="connsiteX151" fmla="*/ 894303 w 9147349"/>
              <a:gd name="connsiteY151" fmla="*/ 864159 h 3272825"/>
              <a:gd name="connsiteX152" fmla="*/ 834013 w 9147349"/>
              <a:gd name="connsiteY152" fmla="*/ 894304 h 3272825"/>
              <a:gd name="connsiteX153" fmla="*/ 823965 w 9147349"/>
              <a:gd name="connsiteY153" fmla="*/ 924449 h 3272825"/>
              <a:gd name="connsiteX154" fmla="*/ 773723 w 9147349"/>
              <a:gd name="connsiteY154" fmla="*/ 1004835 h 3272825"/>
              <a:gd name="connsiteX155" fmla="*/ 733530 w 9147349"/>
              <a:gd name="connsiteY155" fmla="*/ 1045029 h 3272825"/>
              <a:gd name="connsiteX156" fmla="*/ 673240 w 9147349"/>
              <a:gd name="connsiteY156" fmla="*/ 1085222 h 3272825"/>
              <a:gd name="connsiteX157" fmla="*/ 633046 w 9147349"/>
              <a:gd name="connsiteY157" fmla="*/ 1105319 h 3272825"/>
              <a:gd name="connsiteX158" fmla="*/ 602901 w 9147349"/>
              <a:gd name="connsiteY158" fmla="*/ 1095271 h 3272825"/>
              <a:gd name="connsiteX159" fmla="*/ 552659 w 9147349"/>
              <a:gd name="connsiteY159" fmla="*/ 1085222 h 3272825"/>
              <a:gd name="connsiteX160" fmla="*/ 542611 w 9147349"/>
              <a:gd name="connsiteY160" fmla="*/ 1055077 h 3272825"/>
              <a:gd name="connsiteX161" fmla="*/ 512466 w 9147349"/>
              <a:gd name="connsiteY161" fmla="*/ 1045029 h 3272825"/>
              <a:gd name="connsiteX162" fmla="*/ 492369 w 9147349"/>
              <a:gd name="connsiteY162" fmla="*/ 964642 h 3272825"/>
              <a:gd name="connsiteX163" fmla="*/ 482321 w 9147349"/>
              <a:gd name="connsiteY163" fmla="*/ 773723 h 3272825"/>
              <a:gd name="connsiteX0" fmla="*/ 30145 w 8695173"/>
              <a:gd name="connsiteY0" fmla="*/ 813918 h 3272825"/>
              <a:gd name="connsiteX1" fmla="*/ 0 w 8695173"/>
              <a:gd name="connsiteY1" fmla="*/ 0 h 3272825"/>
              <a:gd name="connsiteX2" fmla="*/ 8691824 w 8695173"/>
              <a:gd name="connsiteY2" fmla="*/ 0 h 3272825"/>
              <a:gd name="connsiteX3" fmla="*/ 8691825 w 8695173"/>
              <a:gd name="connsiteY3" fmla="*/ 1557494 h 3272825"/>
              <a:gd name="connsiteX4" fmla="*/ 8159261 w 8695173"/>
              <a:gd name="connsiteY4" fmla="*/ 2170444 h 3272825"/>
              <a:gd name="connsiteX5" fmla="*/ 7958294 w 8695173"/>
              <a:gd name="connsiteY5" fmla="*/ 2200589 h 3272825"/>
              <a:gd name="connsiteX6" fmla="*/ 7757327 w 8695173"/>
              <a:gd name="connsiteY6" fmla="*/ 2361363 h 3272825"/>
              <a:gd name="connsiteX7" fmla="*/ 7686989 w 8695173"/>
              <a:gd name="connsiteY7" fmla="*/ 2361363 h 3272825"/>
              <a:gd name="connsiteX8" fmla="*/ 7606602 w 8695173"/>
              <a:gd name="connsiteY8" fmla="*/ 2331218 h 3272825"/>
              <a:gd name="connsiteX9" fmla="*/ 7526215 w 8695173"/>
              <a:gd name="connsiteY9" fmla="*/ 2381460 h 3272825"/>
              <a:gd name="connsiteX10" fmla="*/ 7244861 w 8695173"/>
              <a:gd name="connsiteY10" fmla="*/ 2411605 h 3272825"/>
              <a:gd name="connsiteX11" fmla="*/ 7164475 w 8695173"/>
              <a:gd name="connsiteY11" fmla="*/ 2240783 h 3272825"/>
              <a:gd name="connsiteX12" fmla="*/ 7164475 w 8695173"/>
              <a:gd name="connsiteY12" fmla="*/ 2240783 h 3272825"/>
              <a:gd name="connsiteX13" fmla="*/ 7074039 w 8695173"/>
              <a:gd name="connsiteY13" fmla="*/ 2220686 h 3272825"/>
              <a:gd name="connsiteX14" fmla="*/ 7023798 w 8695173"/>
              <a:gd name="connsiteY14" fmla="*/ 2230734 h 3272825"/>
              <a:gd name="connsiteX15" fmla="*/ 6873072 w 8695173"/>
              <a:gd name="connsiteY15" fmla="*/ 2381460 h 3272825"/>
              <a:gd name="connsiteX16" fmla="*/ 6893169 w 8695173"/>
              <a:gd name="connsiteY16" fmla="*/ 2411605 h 3272825"/>
              <a:gd name="connsiteX17" fmla="*/ 6832879 w 8695173"/>
              <a:gd name="connsiteY17" fmla="*/ 2481943 h 3272825"/>
              <a:gd name="connsiteX18" fmla="*/ 6802734 w 8695173"/>
              <a:gd name="connsiteY18" fmla="*/ 2491991 h 3272825"/>
              <a:gd name="connsiteX19" fmla="*/ 6792686 w 8695173"/>
              <a:gd name="connsiteY19" fmla="*/ 2532185 h 3272825"/>
              <a:gd name="connsiteX20" fmla="*/ 6772589 w 8695173"/>
              <a:gd name="connsiteY20" fmla="*/ 2562330 h 3272825"/>
              <a:gd name="connsiteX21" fmla="*/ 6732395 w 8695173"/>
              <a:gd name="connsiteY21" fmla="*/ 2622620 h 3272825"/>
              <a:gd name="connsiteX22" fmla="*/ 6692202 w 8695173"/>
              <a:gd name="connsiteY22" fmla="*/ 2682910 h 3272825"/>
              <a:gd name="connsiteX23" fmla="*/ 6672105 w 8695173"/>
              <a:gd name="connsiteY23" fmla="*/ 2713055 h 3272825"/>
              <a:gd name="connsiteX24" fmla="*/ 6641960 w 8695173"/>
              <a:gd name="connsiteY24" fmla="*/ 2723104 h 3272825"/>
              <a:gd name="connsiteX25" fmla="*/ 6581670 w 8695173"/>
              <a:gd name="connsiteY25" fmla="*/ 2773345 h 3272825"/>
              <a:gd name="connsiteX26" fmla="*/ 6541477 w 8695173"/>
              <a:gd name="connsiteY26" fmla="*/ 2783394 h 3272825"/>
              <a:gd name="connsiteX27" fmla="*/ 6501283 w 8695173"/>
              <a:gd name="connsiteY27" fmla="*/ 2803490 h 3272825"/>
              <a:gd name="connsiteX28" fmla="*/ 6471138 w 8695173"/>
              <a:gd name="connsiteY28" fmla="*/ 2833635 h 3272825"/>
              <a:gd name="connsiteX29" fmla="*/ 6451042 w 8695173"/>
              <a:gd name="connsiteY29" fmla="*/ 2863780 h 3272825"/>
              <a:gd name="connsiteX30" fmla="*/ 6420897 w 8695173"/>
              <a:gd name="connsiteY30" fmla="*/ 2873829 h 3272825"/>
              <a:gd name="connsiteX31" fmla="*/ 6380703 w 8695173"/>
              <a:gd name="connsiteY31" fmla="*/ 2914022 h 3272825"/>
              <a:gd name="connsiteX32" fmla="*/ 6360606 w 8695173"/>
              <a:gd name="connsiteY32" fmla="*/ 2944167 h 3272825"/>
              <a:gd name="connsiteX33" fmla="*/ 6320413 w 8695173"/>
              <a:gd name="connsiteY33" fmla="*/ 3034602 h 3272825"/>
              <a:gd name="connsiteX34" fmla="*/ 6310365 w 8695173"/>
              <a:gd name="connsiteY34" fmla="*/ 3064748 h 3272825"/>
              <a:gd name="connsiteX35" fmla="*/ 6199833 w 8695173"/>
              <a:gd name="connsiteY35" fmla="*/ 3044651 h 3272825"/>
              <a:gd name="connsiteX36" fmla="*/ 6159639 w 8695173"/>
              <a:gd name="connsiteY36" fmla="*/ 3034602 h 3272825"/>
              <a:gd name="connsiteX37" fmla="*/ 6089301 w 8695173"/>
              <a:gd name="connsiteY37" fmla="*/ 3044651 h 3272825"/>
              <a:gd name="connsiteX38" fmla="*/ 6069204 w 8695173"/>
              <a:gd name="connsiteY38" fmla="*/ 3094893 h 3272825"/>
              <a:gd name="connsiteX39" fmla="*/ 6039059 w 8695173"/>
              <a:gd name="connsiteY39" fmla="*/ 3104941 h 3272825"/>
              <a:gd name="connsiteX40" fmla="*/ 5998866 w 8695173"/>
              <a:gd name="connsiteY40" fmla="*/ 3084844 h 3272825"/>
              <a:gd name="connsiteX41" fmla="*/ 5978769 w 8695173"/>
              <a:gd name="connsiteY41" fmla="*/ 3054699 h 3272825"/>
              <a:gd name="connsiteX42" fmla="*/ 5938576 w 8695173"/>
              <a:gd name="connsiteY42" fmla="*/ 2974312 h 3272825"/>
              <a:gd name="connsiteX43" fmla="*/ 5928527 w 8695173"/>
              <a:gd name="connsiteY43" fmla="*/ 2944167 h 3272825"/>
              <a:gd name="connsiteX44" fmla="*/ 5898382 w 8695173"/>
              <a:gd name="connsiteY44" fmla="*/ 2924071 h 3272825"/>
              <a:gd name="connsiteX45" fmla="*/ 5868237 w 8695173"/>
              <a:gd name="connsiteY45" fmla="*/ 2934119 h 3272825"/>
              <a:gd name="connsiteX46" fmla="*/ 5838092 w 8695173"/>
              <a:gd name="connsiteY46" fmla="*/ 3034602 h 3272825"/>
              <a:gd name="connsiteX47" fmla="*/ 5807947 w 8695173"/>
              <a:gd name="connsiteY47" fmla="*/ 3064748 h 3272825"/>
              <a:gd name="connsiteX48" fmla="*/ 5717512 w 8695173"/>
              <a:gd name="connsiteY48" fmla="*/ 3104941 h 3272825"/>
              <a:gd name="connsiteX49" fmla="*/ 5687367 w 8695173"/>
              <a:gd name="connsiteY49" fmla="*/ 3125038 h 3272825"/>
              <a:gd name="connsiteX50" fmla="*/ 5657222 w 8695173"/>
              <a:gd name="connsiteY50" fmla="*/ 3135086 h 3272825"/>
              <a:gd name="connsiteX51" fmla="*/ 5586883 w 8695173"/>
              <a:gd name="connsiteY51" fmla="*/ 3155183 h 3272825"/>
              <a:gd name="connsiteX52" fmla="*/ 5526593 w 8695173"/>
              <a:gd name="connsiteY52" fmla="*/ 3225521 h 3272825"/>
              <a:gd name="connsiteX53" fmla="*/ 5496448 w 8695173"/>
              <a:gd name="connsiteY53" fmla="*/ 3235569 h 3272825"/>
              <a:gd name="connsiteX54" fmla="*/ 5426110 w 8695173"/>
              <a:gd name="connsiteY54" fmla="*/ 3265715 h 3272825"/>
              <a:gd name="connsiteX55" fmla="*/ 5395965 w 8695173"/>
              <a:gd name="connsiteY55" fmla="*/ 3245618 h 3272825"/>
              <a:gd name="connsiteX56" fmla="*/ 5365820 w 8695173"/>
              <a:gd name="connsiteY56" fmla="*/ 3235569 h 3272825"/>
              <a:gd name="connsiteX57" fmla="*/ 5255288 w 8695173"/>
              <a:gd name="connsiteY57" fmla="*/ 3205424 h 3272825"/>
              <a:gd name="connsiteX58" fmla="*/ 5205046 w 8695173"/>
              <a:gd name="connsiteY58" fmla="*/ 3175279 h 3272825"/>
              <a:gd name="connsiteX59" fmla="*/ 5014127 w 8695173"/>
              <a:gd name="connsiteY59" fmla="*/ 3145134 h 3272825"/>
              <a:gd name="connsiteX60" fmla="*/ 4863402 w 8695173"/>
              <a:gd name="connsiteY60" fmla="*/ 3165231 h 3272825"/>
              <a:gd name="connsiteX61" fmla="*/ 4833257 w 8695173"/>
              <a:gd name="connsiteY61" fmla="*/ 3175279 h 3272825"/>
              <a:gd name="connsiteX62" fmla="*/ 4752870 w 8695173"/>
              <a:gd name="connsiteY62" fmla="*/ 3155183 h 3272825"/>
              <a:gd name="connsiteX63" fmla="*/ 4622242 w 8695173"/>
              <a:gd name="connsiteY63" fmla="*/ 3145134 h 3272825"/>
              <a:gd name="connsiteX64" fmla="*/ 4582048 w 8695173"/>
              <a:gd name="connsiteY64" fmla="*/ 3084844 h 3272825"/>
              <a:gd name="connsiteX65" fmla="*/ 4511710 w 8695173"/>
              <a:gd name="connsiteY65" fmla="*/ 3054699 h 3272825"/>
              <a:gd name="connsiteX66" fmla="*/ 4451420 w 8695173"/>
              <a:gd name="connsiteY66" fmla="*/ 3014506 h 3272825"/>
              <a:gd name="connsiteX67" fmla="*/ 4421275 w 8695173"/>
              <a:gd name="connsiteY67" fmla="*/ 2984361 h 3272825"/>
              <a:gd name="connsiteX68" fmla="*/ 4381081 w 8695173"/>
              <a:gd name="connsiteY68" fmla="*/ 2924071 h 3272825"/>
              <a:gd name="connsiteX69" fmla="*/ 4320791 w 8695173"/>
              <a:gd name="connsiteY69" fmla="*/ 2893926 h 3272825"/>
              <a:gd name="connsiteX70" fmla="*/ 4300694 w 8695173"/>
              <a:gd name="connsiteY70" fmla="*/ 2843684 h 3272825"/>
              <a:gd name="connsiteX71" fmla="*/ 4270549 w 8695173"/>
              <a:gd name="connsiteY71" fmla="*/ 2823587 h 3272825"/>
              <a:gd name="connsiteX72" fmla="*/ 4200211 w 8695173"/>
              <a:gd name="connsiteY72" fmla="*/ 2773345 h 3272825"/>
              <a:gd name="connsiteX73" fmla="*/ 4170066 w 8695173"/>
              <a:gd name="connsiteY73" fmla="*/ 2713055 h 3272825"/>
              <a:gd name="connsiteX74" fmla="*/ 4139921 w 8695173"/>
              <a:gd name="connsiteY74" fmla="*/ 2642717 h 3272825"/>
              <a:gd name="connsiteX75" fmla="*/ 4109776 w 8695173"/>
              <a:gd name="connsiteY75" fmla="*/ 2612572 h 3272825"/>
              <a:gd name="connsiteX76" fmla="*/ 4099727 w 8695173"/>
              <a:gd name="connsiteY76" fmla="*/ 2582427 h 3272825"/>
              <a:gd name="connsiteX77" fmla="*/ 4049486 w 8695173"/>
              <a:gd name="connsiteY77" fmla="*/ 2542233 h 3272825"/>
              <a:gd name="connsiteX78" fmla="*/ 4029389 w 8695173"/>
              <a:gd name="connsiteY78" fmla="*/ 2481943 h 3272825"/>
              <a:gd name="connsiteX79" fmla="*/ 4009292 w 8695173"/>
              <a:gd name="connsiteY79" fmla="*/ 2421653 h 3272825"/>
              <a:gd name="connsiteX80" fmla="*/ 3949002 w 8695173"/>
              <a:gd name="connsiteY80" fmla="*/ 2411605 h 3272825"/>
              <a:gd name="connsiteX81" fmla="*/ 3848519 w 8695173"/>
              <a:gd name="connsiteY81" fmla="*/ 2381460 h 3272825"/>
              <a:gd name="connsiteX82" fmla="*/ 3707842 w 8695173"/>
              <a:gd name="connsiteY82" fmla="*/ 2361363 h 3272825"/>
              <a:gd name="connsiteX83" fmla="*/ 3647551 w 8695173"/>
              <a:gd name="connsiteY83" fmla="*/ 2341266 h 3272825"/>
              <a:gd name="connsiteX84" fmla="*/ 3567165 w 8695173"/>
              <a:gd name="connsiteY84" fmla="*/ 2311121 h 3272825"/>
              <a:gd name="connsiteX85" fmla="*/ 3516923 w 8695173"/>
              <a:gd name="connsiteY85" fmla="*/ 2260879 h 3272825"/>
              <a:gd name="connsiteX86" fmla="*/ 3486778 w 8695173"/>
              <a:gd name="connsiteY86" fmla="*/ 2250831 h 3272825"/>
              <a:gd name="connsiteX87" fmla="*/ 3486778 w 8695173"/>
              <a:gd name="connsiteY87" fmla="*/ 2230734 h 3272825"/>
              <a:gd name="connsiteX88" fmla="*/ 3175279 w 8695173"/>
              <a:gd name="connsiteY88" fmla="*/ 1647930 h 3272825"/>
              <a:gd name="connsiteX89" fmla="*/ 3044650 w 8695173"/>
              <a:gd name="connsiteY89" fmla="*/ 1356528 h 3272825"/>
              <a:gd name="connsiteX90" fmla="*/ 2863780 w 8695173"/>
              <a:gd name="connsiteY90" fmla="*/ 1326383 h 3272825"/>
              <a:gd name="connsiteX91" fmla="*/ 2833635 w 8695173"/>
              <a:gd name="connsiteY91" fmla="*/ 1256044 h 3272825"/>
              <a:gd name="connsiteX92" fmla="*/ 2652765 w 8695173"/>
              <a:gd name="connsiteY92" fmla="*/ 1306286 h 3272825"/>
              <a:gd name="connsiteX93" fmla="*/ 2552281 w 8695173"/>
              <a:gd name="connsiteY93" fmla="*/ 1286189 h 3272825"/>
              <a:gd name="connsiteX94" fmla="*/ 2471894 w 8695173"/>
              <a:gd name="connsiteY94" fmla="*/ 1235948 h 3272825"/>
              <a:gd name="connsiteX95" fmla="*/ 2461846 w 8695173"/>
              <a:gd name="connsiteY95" fmla="*/ 1205802 h 3272825"/>
              <a:gd name="connsiteX96" fmla="*/ 2451798 w 8695173"/>
              <a:gd name="connsiteY96" fmla="*/ 1145512 h 3272825"/>
              <a:gd name="connsiteX97" fmla="*/ 2421653 w 8695173"/>
              <a:gd name="connsiteY97" fmla="*/ 1125416 h 3272825"/>
              <a:gd name="connsiteX98" fmla="*/ 2371411 w 8695173"/>
              <a:gd name="connsiteY98" fmla="*/ 1135464 h 3272825"/>
              <a:gd name="connsiteX99" fmla="*/ 2361362 w 8695173"/>
              <a:gd name="connsiteY99" fmla="*/ 1165609 h 3272825"/>
              <a:gd name="connsiteX100" fmla="*/ 2331217 w 8695173"/>
              <a:gd name="connsiteY100" fmla="*/ 1175657 h 3272825"/>
              <a:gd name="connsiteX101" fmla="*/ 2311121 w 8695173"/>
              <a:gd name="connsiteY101" fmla="*/ 1205802 h 3272825"/>
              <a:gd name="connsiteX102" fmla="*/ 2301072 w 8695173"/>
              <a:gd name="connsiteY102" fmla="*/ 1266093 h 3272825"/>
              <a:gd name="connsiteX103" fmla="*/ 2240782 w 8695173"/>
              <a:gd name="connsiteY103" fmla="*/ 1256044 h 3272825"/>
              <a:gd name="connsiteX104" fmla="*/ 2210637 w 8695173"/>
              <a:gd name="connsiteY104" fmla="*/ 1185706 h 3272825"/>
              <a:gd name="connsiteX105" fmla="*/ 2170444 w 8695173"/>
              <a:gd name="connsiteY105" fmla="*/ 1175657 h 3272825"/>
              <a:gd name="connsiteX106" fmla="*/ 2069960 w 8695173"/>
              <a:gd name="connsiteY106" fmla="*/ 1155561 h 3272825"/>
              <a:gd name="connsiteX107" fmla="*/ 2009670 w 8695173"/>
              <a:gd name="connsiteY107" fmla="*/ 1165609 h 3272825"/>
              <a:gd name="connsiteX108" fmla="*/ 1718268 w 8695173"/>
              <a:gd name="connsiteY108" fmla="*/ 1024932 h 3272825"/>
              <a:gd name="connsiteX109" fmla="*/ 1668026 w 8695173"/>
              <a:gd name="connsiteY109" fmla="*/ 874207 h 3272825"/>
              <a:gd name="connsiteX110" fmla="*/ 1657978 w 8695173"/>
              <a:gd name="connsiteY110" fmla="*/ 844062 h 3272825"/>
              <a:gd name="connsiteX111" fmla="*/ 1577591 w 8695173"/>
              <a:gd name="connsiteY111" fmla="*/ 884255 h 3272825"/>
              <a:gd name="connsiteX112" fmla="*/ 1567543 w 8695173"/>
              <a:gd name="connsiteY112" fmla="*/ 914400 h 3272825"/>
              <a:gd name="connsiteX113" fmla="*/ 1587639 w 8695173"/>
              <a:gd name="connsiteY113" fmla="*/ 1045029 h 3272825"/>
              <a:gd name="connsiteX114" fmla="*/ 1597688 w 8695173"/>
              <a:gd name="connsiteY114" fmla="*/ 1075174 h 3272825"/>
              <a:gd name="connsiteX115" fmla="*/ 1617784 w 8695173"/>
              <a:gd name="connsiteY115" fmla="*/ 1105319 h 3272825"/>
              <a:gd name="connsiteX116" fmla="*/ 1627833 w 8695173"/>
              <a:gd name="connsiteY116" fmla="*/ 1145512 h 3272825"/>
              <a:gd name="connsiteX117" fmla="*/ 1647929 w 8695173"/>
              <a:gd name="connsiteY117" fmla="*/ 1175657 h 3272825"/>
              <a:gd name="connsiteX118" fmla="*/ 1657978 w 8695173"/>
              <a:gd name="connsiteY118" fmla="*/ 1205802 h 3272825"/>
              <a:gd name="connsiteX119" fmla="*/ 1637881 w 8695173"/>
              <a:gd name="connsiteY119" fmla="*/ 1376624 h 3272825"/>
              <a:gd name="connsiteX120" fmla="*/ 1557494 w 8695173"/>
              <a:gd name="connsiteY120" fmla="*/ 1356528 h 3272825"/>
              <a:gd name="connsiteX121" fmla="*/ 1527349 w 8695173"/>
              <a:gd name="connsiteY121" fmla="*/ 1296238 h 3272825"/>
              <a:gd name="connsiteX122" fmla="*/ 1507253 w 8695173"/>
              <a:gd name="connsiteY122" fmla="*/ 1256044 h 3272825"/>
              <a:gd name="connsiteX123" fmla="*/ 1497204 w 8695173"/>
              <a:gd name="connsiteY123" fmla="*/ 1225899 h 3272825"/>
              <a:gd name="connsiteX124" fmla="*/ 1467059 w 8695173"/>
              <a:gd name="connsiteY124" fmla="*/ 1215851 h 3272825"/>
              <a:gd name="connsiteX125" fmla="*/ 1446962 w 8695173"/>
              <a:gd name="connsiteY125" fmla="*/ 1165609 h 3272825"/>
              <a:gd name="connsiteX126" fmla="*/ 1436914 w 8695173"/>
              <a:gd name="connsiteY126" fmla="*/ 1135464 h 3272825"/>
              <a:gd name="connsiteX127" fmla="*/ 1416817 w 8695173"/>
              <a:gd name="connsiteY127" fmla="*/ 1095271 h 3272825"/>
              <a:gd name="connsiteX128" fmla="*/ 1396721 w 8695173"/>
              <a:gd name="connsiteY128" fmla="*/ 1024932 h 3272825"/>
              <a:gd name="connsiteX129" fmla="*/ 1366576 w 8695173"/>
              <a:gd name="connsiteY129" fmla="*/ 1004835 h 3272825"/>
              <a:gd name="connsiteX130" fmla="*/ 1306286 w 8695173"/>
              <a:gd name="connsiteY130" fmla="*/ 1045029 h 3272825"/>
              <a:gd name="connsiteX131" fmla="*/ 1276140 w 8695173"/>
              <a:gd name="connsiteY131" fmla="*/ 1055077 h 3272825"/>
              <a:gd name="connsiteX132" fmla="*/ 1235947 w 8695173"/>
              <a:gd name="connsiteY132" fmla="*/ 1034980 h 3272825"/>
              <a:gd name="connsiteX133" fmla="*/ 1205802 w 8695173"/>
              <a:gd name="connsiteY133" fmla="*/ 1024932 h 3272825"/>
              <a:gd name="connsiteX134" fmla="*/ 1155560 w 8695173"/>
              <a:gd name="connsiteY134" fmla="*/ 954594 h 3272825"/>
              <a:gd name="connsiteX135" fmla="*/ 1145512 w 8695173"/>
              <a:gd name="connsiteY135" fmla="*/ 924449 h 3272825"/>
              <a:gd name="connsiteX136" fmla="*/ 1115367 w 8695173"/>
              <a:gd name="connsiteY136" fmla="*/ 944545 h 3272825"/>
              <a:gd name="connsiteX137" fmla="*/ 1085222 w 8695173"/>
              <a:gd name="connsiteY137" fmla="*/ 954594 h 3272825"/>
              <a:gd name="connsiteX138" fmla="*/ 1055077 w 8695173"/>
              <a:gd name="connsiteY138" fmla="*/ 1014884 h 3272825"/>
              <a:gd name="connsiteX139" fmla="*/ 1045028 w 8695173"/>
              <a:gd name="connsiteY139" fmla="*/ 1045029 h 3272825"/>
              <a:gd name="connsiteX140" fmla="*/ 994787 w 8695173"/>
              <a:gd name="connsiteY140" fmla="*/ 1034980 h 3272825"/>
              <a:gd name="connsiteX141" fmla="*/ 1014883 w 8695173"/>
              <a:gd name="connsiteY141" fmla="*/ 974690 h 3272825"/>
              <a:gd name="connsiteX142" fmla="*/ 994787 w 8695173"/>
              <a:gd name="connsiteY142" fmla="*/ 894304 h 3272825"/>
              <a:gd name="connsiteX143" fmla="*/ 984738 w 8695173"/>
              <a:gd name="connsiteY143" fmla="*/ 864159 h 3272825"/>
              <a:gd name="connsiteX144" fmla="*/ 964642 w 8695173"/>
              <a:gd name="connsiteY144" fmla="*/ 834013 h 3272825"/>
              <a:gd name="connsiteX145" fmla="*/ 954593 w 8695173"/>
              <a:gd name="connsiteY145" fmla="*/ 793820 h 3272825"/>
              <a:gd name="connsiteX146" fmla="*/ 894303 w 8695173"/>
              <a:gd name="connsiteY146" fmla="*/ 803868 h 3272825"/>
              <a:gd name="connsiteX147" fmla="*/ 803868 w 8695173"/>
              <a:gd name="connsiteY147" fmla="*/ 793820 h 3272825"/>
              <a:gd name="connsiteX148" fmla="*/ 773723 w 8695173"/>
              <a:gd name="connsiteY148" fmla="*/ 763675 h 3272825"/>
              <a:gd name="connsiteX149" fmla="*/ 703384 w 8695173"/>
              <a:gd name="connsiteY149" fmla="*/ 783772 h 3272825"/>
              <a:gd name="connsiteX150" fmla="*/ 482321 w 8695173"/>
              <a:gd name="connsiteY150" fmla="*/ 823965 h 3272825"/>
              <a:gd name="connsiteX151" fmla="*/ 442127 w 8695173"/>
              <a:gd name="connsiteY151" fmla="*/ 864159 h 3272825"/>
              <a:gd name="connsiteX152" fmla="*/ 381837 w 8695173"/>
              <a:gd name="connsiteY152" fmla="*/ 894304 h 3272825"/>
              <a:gd name="connsiteX153" fmla="*/ 371789 w 8695173"/>
              <a:gd name="connsiteY153" fmla="*/ 924449 h 3272825"/>
              <a:gd name="connsiteX154" fmla="*/ 321547 w 8695173"/>
              <a:gd name="connsiteY154" fmla="*/ 1004835 h 3272825"/>
              <a:gd name="connsiteX155" fmla="*/ 281354 w 8695173"/>
              <a:gd name="connsiteY155" fmla="*/ 1045029 h 3272825"/>
              <a:gd name="connsiteX156" fmla="*/ 221064 w 8695173"/>
              <a:gd name="connsiteY156" fmla="*/ 1085222 h 3272825"/>
              <a:gd name="connsiteX157" fmla="*/ 180870 w 8695173"/>
              <a:gd name="connsiteY157" fmla="*/ 1105319 h 3272825"/>
              <a:gd name="connsiteX158" fmla="*/ 150725 w 8695173"/>
              <a:gd name="connsiteY158" fmla="*/ 1095271 h 3272825"/>
              <a:gd name="connsiteX159" fmla="*/ 100483 w 8695173"/>
              <a:gd name="connsiteY159" fmla="*/ 1085222 h 3272825"/>
              <a:gd name="connsiteX160" fmla="*/ 90435 w 8695173"/>
              <a:gd name="connsiteY160" fmla="*/ 1055077 h 3272825"/>
              <a:gd name="connsiteX161" fmla="*/ 60290 w 8695173"/>
              <a:gd name="connsiteY161" fmla="*/ 1045029 h 3272825"/>
              <a:gd name="connsiteX162" fmla="*/ 40193 w 8695173"/>
              <a:gd name="connsiteY162" fmla="*/ 964642 h 3272825"/>
              <a:gd name="connsiteX163" fmla="*/ 30145 w 8695173"/>
              <a:gd name="connsiteY163" fmla="*/ 773723 h 327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8695173" h="3272825">
                <a:moveTo>
                  <a:pt x="30145" y="813918"/>
                </a:moveTo>
                <a:lnTo>
                  <a:pt x="0" y="0"/>
                </a:lnTo>
                <a:lnTo>
                  <a:pt x="8691824" y="0"/>
                </a:lnTo>
                <a:cubicBezTo>
                  <a:pt x="8695173" y="529213"/>
                  <a:pt x="8688476" y="1028281"/>
                  <a:pt x="8691825" y="1557494"/>
                </a:cubicBezTo>
                <a:lnTo>
                  <a:pt x="8159261" y="2170444"/>
                </a:lnTo>
                <a:lnTo>
                  <a:pt x="7958294" y="2200589"/>
                </a:lnTo>
                <a:lnTo>
                  <a:pt x="7757327" y="2361363"/>
                </a:lnTo>
                <a:lnTo>
                  <a:pt x="7686989" y="2361363"/>
                </a:lnTo>
                <a:lnTo>
                  <a:pt x="7606602" y="2331218"/>
                </a:lnTo>
                <a:lnTo>
                  <a:pt x="7526215" y="2381460"/>
                </a:lnTo>
                <a:lnTo>
                  <a:pt x="7244861" y="2411605"/>
                </a:lnTo>
                <a:lnTo>
                  <a:pt x="7164475" y="2240783"/>
                </a:lnTo>
                <a:lnTo>
                  <a:pt x="7164475" y="2240783"/>
                </a:lnTo>
                <a:cubicBezTo>
                  <a:pt x="7134330" y="2234084"/>
                  <a:pt x="7104841" y="2222886"/>
                  <a:pt x="7074039" y="2220686"/>
                </a:cubicBezTo>
                <a:cubicBezTo>
                  <a:pt x="7057004" y="2219469"/>
                  <a:pt x="7023798" y="2230734"/>
                  <a:pt x="7023798" y="2230734"/>
                </a:cubicBezTo>
                <a:lnTo>
                  <a:pt x="6873072" y="2381460"/>
                </a:lnTo>
                <a:lnTo>
                  <a:pt x="6893169" y="2411605"/>
                </a:lnTo>
                <a:cubicBezTo>
                  <a:pt x="6873072" y="2435051"/>
                  <a:pt x="6855959" y="2461427"/>
                  <a:pt x="6832879" y="2481943"/>
                </a:cubicBezTo>
                <a:cubicBezTo>
                  <a:pt x="6824963" y="2488980"/>
                  <a:pt x="6809351" y="2483720"/>
                  <a:pt x="6802734" y="2491991"/>
                </a:cubicBezTo>
                <a:cubicBezTo>
                  <a:pt x="6794107" y="2502775"/>
                  <a:pt x="6798126" y="2519491"/>
                  <a:pt x="6792686" y="2532185"/>
                </a:cubicBezTo>
                <a:cubicBezTo>
                  <a:pt x="6787929" y="2543285"/>
                  <a:pt x="6779288" y="2552282"/>
                  <a:pt x="6772589" y="2562330"/>
                </a:cubicBezTo>
                <a:cubicBezTo>
                  <a:pt x="6748006" y="2685239"/>
                  <a:pt x="6786468" y="2568547"/>
                  <a:pt x="6732395" y="2622620"/>
                </a:cubicBezTo>
                <a:cubicBezTo>
                  <a:pt x="6715316" y="2639699"/>
                  <a:pt x="6705600" y="2662813"/>
                  <a:pt x="6692202" y="2682910"/>
                </a:cubicBezTo>
                <a:cubicBezTo>
                  <a:pt x="6685503" y="2692958"/>
                  <a:pt x="6683562" y="2709236"/>
                  <a:pt x="6672105" y="2713055"/>
                </a:cubicBezTo>
                <a:lnTo>
                  <a:pt x="6641960" y="2723104"/>
                </a:lnTo>
                <a:cubicBezTo>
                  <a:pt x="6623851" y="2741213"/>
                  <a:pt x="6606154" y="2762852"/>
                  <a:pt x="6581670" y="2773345"/>
                </a:cubicBezTo>
                <a:cubicBezTo>
                  <a:pt x="6568977" y="2778785"/>
                  <a:pt x="6554408" y="2778545"/>
                  <a:pt x="6541477" y="2783394"/>
                </a:cubicBezTo>
                <a:cubicBezTo>
                  <a:pt x="6527451" y="2788654"/>
                  <a:pt x="6514681" y="2796791"/>
                  <a:pt x="6501283" y="2803490"/>
                </a:cubicBezTo>
                <a:cubicBezTo>
                  <a:pt x="6491235" y="2813538"/>
                  <a:pt x="6480235" y="2822718"/>
                  <a:pt x="6471138" y="2833635"/>
                </a:cubicBezTo>
                <a:cubicBezTo>
                  <a:pt x="6463407" y="2842912"/>
                  <a:pt x="6460472" y="2856236"/>
                  <a:pt x="6451042" y="2863780"/>
                </a:cubicBezTo>
                <a:cubicBezTo>
                  <a:pt x="6442771" y="2870397"/>
                  <a:pt x="6430945" y="2870479"/>
                  <a:pt x="6420897" y="2873829"/>
                </a:cubicBezTo>
                <a:cubicBezTo>
                  <a:pt x="6398972" y="2939601"/>
                  <a:pt x="6429423" y="2875047"/>
                  <a:pt x="6380703" y="2914022"/>
                </a:cubicBezTo>
                <a:cubicBezTo>
                  <a:pt x="6371273" y="2921566"/>
                  <a:pt x="6367305" y="2934119"/>
                  <a:pt x="6360606" y="2944167"/>
                </a:cubicBezTo>
                <a:cubicBezTo>
                  <a:pt x="6336691" y="3015914"/>
                  <a:pt x="6352261" y="2986831"/>
                  <a:pt x="6320413" y="3034602"/>
                </a:cubicBezTo>
                <a:cubicBezTo>
                  <a:pt x="6317064" y="3044651"/>
                  <a:pt x="6320705" y="3062450"/>
                  <a:pt x="6310365" y="3064748"/>
                </a:cubicBezTo>
                <a:cubicBezTo>
                  <a:pt x="6268281" y="3074100"/>
                  <a:pt x="6236451" y="3055113"/>
                  <a:pt x="6199833" y="3044651"/>
                </a:cubicBezTo>
                <a:cubicBezTo>
                  <a:pt x="6186554" y="3040857"/>
                  <a:pt x="6173037" y="3037952"/>
                  <a:pt x="6159639" y="3034602"/>
                </a:cubicBezTo>
                <a:cubicBezTo>
                  <a:pt x="6136193" y="3037952"/>
                  <a:pt x="6109007" y="3031513"/>
                  <a:pt x="6089301" y="3044651"/>
                </a:cubicBezTo>
                <a:cubicBezTo>
                  <a:pt x="6074293" y="3054656"/>
                  <a:pt x="6080751" y="3081036"/>
                  <a:pt x="6069204" y="3094893"/>
                </a:cubicBezTo>
                <a:cubicBezTo>
                  <a:pt x="6062423" y="3103030"/>
                  <a:pt x="6049107" y="3101592"/>
                  <a:pt x="6039059" y="3104941"/>
                </a:cubicBezTo>
                <a:cubicBezTo>
                  <a:pt x="6025661" y="3098242"/>
                  <a:pt x="6010373" y="3094433"/>
                  <a:pt x="5998866" y="3084844"/>
                </a:cubicBezTo>
                <a:cubicBezTo>
                  <a:pt x="5989588" y="3077113"/>
                  <a:pt x="5984552" y="3065301"/>
                  <a:pt x="5978769" y="3054699"/>
                </a:cubicBezTo>
                <a:cubicBezTo>
                  <a:pt x="5964423" y="3028399"/>
                  <a:pt x="5948050" y="3002733"/>
                  <a:pt x="5938576" y="2974312"/>
                </a:cubicBezTo>
                <a:cubicBezTo>
                  <a:pt x="5935226" y="2964264"/>
                  <a:pt x="5935144" y="2952438"/>
                  <a:pt x="5928527" y="2944167"/>
                </a:cubicBezTo>
                <a:cubicBezTo>
                  <a:pt x="5920983" y="2934737"/>
                  <a:pt x="5908430" y="2930770"/>
                  <a:pt x="5898382" y="2924071"/>
                </a:cubicBezTo>
                <a:cubicBezTo>
                  <a:pt x="5888334" y="2927420"/>
                  <a:pt x="5876508" y="2927502"/>
                  <a:pt x="5868237" y="2934119"/>
                </a:cubicBezTo>
                <a:cubicBezTo>
                  <a:pt x="5832819" y="2962453"/>
                  <a:pt x="5854130" y="2994507"/>
                  <a:pt x="5838092" y="3034602"/>
                </a:cubicBezTo>
                <a:cubicBezTo>
                  <a:pt x="5832814" y="3047796"/>
                  <a:pt x="5817044" y="3053831"/>
                  <a:pt x="5807947" y="3064748"/>
                </a:cubicBezTo>
                <a:cubicBezTo>
                  <a:pt x="5765282" y="3115946"/>
                  <a:pt x="5818299" y="3090543"/>
                  <a:pt x="5717512" y="3104941"/>
                </a:cubicBezTo>
                <a:cubicBezTo>
                  <a:pt x="5707464" y="3111640"/>
                  <a:pt x="5698169" y="3119637"/>
                  <a:pt x="5687367" y="3125038"/>
                </a:cubicBezTo>
                <a:cubicBezTo>
                  <a:pt x="5677893" y="3129775"/>
                  <a:pt x="5667367" y="3132042"/>
                  <a:pt x="5657222" y="3135086"/>
                </a:cubicBezTo>
                <a:cubicBezTo>
                  <a:pt x="5633866" y="3142093"/>
                  <a:pt x="5610329" y="3148484"/>
                  <a:pt x="5586883" y="3155183"/>
                </a:cubicBezTo>
                <a:cubicBezTo>
                  <a:pt x="5567571" y="3184152"/>
                  <a:pt x="5557607" y="3203368"/>
                  <a:pt x="5526593" y="3225521"/>
                </a:cubicBezTo>
                <a:cubicBezTo>
                  <a:pt x="5517974" y="3231677"/>
                  <a:pt x="5506183" y="3231397"/>
                  <a:pt x="5496448" y="3235569"/>
                </a:cubicBezTo>
                <a:cubicBezTo>
                  <a:pt x="5409518" y="3272825"/>
                  <a:pt x="5496815" y="3242145"/>
                  <a:pt x="5426110" y="3265715"/>
                </a:cubicBezTo>
                <a:cubicBezTo>
                  <a:pt x="5416062" y="3259016"/>
                  <a:pt x="5406767" y="3251019"/>
                  <a:pt x="5395965" y="3245618"/>
                </a:cubicBezTo>
                <a:cubicBezTo>
                  <a:pt x="5386491" y="3240881"/>
                  <a:pt x="5375965" y="3238613"/>
                  <a:pt x="5365820" y="3235569"/>
                </a:cubicBezTo>
                <a:cubicBezTo>
                  <a:pt x="5306120" y="3217659"/>
                  <a:pt x="5305592" y="3218001"/>
                  <a:pt x="5255288" y="3205424"/>
                </a:cubicBezTo>
                <a:cubicBezTo>
                  <a:pt x="5238541" y="3195376"/>
                  <a:pt x="5223574" y="3181455"/>
                  <a:pt x="5205046" y="3175279"/>
                </a:cubicBezTo>
                <a:cubicBezTo>
                  <a:pt x="5152961" y="3157918"/>
                  <a:pt x="5069126" y="3151245"/>
                  <a:pt x="5014127" y="3145134"/>
                </a:cubicBezTo>
                <a:cubicBezTo>
                  <a:pt x="4963885" y="3151833"/>
                  <a:pt x="4913399" y="3156898"/>
                  <a:pt x="4863402" y="3165231"/>
                </a:cubicBezTo>
                <a:cubicBezTo>
                  <a:pt x="4852954" y="3166972"/>
                  <a:pt x="4843805" y="3176238"/>
                  <a:pt x="4833257" y="3175279"/>
                </a:cubicBezTo>
                <a:cubicBezTo>
                  <a:pt x="4805750" y="3172778"/>
                  <a:pt x="4780213" y="3159089"/>
                  <a:pt x="4752870" y="3155183"/>
                </a:cubicBezTo>
                <a:cubicBezTo>
                  <a:pt x="4709638" y="3149007"/>
                  <a:pt x="4665785" y="3148484"/>
                  <a:pt x="4622242" y="3145134"/>
                </a:cubicBezTo>
                <a:cubicBezTo>
                  <a:pt x="4608844" y="3125037"/>
                  <a:pt x="4604962" y="3092482"/>
                  <a:pt x="4582048" y="3084844"/>
                </a:cubicBezTo>
                <a:cubicBezTo>
                  <a:pt x="4557446" y="3076644"/>
                  <a:pt x="4533441" y="3070221"/>
                  <a:pt x="4511710" y="3054699"/>
                </a:cubicBezTo>
                <a:cubicBezTo>
                  <a:pt x="4445852" y="3007657"/>
                  <a:pt x="4516083" y="3036060"/>
                  <a:pt x="4451420" y="3014506"/>
                </a:cubicBezTo>
                <a:cubicBezTo>
                  <a:pt x="4441372" y="3004458"/>
                  <a:pt x="4429999" y="2995578"/>
                  <a:pt x="4421275" y="2984361"/>
                </a:cubicBezTo>
                <a:cubicBezTo>
                  <a:pt x="4406446" y="2965296"/>
                  <a:pt x="4401178" y="2937469"/>
                  <a:pt x="4381081" y="2924071"/>
                </a:cubicBezTo>
                <a:cubicBezTo>
                  <a:pt x="4342123" y="2898099"/>
                  <a:pt x="4362393" y="2907793"/>
                  <a:pt x="4320791" y="2893926"/>
                </a:cubicBezTo>
                <a:cubicBezTo>
                  <a:pt x="4314092" y="2877179"/>
                  <a:pt x="4311178" y="2858362"/>
                  <a:pt x="4300694" y="2843684"/>
                </a:cubicBezTo>
                <a:cubicBezTo>
                  <a:pt x="4293675" y="2833857"/>
                  <a:pt x="4279827" y="2831318"/>
                  <a:pt x="4270549" y="2823587"/>
                </a:cubicBezTo>
                <a:cubicBezTo>
                  <a:pt x="4209444" y="2772666"/>
                  <a:pt x="4274584" y="2810532"/>
                  <a:pt x="4200211" y="2773345"/>
                </a:cubicBezTo>
                <a:cubicBezTo>
                  <a:pt x="4174952" y="2697574"/>
                  <a:pt x="4209024" y="2790971"/>
                  <a:pt x="4170066" y="2713055"/>
                </a:cubicBezTo>
                <a:cubicBezTo>
                  <a:pt x="4148202" y="2669327"/>
                  <a:pt x="4174763" y="2691496"/>
                  <a:pt x="4139921" y="2642717"/>
                </a:cubicBezTo>
                <a:cubicBezTo>
                  <a:pt x="4131661" y="2631153"/>
                  <a:pt x="4119824" y="2622620"/>
                  <a:pt x="4109776" y="2612572"/>
                </a:cubicBezTo>
                <a:cubicBezTo>
                  <a:pt x="4106426" y="2602524"/>
                  <a:pt x="4107217" y="2589917"/>
                  <a:pt x="4099727" y="2582427"/>
                </a:cubicBezTo>
                <a:cubicBezTo>
                  <a:pt x="4049605" y="2532305"/>
                  <a:pt x="4085171" y="2622526"/>
                  <a:pt x="4049486" y="2542233"/>
                </a:cubicBezTo>
                <a:cubicBezTo>
                  <a:pt x="4040883" y="2522875"/>
                  <a:pt x="4036088" y="2502040"/>
                  <a:pt x="4029389" y="2481943"/>
                </a:cubicBezTo>
                <a:cubicBezTo>
                  <a:pt x="4022690" y="2461846"/>
                  <a:pt x="4030188" y="2425135"/>
                  <a:pt x="4009292" y="2421653"/>
                </a:cubicBezTo>
                <a:lnTo>
                  <a:pt x="3949002" y="2411605"/>
                </a:lnTo>
                <a:cubicBezTo>
                  <a:pt x="3922195" y="2402669"/>
                  <a:pt x="3878894" y="2386523"/>
                  <a:pt x="3848519" y="2381460"/>
                </a:cubicBezTo>
                <a:cubicBezTo>
                  <a:pt x="3801795" y="2373673"/>
                  <a:pt x="3754734" y="2368062"/>
                  <a:pt x="3707842" y="2361363"/>
                </a:cubicBezTo>
                <a:cubicBezTo>
                  <a:pt x="3687745" y="2354664"/>
                  <a:pt x="3667220" y="2349134"/>
                  <a:pt x="3647551" y="2341266"/>
                </a:cubicBezTo>
                <a:cubicBezTo>
                  <a:pt x="3587476" y="2317235"/>
                  <a:pt x="3614422" y="2326873"/>
                  <a:pt x="3567165" y="2311121"/>
                </a:cubicBezTo>
                <a:cubicBezTo>
                  <a:pt x="3547069" y="2280977"/>
                  <a:pt x="3550417" y="2277626"/>
                  <a:pt x="3516923" y="2260879"/>
                </a:cubicBezTo>
                <a:cubicBezTo>
                  <a:pt x="3507449" y="2256142"/>
                  <a:pt x="3494268" y="2258321"/>
                  <a:pt x="3486778" y="2250831"/>
                </a:cubicBezTo>
                <a:lnTo>
                  <a:pt x="3486778" y="2230734"/>
                </a:lnTo>
                <a:lnTo>
                  <a:pt x="3175279" y="1647930"/>
                </a:lnTo>
                <a:lnTo>
                  <a:pt x="3044650" y="1356528"/>
                </a:lnTo>
                <a:lnTo>
                  <a:pt x="2863780" y="1326383"/>
                </a:lnTo>
                <a:lnTo>
                  <a:pt x="2833635" y="1256044"/>
                </a:lnTo>
                <a:lnTo>
                  <a:pt x="2652765" y="1306286"/>
                </a:lnTo>
                <a:lnTo>
                  <a:pt x="2552281" y="1286189"/>
                </a:lnTo>
                <a:cubicBezTo>
                  <a:pt x="2525485" y="1269442"/>
                  <a:pt x="2495511" y="1256941"/>
                  <a:pt x="2471894" y="1235948"/>
                </a:cubicBezTo>
                <a:cubicBezTo>
                  <a:pt x="2463977" y="1228911"/>
                  <a:pt x="2464144" y="1216142"/>
                  <a:pt x="2461846" y="1205802"/>
                </a:cubicBezTo>
                <a:cubicBezTo>
                  <a:pt x="2457426" y="1185913"/>
                  <a:pt x="2460909" y="1163735"/>
                  <a:pt x="2451798" y="1145512"/>
                </a:cubicBezTo>
                <a:cubicBezTo>
                  <a:pt x="2446397" y="1134710"/>
                  <a:pt x="2431701" y="1132115"/>
                  <a:pt x="2421653" y="1125416"/>
                </a:cubicBezTo>
                <a:cubicBezTo>
                  <a:pt x="2404906" y="1128765"/>
                  <a:pt x="2385622" y="1125990"/>
                  <a:pt x="2371411" y="1135464"/>
                </a:cubicBezTo>
                <a:cubicBezTo>
                  <a:pt x="2362598" y="1141339"/>
                  <a:pt x="2368852" y="1158119"/>
                  <a:pt x="2361362" y="1165609"/>
                </a:cubicBezTo>
                <a:cubicBezTo>
                  <a:pt x="2353872" y="1173098"/>
                  <a:pt x="2341265" y="1172308"/>
                  <a:pt x="2331217" y="1175657"/>
                </a:cubicBezTo>
                <a:cubicBezTo>
                  <a:pt x="2324518" y="1185705"/>
                  <a:pt x="2314940" y="1194345"/>
                  <a:pt x="2311121" y="1205802"/>
                </a:cubicBezTo>
                <a:cubicBezTo>
                  <a:pt x="2304678" y="1225131"/>
                  <a:pt x="2317651" y="1254251"/>
                  <a:pt x="2301072" y="1266093"/>
                </a:cubicBezTo>
                <a:cubicBezTo>
                  <a:pt x="2284493" y="1277935"/>
                  <a:pt x="2260879" y="1259394"/>
                  <a:pt x="2240782" y="1256044"/>
                </a:cubicBezTo>
                <a:cubicBezTo>
                  <a:pt x="2235740" y="1235875"/>
                  <a:pt x="2231456" y="1199585"/>
                  <a:pt x="2210637" y="1185706"/>
                </a:cubicBezTo>
                <a:cubicBezTo>
                  <a:pt x="2199146" y="1178045"/>
                  <a:pt x="2183948" y="1178551"/>
                  <a:pt x="2170444" y="1175657"/>
                </a:cubicBezTo>
                <a:cubicBezTo>
                  <a:pt x="2137044" y="1168500"/>
                  <a:pt x="2103455" y="1162260"/>
                  <a:pt x="2069960" y="1155561"/>
                </a:cubicBezTo>
                <a:cubicBezTo>
                  <a:pt x="2030282" y="1168786"/>
                  <a:pt x="2050407" y="1165609"/>
                  <a:pt x="2009670" y="1165609"/>
                </a:cubicBezTo>
                <a:lnTo>
                  <a:pt x="1718268" y="1024932"/>
                </a:lnTo>
                <a:lnTo>
                  <a:pt x="1668026" y="874207"/>
                </a:lnTo>
                <a:lnTo>
                  <a:pt x="1657978" y="844062"/>
                </a:lnTo>
                <a:cubicBezTo>
                  <a:pt x="1631182" y="857460"/>
                  <a:pt x="1601239" y="865862"/>
                  <a:pt x="1577591" y="884255"/>
                </a:cubicBezTo>
                <a:cubicBezTo>
                  <a:pt x="1569230" y="890758"/>
                  <a:pt x="1566882" y="903829"/>
                  <a:pt x="1567543" y="914400"/>
                </a:cubicBezTo>
                <a:cubicBezTo>
                  <a:pt x="1570291" y="958369"/>
                  <a:pt x="1579520" y="1001728"/>
                  <a:pt x="1587639" y="1045029"/>
                </a:cubicBezTo>
                <a:cubicBezTo>
                  <a:pt x="1589591" y="1055440"/>
                  <a:pt x="1592951" y="1065700"/>
                  <a:pt x="1597688" y="1075174"/>
                </a:cubicBezTo>
                <a:cubicBezTo>
                  <a:pt x="1603089" y="1085976"/>
                  <a:pt x="1611085" y="1095271"/>
                  <a:pt x="1617784" y="1105319"/>
                </a:cubicBezTo>
                <a:cubicBezTo>
                  <a:pt x="1621134" y="1118717"/>
                  <a:pt x="1622393" y="1132819"/>
                  <a:pt x="1627833" y="1145512"/>
                </a:cubicBezTo>
                <a:cubicBezTo>
                  <a:pt x="1632590" y="1156612"/>
                  <a:pt x="1642528" y="1164855"/>
                  <a:pt x="1647929" y="1175657"/>
                </a:cubicBezTo>
                <a:cubicBezTo>
                  <a:pt x="1652666" y="1185131"/>
                  <a:pt x="1654628" y="1195754"/>
                  <a:pt x="1657978" y="1205802"/>
                </a:cubicBezTo>
                <a:cubicBezTo>
                  <a:pt x="1651279" y="1262743"/>
                  <a:pt x="1669684" y="1328920"/>
                  <a:pt x="1637881" y="1376624"/>
                </a:cubicBezTo>
                <a:cubicBezTo>
                  <a:pt x="1622560" y="1399605"/>
                  <a:pt x="1582198" y="1368880"/>
                  <a:pt x="1557494" y="1356528"/>
                </a:cubicBezTo>
                <a:cubicBezTo>
                  <a:pt x="1539942" y="1347752"/>
                  <a:pt x="1533833" y="1311368"/>
                  <a:pt x="1527349" y="1296238"/>
                </a:cubicBezTo>
                <a:cubicBezTo>
                  <a:pt x="1521448" y="1282470"/>
                  <a:pt x="1513154" y="1269812"/>
                  <a:pt x="1507253" y="1256044"/>
                </a:cubicBezTo>
                <a:cubicBezTo>
                  <a:pt x="1503081" y="1246308"/>
                  <a:pt x="1504694" y="1233389"/>
                  <a:pt x="1497204" y="1225899"/>
                </a:cubicBezTo>
                <a:cubicBezTo>
                  <a:pt x="1489714" y="1218410"/>
                  <a:pt x="1477107" y="1219200"/>
                  <a:pt x="1467059" y="1215851"/>
                </a:cubicBezTo>
                <a:cubicBezTo>
                  <a:pt x="1460360" y="1199104"/>
                  <a:pt x="1453295" y="1182498"/>
                  <a:pt x="1446962" y="1165609"/>
                </a:cubicBezTo>
                <a:cubicBezTo>
                  <a:pt x="1443243" y="1155692"/>
                  <a:pt x="1441086" y="1145199"/>
                  <a:pt x="1436914" y="1135464"/>
                </a:cubicBezTo>
                <a:cubicBezTo>
                  <a:pt x="1431013" y="1121696"/>
                  <a:pt x="1423516" y="1108669"/>
                  <a:pt x="1416817" y="1095271"/>
                </a:cubicBezTo>
                <a:cubicBezTo>
                  <a:pt x="1416161" y="1092645"/>
                  <a:pt x="1401963" y="1031485"/>
                  <a:pt x="1396721" y="1024932"/>
                </a:cubicBezTo>
                <a:cubicBezTo>
                  <a:pt x="1389177" y="1015502"/>
                  <a:pt x="1376624" y="1011534"/>
                  <a:pt x="1366576" y="1004835"/>
                </a:cubicBezTo>
                <a:cubicBezTo>
                  <a:pt x="1294894" y="1028731"/>
                  <a:pt x="1381562" y="994847"/>
                  <a:pt x="1306286" y="1045029"/>
                </a:cubicBezTo>
                <a:cubicBezTo>
                  <a:pt x="1297473" y="1050904"/>
                  <a:pt x="1286189" y="1051728"/>
                  <a:pt x="1276140" y="1055077"/>
                </a:cubicBezTo>
                <a:cubicBezTo>
                  <a:pt x="1262742" y="1048378"/>
                  <a:pt x="1249715" y="1040881"/>
                  <a:pt x="1235947" y="1034980"/>
                </a:cubicBezTo>
                <a:cubicBezTo>
                  <a:pt x="1226212" y="1030808"/>
                  <a:pt x="1211958" y="1033551"/>
                  <a:pt x="1205802" y="1024932"/>
                </a:cubicBezTo>
                <a:cubicBezTo>
                  <a:pt x="1147186" y="942871"/>
                  <a:pt x="1223386" y="977202"/>
                  <a:pt x="1155560" y="954594"/>
                </a:cubicBezTo>
                <a:cubicBezTo>
                  <a:pt x="1152211" y="944546"/>
                  <a:pt x="1155788" y="927018"/>
                  <a:pt x="1145512" y="924449"/>
                </a:cubicBezTo>
                <a:cubicBezTo>
                  <a:pt x="1133796" y="921520"/>
                  <a:pt x="1126169" y="939144"/>
                  <a:pt x="1115367" y="944545"/>
                </a:cubicBezTo>
                <a:cubicBezTo>
                  <a:pt x="1105893" y="949282"/>
                  <a:pt x="1095270" y="951244"/>
                  <a:pt x="1085222" y="954594"/>
                </a:cubicBezTo>
                <a:cubicBezTo>
                  <a:pt x="1059963" y="1030365"/>
                  <a:pt x="1094035" y="936968"/>
                  <a:pt x="1055077" y="1014884"/>
                </a:cubicBezTo>
                <a:cubicBezTo>
                  <a:pt x="1050340" y="1024358"/>
                  <a:pt x="1048378" y="1034981"/>
                  <a:pt x="1045028" y="1045029"/>
                </a:cubicBezTo>
                <a:cubicBezTo>
                  <a:pt x="1028281" y="1041679"/>
                  <a:pt x="1001515" y="1050678"/>
                  <a:pt x="994787" y="1034980"/>
                </a:cubicBezTo>
                <a:cubicBezTo>
                  <a:pt x="986442" y="1015509"/>
                  <a:pt x="1014883" y="974690"/>
                  <a:pt x="1014883" y="974690"/>
                </a:cubicBezTo>
                <a:cubicBezTo>
                  <a:pt x="1008184" y="947895"/>
                  <a:pt x="1002054" y="920951"/>
                  <a:pt x="994787" y="894304"/>
                </a:cubicBezTo>
                <a:cubicBezTo>
                  <a:pt x="992000" y="884085"/>
                  <a:pt x="989475" y="873633"/>
                  <a:pt x="984738" y="864159"/>
                </a:cubicBezTo>
                <a:cubicBezTo>
                  <a:pt x="979337" y="853357"/>
                  <a:pt x="971341" y="844062"/>
                  <a:pt x="964642" y="834013"/>
                </a:cubicBezTo>
                <a:cubicBezTo>
                  <a:pt x="961292" y="820615"/>
                  <a:pt x="967286" y="799260"/>
                  <a:pt x="954593" y="793820"/>
                </a:cubicBezTo>
                <a:cubicBezTo>
                  <a:pt x="935866" y="785794"/>
                  <a:pt x="914677" y="803868"/>
                  <a:pt x="894303" y="803868"/>
                </a:cubicBezTo>
                <a:cubicBezTo>
                  <a:pt x="863973" y="803868"/>
                  <a:pt x="834013" y="797169"/>
                  <a:pt x="803868" y="793820"/>
                </a:cubicBezTo>
                <a:cubicBezTo>
                  <a:pt x="793820" y="783772"/>
                  <a:pt x="787863" y="765089"/>
                  <a:pt x="773723" y="763675"/>
                </a:cubicBezTo>
                <a:cubicBezTo>
                  <a:pt x="749459" y="761249"/>
                  <a:pt x="726690" y="776601"/>
                  <a:pt x="703384" y="783772"/>
                </a:cubicBezTo>
                <a:cubicBezTo>
                  <a:pt x="576208" y="822903"/>
                  <a:pt x="704012" y="796253"/>
                  <a:pt x="482321" y="823965"/>
                </a:cubicBezTo>
                <a:cubicBezTo>
                  <a:pt x="416551" y="845888"/>
                  <a:pt x="481103" y="815439"/>
                  <a:pt x="442127" y="864159"/>
                </a:cubicBezTo>
                <a:cubicBezTo>
                  <a:pt x="427962" y="881865"/>
                  <a:pt x="401694" y="887685"/>
                  <a:pt x="381837" y="894304"/>
                </a:cubicBezTo>
                <a:cubicBezTo>
                  <a:pt x="378488" y="904352"/>
                  <a:pt x="376526" y="914975"/>
                  <a:pt x="371789" y="924449"/>
                </a:cubicBezTo>
                <a:cubicBezTo>
                  <a:pt x="359670" y="948687"/>
                  <a:pt x="337489" y="980922"/>
                  <a:pt x="321547" y="1004835"/>
                </a:cubicBezTo>
                <a:cubicBezTo>
                  <a:pt x="299624" y="1070605"/>
                  <a:pt x="330072" y="1006054"/>
                  <a:pt x="281354" y="1045029"/>
                </a:cubicBezTo>
                <a:cubicBezTo>
                  <a:pt x="218271" y="1095496"/>
                  <a:pt x="313368" y="1062146"/>
                  <a:pt x="221064" y="1085222"/>
                </a:cubicBezTo>
                <a:cubicBezTo>
                  <a:pt x="207666" y="1091921"/>
                  <a:pt x="195699" y="1103200"/>
                  <a:pt x="180870" y="1105319"/>
                </a:cubicBezTo>
                <a:cubicBezTo>
                  <a:pt x="170385" y="1106817"/>
                  <a:pt x="161001" y="1097840"/>
                  <a:pt x="150725" y="1095271"/>
                </a:cubicBezTo>
                <a:cubicBezTo>
                  <a:pt x="134156" y="1091129"/>
                  <a:pt x="117230" y="1088572"/>
                  <a:pt x="100483" y="1085222"/>
                </a:cubicBezTo>
                <a:cubicBezTo>
                  <a:pt x="97134" y="1075174"/>
                  <a:pt x="97925" y="1062567"/>
                  <a:pt x="90435" y="1055077"/>
                </a:cubicBezTo>
                <a:cubicBezTo>
                  <a:pt x="82945" y="1047587"/>
                  <a:pt x="65434" y="1054288"/>
                  <a:pt x="60290" y="1045029"/>
                </a:cubicBezTo>
                <a:cubicBezTo>
                  <a:pt x="46876" y="1020884"/>
                  <a:pt x="47460" y="991289"/>
                  <a:pt x="40193" y="964642"/>
                </a:cubicBezTo>
                <a:cubicBezTo>
                  <a:pt x="13198" y="865662"/>
                  <a:pt x="30145" y="1036133"/>
                  <a:pt x="30145" y="773723"/>
                </a:cubicBezTo>
              </a:path>
            </a:pathLst>
          </a:custGeom>
          <a:solidFill>
            <a:schemeClr val="bg1"/>
          </a:solidFill>
          <a:ln w="3175">
            <a:solidFill>
              <a:srgbClr val="448CD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2203956" y="1855392"/>
            <a:ext cx="3382924" cy="2154743"/>
          </a:xfrm>
          <a:custGeom>
            <a:avLst/>
            <a:gdLst>
              <a:gd name="connsiteX0" fmla="*/ 3609975 w 3609975"/>
              <a:gd name="connsiteY0" fmla="*/ 2066925 h 2114550"/>
              <a:gd name="connsiteX1" fmla="*/ 3562350 w 3609975"/>
              <a:gd name="connsiteY1" fmla="*/ 2105025 h 2114550"/>
              <a:gd name="connsiteX2" fmla="*/ 3438525 w 3609975"/>
              <a:gd name="connsiteY2" fmla="*/ 2076450 h 2114550"/>
              <a:gd name="connsiteX3" fmla="*/ 3343275 w 3609975"/>
              <a:gd name="connsiteY3" fmla="*/ 2114550 h 2114550"/>
              <a:gd name="connsiteX4" fmla="*/ 3286125 w 3609975"/>
              <a:gd name="connsiteY4" fmla="*/ 2047875 h 2114550"/>
              <a:gd name="connsiteX5" fmla="*/ 3228975 w 3609975"/>
              <a:gd name="connsiteY5" fmla="*/ 2047875 h 2114550"/>
              <a:gd name="connsiteX6" fmla="*/ 3162300 w 3609975"/>
              <a:gd name="connsiteY6" fmla="*/ 1971675 h 2114550"/>
              <a:gd name="connsiteX7" fmla="*/ 2962275 w 3609975"/>
              <a:gd name="connsiteY7" fmla="*/ 2000250 h 2114550"/>
              <a:gd name="connsiteX8" fmla="*/ 2838450 w 3609975"/>
              <a:gd name="connsiteY8" fmla="*/ 1943100 h 2114550"/>
              <a:gd name="connsiteX9" fmla="*/ 2847975 w 3609975"/>
              <a:gd name="connsiteY9" fmla="*/ 1847850 h 2114550"/>
              <a:gd name="connsiteX10" fmla="*/ 2695575 w 3609975"/>
              <a:gd name="connsiteY10" fmla="*/ 1647825 h 2114550"/>
              <a:gd name="connsiteX11" fmla="*/ 2676525 w 3609975"/>
              <a:gd name="connsiteY11" fmla="*/ 1466850 h 2114550"/>
              <a:gd name="connsiteX12" fmla="*/ 2562225 w 3609975"/>
              <a:gd name="connsiteY12" fmla="*/ 1276350 h 2114550"/>
              <a:gd name="connsiteX13" fmla="*/ 2419350 w 3609975"/>
              <a:gd name="connsiteY13" fmla="*/ 1190625 h 2114550"/>
              <a:gd name="connsiteX14" fmla="*/ 2324100 w 3609975"/>
              <a:gd name="connsiteY14" fmla="*/ 1209675 h 2114550"/>
              <a:gd name="connsiteX15" fmla="*/ 2238375 w 3609975"/>
              <a:gd name="connsiteY15" fmla="*/ 1143000 h 2114550"/>
              <a:gd name="connsiteX16" fmla="*/ 2114550 w 3609975"/>
              <a:gd name="connsiteY16" fmla="*/ 1104900 h 2114550"/>
              <a:gd name="connsiteX17" fmla="*/ 2066925 w 3609975"/>
              <a:gd name="connsiteY17" fmla="*/ 933450 h 2114550"/>
              <a:gd name="connsiteX18" fmla="*/ 1905000 w 3609975"/>
              <a:gd name="connsiteY18" fmla="*/ 819150 h 2114550"/>
              <a:gd name="connsiteX19" fmla="*/ 1943100 w 3609975"/>
              <a:gd name="connsiteY19" fmla="*/ 695325 h 2114550"/>
              <a:gd name="connsiteX20" fmla="*/ 1914525 w 3609975"/>
              <a:gd name="connsiteY20" fmla="*/ 457200 h 2114550"/>
              <a:gd name="connsiteX21" fmla="*/ 1809750 w 3609975"/>
              <a:gd name="connsiteY21" fmla="*/ 161925 h 2114550"/>
              <a:gd name="connsiteX22" fmla="*/ 1647825 w 3609975"/>
              <a:gd name="connsiteY22" fmla="*/ 171450 h 2114550"/>
              <a:gd name="connsiteX23" fmla="*/ 1552575 w 3609975"/>
              <a:gd name="connsiteY23" fmla="*/ 66675 h 2114550"/>
              <a:gd name="connsiteX24" fmla="*/ 1190625 w 3609975"/>
              <a:gd name="connsiteY24" fmla="*/ 47625 h 2114550"/>
              <a:gd name="connsiteX25" fmla="*/ 866775 w 3609975"/>
              <a:gd name="connsiteY25" fmla="*/ 104775 h 2114550"/>
              <a:gd name="connsiteX26" fmla="*/ 609600 w 3609975"/>
              <a:gd name="connsiteY26" fmla="*/ 95250 h 2114550"/>
              <a:gd name="connsiteX27" fmla="*/ 390525 w 3609975"/>
              <a:gd name="connsiteY27" fmla="*/ 0 h 2114550"/>
              <a:gd name="connsiteX28" fmla="*/ 152400 w 3609975"/>
              <a:gd name="connsiteY28" fmla="*/ 161925 h 2114550"/>
              <a:gd name="connsiteX29" fmla="*/ 209550 w 3609975"/>
              <a:gd name="connsiteY29" fmla="*/ 257175 h 2114550"/>
              <a:gd name="connsiteX30" fmla="*/ 219075 w 3609975"/>
              <a:gd name="connsiteY30" fmla="*/ 390525 h 2114550"/>
              <a:gd name="connsiteX31" fmla="*/ 66675 w 3609975"/>
              <a:gd name="connsiteY31" fmla="*/ 495300 h 2114550"/>
              <a:gd name="connsiteX32" fmla="*/ 0 w 3609975"/>
              <a:gd name="connsiteY32" fmla="*/ 666750 h 2114550"/>
              <a:gd name="connsiteX33" fmla="*/ 66675 w 3609975"/>
              <a:gd name="connsiteY33" fmla="*/ 733425 h 2114550"/>
              <a:gd name="connsiteX34" fmla="*/ 171450 w 3609975"/>
              <a:gd name="connsiteY34" fmla="*/ 742950 h 2114550"/>
              <a:gd name="connsiteX0" fmla="*/ 3609975 w 3609975"/>
              <a:gd name="connsiteY0" fmla="*/ 2066925 h 2114550"/>
              <a:gd name="connsiteX1" fmla="*/ 3562350 w 3609975"/>
              <a:gd name="connsiteY1" fmla="*/ 2105025 h 2114550"/>
              <a:gd name="connsiteX2" fmla="*/ 3438525 w 3609975"/>
              <a:gd name="connsiteY2" fmla="*/ 2076450 h 2114550"/>
              <a:gd name="connsiteX3" fmla="*/ 3343275 w 3609975"/>
              <a:gd name="connsiteY3" fmla="*/ 2114550 h 2114550"/>
              <a:gd name="connsiteX4" fmla="*/ 3286125 w 3609975"/>
              <a:gd name="connsiteY4" fmla="*/ 2047875 h 2114550"/>
              <a:gd name="connsiteX5" fmla="*/ 3228975 w 3609975"/>
              <a:gd name="connsiteY5" fmla="*/ 2047875 h 2114550"/>
              <a:gd name="connsiteX6" fmla="*/ 3162300 w 3609975"/>
              <a:gd name="connsiteY6" fmla="*/ 1971675 h 2114550"/>
              <a:gd name="connsiteX7" fmla="*/ 2962275 w 3609975"/>
              <a:gd name="connsiteY7" fmla="*/ 2000250 h 2114550"/>
              <a:gd name="connsiteX8" fmla="*/ 2838450 w 3609975"/>
              <a:gd name="connsiteY8" fmla="*/ 1943100 h 2114550"/>
              <a:gd name="connsiteX9" fmla="*/ 2847975 w 3609975"/>
              <a:gd name="connsiteY9" fmla="*/ 1847850 h 2114550"/>
              <a:gd name="connsiteX10" fmla="*/ 2695575 w 3609975"/>
              <a:gd name="connsiteY10" fmla="*/ 1647825 h 2114550"/>
              <a:gd name="connsiteX11" fmla="*/ 2676525 w 3609975"/>
              <a:gd name="connsiteY11" fmla="*/ 1466850 h 2114550"/>
              <a:gd name="connsiteX12" fmla="*/ 2562225 w 3609975"/>
              <a:gd name="connsiteY12" fmla="*/ 1276350 h 2114550"/>
              <a:gd name="connsiteX13" fmla="*/ 2419350 w 3609975"/>
              <a:gd name="connsiteY13" fmla="*/ 1190625 h 2114550"/>
              <a:gd name="connsiteX14" fmla="*/ 2324100 w 3609975"/>
              <a:gd name="connsiteY14" fmla="*/ 1209675 h 2114550"/>
              <a:gd name="connsiteX15" fmla="*/ 2238375 w 3609975"/>
              <a:gd name="connsiteY15" fmla="*/ 1143000 h 2114550"/>
              <a:gd name="connsiteX16" fmla="*/ 2114550 w 3609975"/>
              <a:gd name="connsiteY16" fmla="*/ 1104900 h 2114550"/>
              <a:gd name="connsiteX17" fmla="*/ 2066925 w 3609975"/>
              <a:gd name="connsiteY17" fmla="*/ 933450 h 2114550"/>
              <a:gd name="connsiteX18" fmla="*/ 1905000 w 3609975"/>
              <a:gd name="connsiteY18" fmla="*/ 819150 h 2114550"/>
              <a:gd name="connsiteX19" fmla="*/ 1943100 w 3609975"/>
              <a:gd name="connsiteY19" fmla="*/ 695325 h 2114550"/>
              <a:gd name="connsiteX20" fmla="*/ 1914525 w 3609975"/>
              <a:gd name="connsiteY20" fmla="*/ 457200 h 2114550"/>
              <a:gd name="connsiteX21" fmla="*/ 1809750 w 3609975"/>
              <a:gd name="connsiteY21" fmla="*/ 161925 h 2114550"/>
              <a:gd name="connsiteX22" fmla="*/ 1647825 w 3609975"/>
              <a:gd name="connsiteY22" fmla="*/ 171450 h 2114550"/>
              <a:gd name="connsiteX23" fmla="*/ 1552575 w 3609975"/>
              <a:gd name="connsiteY23" fmla="*/ 66675 h 2114550"/>
              <a:gd name="connsiteX24" fmla="*/ 1190625 w 3609975"/>
              <a:gd name="connsiteY24" fmla="*/ 47625 h 2114550"/>
              <a:gd name="connsiteX25" fmla="*/ 866775 w 3609975"/>
              <a:gd name="connsiteY25" fmla="*/ 104775 h 2114550"/>
              <a:gd name="connsiteX26" fmla="*/ 609600 w 3609975"/>
              <a:gd name="connsiteY26" fmla="*/ 95250 h 2114550"/>
              <a:gd name="connsiteX27" fmla="*/ 390525 w 3609975"/>
              <a:gd name="connsiteY27" fmla="*/ 0 h 2114550"/>
              <a:gd name="connsiteX28" fmla="*/ 152400 w 3609975"/>
              <a:gd name="connsiteY28" fmla="*/ 161925 h 2114550"/>
              <a:gd name="connsiteX29" fmla="*/ 209550 w 3609975"/>
              <a:gd name="connsiteY29" fmla="*/ 257175 h 2114550"/>
              <a:gd name="connsiteX30" fmla="*/ 219075 w 3609975"/>
              <a:gd name="connsiteY30" fmla="*/ 390525 h 2114550"/>
              <a:gd name="connsiteX31" fmla="*/ 66675 w 3609975"/>
              <a:gd name="connsiteY31" fmla="*/ 495300 h 2114550"/>
              <a:gd name="connsiteX32" fmla="*/ 0 w 3609975"/>
              <a:gd name="connsiteY32" fmla="*/ 666750 h 2114550"/>
              <a:gd name="connsiteX33" fmla="*/ 66675 w 3609975"/>
              <a:gd name="connsiteY33" fmla="*/ 733425 h 2114550"/>
              <a:gd name="connsiteX0" fmla="*/ 3609975 w 3609975"/>
              <a:gd name="connsiteY0" fmla="*/ 2066925 h 2114550"/>
              <a:gd name="connsiteX1" fmla="*/ 3562350 w 3609975"/>
              <a:gd name="connsiteY1" fmla="*/ 2105025 h 2114550"/>
              <a:gd name="connsiteX2" fmla="*/ 3438525 w 3609975"/>
              <a:gd name="connsiteY2" fmla="*/ 2076450 h 2114550"/>
              <a:gd name="connsiteX3" fmla="*/ 3343275 w 3609975"/>
              <a:gd name="connsiteY3" fmla="*/ 2114550 h 2114550"/>
              <a:gd name="connsiteX4" fmla="*/ 3286125 w 3609975"/>
              <a:gd name="connsiteY4" fmla="*/ 2047875 h 2114550"/>
              <a:gd name="connsiteX5" fmla="*/ 3228975 w 3609975"/>
              <a:gd name="connsiteY5" fmla="*/ 2047875 h 2114550"/>
              <a:gd name="connsiteX6" fmla="*/ 3162300 w 3609975"/>
              <a:gd name="connsiteY6" fmla="*/ 1971675 h 2114550"/>
              <a:gd name="connsiteX7" fmla="*/ 2962275 w 3609975"/>
              <a:gd name="connsiteY7" fmla="*/ 2000250 h 2114550"/>
              <a:gd name="connsiteX8" fmla="*/ 2838450 w 3609975"/>
              <a:gd name="connsiteY8" fmla="*/ 1943100 h 2114550"/>
              <a:gd name="connsiteX9" fmla="*/ 2847975 w 3609975"/>
              <a:gd name="connsiteY9" fmla="*/ 1847850 h 2114550"/>
              <a:gd name="connsiteX10" fmla="*/ 2695575 w 3609975"/>
              <a:gd name="connsiteY10" fmla="*/ 1647825 h 2114550"/>
              <a:gd name="connsiteX11" fmla="*/ 2676525 w 3609975"/>
              <a:gd name="connsiteY11" fmla="*/ 1466850 h 2114550"/>
              <a:gd name="connsiteX12" fmla="*/ 2562225 w 3609975"/>
              <a:gd name="connsiteY12" fmla="*/ 1276350 h 2114550"/>
              <a:gd name="connsiteX13" fmla="*/ 2419350 w 3609975"/>
              <a:gd name="connsiteY13" fmla="*/ 1190625 h 2114550"/>
              <a:gd name="connsiteX14" fmla="*/ 2324100 w 3609975"/>
              <a:gd name="connsiteY14" fmla="*/ 1209675 h 2114550"/>
              <a:gd name="connsiteX15" fmla="*/ 2238375 w 3609975"/>
              <a:gd name="connsiteY15" fmla="*/ 1143000 h 2114550"/>
              <a:gd name="connsiteX16" fmla="*/ 2114550 w 3609975"/>
              <a:gd name="connsiteY16" fmla="*/ 1104900 h 2114550"/>
              <a:gd name="connsiteX17" fmla="*/ 2066925 w 3609975"/>
              <a:gd name="connsiteY17" fmla="*/ 933450 h 2114550"/>
              <a:gd name="connsiteX18" fmla="*/ 1905000 w 3609975"/>
              <a:gd name="connsiteY18" fmla="*/ 819150 h 2114550"/>
              <a:gd name="connsiteX19" fmla="*/ 1943100 w 3609975"/>
              <a:gd name="connsiteY19" fmla="*/ 695325 h 2114550"/>
              <a:gd name="connsiteX20" fmla="*/ 1914525 w 3609975"/>
              <a:gd name="connsiteY20" fmla="*/ 457200 h 2114550"/>
              <a:gd name="connsiteX21" fmla="*/ 1809750 w 3609975"/>
              <a:gd name="connsiteY21" fmla="*/ 161925 h 2114550"/>
              <a:gd name="connsiteX22" fmla="*/ 1647825 w 3609975"/>
              <a:gd name="connsiteY22" fmla="*/ 171450 h 2114550"/>
              <a:gd name="connsiteX23" fmla="*/ 1552575 w 3609975"/>
              <a:gd name="connsiteY23" fmla="*/ 66675 h 2114550"/>
              <a:gd name="connsiteX24" fmla="*/ 1190625 w 3609975"/>
              <a:gd name="connsiteY24" fmla="*/ 47625 h 2114550"/>
              <a:gd name="connsiteX25" fmla="*/ 866775 w 3609975"/>
              <a:gd name="connsiteY25" fmla="*/ 104775 h 2114550"/>
              <a:gd name="connsiteX26" fmla="*/ 609600 w 3609975"/>
              <a:gd name="connsiteY26" fmla="*/ 95250 h 2114550"/>
              <a:gd name="connsiteX27" fmla="*/ 390525 w 3609975"/>
              <a:gd name="connsiteY27" fmla="*/ 0 h 2114550"/>
              <a:gd name="connsiteX28" fmla="*/ 152400 w 3609975"/>
              <a:gd name="connsiteY28" fmla="*/ 161925 h 2114550"/>
              <a:gd name="connsiteX29" fmla="*/ 209550 w 3609975"/>
              <a:gd name="connsiteY29" fmla="*/ 257175 h 2114550"/>
              <a:gd name="connsiteX30" fmla="*/ 219075 w 3609975"/>
              <a:gd name="connsiteY30" fmla="*/ 390525 h 2114550"/>
              <a:gd name="connsiteX31" fmla="*/ 66675 w 3609975"/>
              <a:gd name="connsiteY31" fmla="*/ 495300 h 2114550"/>
              <a:gd name="connsiteX32" fmla="*/ 0 w 3609975"/>
              <a:gd name="connsiteY32" fmla="*/ 666750 h 2114550"/>
              <a:gd name="connsiteX0" fmla="*/ 3543300 w 3543300"/>
              <a:gd name="connsiteY0" fmla="*/ 2066925 h 2114550"/>
              <a:gd name="connsiteX1" fmla="*/ 3495675 w 3543300"/>
              <a:gd name="connsiteY1" fmla="*/ 2105025 h 2114550"/>
              <a:gd name="connsiteX2" fmla="*/ 3371850 w 3543300"/>
              <a:gd name="connsiteY2" fmla="*/ 2076450 h 2114550"/>
              <a:gd name="connsiteX3" fmla="*/ 3276600 w 3543300"/>
              <a:gd name="connsiteY3" fmla="*/ 2114550 h 2114550"/>
              <a:gd name="connsiteX4" fmla="*/ 3219450 w 3543300"/>
              <a:gd name="connsiteY4" fmla="*/ 2047875 h 2114550"/>
              <a:gd name="connsiteX5" fmla="*/ 3162300 w 3543300"/>
              <a:gd name="connsiteY5" fmla="*/ 2047875 h 2114550"/>
              <a:gd name="connsiteX6" fmla="*/ 3095625 w 3543300"/>
              <a:gd name="connsiteY6" fmla="*/ 1971675 h 2114550"/>
              <a:gd name="connsiteX7" fmla="*/ 2895600 w 3543300"/>
              <a:gd name="connsiteY7" fmla="*/ 2000250 h 2114550"/>
              <a:gd name="connsiteX8" fmla="*/ 2771775 w 3543300"/>
              <a:gd name="connsiteY8" fmla="*/ 1943100 h 2114550"/>
              <a:gd name="connsiteX9" fmla="*/ 2781300 w 3543300"/>
              <a:gd name="connsiteY9" fmla="*/ 1847850 h 2114550"/>
              <a:gd name="connsiteX10" fmla="*/ 2628900 w 3543300"/>
              <a:gd name="connsiteY10" fmla="*/ 1647825 h 2114550"/>
              <a:gd name="connsiteX11" fmla="*/ 2609850 w 3543300"/>
              <a:gd name="connsiteY11" fmla="*/ 1466850 h 2114550"/>
              <a:gd name="connsiteX12" fmla="*/ 2495550 w 3543300"/>
              <a:gd name="connsiteY12" fmla="*/ 1276350 h 2114550"/>
              <a:gd name="connsiteX13" fmla="*/ 2352675 w 3543300"/>
              <a:gd name="connsiteY13" fmla="*/ 1190625 h 2114550"/>
              <a:gd name="connsiteX14" fmla="*/ 2257425 w 3543300"/>
              <a:gd name="connsiteY14" fmla="*/ 1209675 h 2114550"/>
              <a:gd name="connsiteX15" fmla="*/ 2171700 w 3543300"/>
              <a:gd name="connsiteY15" fmla="*/ 1143000 h 2114550"/>
              <a:gd name="connsiteX16" fmla="*/ 2047875 w 3543300"/>
              <a:gd name="connsiteY16" fmla="*/ 1104900 h 2114550"/>
              <a:gd name="connsiteX17" fmla="*/ 2000250 w 3543300"/>
              <a:gd name="connsiteY17" fmla="*/ 933450 h 2114550"/>
              <a:gd name="connsiteX18" fmla="*/ 1838325 w 3543300"/>
              <a:gd name="connsiteY18" fmla="*/ 819150 h 2114550"/>
              <a:gd name="connsiteX19" fmla="*/ 1876425 w 3543300"/>
              <a:gd name="connsiteY19" fmla="*/ 695325 h 2114550"/>
              <a:gd name="connsiteX20" fmla="*/ 1847850 w 3543300"/>
              <a:gd name="connsiteY20" fmla="*/ 457200 h 2114550"/>
              <a:gd name="connsiteX21" fmla="*/ 1743075 w 3543300"/>
              <a:gd name="connsiteY21" fmla="*/ 161925 h 2114550"/>
              <a:gd name="connsiteX22" fmla="*/ 1581150 w 3543300"/>
              <a:gd name="connsiteY22" fmla="*/ 171450 h 2114550"/>
              <a:gd name="connsiteX23" fmla="*/ 1485900 w 3543300"/>
              <a:gd name="connsiteY23" fmla="*/ 66675 h 2114550"/>
              <a:gd name="connsiteX24" fmla="*/ 1123950 w 3543300"/>
              <a:gd name="connsiteY24" fmla="*/ 47625 h 2114550"/>
              <a:gd name="connsiteX25" fmla="*/ 800100 w 3543300"/>
              <a:gd name="connsiteY25" fmla="*/ 104775 h 2114550"/>
              <a:gd name="connsiteX26" fmla="*/ 542925 w 3543300"/>
              <a:gd name="connsiteY26" fmla="*/ 95250 h 2114550"/>
              <a:gd name="connsiteX27" fmla="*/ 323850 w 3543300"/>
              <a:gd name="connsiteY27" fmla="*/ 0 h 2114550"/>
              <a:gd name="connsiteX28" fmla="*/ 85725 w 3543300"/>
              <a:gd name="connsiteY28" fmla="*/ 161925 h 2114550"/>
              <a:gd name="connsiteX29" fmla="*/ 142875 w 3543300"/>
              <a:gd name="connsiteY29" fmla="*/ 257175 h 2114550"/>
              <a:gd name="connsiteX30" fmla="*/ 152400 w 3543300"/>
              <a:gd name="connsiteY30" fmla="*/ 390525 h 2114550"/>
              <a:gd name="connsiteX31" fmla="*/ 0 w 3543300"/>
              <a:gd name="connsiteY31" fmla="*/ 495300 h 2114550"/>
              <a:gd name="connsiteX32" fmla="*/ 49097 w 3543300"/>
              <a:gd name="connsiteY32" fmla="*/ 666750 h 2114550"/>
              <a:gd name="connsiteX0" fmla="*/ 3543300 w 3543300"/>
              <a:gd name="connsiteY0" fmla="*/ 2107118 h 2154743"/>
              <a:gd name="connsiteX1" fmla="*/ 3495675 w 3543300"/>
              <a:gd name="connsiteY1" fmla="*/ 2145218 h 2154743"/>
              <a:gd name="connsiteX2" fmla="*/ 3371850 w 3543300"/>
              <a:gd name="connsiteY2" fmla="*/ 2116643 h 2154743"/>
              <a:gd name="connsiteX3" fmla="*/ 3276600 w 3543300"/>
              <a:gd name="connsiteY3" fmla="*/ 2154743 h 2154743"/>
              <a:gd name="connsiteX4" fmla="*/ 3219450 w 3543300"/>
              <a:gd name="connsiteY4" fmla="*/ 2088068 h 2154743"/>
              <a:gd name="connsiteX5" fmla="*/ 3162300 w 3543300"/>
              <a:gd name="connsiteY5" fmla="*/ 2088068 h 2154743"/>
              <a:gd name="connsiteX6" fmla="*/ 3095625 w 3543300"/>
              <a:gd name="connsiteY6" fmla="*/ 2011868 h 2154743"/>
              <a:gd name="connsiteX7" fmla="*/ 2895600 w 3543300"/>
              <a:gd name="connsiteY7" fmla="*/ 2040443 h 2154743"/>
              <a:gd name="connsiteX8" fmla="*/ 2771775 w 3543300"/>
              <a:gd name="connsiteY8" fmla="*/ 1983293 h 2154743"/>
              <a:gd name="connsiteX9" fmla="*/ 2781300 w 3543300"/>
              <a:gd name="connsiteY9" fmla="*/ 1888043 h 2154743"/>
              <a:gd name="connsiteX10" fmla="*/ 2628900 w 3543300"/>
              <a:gd name="connsiteY10" fmla="*/ 1688018 h 2154743"/>
              <a:gd name="connsiteX11" fmla="*/ 2609850 w 3543300"/>
              <a:gd name="connsiteY11" fmla="*/ 1507043 h 2154743"/>
              <a:gd name="connsiteX12" fmla="*/ 2495550 w 3543300"/>
              <a:gd name="connsiteY12" fmla="*/ 1316543 h 2154743"/>
              <a:gd name="connsiteX13" fmla="*/ 2352675 w 3543300"/>
              <a:gd name="connsiteY13" fmla="*/ 1230818 h 2154743"/>
              <a:gd name="connsiteX14" fmla="*/ 2257425 w 3543300"/>
              <a:gd name="connsiteY14" fmla="*/ 1249868 h 2154743"/>
              <a:gd name="connsiteX15" fmla="*/ 2171700 w 3543300"/>
              <a:gd name="connsiteY15" fmla="*/ 1183193 h 2154743"/>
              <a:gd name="connsiteX16" fmla="*/ 2047875 w 3543300"/>
              <a:gd name="connsiteY16" fmla="*/ 1145093 h 2154743"/>
              <a:gd name="connsiteX17" fmla="*/ 2000250 w 3543300"/>
              <a:gd name="connsiteY17" fmla="*/ 973643 h 2154743"/>
              <a:gd name="connsiteX18" fmla="*/ 1838325 w 3543300"/>
              <a:gd name="connsiteY18" fmla="*/ 859343 h 2154743"/>
              <a:gd name="connsiteX19" fmla="*/ 1876425 w 3543300"/>
              <a:gd name="connsiteY19" fmla="*/ 735518 h 2154743"/>
              <a:gd name="connsiteX20" fmla="*/ 1847850 w 3543300"/>
              <a:gd name="connsiteY20" fmla="*/ 497393 h 2154743"/>
              <a:gd name="connsiteX21" fmla="*/ 1743075 w 3543300"/>
              <a:gd name="connsiteY21" fmla="*/ 202118 h 2154743"/>
              <a:gd name="connsiteX22" fmla="*/ 1581150 w 3543300"/>
              <a:gd name="connsiteY22" fmla="*/ 211643 h 2154743"/>
              <a:gd name="connsiteX23" fmla="*/ 1485900 w 3543300"/>
              <a:gd name="connsiteY23" fmla="*/ 106868 h 2154743"/>
              <a:gd name="connsiteX24" fmla="*/ 1123950 w 3543300"/>
              <a:gd name="connsiteY24" fmla="*/ 87818 h 2154743"/>
              <a:gd name="connsiteX25" fmla="*/ 800100 w 3543300"/>
              <a:gd name="connsiteY25" fmla="*/ 144968 h 2154743"/>
              <a:gd name="connsiteX26" fmla="*/ 542925 w 3543300"/>
              <a:gd name="connsiteY26" fmla="*/ 135443 h 2154743"/>
              <a:gd name="connsiteX27" fmla="*/ 376474 w 3543300"/>
              <a:gd name="connsiteY27" fmla="*/ 0 h 2154743"/>
              <a:gd name="connsiteX28" fmla="*/ 85725 w 3543300"/>
              <a:gd name="connsiteY28" fmla="*/ 202118 h 2154743"/>
              <a:gd name="connsiteX29" fmla="*/ 142875 w 3543300"/>
              <a:gd name="connsiteY29" fmla="*/ 297368 h 2154743"/>
              <a:gd name="connsiteX30" fmla="*/ 152400 w 3543300"/>
              <a:gd name="connsiteY30" fmla="*/ 430718 h 2154743"/>
              <a:gd name="connsiteX31" fmla="*/ 0 w 3543300"/>
              <a:gd name="connsiteY31" fmla="*/ 535493 h 2154743"/>
              <a:gd name="connsiteX32" fmla="*/ 49097 w 3543300"/>
              <a:gd name="connsiteY32" fmla="*/ 706943 h 2154743"/>
              <a:gd name="connsiteX0" fmla="*/ 3543300 w 3543300"/>
              <a:gd name="connsiteY0" fmla="*/ 2107118 h 2154743"/>
              <a:gd name="connsiteX1" fmla="*/ 3495675 w 3543300"/>
              <a:gd name="connsiteY1" fmla="*/ 2145218 h 2154743"/>
              <a:gd name="connsiteX2" fmla="*/ 3371850 w 3543300"/>
              <a:gd name="connsiteY2" fmla="*/ 2116643 h 2154743"/>
              <a:gd name="connsiteX3" fmla="*/ 3276600 w 3543300"/>
              <a:gd name="connsiteY3" fmla="*/ 2154743 h 2154743"/>
              <a:gd name="connsiteX4" fmla="*/ 3219450 w 3543300"/>
              <a:gd name="connsiteY4" fmla="*/ 2088068 h 2154743"/>
              <a:gd name="connsiteX5" fmla="*/ 3162300 w 3543300"/>
              <a:gd name="connsiteY5" fmla="*/ 2088068 h 2154743"/>
              <a:gd name="connsiteX6" fmla="*/ 3095625 w 3543300"/>
              <a:gd name="connsiteY6" fmla="*/ 2011868 h 2154743"/>
              <a:gd name="connsiteX7" fmla="*/ 2895600 w 3543300"/>
              <a:gd name="connsiteY7" fmla="*/ 2040443 h 2154743"/>
              <a:gd name="connsiteX8" fmla="*/ 2771775 w 3543300"/>
              <a:gd name="connsiteY8" fmla="*/ 1983293 h 2154743"/>
              <a:gd name="connsiteX9" fmla="*/ 2781300 w 3543300"/>
              <a:gd name="connsiteY9" fmla="*/ 1888043 h 2154743"/>
              <a:gd name="connsiteX10" fmla="*/ 2628900 w 3543300"/>
              <a:gd name="connsiteY10" fmla="*/ 1688018 h 2154743"/>
              <a:gd name="connsiteX11" fmla="*/ 2609850 w 3543300"/>
              <a:gd name="connsiteY11" fmla="*/ 1507043 h 2154743"/>
              <a:gd name="connsiteX12" fmla="*/ 2495550 w 3543300"/>
              <a:gd name="connsiteY12" fmla="*/ 1316543 h 2154743"/>
              <a:gd name="connsiteX13" fmla="*/ 2352675 w 3543300"/>
              <a:gd name="connsiteY13" fmla="*/ 1230818 h 2154743"/>
              <a:gd name="connsiteX14" fmla="*/ 2257425 w 3543300"/>
              <a:gd name="connsiteY14" fmla="*/ 1249868 h 2154743"/>
              <a:gd name="connsiteX15" fmla="*/ 2171700 w 3543300"/>
              <a:gd name="connsiteY15" fmla="*/ 1183193 h 2154743"/>
              <a:gd name="connsiteX16" fmla="*/ 2047875 w 3543300"/>
              <a:gd name="connsiteY16" fmla="*/ 1145093 h 2154743"/>
              <a:gd name="connsiteX17" fmla="*/ 2000250 w 3543300"/>
              <a:gd name="connsiteY17" fmla="*/ 973643 h 2154743"/>
              <a:gd name="connsiteX18" fmla="*/ 1838325 w 3543300"/>
              <a:gd name="connsiteY18" fmla="*/ 859343 h 2154743"/>
              <a:gd name="connsiteX19" fmla="*/ 1876425 w 3543300"/>
              <a:gd name="connsiteY19" fmla="*/ 735518 h 2154743"/>
              <a:gd name="connsiteX20" fmla="*/ 1847850 w 3543300"/>
              <a:gd name="connsiteY20" fmla="*/ 497393 h 2154743"/>
              <a:gd name="connsiteX21" fmla="*/ 1743075 w 3543300"/>
              <a:gd name="connsiteY21" fmla="*/ 202118 h 2154743"/>
              <a:gd name="connsiteX22" fmla="*/ 1581150 w 3543300"/>
              <a:gd name="connsiteY22" fmla="*/ 211643 h 2154743"/>
              <a:gd name="connsiteX23" fmla="*/ 1485900 w 3543300"/>
              <a:gd name="connsiteY23" fmla="*/ 106868 h 2154743"/>
              <a:gd name="connsiteX24" fmla="*/ 1123950 w 3543300"/>
              <a:gd name="connsiteY24" fmla="*/ 87818 h 2154743"/>
              <a:gd name="connsiteX25" fmla="*/ 800100 w 3543300"/>
              <a:gd name="connsiteY25" fmla="*/ 144968 h 2154743"/>
              <a:gd name="connsiteX26" fmla="*/ 595548 w 3543300"/>
              <a:gd name="connsiteY26" fmla="*/ 95249 h 2154743"/>
              <a:gd name="connsiteX27" fmla="*/ 376474 w 3543300"/>
              <a:gd name="connsiteY27" fmla="*/ 0 h 2154743"/>
              <a:gd name="connsiteX28" fmla="*/ 85725 w 3543300"/>
              <a:gd name="connsiteY28" fmla="*/ 202118 h 2154743"/>
              <a:gd name="connsiteX29" fmla="*/ 142875 w 3543300"/>
              <a:gd name="connsiteY29" fmla="*/ 297368 h 2154743"/>
              <a:gd name="connsiteX30" fmla="*/ 152400 w 3543300"/>
              <a:gd name="connsiteY30" fmla="*/ 430718 h 2154743"/>
              <a:gd name="connsiteX31" fmla="*/ 0 w 3543300"/>
              <a:gd name="connsiteY31" fmla="*/ 535493 h 2154743"/>
              <a:gd name="connsiteX32" fmla="*/ 49097 w 3543300"/>
              <a:gd name="connsiteY32" fmla="*/ 706943 h 2154743"/>
              <a:gd name="connsiteX0" fmla="*/ 3543300 w 3543300"/>
              <a:gd name="connsiteY0" fmla="*/ 2107118 h 2154743"/>
              <a:gd name="connsiteX1" fmla="*/ 3495675 w 3543300"/>
              <a:gd name="connsiteY1" fmla="*/ 2145218 h 2154743"/>
              <a:gd name="connsiteX2" fmla="*/ 3371850 w 3543300"/>
              <a:gd name="connsiteY2" fmla="*/ 2116643 h 2154743"/>
              <a:gd name="connsiteX3" fmla="*/ 3276600 w 3543300"/>
              <a:gd name="connsiteY3" fmla="*/ 2154743 h 2154743"/>
              <a:gd name="connsiteX4" fmla="*/ 3219450 w 3543300"/>
              <a:gd name="connsiteY4" fmla="*/ 2088068 h 2154743"/>
              <a:gd name="connsiteX5" fmla="*/ 3162300 w 3543300"/>
              <a:gd name="connsiteY5" fmla="*/ 2088068 h 2154743"/>
              <a:gd name="connsiteX6" fmla="*/ 3095625 w 3543300"/>
              <a:gd name="connsiteY6" fmla="*/ 2011868 h 2154743"/>
              <a:gd name="connsiteX7" fmla="*/ 2895600 w 3543300"/>
              <a:gd name="connsiteY7" fmla="*/ 2040443 h 2154743"/>
              <a:gd name="connsiteX8" fmla="*/ 2771775 w 3543300"/>
              <a:gd name="connsiteY8" fmla="*/ 1983293 h 2154743"/>
              <a:gd name="connsiteX9" fmla="*/ 2781300 w 3543300"/>
              <a:gd name="connsiteY9" fmla="*/ 1888043 h 2154743"/>
              <a:gd name="connsiteX10" fmla="*/ 2628900 w 3543300"/>
              <a:gd name="connsiteY10" fmla="*/ 1688018 h 2154743"/>
              <a:gd name="connsiteX11" fmla="*/ 2609850 w 3543300"/>
              <a:gd name="connsiteY11" fmla="*/ 1507043 h 2154743"/>
              <a:gd name="connsiteX12" fmla="*/ 2495550 w 3543300"/>
              <a:gd name="connsiteY12" fmla="*/ 1316543 h 2154743"/>
              <a:gd name="connsiteX13" fmla="*/ 2352675 w 3543300"/>
              <a:gd name="connsiteY13" fmla="*/ 1230818 h 2154743"/>
              <a:gd name="connsiteX14" fmla="*/ 2257425 w 3543300"/>
              <a:gd name="connsiteY14" fmla="*/ 1249868 h 2154743"/>
              <a:gd name="connsiteX15" fmla="*/ 2171700 w 3543300"/>
              <a:gd name="connsiteY15" fmla="*/ 1183193 h 2154743"/>
              <a:gd name="connsiteX16" fmla="*/ 2047875 w 3543300"/>
              <a:gd name="connsiteY16" fmla="*/ 1145093 h 2154743"/>
              <a:gd name="connsiteX17" fmla="*/ 2000250 w 3543300"/>
              <a:gd name="connsiteY17" fmla="*/ 973643 h 2154743"/>
              <a:gd name="connsiteX18" fmla="*/ 1838325 w 3543300"/>
              <a:gd name="connsiteY18" fmla="*/ 859343 h 2154743"/>
              <a:gd name="connsiteX19" fmla="*/ 1876425 w 3543300"/>
              <a:gd name="connsiteY19" fmla="*/ 735518 h 2154743"/>
              <a:gd name="connsiteX20" fmla="*/ 1847850 w 3543300"/>
              <a:gd name="connsiteY20" fmla="*/ 497393 h 2154743"/>
              <a:gd name="connsiteX21" fmla="*/ 1743075 w 3543300"/>
              <a:gd name="connsiteY21" fmla="*/ 202118 h 2154743"/>
              <a:gd name="connsiteX22" fmla="*/ 1581150 w 3543300"/>
              <a:gd name="connsiteY22" fmla="*/ 211643 h 2154743"/>
              <a:gd name="connsiteX23" fmla="*/ 1485900 w 3543300"/>
              <a:gd name="connsiteY23" fmla="*/ 106868 h 2154743"/>
              <a:gd name="connsiteX24" fmla="*/ 1123950 w 3543300"/>
              <a:gd name="connsiteY24" fmla="*/ 87818 h 2154743"/>
              <a:gd name="connsiteX25" fmla="*/ 800100 w 3543300"/>
              <a:gd name="connsiteY25" fmla="*/ 84678 h 2154743"/>
              <a:gd name="connsiteX26" fmla="*/ 595548 w 3543300"/>
              <a:gd name="connsiteY26" fmla="*/ 95249 h 2154743"/>
              <a:gd name="connsiteX27" fmla="*/ 376474 w 3543300"/>
              <a:gd name="connsiteY27" fmla="*/ 0 h 2154743"/>
              <a:gd name="connsiteX28" fmla="*/ 85725 w 3543300"/>
              <a:gd name="connsiteY28" fmla="*/ 202118 h 2154743"/>
              <a:gd name="connsiteX29" fmla="*/ 142875 w 3543300"/>
              <a:gd name="connsiteY29" fmla="*/ 297368 h 2154743"/>
              <a:gd name="connsiteX30" fmla="*/ 152400 w 3543300"/>
              <a:gd name="connsiteY30" fmla="*/ 430718 h 2154743"/>
              <a:gd name="connsiteX31" fmla="*/ 0 w 3543300"/>
              <a:gd name="connsiteY31" fmla="*/ 535493 h 2154743"/>
              <a:gd name="connsiteX32" fmla="*/ 49097 w 3543300"/>
              <a:gd name="connsiteY32" fmla="*/ 706943 h 2154743"/>
              <a:gd name="connsiteX0" fmla="*/ 3543300 w 3543300"/>
              <a:gd name="connsiteY0" fmla="*/ 2107118 h 2154743"/>
              <a:gd name="connsiteX1" fmla="*/ 3495675 w 3543300"/>
              <a:gd name="connsiteY1" fmla="*/ 2145218 h 2154743"/>
              <a:gd name="connsiteX2" fmla="*/ 3371850 w 3543300"/>
              <a:gd name="connsiteY2" fmla="*/ 2116643 h 2154743"/>
              <a:gd name="connsiteX3" fmla="*/ 3276600 w 3543300"/>
              <a:gd name="connsiteY3" fmla="*/ 2154743 h 2154743"/>
              <a:gd name="connsiteX4" fmla="*/ 3219450 w 3543300"/>
              <a:gd name="connsiteY4" fmla="*/ 2088068 h 2154743"/>
              <a:gd name="connsiteX5" fmla="*/ 3162300 w 3543300"/>
              <a:gd name="connsiteY5" fmla="*/ 2088068 h 2154743"/>
              <a:gd name="connsiteX6" fmla="*/ 3095625 w 3543300"/>
              <a:gd name="connsiteY6" fmla="*/ 2011868 h 2154743"/>
              <a:gd name="connsiteX7" fmla="*/ 2895600 w 3543300"/>
              <a:gd name="connsiteY7" fmla="*/ 2040443 h 2154743"/>
              <a:gd name="connsiteX8" fmla="*/ 2771775 w 3543300"/>
              <a:gd name="connsiteY8" fmla="*/ 1983293 h 2154743"/>
              <a:gd name="connsiteX9" fmla="*/ 2781300 w 3543300"/>
              <a:gd name="connsiteY9" fmla="*/ 1888043 h 2154743"/>
              <a:gd name="connsiteX10" fmla="*/ 2628900 w 3543300"/>
              <a:gd name="connsiteY10" fmla="*/ 1688018 h 2154743"/>
              <a:gd name="connsiteX11" fmla="*/ 2609850 w 3543300"/>
              <a:gd name="connsiteY11" fmla="*/ 1507043 h 2154743"/>
              <a:gd name="connsiteX12" fmla="*/ 2495550 w 3543300"/>
              <a:gd name="connsiteY12" fmla="*/ 1316543 h 2154743"/>
              <a:gd name="connsiteX13" fmla="*/ 2352675 w 3543300"/>
              <a:gd name="connsiteY13" fmla="*/ 1230818 h 2154743"/>
              <a:gd name="connsiteX14" fmla="*/ 2257425 w 3543300"/>
              <a:gd name="connsiteY14" fmla="*/ 1249868 h 2154743"/>
              <a:gd name="connsiteX15" fmla="*/ 2171700 w 3543300"/>
              <a:gd name="connsiteY15" fmla="*/ 1183193 h 2154743"/>
              <a:gd name="connsiteX16" fmla="*/ 2047875 w 3543300"/>
              <a:gd name="connsiteY16" fmla="*/ 1145093 h 2154743"/>
              <a:gd name="connsiteX17" fmla="*/ 2000250 w 3543300"/>
              <a:gd name="connsiteY17" fmla="*/ 973643 h 2154743"/>
              <a:gd name="connsiteX18" fmla="*/ 1838325 w 3543300"/>
              <a:gd name="connsiteY18" fmla="*/ 859343 h 2154743"/>
              <a:gd name="connsiteX19" fmla="*/ 1876425 w 3543300"/>
              <a:gd name="connsiteY19" fmla="*/ 735518 h 2154743"/>
              <a:gd name="connsiteX20" fmla="*/ 1847850 w 3543300"/>
              <a:gd name="connsiteY20" fmla="*/ 497393 h 2154743"/>
              <a:gd name="connsiteX21" fmla="*/ 1743075 w 3543300"/>
              <a:gd name="connsiteY21" fmla="*/ 202118 h 2154743"/>
              <a:gd name="connsiteX22" fmla="*/ 1581150 w 3543300"/>
              <a:gd name="connsiteY22" fmla="*/ 211643 h 2154743"/>
              <a:gd name="connsiteX23" fmla="*/ 1485900 w 3543300"/>
              <a:gd name="connsiteY23" fmla="*/ 106868 h 2154743"/>
              <a:gd name="connsiteX24" fmla="*/ 1123950 w 3543300"/>
              <a:gd name="connsiteY24" fmla="*/ 47624 h 2154743"/>
              <a:gd name="connsiteX25" fmla="*/ 800100 w 3543300"/>
              <a:gd name="connsiteY25" fmla="*/ 84678 h 2154743"/>
              <a:gd name="connsiteX26" fmla="*/ 595548 w 3543300"/>
              <a:gd name="connsiteY26" fmla="*/ 95249 h 2154743"/>
              <a:gd name="connsiteX27" fmla="*/ 376474 w 3543300"/>
              <a:gd name="connsiteY27" fmla="*/ 0 h 2154743"/>
              <a:gd name="connsiteX28" fmla="*/ 85725 w 3543300"/>
              <a:gd name="connsiteY28" fmla="*/ 202118 h 2154743"/>
              <a:gd name="connsiteX29" fmla="*/ 142875 w 3543300"/>
              <a:gd name="connsiteY29" fmla="*/ 297368 h 2154743"/>
              <a:gd name="connsiteX30" fmla="*/ 152400 w 3543300"/>
              <a:gd name="connsiteY30" fmla="*/ 430718 h 2154743"/>
              <a:gd name="connsiteX31" fmla="*/ 0 w 3543300"/>
              <a:gd name="connsiteY31" fmla="*/ 535493 h 2154743"/>
              <a:gd name="connsiteX32" fmla="*/ 49097 w 3543300"/>
              <a:gd name="connsiteY32" fmla="*/ 706943 h 21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43300" h="2154743">
                <a:moveTo>
                  <a:pt x="3543300" y="2107118"/>
                </a:moveTo>
                <a:lnTo>
                  <a:pt x="3495675" y="2145218"/>
                </a:lnTo>
                <a:lnTo>
                  <a:pt x="3371850" y="2116643"/>
                </a:lnTo>
                <a:lnTo>
                  <a:pt x="3276600" y="2154743"/>
                </a:lnTo>
                <a:lnTo>
                  <a:pt x="3219450" y="2088068"/>
                </a:lnTo>
                <a:lnTo>
                  <a:pt x="3162300" y="2088068"/>
                </a:lnTo>
                <a:lnTo>
                  <a:pt x="3095625" y="2011868"/>
                </a:lnTo>
                <a:lnTo>
                  <a:pt x="2895600" y="2040443"/>
                </a:lnTo>
                <a:lnTo>
                  <a:pt x="2771775" y="1983293"/>
                </a:lnTo>
                <a:lnTo>
                  <a:pt x="2781300" y="1888043"/>
                </a:lnTo>
                <a:lnTo>
                  <a:pt x="2628900" y="1688018"/>
                </a:lnTo>
                <a:lnTo>
                  <a:pt x="2609850" y="1507043"/>
                </a:lnTo>
                <a:lnTo>
                  <a:pt x="2495550" y="1316543"/>
                </a:lnTo>
                <a:lnTo>
                  <a:pt x="2352675" y="1230818"/>
                </a:lnTo>
                <a:lnTo>
                  <a:pt x="2257425" y="1249868"/>
                </a:lnTo>
                <a:lnTo>
                  <a:pt x="2171700" y="1183193"/>
                </a:lnTo>
                <a:lnTo>
                  <a:pt x="2047875" y="1145093"/>
                </a:lnTo>
                <a:lnTo>
                  <a:pt x="2000250" y="973643"/>
                </a:lnTo>
                <a:lnTo>
                  <a:pt x="1838325" y="859343"/>
                </a:lnTo>
                <a:lnTo>
                  <a:pt x="1876425" y="735518"/>
                </a:lnTo>
                <a:lnTo>
                  <a:pt x="1847850" y="497393"/>
                </a:lnTo>
                <a:lnTo>
                  <a:pt x="1743075" y="202118"/>
                </a:lnTo>
                <a:lnTo>
                  <a:pt x="1581150" y="211643"/>
                </a:lnTo>
                <a:lnTo>
                  <a:pt x="1485900" y="106868"/>
                </a:lnTo>
                <a:lnTo>
                  <a:pt x="1123950" y="47624"/>
                </a:lnTo>
                <a:lnTo>
                  <a:pt x="800100" y="84678"/>
                </a:lnTo>
                <a:lnTo>
                  <a:pt x="595548" y="95249"/>
                </a:lnTo>
                <a:lnTo>
                  <a:pt x="376474" y="0"/>
                </a:lnTo>
                <a:lnTo>
                  <a:pt x="85725" y="202118"/>
                </a:lnTo>
                <a:lnTo>
                  <a:pt x="142875" y="297368"/>
                </a:lnTo>
                <a:lnTo>
                  <a:pt x="152400" y="430718"/>
                </a:lnTo>
                <a:lnTo>
                  <a:pt x="0" y="535493"/>
                </a:lnTo>
                <a:lnTo>
                  <a:pt x="49097" y="706943"/>
                </a:lnTo>
              </a:path>
            </a:pathLst>
          </a:custGeom>
          <a:ln w="76200">
            <a:solidFill>
              <a:srgbClr val="FF00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0" y="0"/>
            <a:ext cx="9144000" cy="707886"/>
          </a:xfrm>
          <a:prstGeom prst="rect">
            <a:avLst/>
          </a:prstGeom>
          <a:solidFill>
            <a:srgbClr val="D6ECF2"/>
          </a:solid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MISSOURI RIVER</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10" name="Rectangle 9"/>
          <p:cNvSpPr/>
          <p:nvPr/>
        </p:nvSpPr>
        <p:spPr>
          <a:xfrm>
            <a:off x="0" y="685800"/>
            <a:ext cx="9144000" cy="707886"/>
          </a:xfrm>
          <a:prstGeom prst="rect">
            <a:avLst/>
          </a:prstGeom>
          <a:solidFill>
            <a:srgbClr val="D6ECF2"/>
          </a:solidFill>
        </p:spPr>
        <p:txBody>
          <a:bodyPr wrap="square">
            <a:spAutoFit/>
          </a:bodyPr>
          <a:lstStyle/>
          <a:p>
            <a:pPr algn="ctr"/>
            <a:r>
              <a:rPr lang="en-US" sz="4000" b="1" dirty="0" smtClean="0">
                <a:effectLst>
                  <a:outerShdw dist="50800" dir="5400000" algn="ctr" rotWithShape="0">
                    <a:schemeClr val="bg1"/>
                  </a:outerShdw>
                </a:effectLst>
              </a:rPr>
              <a:t>River’s Origin - Glaciation</a:t>
            </a:r>
            <a:endParaRPr lang="en-US" sz="4000" b="1" dirty="0">
              <a:effectLst>
                <a:outerShdw dist="50800" dir="5400000" algn="ctr" rotWithShape="0">
                  <a:schemeClr val="bg1"/>
                </a:outerShdw>
              </a:effectLst>
            </a:endParaRPr>
          </a:p>
        </p:txBody>
      </p:sp>
      <p:sp>
        <p:nvSpPr>
          <p:cNvPr id="11" name="Freeform 10"/>
          <p:cNvSpPr/>
          <p:nvPr/>
        </p:nvSpPr>
        <p:spPr>
          <a:xfrm rot="158870">
            <a:off x="4710580" y="2095088"/>
            <a:ext cx="1257300" cy="3810000"/>
          </a:xfrm>
          <a:custGeom>
            <a:avLst/>
            <a:gdLst>
              <a:gd name="connsiteX0" fmla="*/ 1257300 w 1257300"/>
              <a:gd name="connsiteY0" fmla="*/ 3810000 h 3810000"/>
              <a:gd name="connsiteX1" fmla="*/ 885825 w 1257300"/>
              <a:gd name="connsiteY1" fmla="*/ 3629025 h 3810000"/>
              <a:gd name="connsiteX2" fmla="*/ 866775 w 1257300"/>
              <a:gd name="connsiteY2" fmla="*/ 3514725 h 3810000"/>
              <a:gd name="connsiteX3" fmla="*/ 942975 w 1257300"/>
              <a:gd name="connsiteY3" fmla="*/ 3305175 h 3810000"/>
              <a:gd name="connsiteX4" fmla="*/ 923925 w 1257300"/>
              <a:gd name="connsiteY4" fmla="*/ 3181350 h 3810000"/>
              <a:gd name="connsiteX5" fmla="*/ 895350 w 1257300"/>
              <a:gd name="connsiteY5" fmla="*/ 2943225 h 3810000"/>
              <a:gd name="connsiteX6" fmla="*/ 1076325 w 1257300"/>
              <a:gd name="connsiteY6" fmla="*/ 2647950 h 3810000"/>
              <a:gd name="connsiteX7" fmla="*/ 1114425 w 1257300"/>
              <a:gd name="connsiteY7" fmla="*/ 2381250 h 3810000"/>
              <a:gd name="connsiteX8" fmla="*/ 1181100 w 1257300"/>
              <a:gd name="connsiteY8" fmla="*/ 2276475 h 3810000"/>
              <a:gd name="connsiteX9" fmla="*/ 1076325 w 1257300"/>
              <a:gd name="connsiteY9" fmla="*/ 2095500 h 3810000"/>
              <a:gd name="connsiteX10" fmla="*/ 952500 w 1257300"/>
              <a:gd name="connsiteY10" fmla="*/ 2028825 h 3810000"/>
              <a:gd name="connsiteX11" fmla="*/ 923925 w 1257300"/>
              <a:gd name="connsiteY11" fmla="*/ 1866900 h 3810000"/>
              <a:gd name="connsiteX12" fmla="*/ 752475 w 1257300"/>
              <a:gd name="connsiteY12" fmla="*/ 1714500 h 3810000"/>
              <a:gd name="connsiteX13" fmla="*/ 695325 w 1257300"/>
              <a:gd name="connsiteY13" fmla="*/ 1590675 h 3810000"/>
              <a:gd name="connsiteX14" fmla="*/ 790575 w 1257300"/>
              <a:gd name="connsiteY14" fmla="*/ 1295400 h 3810000"/>
              <a:gd name="connsiteX15" fmla="*/ 866775 w 1257300"/>
              <a:gd name="connsiteY15" fmla="*/ 1200150 h 3810000"/>
              <a:gd name="connsiteX16" fmla="*/ 838200 w 1257300"/>
              <a:gd name="connsiteY16" fmla="*/ 1143000 h 3810000"/>
              <a:gd name="connsiteX17" fmla="*/ 704850 w 1257300"/>
              <a:gd name="connsiteY17" fmla="*/ 990600 h 3810000"/>
              <a:gd name="connsiteX18" fmla="*/ 676275 w 1257300"/>
              <a:gd name="connsiteY18" fmla="*/ 771525 h 3810000"/>
              <a:gd name="connsiteX19" fmla="*/ 619125 w 1257300"/>
              <a:gd name="connsiteY19" fmla="*/ 742950 h 3810000"/>
              <a:gd name="connsiteX20" fmla="*/ 419100 w 1257300"/>
              <a:gd name="connsiteY20" fmla="*/ 628650 h 3810000"/>
              <a:gd name="connsiteX21" fmla="*/ 400050 w 1257300"/>
              <a:gd name="connsiteY21" fmla="*/ 504825 h 3810000"/>
              <a:gd name="connsiteX22" fmla="*/ 285750 w 1257300"/>
              <a:gd name="connsiteY22" fmla="*/ 409575 h 3810000"/>
              <a:gd name="connsiteX23" fmla="*/ 190500 w 1257300"/>
              <a:gd name="connsiteY23" fmla="*/ 361950 h 3810000"/>
              <a:gd name="connsiteX24" fmla="*/ 161925 w 1257300"/>
              <a:gd name="connsiteY24" fmla="*/ 200025 h 3810000"/>
              <a:gd name="connsiteX25" fmla="*/ 257175 w 1257300"/>
              <a:gd name="connsiteY25" fmla="*/ 85725 h 3810000"/>
              <a:gd name="connsiteX26" fmla="*/ 161925 w 1257300"/>
              <a:gd name="connsiteY26" fmla="*/ 28575 h 3810000"/>
              <a:gd name="connsiteX27" fmla="*/ 66675 w 1257300"/>
              <a:gd name="connsiteY27" fmla="*/ 0 h 3810000"/>
              <a:gd name="connsiteX28" fmla="*/ 0 w 1257300"/>
              <a:gd name="connsiteY28" fmla="*/ 66675 h 3810000"/>
              <a:gd name="connsiteX29" fmla="*/ 0 w 1257300"/>
              <a:gd name="connsiteY29" fmla="*/ 5715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7300" h="3810000">
                <a:moveTo>
                  <a:pt x="1257300" y="3810000"/>
                </a:moveTo>
                <a:lnTo>
                  <a:pt x="885825" y="3629025"/>
                </a:lnTo>
                <a:lnTo>
                  <a:pt x="866775" y="3514725"/>
                </a:lnTo>
                <a:lnTo>
                  <a:pt x="942975" y="3305175"/>
                </a:lnTo>
                <a:lnTo>
                  <a:pt x="923925" y="3181350"/>
                </a:lnTo>
                <a:lnTo>
                  <a:pt x="895350" y="2943225"/>
                </a:lnTo>
                <a:lnTo>
                  <a:pt x="1076325" y="2647950"/>
                </a:lnTo>
                <a:lnTo>
                  <a:pt x="1114425" y="2381250"/>
                </a:lnTo>
                <a:lnTo>
                  <a:pt x="1181100" y="2276475"/>
                </a:lnTo>
                <a:lnTo>
                  <a:pt x="1076325" y="2095500"/>
                </a:lnTo>
                <a:lnTo>
                  <a:pt x="952500" y="2028825"/>
                </a:lnTo>
                <a:lnTo>
                  <a:pt x="923925" y="1866900"/>
                </a:lnTo>
                <a:lnTo>
                  <a:pt x="752475" y="1714500"/>
                </a:lnTo>
                <a:lnTo>
                  <a:pt x="695325" y="1590675"/>
                </a:lnTo>
                <a:lnTo>
                  <a:pt x="790575" y="1295400"/>
                </a:lnTo>
                <a:lnTo>
                  <a:pt x="866775" y="1200150"/>
                </a:lnTo>
                <a:lnTo>
                  <a:pt x="838200" y="1143000"/>
                </a:lnTo>
                <a:lnTo>
                  <a:pt x="704850" y="990600"/>
                </a:lnTo>
                <a:lnTo>
                  <a:pt x="676275" y="771525"/>
                </a:lnTo>
                <a:lnTo>
                  <a:pt x="619125" y="742950"/>
                </a:lnTo>
                <a:lnTo>
                  <a:pt x="419100" y="628650"/>
                </a:lnTo>
                <a:lnTo>
                  <a:pt x="400050" y="504825"/>
                </a:lnTo>
                <a:lnTo>
                  <a:pt x="285750" y="409575"/>
                </a:lnTo>
                <a:lnTo>
                  <a:pt x="190500" y="361950"/>
                </a:lnTo>
                <a:lnTo>
                  <a:pt x="161925" y="200025"/>
                </a:lnTo>
                <a:lnTo>
                  <a:pt x="257175" y="85725"/>
                </a:lnTo>
                <a:lnTo>
                  <a:pt x="161925" y="28575"/>
                </a:lnTo>
                <a:lnTo>
                  <a:pt x="66675" y="0"/>
                </a:lnTo>
                <a:lnTo>
                  <a:pt x="0" y="66675"/>
                </a:lnTo>
                <a:lnTo>
                  <a:pt x="0" y="57150"/>
                </a:lnTo>
              </a:path>
            </a:pathLst>
          </a:custGeom>
          <a:ln w="57150">
            <a:solidFill>
              <a:srgbClr val="FFFF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492369" y="1436355"/>
            <a:ext cx="8209504" cy="2546141"/>
          </a:xfrm>
          <a:custGeom>
            <a:avLst/>
            <a:gdLst>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56361 w 8209504"/>
              <a:gd name="connsiteY4" fmla="*/ 1567543 h 2491992"/>
              <a:gd name="connsiteX5" fmla="*/ 7486022 w 8209504"/>
              <a:gd name="connsiteY5" fmla="*/ 1597688 h 2491992"/>
              <a:gd name="connsiteX6" fmla="*/ 7174523 w 8209504"/>
              <a:gd name="connsiteY6" fmla="*/ 1647930 h 2491992"/>
              <a:gd name="connsiteX7" fmla="*/ 7104185 w 8209504"/>
              <a:gd name="connsiteY7" fmla="*/ 1446963 h 2491992"/>
              <a:gd name="connsiteX8" fmla="*/ 6973556 w 8209504"/>
              <a:gd name="connsiteY8" fmla="*/ 1436915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91719 w 8209504"/>
              <a:gd name="connsiteY14" fmla="*/ 1979526 h 2491992"/>
              <a:gd name="connsiteX15" fmla="*/ 6380704 w 8209504"/>
              <a:gd name="connsiteY15" fmla="*/ 2039816 h 2491992"/>
              <a:gd name="connsiteX16" fmla="*/ 6350558 w 8209504"/>
              <a:gd name="connsiteY16" fmla="*/ 2190541 h 2491992"/>
              <a:gd name="connsiteX17" fmla="*/ 6280220 w 8209504"/>
              <a:gd name="connsiteY17" fmla="*/ 2270928 h 2491992"/>
              <a:gd name="connsiteX18" fmla="*/ 6089301 w 8209504"/>
              <a:gd name="connsiteY18" fmla="*/ 2260879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56361 w 8209504"/>
              <a:gd name="connsiteY4" fmla="*/ 1567543 h 2491992"/>
              <a:gd name="connsiteX5" fmla="*/ 7458668 w 8209504"/>
              <a:gd name="connsiteY5" fmla="*/ 1625042 h 2491992"/>
              <a:gd name="connsiteX6" fmla="*/ 7174523 w 8209504"/>
              <a:gd name="connsiteY6" fmla="*/ 1647930 h 2491992"/>
              <a:gd name="connsiteX7" fmla="*/ 7104185 w 8209504"/>
              <a:gd name="connsiteY7" fmla="*/ 1446963 h 2491992"/>
              <a:gd name="connsiteX8" fmla="*/ 6973556 w 8209504"/>
              <a:gd name="connsiteY8" fmla="*/ 1436915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91719 w 8209504"/>
              <a:gd name="connsiteY14" fmla="*/ 1979526 h 2491992"/>
              <a:gd name="connsiteX15" fmla="*/ 6380704 w 8209504"/>
              <a:gd name="connsiteY15" fmla="*/ 2039816 h 2491992"/>
              <a:gd name="connsiteX16" fmla="*/ 6350558 w 8209504"/>
              <a:gd name="connsiteY16" fmla="*/ 2190541 h 2491992"/>
              <a:gd name="connsiteX17" fmla="*/ 6280220 w 8209504"/>
              <a:gd name="connsiteY17" fmla="*/ 2270928 h 2491992"/>
              <a:gd name="connsiteX18" fmla="*/ 6089301 w 8209504"/>
              <a:gd name="connsiteY18" fmla="*/ 2260879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174523 w 8209504"/>
              <a:gd name="connsiteY6" fmla="*/ 1647930 h 2491992"/>
              <a:gd name="connsiteX7" fmla="*/ 7104185 w 8209504"/>
              <a:gd name="connsiteY7" fmla="*/ 1446963 h 2491992"/>
              <a:gd name="connsiteX8" fmla="*/ 6973556 w 8209504"/>
              <a:gd name="connsiteY8" fmla="*/ 1436915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91719 w 8209504"/>
              <a:gd name="connsiteY14" fmla="*/ 1979526 h 2491992"/>
              <a:gd name="connsiteX15" fmla="*/ 6380704 w 8209504"/>
              <a:gd name="connsiteY15" fmla="*/ 2039816 h 2491992"/>
              <a:gd name="connsiteX16" fmla="*/ 6350558 w 8209504"/>
              <a:gd name="connsiteY16" fmla="*/ 2190541 h 2491992"/>
              <a:gd name="connsiteX17" fmla="*/ 6280220 w 8209504"/>
              <a:gd name="connsiteY17" fmla="*/ 2270928 h 2491992"/>
              <a:gd name="connsiteX18" fmla="*/ 6089301 w 8209504"/>
              <a:gd name="connsiteY18" fmla="*/ 2260879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174523 w 8209504"/>
              <a:gd name="connsiteY6" fmla="*/ 1647930 h 2491992"/>
              <a:gd name="connsiteX7" fmla="*/ 7123723 w 8209504"/>
              <a:gd name="connsiteY7" fmla="*/ 1454778 h 2491992"/>
              <a:gd name="connsiteX8" fmla="*/ 6973556 w 8209504"/>
              <a:gd name="connsiteY8" fmla="*/ 1436915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91719 w 8209504"/>
              <a:gd name="connsiteY14" fmla="*/ 1979526 h 2491992"/>
              <a:gd name="connsiteX15" fmla="*/ 6380704 w 8209504"/>
              <a:gd name="connsiteY15" fmla="*/ 2039816 h 2491992"/>
              <a:gd name="connsiteX16" fmla="*/ 6350558 w 8209504"/>
              <a:gd name="connsiteY16" fmla="*/ 2190541 h 2491992"/>
              <a:gd name="connsiteX17" fmla="*/ 6280220 w 8209504"/>
              <a:gd name="connsiteY17" fmla="*/ 2270928 h 2491992"/>
              <a:gd name="connsiteX18" fmla="*/ 6089301 w 8209504"/>
              <a:gd name="connsiteY18" fmla="*/ 2260879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73556 w 8209504"/>
              <a:gd name="connsiteY8" fmla="*/ 1436915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91719 w 8209504"/>
              <a:gd name="connsiteY14" fmla="*/ 1979526 h 2491992"/>
              <a:gd name="connsiteX15" fmla="*/ 6380704 w 8209504"/>
              <a:gd name="connsiteY15" fmla="*/ 2039816 h 2491992"/>
              <a:gd name="connsiteX16" fmla="*/ 6350558 w 8209504"/>
              <a:gd name="connsiteY16" fmla="*/ 2190541 h 2491992"/>
              <a:gd name="connsiteX17" fmla="*/ 6280220 w 8209504"/>
              <a:gd name="connsiteY17" fmla="*/ 2270928 h 2491992"/>
              <a:gd name="connsiteX18" fmla="*/ 6089301 w 8209504"/>
              <a:gd name="connsiteY18" fmla="*/ 2260879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91719 w 8209504"/>
              <a:gd name="connsiteY14" fmla="*/ 1979526 h 2491992"/>
              <a:gd name="connsiteX15" fmla="*/ 6380704 w 8209504"/>
              <a:gd name="connsiteY15" fmla="*/ 2039816 h 2491992"/>
              <a:gd name="connsiteX16" fmla="*/ 6350558 w 8209504"/>
              <a:gd name="connsiteY16" fmla="*/ 2190541 h 2491992"/>
              <a:gd name="connsiteX17" fmla="*/ 6280220 w 8209504"/>
              <a:gd name="connsiteY17" fmla="*/ 2270928 h 2491992"/>
              <a:gd name="connsiteX18" fmla="*/ 6089301 w 8209504"/>
              <a:gd name="connsiteY18" fmla="*/ 2260879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50558 w 8209504"/>
              <a:gd name="connsiteY16" fmla="*/ 2190541 h 2491992"/>
              <a:gd name="connsiteX17" fmla="*/ 6280220 w 8209504"/>
              <a:gd name="connsiteY17" fmla="*/ 2270928 h 2491992"/>
              <a:gd name="connsiteX18" fmla="*/ 6089301 w 8209504"/>
              <a:gd name="connsiteY18" fmla="*/ 2260879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80220 w 8209504"/>
              <a:gd name="connsiteY17" fmla="*/ 2270928 h 2491992"/>
              <a:gd name="connsiteX18" fmla="*/ 6089301 w 8209504"/>
              <a:gd name="connsiteY18" fmla="*/ 2260879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41143 w 8209504"/>
              <a:gd name="connsiteY17" fmla="*/ 2294375 h 2491992"/>
              <a:gd name="connsiteX18" fmla="*/ 6089301 w 8209504"/>
              <a:gd name="connsiteY18" fmla="*/ 2260879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41143 w 8209504"/>
              <a:gd name="connsiteY17" fmla="*/ 2294375 h 2491992"/>
              <a:gd name="connsiteX18" fmla="*/ 6120562 w 8209504"/>
              <a:gd name="connsiteY18" fmla="*/ 2245248 h 2491992"/>
              <a:gd name="connsiteX19" fmla="*/ 6029011 w 8209504"/>
              <a:gd name="connsiteY19" fmla="*/ 2351315 h 2491992"/>
              <a:gd name="connsiteX20" fmla="*/ 5968721 w 8209504"/>
              <a:gd name="connsiteY20" fmla="*/ 2331218 h 2491992"/>
              <a:gd name="connsiteX21" fmla="*/ 5898383 w 8209504"/>
              <a:gd name="connsiteY21" fmla="*/ 2150348 h 2491992"/>
              <a:gd name="connsiteX22" fmla="*/ 5858189 w 8209504"/>
              <a:gd name="connsiteY22" fmla="*/ 2150348 h 2491992"/>
              <a:gd name="connsiteX23" fmla="*/ 5757706 w 8209504"/>
              <a:gd name="connsiteY23" fmla="*/ 2351315 h 2491992"/>
              <a:gd name="connsiteX24" fmla="*/ 5637126 w 8209504"/>
              <a:gd name="connsiteY24" fmla="*/ 2331218 h 2491992"/>
              <a:gd name="connsiteX25" fmla="*/ 5496449 w 8209504"/>
              <a:gd name="connsiteY25" fmla="*/ 2481943 h 2491992"/>
              <a:gd name="connsiteX26" fmla="*/ 5325627 w 8209504"/>
              <a:gd name="connsiteY26" fmla="*/ 2491992 h 2491992"/>
              <a:gd name="connsiteX27" fmla="*/ 5225143 w 8209504"/>
              <a:gd name="connsiteY27" fmla="*/ 2401556 h 2491992"/>
              <a:gd name="connsiteX28" fmla="*/ 5074418 w 8209504"/>
              <a:gd name="connsiteY28" fmla="*/ 2391508 h 2491992"/>
              <a:gd name="connsiteX29" fmla="*/ 4893547 w 8209504"/>
              <a:gd name="connsiteY29" fmla="*/ 2381460 h 2491992"/>
              <a:gd name="connsiteX30" fmla="*/ 4742822 w 8209504"/>
              <a:gd name="connsiteY30" fmla="*/ 2361363 h 2491992"/>
              <a:gd name="connsiteX31" fmla="*/ 4551904 w 8209504"/>
              <a:gd name="connsiteY31" fmla="*/ 2301073 h 2491992"/>
              <a:gd name="connsiteX32" fmla="*/ 4401178 w 8209504"/>
              <a:gd name="connsiteY32" fmla="*/ 2270928 h 2491992"/>
              <a:gd name="connsiteX33" fmla="*/ 4210260 w 8209504"/>
              <a:gd name="connsiteY33" fmla="*/ 2049864 h 2491992"/>
              <a:gd name="connsiteX34" fmla="*/ 4109776 w 8209504"/>
              <a:gd name="connsiteY34" fmla="*/ 1758462 h 2491992"/>
              <a:gd name="connsiteX35" fmla="*/ 3868616 w 8209504"/>
              <a:gd name="connsiteY35" fmla="*/ 1637882 h 2491992"/>
              <a:gd name="connsiteX36" fmla="*/ 3687745 w 8209504"/>
              <a:gd name="connsiteY36" fmla="*/ 1607737 h 2491992"/>
              <a:gd name="connsiteX37" fmla="*/ 3456633 w 8209504"/>
              <a:gd name="connsiteY37" fmla="*/ 1487156 h 2491992"/>
              <a:gd name="connsiteX38" fmla="*/ 3305908 w 8209504"/>
              <a:gd name="connsiteY38" fmla="*/ 1175657 h 2491992"/>
              <a:gd name="connsiteX39" fmla="*/ 3155183 w 8209504"/>
              <a:gd name="connsiteY39" fmla="*/ 934497 h 2491992"/>
              <a:gd name="connsiteX40" fmla="*/ 3004457 w 8209504"/>
              <a:gd name="connsiteY40" fmla="*/ 633046 h 2491992"/>
              <a:gd name="connsiteX41" fmla="*/ 2873829 w 8209504"/>
              <a:gd name="connsiteY41" fmla="*/ 582805 h 2491992"/>
              <a:gd name="connsiteX42" fmla="*/ 2783394 w 8209504"/>
              <a:gd name="connsiteY42" fmla="*/ 502418 h 2491992"/>
              <a:gd name="connsiteX43" fmla="*/ 2542233 w 8209504"/>
              <a:gd name="connsiteY43" fmla="*/ 532563 h 2491992"/>
              <a:gd name="connsiteX44" fmla="*/ 2441750 w 8209504"/>
              <a:gd name="connsiteY44" fmla="*/ 391886 h 2491992"/>
              <a:gd name="connsiteX45" fmla="*/ 2371411 w 8209504"/>
              <a:gd name="connsiteY45" fmla="*/ 331596 h 2491992"/>
              <a:gd name="connsiteX46" fmla="*/ 2311121 w 8209504"/>
              <a:gd name="connsiteY46" fmla="*/ 381838 h 2491992"/>
              <a:gd name="connsiteX47" fmla="*/ 2301073 w 8209504"/>
              <a:gd name="connsiteY47" fmla="*/ 542611 h 2491992"/>
              <a:gd name="connsiteX48" fmla="*/ 2080009 w 8209504"/>
              <a:gd name="connsiteY48" fmla="*/ 452176 h 2491992"/>
              <a:gd name="connsiteX49" fmla="*/ 1889090 w 8209504"/>
              <a:gd name="connsiteY49" fmla="*/ 341644 h 2491992"/>
              <a:gd name="connsiteX50" fmla="*/ 1708220 w 8209504"/>
              <a:gd name="connsiteY50" fmla="*/ 281354 h 2491992"/>
              <a:gd name="connsiteX51" fmla="*/ 1627833 w 8209504"/>
              <a:gd name="connsiteY51" fmla="*/ 60290 h 2491992"/>
              <a:gd name="connsiteX52" fmla="*/ 1557495 w 8209504"/>
              <a:gd name="connsiteY52" fmla="*/ 160774 h 2491992"/>
              <a:gd name="connsiteX53" fmla="*/ 1587640 w 8209504"/>
              <a:gd name="connsiteY53" fmla="*/ 371789 h 2491992"/>
              <a:gd name="connsiteX54" fmla="*/ 1617785 w 8209504"/>
              <a:gd name="connsiteY54" fmla="*/ 592853 h 2491992"/>
              <a:gd name="connsiteX55" fmla="*/ 1567543 w 8209504"/>
              <a:gd name="connsiteY55" fmla="*/ 602901 h 2491992"/>
              <a:gd name="connsiteX56" fmla="*/ 1426866 w 8209504"/>
              <a:gd name="connsiteY56" fmla="*/ 411983 h 2491992"/>
              <a:gd name="connsiteX57" fmla="*/ 1356528 w 8209504"/>
              <a:gd name="connsiteY57" fmla="*/ 251209 h 2491992"/>
              <a:gd name="connsiteX58" fmla="*/ 1306286 w 8209504"/>
              <a:gd name="connsiteY58" fmla="*/ 231112 h 2491992"/>
              <a:gd name="connsiteX59" fmla="*/ 1235947 w 8209504"/>
              <a:gd name="connsiteY59" fmla="*/ 261257 h 2491992"/>
              <a:gd name="connsiteX60" fmla="*/ 1145512 w 8209504"/>
              <a:gd name="connsiteY60" fmla="*/ 200967 h 2491992"/>
              <a:gd name="connsiteX61" fmla="*/ 1125416 w 8209504"/>
              <a:gd name="connsiteY61" fmla="*/ 130629 h 2491992"/>
              <a:gd name="connsiteX62" fmla="*/ 1125416 w 8209504"/>
              <a:gd name="connsiteY62" fmla="*/ 130629 h 2491992"/>
              <a:gd name="connsiteX63" fmla="*/ 1004835 w 8209504"/>
              <a:gd name="connsiteY63" fmla="*/ 261257 h 2491992"/>
              <a:gd name="connsiteX64" fmla="*/ 964642 w 8209504"/>
              <a:gd name="connsiteY64" fmla="*/ 140677 h 2491992"/>
              <a:gd name="connsiteX65" fmla="*/ 914400 w 8209504"/>
              <a:gd name="connsiteY65" fmla="*/ 0 h 2491992"/>
              <a:gd name="connsiteX66" fmla="*/ 914400 w 8209504"/>
              <a:gd name="connsiteY66" fmla="*/ 0 h 2491992"/>
              <a:gd name="connsiteX67" fmla="*/ 823965 w 8209504"/>
              <a:gd name="connsiteY67" fmla="*/ 50242 h 2491992"/>
              <a:gd name="connsiteX68" fmla="*/ 753627 w 8209504"/>
              <a:gd name="connsiteY68" fmla="*/ 0 h 2491992"/>
              <a:gd name="connsiteX69" fmla="*/ 633046 w 8209504"/>
              <a:gd name="connsiteY69" fmla="*/ 20097 h 2491992"/>
              <a:gd name="connsiteX70" fmla="*/ 422031 w 8209504"/>
              <a:gd name="connsiteY70" fmla="*/ 60290 h 2491992"/>
              <a:gd name="connsiteX71" fmla="*/ 311499 w 8209504"/>
              <a:gd name="connsiteY71" fmla="*/ 190919 h 2491992"/>
              <a:gd name="connsiteX72" fmla="*/ 160774 w 8209504"/>
              <a:gd name="connsiteY72" fmla="*/ 301451 h 2491992"/>
              <a:gd name="connsiteX73" fmla="*/ 70339 w 8209504"/>
              <a:gd name="connsiteY73" fmla="*/ 321548 h 2491992"/>
              <a:gd name="connsiteX74" fmla="*/ 10049 w 8209504"/>
              <a:gd name="connsiteY74" fmla="*/ 231112 h 2491992"/>
              <a:gd name="connsiteX75" fmla="*/ 30145 w 8209504"/>
              <a:gd name="connsiteY75" fmla="*/ 90436 h 2491992"/>
              <a:gd name="connsiteX76" fmla="*/ 0 w 8209504"/>
              <a:gd name="connsiteY76" fmla="*/ 0 h 2491992"/>
              <a:gd name="connsiteX77" fmla="*/ 0 w 8209504"/>
              <a:gd name="connsiteY77"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41143 w 8209504"/>
              <a:gd name="connsiteY17" fmla="*/ 2294375 h 2491992"/>
              <a:gd name="connsiteX18" fmla="*/ 6120562 w 8209504"/>
              <a:gd name="connsiteY18" fmla="*/ 2245248 h 2491992"/>
              <a:gd name="connsiteX19" fmla="*/ 6029011 w 8209504"/>
              <a:gd name="connsiteY19" fmla="*/ 2351315 h 2491992"/>
              <a:gd name="connsiteX20" fmla="*/ 6076462 w 8209504"/>
              <a:gd name="connsiteY20" fmla="*/ 2296049 h 2491992"/>
              <a:gd name="connsiteX21" fmla="*/ 5968721 w 8209504"/>
              <a:gd name="connsiteY21" fmla="*/ 2331218 h 2491992"/>
              <a:gd name="connsiteX22" fmla="*/ 5898383 w 8209504"/>
              <a:gd name="connsiteY22" fmla="*/ 2150348 h 2491992"/>
              <a:gd name="connsiteX23" fmla="*/ 5858189 w 8209504"/>
              <a:gd name="connsiteY23" fmla="*/ 2150348 h 2491992"/>
              <a:gd name="connsiteX24" fmla="*/ 5757706 w 8209504"/>
              <a:gd name="connsiteY24" fmla="*/ 2351315 h 2491992"/>
              <a:gd name="connsiteX25" fmla="*/ 5637126 w 8209504"/>
              <a:gd name="connsiteY25" fmla="*/ 2331218 h 2491992"/>
              <a:gd name="connsiteX26" fmla="*/ 5496449 w 8209504"/>
              <a:gd name="connsiteY26" fmla="*/ 2481943 h 2491992"/>
              <a:gd name="connsiteX27" fmla="*/ 5325627 w 8209504"/>
              <a:gd name="connsiteY27" fmla="*/ 2491992 h 2491992"/>
              <a:gd name="connsiteX28" fmla="*/ 5225143 w 8209504"/>
              <a:gd name="connsiteY28" fmla="*/ 2401556 h 2491992"/>
              <a:gd name="connsiteX29" fmla="*/ 5074418 w 8209504"/>
              <a:gd name="connsiteY29" fmla="*/ 2391508 h 2491992"/>
              <a:gd name="connsiteX30" fmla="*/ 4893547 w 8209504"/>
              <a:gd name="connsiteY30" fmla="*/ 2381460 h 2491992"/>
              <a:gd name="connsiteX31" fmla="*/ 4742822 w 8209504"/>
              <a:gd name="connsiteY31" fmla="*/ 2361363 h 2491992"/>
              <a:gd name="connsiteX32" fmla="*/ 4551904 w 8209504"/>
              <a:gd name="connsiteY32" fmla="*/ 2301073 h 2491992"/>
              <a:gd name="connsiteX33" fmla="*/ 4401178 w 8209504"/>
              <a:gd name="connsiteY33" fmla="*/ 2270928 h 2491992"/>
              <a:gd name="connsiteX34" fmla="*/ 4210260 w 8209504"/>
              <a:gd name="connsiteY34" fmla="*/ 2049864 h 2491992"/>
              <a:gd name="connsiteX35" fmla="*/ 4109776 w 8209504"/>
              <a:gd name="connsiteY35" fmla="*/ 1758462 h 2491992"/>
              <a:gd name="connsiteX36" fmla="*/ 3868616 w 8209504"/>
              <a:gd name="connsiteY36" fmla="*/ 1637882 h 2491992"/>
              <a:gd name="connsiteX37" fmla="*/ 3687745 w 8209504"/>
              <a:gd name="connsiteY37" fmla="*/ 1607737 h 2491992"/>
              <a:gd name="connsiteX38" fmla="*/ 3456633 w 8209504"/>
              <a:gd name="connsiteY38" fmla="*/ 1487156 h 2491992"/>
              <a:gd name="connsiteX39" fmla="*/ 3305908 w 8209504"/>
              <a:gd name="connsiteY39" fmla="*/ 1175657 h 2491992"/>
              <a:gd name="connsiteX40" fmla="*/ 3155183 w 8209504"/>
              <a:gd name="connsiteY40" fmla="*/ 934497 h 2491992"/>
              <a:gd name="connsiteX41" fmla="*/ 3004457 w 8209504"/>
              <a:gd name="connsiteY41" fmla="*/ 633046 h 2491992"/>
              <a:gd name="connsiteX42" fmla="*/ 2873829 w 8209504"/>
              <a:gd name="connsiteY42" fmla="*/ 582805 h 2491992"/>
              <a:gd name="connsiteX43" fmla="*/ 2783394 w 8209504"/>
              <a:gd name="connsiteY43" fmla="*/ 502418 h 2491992"/>
              <a:gd name="connsiteX44" fmla="*/ 2542233 w 8209504"/>
              <a:gd name="connsiteY44" fmla="*/ 532563 h 2491992"/>
              <a:gd name="connsiteX45" fmla="*/ 2441750 w 8209504"/>
              <a:gd name="connsiteY45" fmla="*/ 391886 h 2491992"/>
              <a:gd name="connsiteX46" fmla="*/ 2371411 w 8209504"/>
              <a:gd name="connsiteY46" fmla="*/ 331596 h 2491992"/>
              <a:gd name="connsiteX47" fmla="*/ 2311121 w 8209504"/>
              <a:gd name="connsiteY47" fmla="*/ 381838 h 2491992"/>
              <a:gd name="connsiteX48" fmla="*/ 2301073 w 8209504"/>
              <a:gd name="connsiteY48" fmla="*/ 542611 h 2491992"/>
              <a:gd name="connsiteX49" fmla="*/ 2080009 w 8209504"/>
              <a:gd name="connsiteY49" fmla="*/ 452176 h 2491992"/>
              <a:gd name="connsiteX50" fmla="*/ 1889090 w 8209504"/>
              <a:gd name="connsiteY50" fmla="*/ 341644 h 2491992"/>
              <a:gd name="connsiteX51" fmla="*/ 1708220 w 8209504"/>
              <a:gd name="connsiteY51" fmla="*/ 281354 h 2491992"/>
              <a:gd name="connsiteX52" fmla="*/ 1627833 w 8209504"/>
              <a:gd name="connsiteY52" fmla="*/ 60290 h 2491992"/>
              <a:gd name="connsiteX53" fmla="*/ 1557495 w 8209504"/>
              <a:gd name="connsiteY53" fmla="*/ 160774 h 2491992"/>
              <a:gd name="connsiteX54" fmla="*/ 1587640 w 8209504"/>
              <a:gd name="connsiteY54" fmla="*/ 371789 h 2491992"/>
              <a:gd name="connsiteX55" fmla="*/ 1617785 w 8209504"/>
              <a:gd name="connsiteY55" fmla="*/ 592853 h 2491992"/>
              <a:gd name="connsiteX56" fmla="*/ 1567543 w 8209504"/>
              <a:gd name="connsiteY56" fmla="*/ 602901 h 2491992"/>
              <a:gd name="connsiteX57" fmla="*/ 1426866 w 8209504"/>
              <a:gd name="connsiteY57" fmla="*/ 411983 h 2491992"/>
              <a:gd name="connsiteX58" fmla="*/ 1356528 w 8209504"/>
              <a:gd name="connsiteY58" fmla="*/ 251209 h 2491992"/>
              <a:gd name="connsiteX59" fmla="*/ 1306286 w 8209504"/>
              <a:gd name="connsiteY59" fmla="*/ 231112 h 2491992"/>
              <a:gd name="connsiteX60" fmla="*/ 1235947 w 8209504"/>
              <a:gd name="connsiteY60" fmla="*/ 261257 h 2491992"/>
              <a:gd name="connsiteX61" fmla="*/ 1145512 w 8209504"/>
              <a:gd name="connsiteY61" fmla="*/ 200967 h 2491992"/>
              <a:gd name="connsiteX62" fmla="*/ 1125416 w 8209504"/>
              <a:gd name="connsiteY62" fmla="*/ 130629 h 2491992"/>
              <a:gd name="connsiteX63" fmla="*/ 1125416 w 8209504"/>
              <a:gd name="connsiteY63" fmla="*/ 130629 h 2491992"/>
              <a:gd name="connsiteX64" fmla="*/ 1004835 w 8209504"/>
              <a:gd name="connsiteY64" fmla="*/ 261257 h 2491992"/>
              <a:gd name="connsiteX65" fmla="*/ 964642 w 8209504"/>
              <a:gd name="connsiteY65" fmla="*/ 140677 h 2491992"/>
              <a:gd name="connsiteX66" fmla="*/ 914400 w 8209504"/>
              <a:gd name="connsiteY66" fmla="*/ 0 h 2491992"/>
              <a:gd name="connsiteX67" fmla="*/ 914400 w 8209504"/>
              <a:gd name="connsiteY67" fmla="*/ 0 h 2491992"/>
              <a:gd name="connsiteX68" fmla="*/ 823965 w 8209504"/>
              <a:gd name="connsiteY68" fmla="*/ 50242 h 2491992"/>
              <a:gd name="connsiteX69" fmla="*/ 753627 w 8209504"/>
              <a:gd name="connsiteY69" fmla="*/ 0 h 2491992"/>
              <a:gd name="connsiteX70" fmla="*/ 633046 w 8209504"/>
              <a:gd name="connsiteY70" fmla="*/ 20097 h 2491992"/>
              <a:gd name="connsiteX71" fmla="*/ 422031 w 8209504"/>
              <a:gd name="connsiteY71" fmla="*/ 60290 h 2491992"/>
              <a:gd name="connsiteX72" fmla="*/ 311499 w 8209504"/>
              <a:gd name="connsiteY72" fmla="*/ 190919 h 2491992"/>
              <a:gd name="connsiteX73" fmla="*/ 160774 w 8209504"/>
              <a:gd name="connsiteY73" fmla="*/ 301451 h 2491992"/>
              <a:gd name="connsiteX74" fmla="*/ 70339 w 8209504"/>
              <a:gd name="connsiteY74" fmla="*/ 321548 h 2491992"/>
              <a:gd name="connsiteX75" fmla="*/ 10049 w 8209504"/>
              <a:gd name="connsiteY75" fmla="*/ 231112 h 2491992"/>
              <a:gd name="connsiteX76" fmla="*/ 30145 w 8209504"/>
              <a:gd name="connsiteY76" fmla="*/ 90436 h 2491992"/>
              <a:gd name="connsiteX77" fmla="*/ 0 w 8209504"/>
              <a:gd name="connsiteY77" fmla="*/ 0 h 2491992"/>
              <a:gd name="connsiteX78" fmla="*/ 0 w 8209504"/>
              <a:gd name="connsiteY78"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41143 w 8209504"/>
              <a:gd name="connsiteY17" fmla="*/ 2294375 h 2491992"/>
              <a:gd name="connsiteX18" fmla="*/ 6120562 w 8209504"/>
              <a:gd name="connsiteY18" fmla="*/ 2245248 h 2491992"/>
              <a:gd name="connsiteX19" fmla="*/ 6025103 w 8209504"/>
              <a:gd name="connsiteY19" fmla="*/ 2296608 h 2491992"/>
              <a:gd name="connsiteX20" fmla="*/ 6076462 w 8209504"/>
              <a:gd name="connsiteY20" fmla="*/ 2296049 h 2491992"/>
              <a:gd name="connsiteX21" fmla="*/ 5968721 w 8209504"/>
              <a:gd name="connsiteY21" fmla="*/ 2331218 h 2491992"/>
              <a:gd name="connsiteX22" fmla="*/ 5898383 w 8209504"/>
              <a:gd name="connsiteY22" fmla="*/ 2150348 h 2491992"/>
              <a:gd name="connsiteX23" fmla="*/ 5858189 w 8209504"/>
              <a:gd name="connsiteY23" fmla="*/ 2150348 h 2491992"/>
              <a:gd name="connsiteX24" fmla="*/ 5757706 w 8209504"/>
              <a:gd name="connsiteY24" fmla="*/ 2351315 h 2491992"/>
              <a:gd name="connsiteX25" fmla="*/ 5637126 w 8209504"/>
              <a:gd name="connsiteY25" fmla="*/ 2331218 h 2491992"/>
              <a:gd name="connsiteX26" fmla="*/ 5496449 w 8209504"/>
              <a:gd name="connsiteY26" fmla="*/ 2481943 h 2491992"/>
              <a:gd name="connsiteX27" fmla="*/ 5325627 w 8209504"/>
              <a:gd name="connsiteY27" fmla="*/ 2491992 h 2491992"/>
              <a:gd name="connsiteX28" fmla="*/ 5225143 w 8209504"/>
              <a:gd name="connsiteY28" fmla="*/ 2401556 h 2491992"/>
              <a:gd name="connsiteX29" fmla="*/ 5074418 w 8209504"/>
              <a:gd name="connsiteY29" fmla="*/ 2391508 h 2491992"/>
              <a:gd name="connsiteX30" fmla="*/ 4893547 w 8209504"/>
              <a:gd name="connsiteY30" fmla="*/ 2381460 h 2491992"/>
              <a:gd name="connsiteX31" fmla="*/ 4742822 w 8209504"/>
              <a:gd name="connsiteY31" fmla="*/ 2361363 h 2491992"/>
              <a:gd name="connsiteX32" fmla="*/ 4551904 w 8209504"/>
              <a:gd name="connsiteY32" fmla="*/ 2301073 h 2491992"/>
              <a:gd name="connsiteX33" fmla="*/ 4401178 w 8209504"/>
              <a:gd name="connsiteY33" fmla="*/ 2270928 h 2491992"/>
              <a:gd name="connsiteX34" fmla="*/ 4210260 w 8209504"/>
              <a:gd name="connsiteY34" fmla="*/ 2049864 h 2491992"/>
              <a:gd name="connsiteX35" fmla="*/ 4109776 w 8209504"/>
              <a:gd name="connsiteY35" fmla="*/ 1758462 h 2491992"/>
              <a:gd name="connsiteX36" fmla="*/ 3868616 w 8209504"/>
              <a:gd name="connsiteY36" fmla="*/ 1637882 h 2491992"/>
              <a:gd name="connsiteX37" fmla="*/ 3687745 w 8209504"/>
              <a:gd name="connsiteY37" fmla="*/ 1607737 h 2491992"/>
              <a:gd name="connsiteX38" fmla="*/ 3456633 w 8209504"/>
              <a:gd name="connsiteY38" fmla="*/ 1487156 h 2491992"/>
              <a:gd name="connsiteX39" fmla="*/ 3305908 w 8209504"/>
              <a:gd name="connsiteY39" fmla="*/ 1175657 h 2491992"/>
              <a:gd name="connsiteX40" fmla="*/ 3155183 w 8209504"/>
              <a:gd name="connsiteY40" fmla="*/ 934497 h 2491992"/>
              <a:gd name="connsiteX41" fmla="*/ 3004457 w 8209504"/>
              <a:gd name="connsiteY41" fmla="*/ 633046 h 2491992"/>
              <a:gd name="connsiteX42" fmla="*/ 2873829 w 8209504"/>
              <a:gd name="connsiteY42" fmla="*/ 582805 h 2491992"/>
              <a:gd name="connsiteX43" fmla="*/ 2783394 w 8209504"/>
              <a:gd name="connsiteY43" fmla="*/ 502418 h 2491992"/>
              <a:gd name="connsiteX44" fmla="*/ 2542233 w 8209504"/>
              <a:gd name="connsiteY44" fmla="*/ 532563 h 2491992"/>
              <a:gd name="connsiteX45" fmla="*/ 2441750 w 8209504"/>
              <a:gd name="connsiteY45" fmla="*/ 391886 h 2491992"/>
              <a:gd name="connsiteX46" fmla="*/ 2371411 w 8209504"/>
              <a:gd name="connsiteY46" fmla="*/ 331596 h 2491992"/>
              <a:gd name="connsiteX47" fmla="*/ 2311121 w 8209504"/>
              <a:gd name="connsiteY47" fmla="*/ 381838 h 2491992"/>
              <a:gd name="connsiteX48" fmla="*/ 2301073 w 8209504"/>
              <a:gd name="connsiteY48" fmla="*/ 542611 h 2491992"/>
              <a:gd name="connsiteX49" fmla="*/ 2080009 w 8209504"/>
              <a:gd name="connsiteY49" fmla="*/ 452176 h 2491992"/>
              <a:gd name="connsiteX50" fmla="*/ 1889090 w 8209504"/>
              <a:gd name="connsiteY50" fmla="*/ 341644 h 2491992"/>
              <a:gd name="connsiteX51" fmla="*/ 1708220 w 8209504"/>
              <a:gd name="connsiteY51" fmla="*/ 281354 h 2491992"/>
              <a:gd name="connsiteX52" fmla="*/ 1627833 w 8209504"/>
              <a:gd name="connsiteY52" fmla="*/ 60290 h 2491992"/>
              <a:gd name="connsiteX53" fmla="*/ 1557495 w 8209504"/>
              <a:gd name="connsiteY53" fmla="*/ 160774 h 2491992"/>
              <a:gd name="connsiteX54" fmla="*/ 1587640 w 8209504"/>
              <a:gd name="connsiteY54" fmla="*/ 371789 h 2491992"/>
              <a:gd name="connsiteX55" fmla="*/ 1617785 w 8209504"/>
              <a:gd name="connsiteY55" fmla="*/ 592853 h 2491992"/>
              <a:gd name="connsiteX56" fmla="*/ 1567543 w 8209504"/>
              <a:gd name="connsiteY56" fmla="*/ 602901 h 2491992"/>
              <a:gd name="connsiteX57" fmla="*/ 1426866 w 8209504"/>
              <a:gd name="connsiteY57" fmla="*/ 411983 h 2491992"/>
              <a:gd name="connsiteX58" fmla="*/ 1356528 w 8209504"/>
              <a:gd name="connsiteY58" fmla="*/ 251209 h 2491992"/>
              <a:gd name="connsiteX59" fmla="*/ 1306286 w 8209504"/>
              <a:gd name="connsiteY59" fmla="*/ 231112 h 2491992"/>
              <a:gd name="connsiteX60" fmla="*/ 1235947 w 8209504"/>
              <a:gd name="connsiteY60" fmla="*/ 261257 h 2491992"/>
              <a:gd name="connsiteX61" fmla="*/ 1145512 w 8209504"/>
              <a:gd name="connsiteY61" fmla="*/ 200967 h 2491992"/>
              <a:gd name="connsiteX62" fmla="*/ 1125416 w 8209504"/>
              <a:gd name="connsiteY62" fmla="*/ 130629 h 2491992"/>
              <a:gd name="connsiteX63" fmla="*/ 1125416 w 8209504"/>
              <a:gd name="connsiteY63" fmla="*/ 130629 h 2491992"/>
              <a:gd name="connsiteX64" fmla="*/ 1004835 w 8209504"/>
              <a:gd name="connsiteY64" fmla="*/ 261257 h 2491992"/>
              <a:gd name="connsiteX65" fmla="*/ 964642 w 8209504"/>
              <a:gd name="connsiteY65" fmla="*/ 140677 h 2491992"/>
              <a:gd name="connsiteX66" fmla="*/ 914400 w 8209504"/>
              <a:gd name="connsiteY66" fmla="*/ 0 h 2491992"/>
              <a:gd name="connsiteX67" fmla="*/ 914400 w 8209504"/>
              <a:gd name="connsiteY67" fmla="*/ 0 h 2491992"/>
              <a:gd name="connsiteX68" fmla="*/ 823965 w 8209504"/>
              <a:gd name="connsiteY68" fmla="*/ 50242 h 2491992"/>
              <a:gd name="connsiteX69" fmla="*/ 753627 w 8209504"/>
              <a:gd name="connsiteY69" fmla="*/ 0 h 2491992"/>
              <a:gd name="connsiteX70" fmla="*/ 633046 w 8209504"/>
              <a:gd name="connsiteY70" fmla="*/ 20097 h 2491992"/>
              <a:gd name="connsiteX71" fmla="*/ 422031 w 8209504"/>
              <a:gd name="connsiteY71" fmla="*/ 60290 h 2491992"/>
              <a:gd name="connsiteX72" fmla="*/ 311499 w 8209504"/>
              <a:gd name="connsiteY72" fmla="*/ 190919 h 2491992"/>
              <a:gd name="connsiteX73" fmla="*/ 160774 w 8209504"/>
              <a:gd name="connsiteY73" fmla="*/ 301451 h 2491992"/>
              <a:gd name="connsiteX74" fmla="*/ 70339 w 8209504"/>
              <a:gd name="connsiteY74" fmla="*/ 321548 h 2491992"/>
              <a:gd name="connsiteX75" fmla="*/ 10049 w 8209504"/>
              <a:gd name="connsiteY75" fmla="*/ 231112 h 2491992"/>
              <a:gd name="connsiteX76" fmla="*/ 30145 w 8209504"/>
              <a:gd name="connsiteY76" fmla="*/ 90436 h 2491992"/>
              <a:gd name="connsiteX77" fmla="*/ 0 w 8209504"/>
              <a:gd name="connsiteY77" fmla="*/ 0 h 2491992"/>
              <a:gd name="connsiteX78" fmla="*/ 0 w 8209504"/>
              <a:gd name="connsiteY78"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41143 w 8209504"/>
              <a:gd name="connsiteY17" fmla="*/ 2294375 h 2491992"/>
              <a:gd name="connsiteX18" fmla="*/ 6120562 w 8209504"/>
              <a:gd name="connsiteY18" fmla="*/ 2245248 h 2491992"/>
              <a:gd name="connsiteX19" fmla="*/ 6025103 w 8209504"/>
              <a:gd name="connsiteY19" fmla="*/ 2296608 h 2491992"/>
              <a:gd name="connsiteX20" fmla="*/ 6076462 w 8209504"/>
              <a:gd name="connsiteY20" fmla="*/ 2296049 h 2491992"/>
              <a:gd name="connsiteX21" fmla="*/ 5988260 w 8209504"/>
              <a:gd name="connsiteY21" fmla="*/ 2354664 h 2491992"/>
              <a:gd name="connsiteX22" fmla="*/ 5898383 w 8209504"/>
              <a:gd name="connsiteY22" fmla="*/ 2150348 h 2491992"/>
              <a:gd name="connsiteX23" fmla="*/ 5858189 w 8209504"/>
              <a:gd name="connsiteY23" fmla="*/ 2150348 h 2491992"/>
              <a:gd name="connsiteX24" fmla="*/ 5757706 w 8209504"/>
              <a:gd name="connsiteY24" fmla="*/ 2351315 h 2491992"/>
              <a:gd name="connsiteX25" fmla="*/ 5637126 w 8209504"/>
              <a:gd name="connsiteY25" fmla="*/ 2331218 h 2491992"/>
              <a:gd name="connsiteX26" fmla="*/ 5496449 w 8209504"/>
              <a:gd name="connsiteY26" fmla="*/ 2481943 h 2491992"/>
              <a:gd name="connsiteX27" fmla="*/ 5325627 w 8209504"/>
              <a:gd name="connsiteY27" fmla="*/ 2491992 h 2491992"/>
              <a:gd name="connsiteX28" fmla="*/ 5225143 w 8209504"/>
              <a:gd name="connsiteY28" fmla="*/ 2401556 h 2491992"/>
              <a:gd name="connsiteX29" fmla="*/ 5074418 w 8209504"/>
              <a:gd name="connsiteY29" fmla="*/ 2391508 h 2491992"/>
              <a:gd name="connsiteX30" fmla="*/ 4893547 w 8209504"/>
              <a:gd name="connsiteY30" fmla="*/ 2381460 h 2491992"/>
              <a:gd name="connsiteX31" fmla="*/ 4742822 w 8209504"/>
              <a:gd name="connsiteY31" fmla="*/ 2361363 h 2491992"/>
              <a:gd name="connsiteX32" fmla="*/ 4551904 w 8209504"/>
              <a:gd name="connsiteY32" fmla="*/ 2301073 h 2491992"/>
              <a:gd name="connsiteX33" fmla="*/ 4401178 w 8209504"/>
              <a:gd name="connsiteY33" fmla="*/ 2270928 h 2491992"/>
              <a:gd name="connsiteX34" fmla="*/ 4210260 w 8209504"/>
              <a:gd name="connsiteY34" fmla="*/ 2049864 h 2491992"/>
              <a:gd name="connsiteX35" fmla="*/ 4109776 w 8209504"/>
              <a:gd name="connsiteY35" fmla="*/ 1758462 h 2491992"/>
              <a:gd name="connsiteX36" fmla="*/ 3868616 w 8209504"/>
              <a:gd name="connsiteY36" fmla="*/ 1637882 h 2491992"/>
              <a:gd name="connsiteX37" fmla="*/ 3687745 w 8209504"/>
              <a:gd name="connsiteY37" fmla="*/ 1607737 h 2491992"/>
              <a:gd name="connsiteX38" fmla="*/ 3456633 w 8209504"/>
              <a:gd name="connsiteY38" fmla="*/ 1487156 h 2491992"/>
              <a:gd name="connsiteX39" fmla="*/ 3305908 w 8209504"/>
              <a:gd name="connsiteY39" fmla="*/ 1175657 h 2491992"/>
              <a:gd name="connsiteX40" fmla="*/ 3155183 w 8209504"/>
              <a:gd name="connsiteY40" fmla="*/ 934497 h 2491992"/>
              <a:gd name="connsiteX41" fmla="*/ 3004457 w 8209504"/>
              <a:gd name="connsiteY41" fmla="*/ 633046 h 2491992"/>
              <a:gd name="connsiteX42" fmla="*/ 2873829 w 8209504"/>
              <a:gd name="connsiteY42" fmla="*/ 582805 h 2491992"/>
              <a:gd name="connsiteX43" fmla="*/ 2783394 w 8209504"/>
              <a:gd name="connsiteY43" fmla="*/ 502418 h 2491992"/>
              <a:gd name="connsiteX44" fmla="*/ 2542233 w 8209504"/>
              <a:gd name="connsiteY44" fmla="*/ 532563 h 2491992"/>
              <a:gd name="connsiteX45" fmla="*/ 2441750 w 8209504"/>
              <a:gd name="connsiteY45" fmla="*/ 391886 h 2491992"/>
              <a:gd name="connsiteX46" fmla="*/ 2371411 w 8209504"/>
              <a:gd name="connsiteY46" fmla="*/ 331596 h 2491992"/>
              <a:gd name="connsiteX47" fmla="*/ 2311121 w 8209504"/>
              <a:gd name="connsiteY47" fmla="*/ 381838 h 2491992"/>
              <a:gd name="connsiteX48" fmla="*/ 2301073 w 8209504"/>
              <a:gd name="connsiteY48" fmla="*/ 542611 h 2491992"/>
              <a:gd name="connsiteX49" fmla="*/ 2080009 w 8209504"/>
              <a:gd name="connsiteY49" fmla="*/ 452176 h 2491992"/>
              <a:gd name="connsiteX50" fmla="*/ 1889090 w 8209504"/>
              <a:gd name="connsiteY50" fmla="*/ 341644 h 2491992"/>
              <a:gd name="connsiteX51" fmla="*/ 1708220 w 8209504"/>
              <a:gd name="connsiteY51" fmla="*/ 281354 h 2491992"/>
              <a:gd name="connsiteX52" fmla="*/ 1627833 w 8209504"/>
              <a:gd name="connsiteY52" fmla="*/ 60290 h 2491992"/>
              <a:gd name="connsiteX53" fmla="*/ 1557495 w 8209504"/>
              <a:gd name="connsiteY53" fmla="*/ 160774 h 2491992"/>
              <a:gd name="connsiteX54" fmla="*/ 1587640 w 8209504"/>
              <a:gd name="connsiteY54" fmla="*/ 371789 h 2491992"/>
              <a:gd name="connsiteX55" fmla="*/ 1617785 w 8209504"/>
              <a:gd name="connsiteY55" fmla="*/ 592853 h 2491992"/>
              <a:gd name="connsiteX56" fmla="*/ 1567543 w 8209504"/>
              <a:gd name="connsiteY56" fmla="*/ 602901 h 2491992"/>
              <a:gd name="connsiteX57" fmla="*/ 1426866 w 8209504"/>
              <a:gd name="connsiteY57" fmla="*/ 411983 h 2491992"/>
              <a:gd name="connsiteX58" fmla="*/ 1356528 w 8209504"/>
              <a:gd name="connsiteY58" fmla="*/ 251209 h 2491992"/>
              <a:gd name="connsiteX59" fmla="*/ 1306286 w 8209504"/>
              <a:gd name="connsiteY59" fmla="*/ 231112 h 2491992"/>
              <a:gd name="connsiteX60" fmla="*/ 1235947 w 8209504"/>
              <a:gd name="connsiteY60" fmla="*/ 261257 h 2491992"/>
              <a:gd name="connsiteX61" fmla="*/ 1145512 w 8209504"/>
              <a:gd name="connsiteY61" fmla="*/ 200967 h 2491992"/>
              <a:gd name="connsiteX62" fmla="*/ 1125416 w 8209504"/>
              <a:gd name="connsiteY62" fmla="*/ 130629 h 2491992"/>
              <a:gd name="connsiteX63" fmla="*/ 1125416 w 8209504"/>
              <a:gd name="connsiteY63" fmla="*/ 130629 h 2491992"/>
              <a:gd name="connsiteX64" fmla="*/ 1004835 w 8209504"/>
              <a:gd name="connsiteY64" fmla="*/ 261257 h 2491992"/>
              <a:gd name="connsiteX65" fmla="*/ 964642 w 8209504"/>
              <a:gd name="connsiteY65" fmla="*/ 140677 h 2491992"/>
              <a:gd name="connsiteX66" fmla="*/ 914400 w 8209504"/>
              <a:gd name="connsiteY66" fmla="*/ 0 h 2491992"/>
              <a:gd name="connsiteX67" fmla="*/ 914400 w 8209504"/>
              <a:gd name="connsiteY67" fmla="*/ 0 h 2491992"/>
              <a:gd name="connsiteX68" fmla="*/ 823965 w 8209504"/>
              <a:gd name="connsiteY68" fmla="*/ 50242 h 2491992"/>
              <a:gd name="connsiteX69" fmla="*/ 753627 w 8209504"/>
              <a:gd name="connsiteY69" fmla="*/ 0 h 2491992"/>
              <a:gd name="connsiteX70" fmla="*/ 633046 w 8209504"/>
              <a:gd name="connsiteY70" fmla="*/ 20097 h 2491992"/>
              <a:gd name="connsiteX71" fmla="*/ 422031 w 8209504"/>
              <a:gd name="connsiteY71" fmla="*/ 60290 h 2491992"/>
              <a:gd name="connsiteX72" fmla="*/ 311499 w 8209504"/>
              <a:gd name="connsiteY72" fmla="*/ 190919 h 2491992"/>
              <a:gd name="connsiteX73" fmla="*/ 160774 w 8209504"/>
              <a:gd name="connsiteY73" fmla="*/ 301451 h 2491992"/>
              <a:gd name="connsiteX74" fmla="*/ 70339 w 8209504"/>
              <a:gd name="connsiteY74" fmla="*/ 321548 h 2491992"/>
              <a:gd name="connsiteX75" fmla="*/ 10049 w 8209504"/>
              <a:gd name="connsiteY75" fmla="*/ 231112 h 2491992"/>
              <a:gd name="connsiteX76" fmla="*/ 30145 w 8209504"/>
              <a:gd name="connsiteY76" fmla="*/ 90436 h 2491992"/>
              <a:gd name="connsiteX77" fmla="*/ 0 w 8209504"/>
              <a:gd name="connsiteY77" fmla="*/ 0 h 2491992"/>
              <a:gd name="connsiteX78" fmla="*/ 0 w 8209504"/>
              <a:gd name="connsiteY78"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41143 w 8209504"/>
              <a:gd name="connsiteY17" fmla="*/ 2294375 h 2491992"/>
              <a:gd name="connsiteX18" fmla="*/ 6120562 w 8209504"/>
              <a:gd name="connsiteY18" fmla="*/ 2245248 h 2491992"/>
              <a:gd name="connsiteX19" fmla="*/ 6025103 w 8209504"/>
              <a:gd name="connsiteY19" fmla="*/ 2296608 h 2491992"/>
              <a:gd name="connsiteX20" fmla="*/ 6076462 w 8209504"/>
              <a:gd name="connsiteY20" fmla="*/ 2296049 h 2491992"/>
              <a:gd name="connsiteX21" fmla="*/ 5988260 w 8209504"/>
              <a:gd name="connsiteY21" fmla="*/ 2354664 h 2491992"/>
              <a:gd name="connsiteX22" fmla="*/ 5921829 w 8209504"/>
              <a:gd name="connsiteY22" fmla="*/ 2185517 h 2491992"/>
              <a:gd name="connsiteX23" fmla="*/ 5858189 w 8209504"/>
              <a:gd name="connsiteY23" fmla="*/ 2150348 h 2491992"/>
              <a:gd name="connsiteX24" fmla="*/ 5757706 w 8209504"/>
              <a:gd name="connsiteY24" fmla="*/ 2351315 h 2491992"/>
              <a:gd name="connsiteX25" fmla="*/ 5637126 w 8209504"/>
              <a:gd name="connsiteY25" fmla="*/ 2331218 h 2491992"/>
              <a:gd name="connsiteX26" fmla="*/ 5496449 w 8209504"/>
              <a:gd name="connsiteY26" fmla="*/ 2481943 h 2491992"/>
              <a:gd name="connsiteX27" fmla="*/ 5325627 w 8209504"/>
              <a:gd name="connsiteY27" fmla="*/ 2491992 h 2491992"/>
              <a:gd name="connsiteX28" fmla="*/ 5225143 w 8209504"/>
              <a:gd name="connsiteY28" fmla="*/ 2401556 h 2491992"/>
              <a:gd name="connsiteX29" fmla="*/ 5074418 w 8209504"/>
              <a:gd name="connsiteY29" fmla="*/ 2391508 h 2491992"/>
              <a:gd name="connsiteX30" fmla="*/ 4893547 w 8209504"/>
              <a:gd name="connsiteY30" fmla="*/ 2381460 h 2491992"/>
              <a:gd name="connsiteX31" fmla="*/ 4742822 w 8209504"/>
              <a:gd name="connsiteY31" fmla="*/ 2361363 h 2491992"/>
              <a:gd name="connsiteX32" fmla="*/ 4551904 w 8209504"/>
              <a:gd name="connsiteY32" fmla="*/ 2301073 h 2491992"/>
              <a:gd name="connsiteX33" fmla="*/ 4401178 w 8209504"/>
              <a:gd name="connsiteY33" fmla="*/ 2270928 h 2491992"/>
              <a:gd name="connsiteX34" fmla="*/ 4210260 w 8209504"/>
              <a:gd name="connsiteY34" fmla="*/ 2049864 h 2491992"/>
              <a:gd name="connsiteX35" fmla="*/ 4109776 w 8209504"/>
              <a:gd name="connsiteY35" fmla="*/ 1758462 h 2491992"/>
              <a:gd name="connsiteX36" fmla="*/ 3868616 w 8209504"/>
              <a:gd name="connsiteY36" fmla="*/ 1637882 h 2491992"/>
              <a:gd name="connsiteX37" fmla="*/ 3687745 w 8209504"/>
              <a:gd name="connsiteY37" fmla="*/ 1607737 h 2491992"/>
              <a:gd name="connsiteX38" fmla="*/ 3456633 w 8209504"/>
              <a:gd name="connsiteY38" fmla="*/ 1487156 h 2491992"/>
              <a:gd name="connsiteX39" fmla="*/ 3305908 w 8209504"/>
              <a:gd name="connsiteY39" fmla="*/ 1175657 h 2491992"/>
              <a:gd name="connsiteX40" fmla="*/ 3155183 w 8209504"/>
              <a:gd name="connsiteY40" fmla="*/ 934497 h 2491992"/>
              <a:gd name="connsiteX41" fmla="*/ 3004457 w 8209504"/>
              <a:gd name="connsiteY41" fmla="*/ 633046 h 2491992"/>
              <a:gd name="connsiteX42" fmla="*/ 2873829 w 8209504"/>
              <a:gd name="connsiteY42" fmla="*/ 582805 h 2491992"/>
              <a:gd name="connsiteX43" fmla="*/ 2783394 w 8209504"/>
              <a:gd name="connsiteY43" fmla="*/ 502418 h 2491992"/>
              <a:gd name="connsiteX44" fmla="*/ 2542233 w 8209504"/>
              <a:gd name="connsiteY44" fmla="*/ 532563 h 2491992"/>
              <a:gd name="connsiteX45" fmla="*/ 2441750 w 8209504"/>
              <a:gd name="connsiteY45" fmla="*/ 391886 h 2491992"/>
              <a:gd name="connsiteX46" fmla="*/ 2371411 w 8209504"/>
              <a:gd name="connsiteY46" fmla="*/ 331596 h 2491992"/>
              <a:gd name="connsiteX47" fmla="*/ 2311121 w 8209504"/>
              <a:gd name="connsiteY47" fmla="*/ 381838 h 2491992"/>
              <a:gd name="connsiteX48" fmla="*/ 2301073 w 8209504"/>
              <a:gd name="connsiteY48" fmla="*/ 542611 h 2491992"/>
              <a:gd name="connsiteX49" fmla="*/ 2080009 w 8209504"/>
              <a:gd name="connsiteY49" fmla="*/ 452176 h 2491992"/>
              <a:gd name="connsiteX50" fmla="*/ 1889090 w 8209504"/>
              <a:gd name="connsiteY50" fmla="*/ 341644 h 2491992"/>
              <a:gd name="connsiteX51" fmla="*/ 1708220 w 8209504"/>
              <a:gd name="connsiteY51" fmla="*/ 281354 h 2491992"/>
              <a:gd name="connsiteX52" fmla="*/ 1627833 w 8209504"/>
              <a:gd name="connsiteY52" fmla="*/ 60290 h 2491992"/>
              <a:gd name="connsiteX53" fmla="*/ 1557495 w 8209504"/>
              <a:gd name="connsiteY53" fmla="*/ 160774 h 2491992"/>
              <a:gd name="connsiteX54" fmla="*/ 1587640 w 8209504"/>
              <a:gd name="connsiteY54" fmla="*/ 371789 h 2491992"/>
              <a:gd name="connsiteX55" fmla="*/ 1617785 w 8209504"/>
              <a:gd name="connsiteY55" fmla="*/ 592853 h 2491992"/>
              <a:gd name="connsiteX56" fmla="*/ 1567543 w 8209504"/>
              <a:gd name="connsiteY56" fmla="*/ 602901 h 2491992"/>
              <a:gd name="connsiteX57" fmla="*/ 1426866 w 8209504"/>
              <a:gd name="connsiteY57" fmla="*/ 411983 h 2491992"/>
              <a:gd name="connsiteX58" fmla="*/ 1356528 w 8209504"/>
              <a:gd name="connsiteY58" fmla="*/ 251209 h 2491992"/>
              <a:gd name="connsiteX59" fmla="*/ 1306286 w 8209504"/>
              <a:gd name="connsiteY59" fmla="*/ 231112 h 2491992"/>
              <a:gd name="connsiteX60" fmla="*/ 1235947 w 8209504"/>
              <a:gd name="connsiteY60" fmla="*/ 261257 h 2491992"/>
              <a:gd name="connsiteX61" fmla="*/ 1145512 w 8209504"/>
              <a:gd name="connsiteY61" fmla="*/ 200967 h 2491992"/>
              <a:gd name="connsiteX62" fmla="*/ 1125416 w 8209504"/>
              <a:gd name="connsiteY62" fmla="*/ 130629 h 2491992"/>
              <a:gd name="connsiteX63" fmla="*/ 1125416 w 8209504"/>
              <a:gd name="connsiteY63" fmla="*/ 130629 h 2491992"/>
              <a:gd name="connsiteX64" fmla="*/ 1004835 w 8209504"/>
              <a:gd name="connsiteY64" fmla="*/ 261257 h 2491992"/>
              <a:gd name="connsiteX65" fmla="*/ 964642 w 8209504"/>
              <a:gd name="connsiteY65" fmla="*/ 140677 h 2491992"/>
              <a:gd name="connsiteX66" fmla="*/ 914400 w 8209504"/>
              <a:gd name="connsiteY66" fmla="*/ 0 h 2491992"/>
              <a:gd name="connsiteX67" fmla="*/ 914400 w 8209504"/>
              <a:gd name="connsiteY67" fmla="*/ 0 h 2491992"/>
              <a:gd name="connsiteX68" fmla="*/ 823965 w 8209504"/>
              <a:gd name="connsiteY68" fmla="*/ 50242 h 2491992"/>
              <a:gd name="connsiteX69" fmla="*/ 753627 w 8209504"/>
              <a:gd name="connsiteY69" fmla="*/ 0 h 2491992"/>
              <a:gd name="connsiteX70" fmla="*/ 633046 w 8209504"/>
              <a:gd name="connsiteY70" fmla="*/ 20097 h 2491992"/>
              <a:gd name="connsiteX71" fmla="*/ 422031 w 8209504"/>
              <a:gd name="connsiteY71" fmla="*/ 60290 h 2491992"/>
              <a:gd name="connsiteX72" fmla="*/ 311499 w 8209504"/>
              <a:gd name="connsiteY72" fmla="*/ 190919 h 2491992"/>
              <a:gd name="connsiteX73" fmla="*/ 160774 w 8209504"/>
              <a:gd name="connsiteY73" fmla="*/ 301451 h 2491992"/>
              <a:gd name="connsiteX74" fmla="*/ 70339 w 8209504"/>
              <a:gd name="connsiteY74" fmla="*/ 321548 h 2491992"/>
              <a:gd name="connsiteX75" fmla="*/ 10049 w 8209504"/>
              <a:gd name="connsiteY75" fmla="*/ 231112 h 2491992"/>
              <a:gd name="connsiteX76" fmla="*/ 30145 w 8209504"/>
              <a:gd name="connsiteY76" fmla="*/ 90436 h 2491992"/>
              <a:gd name="connsiteX77" fmla="*/ 0 w 8209504"/>
              <a:gd name="connsiteY77" fmla="*/ 0 h 2491992"/>
              <a:gd name="connsiteX78" fmla="*/ 0 w 8209504"/>
              <a:gd name="connsiteY78"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41143 w 8209504"/>
              <a:gd name="connsiteY17" fmla="*/ 2294375 h 2491992"/>
              <a:gd name="connsiteX18" fmla="*/ 6120562 w 8209504"/>
              <a:gd name="connsiteY18" fmla="*/ 2245248 h 2491992"/>
              <a:gd name="connsiteX19" fmla="*/ 6025103 w 8209504"/>
              <a:gd name="connsiteY19" fmla="*/ 2296608 h 2491992"/>
              <a:gd name="connsiteX20" fmla="*/ 6076462 w 8209504"/>
              <a:gd name="connsiteY20" fmla="*/ 2296049 h 2491992"/>
              <a:gd name="connsiteX21" fmla="*/ 5988260 w 8209504"/>
              <a:gd name="connsiteY21" fmla="*/ 2354664 h 2491992"/>
              <a:gd name="connsiteX22" fmla="*/ 5921829 w 8209504"/>
              <a:gd name="connsiteY22" fmla="*/ 2185517 h 2491992"/>
              <a:gd name="connsiteX23" fmla="*/ 5834742 w 8209504"/>
              <a:gd name="connsiteY23" fmla="*/ 2158163 h 2491992"/>
              <a:gd name="connsiteX24" fmla="*/ 5757706 w 8209504"/>
              <a:gd name="connsiteY24" fmla="*/ 2351315 h 2491992"/>
              <a:gd name="connsiteX25" fmla="*/ 5637126 w 8209504"/>
              <a:gd name="connsiteY25" fmla="*/ 2331218 h 2491992"/>
              <a:gd name="connsiteX26" fmla="*/ 5496449 w 8209504"/>
              <a:gd name="connsiteY26" fmla="*/ 2481943 h 2491992"/>
              <a:gd name="connsiteX27" fmla="*/ 5325627 w 8209504"/>
              <a:gd name="connsiteY27" fmla="*/ 2491992 h 2491992"/>
              <a:gd name="connsiteX28" fmla="*/ 5225143 w 8209504"/>
              <a:gd name="connsiteY28" fmla="*/ 2401556 h 2491992"/>
              <a:gd name="connsiteX29" fmla="*/ 5074418 w 8209504"/>
              <a:gd name="connsiteY29" fmla="*/ 2391508 h 2491992"/>
              <a:gd name="connsiteX30" fmla="*/ 4893547 w 8209504"/>
              <a:gd name="connsiteY30" fmla="*/ 2381460 h 2491992"/>
              <a:gd name="connsiteX31" fmla="*/ 4742822 w 8209504"/>
              <a:gd name="connsiteY31" fmla="*/ 2361363 h 2491992"/>
              <a:gd name="connsiteX32" fmla="*/ 4551904 w 8209504"/>
              <a:gd name="connsiteY32" fmla="*/ 2301073 h 2491992"/>
              <a:gd name="connsiteX33" fmla="*/ 4401178 w 8209504"/>
              <a:gd name="connsiteY33" fmla="*/ 2270928 h 2491992"/>
              <a:gd name="connsiteX34" fmla="*/ 4210260 w 8209504"/>
              <a:gd name="connsiteY34" fmla="*/ 2049864 h 2491992"/>
              <a:gd name="connsiteX35" fmla="*/ 4109776 w 8209504"/>
              <a:gd name="connsiteY35" fmla="*/ 1758462 h 2491992"/>
              <a:gd name="connsiteX36" fmla="*/ 3868616 w 8209504"/>
              <a:gd name="connsiteY36" fmla="*/ 1637882 h 2491992"/>
              <a:gd name="connsiteX37" fmla="*/ 3687745 w 8209504"/>
              <a:gd name="connsiteY37" fmla="*/ 1607737 h 2491992"/>
              <a:gd name="connsiteX38" fmla="*/ 3456633 w 8209504"/>
              <a:gd name="connsiteY38" fmla="*/ 1487156 h 2491992"/>
              <a:gd name="connsiteX39" fmla="*/ 3305908 w 8209504"/>
              <a:gd name="connsiteY39" fmla="*/ 1175657 h 2491992"/>
              <a:gd name="connsiteX40" fmla="*/ 3155183 w 8209504"/>
              <a:gd name="connsiteY40" fmla="*/ 934497 h 2491992"/>
              <a:gd name="connsiteX41" fmla="*/ 3004457 w 8209504"/>
              <a:gd name="connsiteY41" fmla="*/ 633046 h 2491992"/>
              <a:gd name="connsiteX42" fmla="*/ 2873829 w 8209504"/>
              <a:gd name="connsiteY42" fmla="*/ 582805 h 2491992"/>
              <a:gd name="connsiteX43" fmla="*/ 2783394 w 8209504"/>
              <a:gd name="connsiteY43" fmla="*/ 502418 h 2491992"/>
              <a:gd name="connsiteX44" fmla="*/ 2542233 w 8209504"/>
              <a:gd name="connsiteY44" fmla="*/ 532563 h 2491992"/>
              <a:gd name="connsiteX45" fmla="*/ 2441750 w 8209504"/>
              <a:gd name="connsiteY45" fmla="*/ 391886 h 2491992"/>
              <a:gd name="connsiteX46" fmla="*/ 2371411 w 8209504"/>
              <a:gd name="connsiteY46" fmla="*/ 331596 h 2491992"/>
              <a:gd name="connsiteX47" fmla="*/ 2311121 w 8209504"/>
              <a:gd name="connsiteY47" fmla="*/ 381838 h 2491992"/>
              <a:gd name="connsiteX48" fmla="*/ 2301073 w 8209504"/>
              <a:gd name="connsiteY48" fmla="*/ 542611 h 2491992"/>
              <a:gd name="connsiteX49" fmla="*/ 2080009 w 8209504"/>
              <a:gd name="connsiteY49" fmla="*/ 452176 h 2491992"/>
              <a:gd name="connsiteX50" fmla="*/ 1889090 w 8209504"/>
              <a:gd name="connsiteY50" fmla="*/ 341644 h 2491992"/>
              <a:gd name="connsiteX51" fmla="*/ 1708220 w 8209504"/>
              <a:gd name="connsiteY51" fmla="*/ 281354 h 2491992"/>
              <a:gd name="connsiteX52" fmla="*/ 1627833 w 8209504"/>
              <a:gd name="connsiteY52" fmla="*/ 60290 h 2491992"/>
              <a:gd name="connsiteX53" fmla="*/ 1557495 w 8209504"/>
              <a:gd name="connsiteY53" fmla="*/ 160774 h 2491992"/>
              <a:gd name="connsiteX54" fmla="*/ 1587640 w 8209504"/>
              <a:gd name="connsiteY54" fmla="*/ 371789 h 2491992"/>
              <a:gd name="connsiteX55" fmla="*/ 1617785 w 8209504"/>
              <a:gd name="connsiteY55" fmla="*/ 592853 h 2491992"/>
              <a:gd name="connsiteX56" fmla="*/ 1567543 w 8209504"/>
              <a:gd name="connsiteY56" fmla="*/ 602901 h 2491992"/>
              <a:gd name="connsiteX57" fmla="*/ 1426866 w 8209504"/>
              <a:gd name="connsiteY57" fmla="*/ 411983 h 2491992"/>
              <a:gd name="connsiteX58" fmla="*/ 1356528 w 8209504"/>
              <a:gd name="connsiteY58" fmla="*/ 251209 h 2491992"/>
              <a:gd name="connsiteX59" fmla="*/ 1306286 w 8209504"/>
              <a:gd name="connsiteY59" fmla="*/ 231112 h 2491992"/>
              <a:gd name="connsiteX60" fmla="*/ 1235947 w 8209504"/>
              <a:gd name="connsiteY60" fmla="*/ 261257 h 2491992"/>
              <a:gd name="connsiteX61" fmla="*/ 1145512 w 8209504"/>
              <a:gd name="connsiteY61" fmla="*/ 200967 h 2491992"/>
              <a:gd name="connsiteX62" fmla="*/ 1125416 w 8209504"/>
              <a:gd name="connsiteY62" fmla="*/ 130629 h 2491992"/>
              <a:gd name="connsiteX63" fmla="*/ 1125416 w 8209504"/>
              <a:gd name="connsiteY63" fmla="*/ 130629 h 2491992"/>
              <a:gd name="connsiteX64" fmla="*/ 1004835 w 8209504"/>
              <a:gd name="connsiteY64" fmla="*/ 261257 h 2491992"/>
              <a:gd name="connsiteX65" fmla="*/ 964642 w 8209504"/>
              <a:gd name="connsiteY65" fmla="*/ 140677 h 2491992"/>
              <a:gd name="connsiteX66" fmla="*/ 914400 w 8209504"/>
              <a:gd name="connsiteY66" fmla="*/ 0 h 2491992"/>
              <a:gd name="connsiteX67" fmla="*/ 914400 w 8209504"/>
              <a:gd name="connsiteY67" fmla="*/ 0 h 2491992"/>
              <a:gd name="connsiteX68" fmla="*/ 823965 w 8209504"/>
              <a:gd name="connsiteY68" fmla="*/ 50242 h 2491992"/>
              <a:gd name="connsiteX69" fmla="*/ 753627 w 8209504"/>
              <a:gd name="connsiteY69" fmla="*/ 0 h 2491992"/>
              <a:gd name="connsiteX70" fmla="*/ 633046 w 8209504"/>
              <a:gd name="connsiteY70" fmla="*/ 20097 h 2491992"/>
              <a:gd name="connsiteX71" fmla="*/ 422031 w 8209504"/>
              <a:gd name="connsiteY71" fmla="*/ 60290 h 2491992"/>
              <a:gd name="connsiteX72" fmla="*/ 311499 w 8209504"/>
              <a:gd name="connsiteY72" fmla="*/ 190919 h 2491992"/>
              <a:gd name="connsiteX73" fmla="*/ 160774 w 8209504"/>
              <a:gd name="connsiteY73" fmla="*/ 301451 h 2491992"/>
              <a:gd name="connsiteX74" fmla="*/ 70339 w 8209504"/>
              <a:gd name="connsiteY74" fmla="*/ 321548 h 2491992"/>
              <a:gd name="connsiteX75" fmla="*/ 10049 w 8209504"/>
              <a:gd name="connsiteY75" fmla="*/ 231112 h 2491992"/>
              <a:gd name="connsiteX76" fmla="*/ 30145 w 8209504"/>
              <a:gd name="connsiteY76" fmla="*/ 90436 h 2491992"/>
              <a:gd name="connsiteX77" fmla="*/ 0 w 8209504"/>
              <a:gd name="connsiteY77" fmla="*/ 0 h 2491992"/>
              <a:gd name="connsiteX78" fmla="*/ 0 w 8209504"/>
              <a:gd name="connsiteY78"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41143 w 8209504"/>
              <a:gd name="connsiteY17" fmla="*/ 2294375 h 2491992"/>
              <a:gd name="connsiteX18" fmla="*/ 6120562 w 8209504"/>
              <a:gd name="connsiteY18" fmla="*/ 2245248 h 2491992"/>
              <a:gd name="connsiteX19" fmla="*/ 6025103 w 8209504"/>
              <a:gd name="connsiteY19" fmla="*/ 2296608 h 2491992"/>
              <a:gd name="connsiteX20" fmla="*/ 6076462 w 8209504"/>
              <a:gd name="connsiteY20" fmla="*/ 2296049 h 2491992"/>
              <a:gd name="connsiteX21" fmla="*/ 5988260 w 8209504"/>
              <a:gd name="connsiteY21" fmla="*/ 2354664 h 2491992"/>
              <a:gd name="connsiteX22" fmla="*/ 5921829 w 8209504"/>
              <a:gd name="connsiteY22" fmla="*/ 2185517 h 2491992"/>
              <a:gd name="connsiteX23" fmla="*/ 5834742 w 8209504"/>
              <a:gd name="connsiteY23" fmla="*/ 2158163 h 2491992"/>
              <a:gd name="connsiteX24" fmla="*/ 5765522 w 8209504"/>
              <a:gd name="connsiteY24" fmla="*/ 2316146 h 2491992"/>
              <a:gd name="connsiteX25" fmla="*/ 5637126 w 8209504"/>
              <a:gd name="connsiteY25" fmla="*/ 2331218 h 2491992"/>
              <a:gd name="connsiteX26" fmla="*/ 5496449 w 8209504"/>
              <a:gd name="connsiteY26" fmla="*/ 2481943 h 2491992"/>
              <a:gd name="connsiteX27" fmla="*/ 5325627 w 8209504"/>
              <a:gd name="connsiteY27" fmla="*/ 2491992 h 2491992"/>
              <a:gd name="connsiteX28" fmla="*/ 5225143 w 8209504"/>
              <a:gd name="connsiteY28" fmla="*/ 2401556 h 2491992"/>
              <a:gd name="connsiteX29" fmla="*/ 5074418 w 8209504"/>
              <a:gd name="connsiteY29" fmla="*/ 2391508 h 2491992"/>
              <a:gd name="connsiteX30" fmla="*/ 4893547 w 8209504"/>
              <a:gd name="connsiteY30" fmla="*/ 2381460 h 2491992"/>
              <a:gd name="connsiteX31" fmla="*/ 4742822 w 8209504"/>
              <a:gd name="connsiteY31" fmla="*/ 2361363 h 2491992"/>
              <a:gd name="connsiteX32" fmla="*/ 4551904 w 8209504"/>
              <a:gd name="connsiteY32" fmla="*/ 2301073 h 2491992"/>
              <a:gd name="connsiteX33" fmla="*/ 4401178 w 8209504"/>
              <a:gd name="connsiteY33" fmla="*/ 2270928 h 2491992"/>
              <a:gd name="connsiteX34" fmla="*/ 4210260 w 8209504"/>
              <a:gd name="connsiteY34" fmla="*/ 2049864 h 2491992"/>
              <a:gd name="connsiteX35" fmla="*/ 4109776 w 8209504"/>
              <a:gd name="connsiteY35" fmla="*/ 1758462 h 2491992"/>
              <a:gd name="connsiteX36" fmla="*/ 3868616 w 8209504"/>
              <a:gd name="connsiteY36" fmla="*/ 1637882 h 2491992"/>
              <a:gd name="connsiteX37" fmla="*/ 3687745 w 8209504"/>
              <a:gd name="connsiteY37" fmla="*/ 1607737 h 2491992"/>
              <a:gd name="connsiteX38" fmla="*/ 3456633 w 8209504"/>
              <a:gd name="connsiteY38" fmla="*/ 1487156 h 2491992"/>
              <a:gd name="connsiteX39" fmla="*/ 3305908 w 8209504"/>
              <a:gd name="connsiteY39" fmla="*/ 1175657 h 2491992"/>
              <a:gd name="connsiteX40" fmla="*/ 3155183 w 8209504"/>
              <a:gd name="connsiteY40" fmla="*/ 934497 h 2491992"/>
              <a:gd name="connsiteX41" fmla="*/ 3004457 w 8209504"/>
              <a:gd name="connsiteY41" fmla="*/ 633046 h 2491992"/>
              <a:gd name="connsiteX42" fmla="*/ 2873829 w 8209504"/>
              <a:gd name="connsiteY42" fmla="*/ 582805 h 2491992"/>
              <a:gd name="connsiteX43" fmla="*/ 2783394 w 8209504"/>
              <a:gd name="connsiteY43" fmla="*/ 502418 h 2491992"/>
              <a:gd name="connsiteX44" fmla="*/ 2542233 w 8209504"/>
              <a:gd name="connsiteY44" fmla="*/ 532563 h 2491992"/>
              <a:gd name="connsiteX45" fmla="*/ 2441750 w 8209504"/>
              <a:gd name="connsiteY45" fmla="*/ 391886 h 2491992"/>
              <a:gd name="connsiteX46" fmla="*/ 2371411 w 8209504"/>
              <a:gd name="connsiteY46" fmla="*/ 331596 h 2491992"/>
              <a:gd name="connsiteX47" fmla="*/ 2311121 w 8209504"/>
              <a:gd name="connsiteY47" fmla="*/ 381838 h 2491992"/>
              <a:gd name="connsiteX48" fmla="*/ 2301073 w 8209504"/>
              <a:gd name="connsiteY48" fmla="*/ 542611 h 2491992"/>
              <a:gd name="connsiteX49" fmla="*/ 2080009 w 8209504"/>
              <a:gd name="connsiteY49" fmla="*/ 452176 h 2491992"/>
              <a:gd name="connsiteX50" fmla="*/ 1889090 w 8209504"/>
              <a:gd name="connsiteY50" fmla="*/ 341644 h 2491992"/>
              <a:gd name="connsiteX51" fmla="*/ 1708220 w 8209504"/>
              <a:gd name="connsiteY51" fmla="*/ 281354 h 2491992"/>
              <a:gd name="connsiteX52" fmla="*/ 1627833 w 8209504"/>
              <a:gd name="connsiteY52" fmla="*/ 60290 h 2491992"/>
              <a:gd name="connsiteX53" fmla="*/ 1557495 w 8209504"/>
              <a:gd name="connsiteY53" fmla="*/ 160774 h 2491992"/>
              <a:gd name="connsiteX54" fmla="*/ 1587640 w 8209504"/>
              <a:gd name="connsiteY54" fmla="*/ 371789 h 2491992"/>
              <a:gd name="connsiteX55" fmla="*/ 1617785 w 8209504"/>
              <a:gd name="connsiteY55" fmla="*/ 592853 h 2491992"/>
              <a:gd name="connsiteX56" fmla="*/ 1567543 w 8209504"/>
              <a:gd name="connsiteY56" fmla="*/ 602901 h 2491992"/>
              <a:gd name="connsiteX57" fmla="*/ 1426866 w 8209504"/>
              <a:gd name="connsiteY57" fmla="*/ 411983 h 2491992"/>
              <a:gd name="connsiteX58" fmla="*/ 1356528 w 8209504"/>
              <a:gd name="connsiteY58" fmla="*/ 251209 h 2491992"/>
              <a:gd name="connsiteX59" fmla="*/ 1306286 w 8209504"/>
              <a:gd name="connsiteY59" fmla="*/ 231112 h 2491992"/>
              <a:gd name="connsiteX60" fmla="*/ 1235947 w 8209504"/>
              <a:gd name="connsiteY60" fmla="*/ 261257 h 2491992"/>
              <a:gd name="connsiteX61" fmla="*/ 1145512 w 8209504"/>
              <a:gd name="connsiteY61" fmla="*/ 200967 h 2491992"/>
              <a:gd name="connsiteX62" fmla="*/ 1125416 w 8209504"/>
              <a:gd name="connsiteY62" fmla="*/ 130629 h 2491992"/>
              <a:gd name="connsiteX63" fmla="*/ 1125416 w 8209504"/>
              <a:gd name="connsiteY63" fmla="*/ 130629 h 2491992"/>
              <a:gd name="connsiteX64" fmla="*/ 1004835 w 8209504"/>
              <a:gd name="connsiteY64" fmla="*/ 261257 h 2491992"/>
              <a:gd name="connsiteX65" fmla="*/ 964642 w 8209504"/>
              <a:gd name="connsiteY65" fmla="*/ 140677 h 2491992"/>
              <a:gd name="connsiteX66" fmla="*/ 914400 w 8209504"/>
              <a:gd name="connsiteY66" fmla="*/ 0 h 2491992"/>
              <a:gd name="connsiteX67" fmla="*/ 914400 w 8209504"/>
              <a:gd name="connsiteY67" fmla="*/ 0 h 2491992"/>
              <a:gd name="connsiteX68" fmla="*/ 823965 w 8209504"/>
              <a:gd name="connsiteY68" fmla="*/ 50242 h 2491992"/>
              <a:gd name="connsiteX69" fmla="*/ 753627 w 8209504"/>
              <a:gd name="connsiteY69" fmla="*/ 0 h 2491992"/>
              <a:gd name="connsiteX70" fmla="*/ 633046 w 8209504"/>
              <a:gd name="connsiteY70" fmla="*/ 20097 h 2491992"/>
              <a:gd name="connsiteX71" fmla="*/ 422031 w 8209504"/>
              <a:gd name="connsiteY71" fmla="*/ 60290 h 2491992"/>
              <a:gd name="connsiteX72" fmla="*/ 311499 w 8209504"/>
              <a:gd name="connsiteY72" fmla="*/ 190919 h 2491992"/>
              <a:gd name="connsiteX73" fmla="*/ 160774 w 8209504"/>
              <a:gd name="connsiteY73" fmla="*/ 301451 h 2491992"/>
              <a:gd name="connsiteX74" fmla="*/ 70339 w 8209504"/>
              <a:gd name="connsiteY74" fmla="*/ 321548 h 2491992"/>
              <a:gd name="connsiteX75" fmla="*/ 10049 w 8209504"/>
              <a:gd name="connsiteY75" fmla="*/ 231112 h 2491992"/>
              <a:gd name="connsiteX76" fmla="*/ 30145 w 8209504"/>
              <a:gd name="connsiteY76" fmla="*/ 90436 h 2491992"/>
              <a:gd name="connsiteX77" fmla="*/ 0 w 8209504"/>
              <a:gd name="connsiteY77" fmla="*/ 0 h 2491992"/>
              <a:gd name="connsiteX78" fmla="*/ 0 w 8209504"/>
              <a:gd name="connsiteY78" fmla="*/ 0 h 2491992"/>
              <a:gd name="connsiteX0" fmla="*/ 8209504 w 8209504"/>
              <a:gd name="connsiteY0" fmla="*/ 1256044 h 2491992"/>
              <a:gd name="connsiteX1" fmla="*/ 8109020 w 8209504"/>
              <a:gd name="connsiteY1" fmla="*/ 1426866 h 2491992"/>
              <a:gd name="connsiteX2" fmla="*/ 7938198 w 8209504"/>
              <a:gd name="connsiteY2" fmla="*/ 1426866 h 2491992"/>
              <a:gd name="connsiteX3" fmla="*/ 7676941 w 8209504"/>
              <a:gd name="connsiteY3" fmla="*/ 1607737 h 2491992"/>
              <a:gd name="connsiteX4" fmla="*/ 7560269 w 8209504"/>
              <a:gd name="connsiteY4" fmla="*/ 1544096 h 2491992"/>
              <a:gd name="connsiteX5" fmla="*/ 7458668 w 8209504"/>
              <a:gd name="connsiteY5" fmla="*/ 1625042 h 2491992"/>
              <a:gd name="connsiteX6" fmla="*/ 7213600 w 8209504"/>
              <a:gd name="connsiteY6" fmla="*/ 1640114 h 2491992"/>
              <a:gd name="connsiteX7" fmla="*/ 7123723 w 8209504"/>
              <a:gd name="connsiteY7" fmla="*/ 1454778 h 2491992"/>
              <a:gd name="connsiteX8" fmla="*/ 6997002 w 8209504"/>
              <a:gd name="connsiteY8" fmla="*/ 1448638 h 2491992"/>
              <a:gd name="connsiteX9" fmla="*/ 6863024 w 8209504"/>
              <a:gd name="connsiteY9" fmla="*/ 1567543 h 2491992"/>
              <a:gd name="connsiteX10" fmla="*/ 6832879 w 8209504"/>
              <a:gd name="connsiteY10" fmla="*/ 1657978 h 2491992"/>
              <a:gd name="connsiteX11" fmla="*/ 6752493 w 8209504"/>
              <a:gd name="connsiteY11" fmla="*/ 1748414 h 2491992"/>
              <a:gd name="connsiteX12" fmla="*/ 6732396 w 8209504"/>
              <a:gd name="connsiteY12" fmla="*/ 1868994 h 2491992"/>
              <a:gd name="connsiteX13" fmla="*/ 6641961 w 8209504"/>
              <a:gd name="connsiteY13" fmla="*/ 1889090 h 2491992"/>
              <a:gd name="connsiteX14" fmla="*/ 6568273 w 8209504"/>
              <a:gd name="connsiteY14" fmla="*/ 2014695 h 2491992"/>
              <a:gd name="connsiteX15" fmla="*/ 6380704 w 8209504"/>
              <a:gd name="connsiteY15" fmla="*/ 2039816 h 2491992"/>
              <a:gd name="connsiteX16" fmla="*/ 6377912 w 8209504"/>
              <a:gd name="connsiteY16" fmla="*/ 2159280 h 2491992"/>
              <a:gd name="connsiteX17" fmla="*/ 6241143 w 8209504"/>
              <a:gd name="connsiteY17" fmla="*/ 2294375 h 2491992"/>
              <a:gd name="connsiteX18" fmla="*/ 6120562 w 8209504"/>
              <a:gd name="connsiteY18" fmla="*/ 2245248 h 2491992"/>
              <a:gd name="connsiteX19" fmla="*/ 6025103 w 8209504"/>
              <a:gd name="connsiteY19" fmla="*/ 2296608 h 2491992"/>
              <a:gd name="connsiteX20" fmla="*/ 6076462 w 8209504"/>
              <a:gd name="connsiteY20" fmla="*/ 2296049 h 2491992"/>
              <a:gd name="connsiteX21" fmla="*/ 5988260 w 8209504"/>
              <a:gd name="connsiteY21" fmla="*/ 2354664 h 2491992"/>
              <a:gd name="connsiteX22" fmla="*/ 5921829 w 8209504"/>
              <a:gd name="connsiteY22" fmla="*/ 2185517 h 2491992"/>
              <a:gd name="connsiteX23" fmla="*/ 5834742 w 8209504"/>
              <a:gd name="connsiteY23" fmla="*/ 2158163 h 2491992"/>
              <a:gd name="connsiteX24" fmla="*/ 5765522 w 8209504"/>
              <a:gd name="connsiteY24" fmla="*/ 2316146 h 2491992"/>
              <a:gd name="connsiteX25" fmla="*/ 5598049 w 8209504"/>
              <a:gd name="connsiteY25" fmla="*/ 2362479 h 2491992"/>
              <a:gd name="connsiteX26" fmla="*/ 5496449 w 8209504"/>
              <a:gd name="connsiteY26" fmla="*/ 2481943 h 2491992"/>
              <a:gd name="connsiteX27" fmla="*/ 5325627 w 8209504"/>
              <a:gd name="connsiteY27" fmla="*/ 2491992 h 2491992"/>
              <a:gd name="connsiteX28" fmla="*/ 5225143 w 8209504"/>
              <a:gd name="connsiteY28" fmla="*/ 2401556 h 2491992"/>
              <a:gd name="connsiteX29" fmla="*/ 5074418 w 8209504"/>
              <a:gd name="connsiteY29" fmla="*/ 2391508 h 2491992"/>
              <a:gd name="connsiteX30" fmla="*/ 4893547 w 8209504"/>
              <a:gd name="connsiteY30" fmla="*/ 2381460 h 2491992"/>
              <a:gd name="connsiteX31" fmla="*/ 4742822 w 8209504"/>
              <a:gd name="connsiteY31" fmla="*/ 2361363 h 2491992"/>
              <a:gd name="connsiteX32" fmla="*/ 4551904 w 8209504"/>
              <a:gd name="connsiteY32" fmla="*/ 2301073 h 2491992"/>
              <a:gd name="connsiteX33" fmla="*/ 4401178 w 8209504"/>
              <a:gd name="connsiteY33" fmla="*/ 2270928 h 2491992"/>
              <a:gd name="connsiteX34" fmla="*/ 4210260 w 8209504"/>
              <a:gd name="connsiteY34" fmla="*/ 2049864 h 2491992"/>
              <a:gd name="connsiteX35" fmla="*/ 4109776 w 8209504"/>
              <a:gd name="connsiteY35" fmla="*/ 1758462 h 2491992"/>
              <a:gd name="connsiteX36" fmla="*/ 3868616 w 8209504"/>
              <a:gd name="connsiteY36" fmla="*/ 1637882 h 2491992"/>
              <a:gd name="connsiteX37" fmla="*/ 3687745 w 8209504"/>
              <a:gd name="connsiteY37" fmla="*/ 1607737 h 2491992"/>
              <a:gd name="connsiteX38" fmla="*/ 3456633 w 8209504"/>
              <a:gd name="connsiteY38" fmla="*/ 1487156 h 2491992"/>
              <a:gd name="connsiteX39" fmla="*/ 3305908 w 8209504"/>
              <a:gd name="connsiteY39" fmla="*/ 1175657 h 2491992"/>
              <a:gd name="connsiteX40" fmla="*/ 3155183 w 8209504"/>
              <a:gd name="connsiteY40" fmla="*/ 934497 h 2491992"/>
              <a:gd name="connsiteX41" fmla="*/ 3004457 w 8209504"/>
              <a:gd name="connsiteY41" fmla="*/ 633046 h 2491992"/>
              <a:gd name="connsiteX42" fmla="*/ 2873829 w 8209504"/>
              <a:gd name="connsiteY42" fmla="*/ 582805 h 2491992"/>
              <a:gd name="connsiteX43" fmla="*/ 2783394 w 8209504"/>
              <a:gd name="connsiteY43" fmla="*/ 502418 h 2491992"/>
              <a:gd name="connsiteX44" fmla="*/ 2542233 w 8209504"/>
              <a:gd name="connsiteY44" fmla="*/ 532563 h 2491992"/>
              <a:gd name="connsiteX45" fmla="*/ 2441750 w 8209504"/>
              <a:gd name="connsiteY45" fmla="*/ 391886 h 2491992"/>
              <a:gd name="connsiteX46" fmla="*/ 2371411 w 8209504"/>
              <a:gd name="connsiteY46" fmla="*/ 331596 h 2491992"/>
              <a:gd name="connsiteX47" fmla="*/ 2311121 w 8209504"/>
              <a:gd name="connsiteY47" fmla="*/ 381838 h 2491992"/>
              <a:gd name="connsiteX48" fmla="*/ 2301073 w 8209504"/>
              <a:gd name="connsiteY48" fmla="*/ 542611 h 2491992"/>
              <a:gd name="connsiteX49" fmla="*/ 2080009 w 8209504"/>
              <a:gd name="connsiteY49" fmla="*/ 452176 h 2491992"/>
              <a:gd name="connsiteX50" fmla="*/ 1889090 w 8209504"/>
              <a:gd name="connsiteY50" fmla="*/ 341644 h 2491992"/>
              <a:gd name="connsiteX51" fmla="*/ 1708220 w 8209504"/>
              <a:gd name="connsiteY51" fmla="*/ 281354 h 2491992"/>
              <a:gd name="connsiteX52" fmla="*/ 1627833 w 8209504"/>
              <a:gd name="connsiteY52" fmla="*/ 60290 h 2491992"/>
              <a:gd name="connsiteX53" fmla="*/ 1557495 w 8209504"/>
              <a:gd name="connsiteY53" fmla="*/ 160774 h 2491992"/>
              <a:gd name="connsiteX54" fmla="*/ 1587640 w 8209504"/>
              <a:gd name="connsiteY54" fmla="*/ 371789 h 2491992"/>
              <a:gd name="connsiteX55" fmla="*/ 1617785 w 8209504"/>
              <a:gd name="connsiteY55" fmla="*/ 592853 h 2491992"/>
              <a:gd name="connsiteX56" fmla="*/ 1567543 w 8209504"/>
              <a:gd name="connsiteY56" fmla="*/ 602901 h 2491992"/>
              <a:gd name="connsiteX57" fmla="*/ 1426866 w 8209504"/>
              <a:gd name="connsiteY57" fmla="*/ 411983 h 2491992"/>
              <a:gd name="connsiteX58" fmla="*/ 1356528 w 8209504"/>
              <a:gd name="connsiteY58" fmla="*/ 251209 h 2491992"/>
              <a:gd name="connsiteX59" fmla="*/ 1306286 w 8209504"/>
              <a:gd name="connsiteY59" fmla="*/ 231112 h 2491992"/>
              <a:gd name="connsiteX60" fmla="*/ 1235947 w 8209504"/>
              <a:gd name="connsiteY60" fmla="*/ 261257 h 2491992"/>
              <a:gd name="connsiteX61" fmla="*/ 1145512 w 8209504"/>
              <a:gd name="connsiteY61" fmla="*/ 200967 h 2491992"/>
              <a:gd name="connsiteX62" fmla="*/ 1125416 w 8209504"/>
              <a:gd name="connsiteY62" fmla="*/ 130629 h 2491992"/>
              <a:gd name="connsiteX63" fmla="*/ 1125416 w 8209504"/>
              <a:gd name="connsiteY63" fmla="*/ 130629 h 2491992"/>
              <a:gd name="connsiteX64" fmla="*/ 1004835 w 8209504"/>
              <a:gd name="connsiteY64" fmla="*/ 261257 h 2491992"/>
              <a:gd name="connsiteX65" fmla="*/ 964642 w 8209504"/>
              <a:gd name="connsiteY65" fmla="*/ 140677 h 2491992"/>
              <a:gd name="connsiteX66" fmla="*/ 914400 w 8209504"/>
              <a:gd name="connsiteY66" fmla="*/ 0 h 2491992"/>
              <a:gd name="connsiteX67" fmla="*/ 914400 w 8209504"/>
              <a:gd name="connsiteY67" fmla="*/ 0 h 2491992"/>
              <a:gd name="connsiteX68" fmla="*/ 823965 w 8209504"/>
              <a:gd name="connsiteY68" fmla="*/ 50242 h 2491992"/>
              <a:gd name="connsiteX69" fmla="*/ 753627 w 8209504"/>
              <a:gd name="connsiteY69" fmla="*/ 0 h 2491992"/>
              <a:gd name="connsiteX70" fmla="*/ 633046 w 8209504"/>
              <a:gd name="connsiteY70" fmla="*/ 20097 h 2491992"/>
              <a:gd name="connsiteX71" fmla="*/ 422031 w 8209504"/>
              <a:gd name="connsiteY71" fmla="*/ 60290 h 2491992"/>
              <a:gd name="connsiteX72" fmla="*/ 311499 w 8209504"/>
              <a:gd name="connsiteY72" fmla="*/ 190919 h 2491992"/>
              <a:gd name="connsiteX73" fmla="*/ 160774 w 8209504"/>
              <a:gd name="connsiteY73" fmla="*/ 301451 h 2491992"/>
              <a:gd name="connsiteX74" fmla="*/ 70339 w 8209504"/>
              <a:gd name="connsiteY74" fmla="*/ 321548 h 2491992"/>
              <a:gd name="connsiteX75" fmla="*/ 10049 w 8209504"/>
              <a:gd name="connsiteY75" fmla="*/ 231112 h 2491992"/>
              <a:gd name="connsiteX76" fmla="*/ 30145 w 8209504"/>
              <a:gd name="connsiteY76" fmla="*/ 90436 h 2491992"/>
              <a:gd name="connsiteX77" fmla="*/ 0 w 8209504"/>
              <a:gd name="connsiteY77" fmla="*/ 0 h 2491992"/>
              <a:gd name="connsiteX78" fmla="*/ 0 w 8209504"/>
              <a:gd name="connsiteY78" fmla="*/ 0 h 2491992"/>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25143 w 8209504"/>
              <a:gd name="connsiteY28" fmla="*/ 2401556 h 2515438"/>
              <a:gd name="connsiteX29" fmla="*/ 5074418 w 8209504"/>
              <a:gd name="connsiteY29" fmla="*/ 2391508 h 2515438"/>
              <a:gd name="connsiteX30" fmla="*/ 4893547 w 8209504"/>
              <a:gd name="connsiteY30" fmla="*/ 2381460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56633 w 8209504"/>
              <a:gd name="connsiteY38" fmla="*/ 1487156 h 2515438"/>
              <a:gd name="connsiteX39" fmla="*/ 3305908 w 8209504"/>
              <a:gd name="connsiteY39" fmla="*/ 1175657 h 2515438"/>
              <a:gd name="connsiteX40" fmla="*/ 3155183 w 8209504"/>
              <a:gd name="connsiteY40" fmla="*/ 934497 h 2515438"/>
              <a:gd name="connsiteX41" fmla="*/ 3004457 w 8209504"/>
              <a:gd name="connsiteY41" fmla="*/ 633046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31596 h 2515438"/>
              <a:gd name="connsiteX47" fmla="*/ 2311121 w 8209504"/>
              <a:gd name="connsiteY47" fmla="*/ 381838 h 2515438"/>
              <a:gd name="connsiteX48" fmla="*/ 2301073 w 8209504"/>
              <a:gd name="connsiteY48" fmla="*/ 542611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74418 w 8209504"/>
              <a:gd name="connsiteY29" fmla="*/ 2391508 h 2515438"/>
              <a:gd name="connsiteX30" fmla="*/ 4893547 w 8209504"/>
              <a:gd name="connsiteY30" fmla="*/ 2381460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56633 w 8209504"/>
              <a:gd name="connsiteY38" fmla="*/ 1487156 h 2515438"/>
              <a:gd name="connsiteX39" fmla="*/ 3305908 w 8209504"/>
              <a:gd name="connsiteY39" fmla="*/ 1175657 h 2515438"/>
              <a:gd name="connsiteX40" fmla="*/ 3155183 w 8209504"/>
              <a:gd name="connsiteY40" fmla="*/ 934497 h 2515438"/>
              <a:gd name="connsiteX41" fmla="*/ 3004457 w 8209504"/>
              <a:gd name="connsiteY41" fmla="*/ 633046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31596 h 2515438"/>
              <a:gd name="connsiteX47" fmla="*/ 2311121 w 8209504"/>
              <a:gd name="connsiteY47" fmla="*/ 381838 h 2515438"/>
              <a:gd name="connsiteX48" fmla="*/ 2301073 w 8209504"/>
              <a:gd name="connsiteY48" fmla="*/ 542611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93547 w 8209504"/>
              <a:gd name="connsiteY30" fmla="*/ 2381460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56633 w 8209504"/>
              <a:gd name="connsiteY38" fmla="*/ 1487156 h 2515438"/>
              <a:gd name="connsiteX39" fmla="*/ 3305908 w 8209504"/>
              <a:gd name="connsiteY39" fmla="*/ 1175657 h 2515438"/>
              <a:gd name="connsiteX40" fmla="*/ 3155183 w 8209504"/>
              <a:gd name="connsiteY40" fmla="*/ 934497 h 2515438"/>
              <a:gd name="connsiteX41" fmla="*/ 3004457 w 8209504"/>
              <a:gd name="connsiteY41" fmla="*/ 633046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31596 h 2515438"/>
              <a:gd name="connsiteX47" fmla="*/ 2311121 w 8209504"/>
              <a:gd name="connsiteY47" fmla="*/ 381838 h 2515438"/>
              <a:gd name="connsiteX48" fmla="*/ 2301073 w 8209504"/>
              <a:gd name="connsiteY48" fmla="*/ 542611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56633 w 8209504"/>
              <a:gd name="connsiteY38" fmla="*/ 1487156 h 2515438"/>
              <a:gd name="connsiteX39" fmla="*/ 3305908 w 8209504"/>
              <a:gd name="connsiteY39" fmla="*/ 1175657 h 2515438"/>
              <a:gd name="connsiteX40" fmla="*/ 3155183 w 8209504"/>
              <a:gd name="connsiteY40" fmla="*/ 934497 h 2515438"/>
              <a:gd name="connsiteX41" fmla="*/ 3004457 w 8209504"/>
              <a:gd name="connsiteY41" fmla="*/ 633046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31596 h 2515438"/>
              <a:gd name="connsiteX47" fmla="*/ 2311121 w 8209504"/>
              <a:gd name="connsiteY47" fmla="*/ 381838 h 2515438"/>
              <a:gd name="connsiteX48" fmla="*/ 2301073 w 8209504"/>
              <a:gd name="connsiteY48" fmla="*/ 542611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55183 w 8209504"/>
              <a:gd name="connsiteY40" fmla="*/ 934497 h 2515438"/>
              <a:gd name="connsiteX41" fmla="*/ 3004457 w 8209504"/>
              <a:gd name="connsiteY41" fmla="*/ 633046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31596 h 2515438"/>
              <a:gd name="connsiteX47" fmla="*/ 2311121 w 8209504"/>
              <a:gd name="connsiteY47" fmla="*/ 381838 h 2515438"/>
              <a:gd name="connsiteX48" fmla="*/ 2301073 w 8209504"/>
              <a:gd name="connsiteY48" fmla="*/ 542611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55183 w 8209504"/>
              <a:gd name="connsiteY40" fmla="*/ 93449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31596 h 2515438"/>
              <a:gd name="connsiteX47" fmla="*/ 2311121 w 8209504"/>
              <a:gd name="connsiteY47" fmla="*/ 381838 h 2515438"/>
              <a:gd name="connsiteX48" fmla="*/ 2301073 w 8209504"/>
              <a:gd name="connsiteY48" fmla="*/ 542611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31596 h 2515438"/>
              <a:gd name="connsiteX47" fmla="*/ 2311121 w 8209504"/>
              <a:gd name="connsiteY47" fmla="*/ 381838 h 2515438"/>
              <a:gd name="connsiteX48" fmla="*/ 2301073 w 8209504"/>
              <a:gd name="connsiteY48" fmla="*/ 542611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311121 w 8209504"/>
              <a:gd name="connsiteY47" fmla="*/ 381838 h 2515438"/>
              <a:gd name="connsiteX48" fmla="*/ 2301073 w 8209504"/>
              <a:gd name="connsiteY48" fmla="*/ 542611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42611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269812 w 8209504"/>
              <a:gd name="connsiteY48" fmla="*/ 515257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080009 w 8209504"/>
              <a:gd name="connsiteY49" fmla="*/ 452176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889090 w 8209504"/>
              <a:gd name="connsiteY50" fmla="*/ 341644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924259 w 8209504"/>
              <a:gd name="connsiteY50" fmla="*/ 376813 h 2515438"/>
              <a:gd name="connsiteX51" fmla="*/ 1708220 w 8209504"/>
              <a:gd name="connsiteY51" fmla="*/ 281354 h 2515438"/>
              <a:gd name="connsiteX52" fmla="*/ 1627833 w 8209504"/>
              <a:gd name="connsiteY52" fmla="*/ 60290 h 2515438"/>
              <a:gd name="connsiteX53" fmla="*/ 1557495 w 8209504"/>
              <a:gd name="connsiteY53" fmla="*/ 160774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924259 w 8209504"/>
              <a:gd name="connsiteY50" fmla="*/ 376813 h 2515438"/>
              <a:gd name="connsiteX51" fmla="*/ 1708220 w 8209504"/>
              <a:gd name="connsiteY51" fmla="*/ 281354 h 2515438"/>
              <a:gd name="connsiteX52" fmla="*/ 1627833 w 8209504"/>
              <a:gd name="connsiteY52" fmla="*/ 60290 h 2515438"/>
              <a:gd name="connsiteX53" fmla="*/ 1526233 w 8209504"/>
              <a:gd name="connsiteY53" fmla="*/ 152958 h 2515438"/>
              <a:gd name="connsiteX54" fmla="*/ 1587640 w 8209504"/>
              <a:gd name="connsiteY54" fmla="*/ 371789 h 2515438"/>
              <a:gd name="connsiteX55" fmla="*/ 1617785 w 8209504"/>
              <a:gd name="connsiteY55" fmla="*/ 592853 h 2515438"/>
              <a:gd name="connsiteX56" fmla="*/ 1567543 w 8209504"/>
              <a:gd name="connsiteY56" fmla="*/ 602901 h 2515438"/>
              <a:gd name="connsiteX57" fmla="*/ 1426866 w 8209504"/>
              <a:gd name="connsiteY57" fmla="*/ 411983 h 2515438"/>
              <a:gd name="connsiteX58" fmla="*/ 1356528 w 8209504"/>
              <a:gd name="connsiteY58" fmla="*/ 251209 h 2515438"/>
              <a:gd name="connsiteX59" fmla="*/ 1306286 w 8209504"/>
              <a:gd name="connsiteY59" fmla="*/ 231112 h 2515438"/>
              <a:gd name="connsiteX60" fmla="*/ 1235947 w 8209504"/>
              <a:gd name="connsiteY60" fmla="*/ 261257 h 2515438"/>
              <a:gd name="connsiteX61" fmla="*/ 1145512 w 8209504"/>
              <a:gd name="connsiteY61" fmla="*/ 200967 h 2515438"/>
              <a:gd name="connsiteX62" fmla="*/ 1125416 w 8209504"/>
              <a:gd name="connsiteY62" fmla="*/ 130629 h 2515438"/>
              <a:gd name="connsiteX63" fmla="*/ 1125416 w 8209504"/>
              <a:gd name="connsiteY63" fmla="*/ 130629 h 2515438"/>
              <a:gd name="connsiteX64" fmla="*/ 1004835 w 8209504"/>
              <a:gd name="connsiteY64" fmla="*/ 261257 h 2515438"/>
              <a:gd name="connsiteX65" fmla="*/ 964642 w 8209504"/>
              <a:gd name="connsiteY65" fmla="*/ 140677 h 2515438"/>
              <a:gd name="connsiteX66" fmla="*/ 914400 w 8209504"/>
              <a:gd name="connsiteY66" fmla="*/ 0 h 2515438"/>
              <a:gd name="connsiteX67" fmla="*/ 914400 w 8209504"/>
              <a:gd name="connsiteY67" fmla="*/ 0 h 2515438"/>
              <a:gd name="connsiteX68" fmla="*/ 823965 w 8209504"/>
              <a:gd name="connsiteY68" fmla="*/ 50242 h 2515438"/>
              <a:gd name="connsiteX69" fmla="*/ 753627 w 8209504"/>
              <a:gd name="connsiteY69" fmla="*/ 0 h 2515438"/>
              <a:gd name="connsiteX70" fmla="*/ 633046 w 8209504"/>
              <a:gd name="connsiteY70" fmla="*/ 20097 h 2515438"/>
              <a:gd name="connsiteX71" fmla="*/ 422031 w 8209504"/>
              <a:gd name="connsiteY71" fmla="*/ 60290 h 2515438"/>
              <a:gd name="connsiteX72" fmla="*/ 311499 w 8209504"/>
              <a:gd name="connsiteY72" fmla="*/ 190919 h 2515438"/>
              <a:gd name="connsiteX73" fmla="*/ 160774 w 8209504"/>
              <a:gd name="connsiteY73" fmla="*/ 301451 h 2515438"/>
              <a:gd name="connsiteX74" fmla="*/ 70339 w 8209504"/>
              <a:gd name="connsiteY74" fmla="*/ 321548 h 2515438"/>
              <a:gd name="connsiteX75" fmla="*/ 10049 w 8209504"/>
              <a:gd name="connsiteY75" fmla="*/ 231112 h 2515438"/>
              <a:gd name="connsiteX76" fmla="*/ 30145 w 8209504"/>
              <a:gd name="connsiteY76" fmla="*/ 90436 h 2515438"/>
              <a:gd name="connsiteX77" fmla="*/ 0 w 8209504"/>
              <a:gd name="connsiteY77" fmla="*/ 0 h 2515438"/>
              <a:gd name="connsiteX78" fmla="*/ 0 w 8209504"/>
              <a:gd name="connsiteY78"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924259 w 8209504"/>
              <a:gd name="connsiteY50" fmla="*/ 376813 h 2515438"/>
              <a:gd name="connsiteX51" fmla="*/ 1708220 w 8209504"/>
              <a:gd name="connsiteY51" fmla="*/ 281354 h 2515438"/>
              <a:gd name="connsiteX52" fmla="*/ 1627833 w 8209504"/>
              <a:gd name="connsiteY52" fmla="*/ 60290 h 2515438"/>
              <a:gd name="connsiteX53" fmla="*/ 1555262 w 8209504"/>
              <a:gd name="connsiteY53" fmla="*/ 84295 h 2515438"/>
              <a:gd name="connsiteX54" fmla="*/ 1526233 w 8209504"/>
              <a:gd name="connsiteY54" fmla="*/ 152958 h 2515438"/>
              <a:gd name="connsiteX55" fmla="*/ 1587640 w 8209504"/>
              <a:gd name="connsiteY55" fmla="*/ 371789 h 2515438"/>
              <a:gd name="connsiteX56" fmla="*/ 1617785 w 8209504"/>
              <a:gd name="connsiteY56" fmla="*/ 592853 h 2515438"/>
              <a:gd name="connsiteX57" fmla="*/ 1567543 w 8209504"/>
              <a:gd name="connsiteY57" fmla="*/ 602901 h 2515438"/>
              <a:gd name="connsiteX58" fmla="*/ 1426866 w 8209504"/>
              <a:gd name="connsiteY58" fmla="*/ 411983 h 2515438"/>
              <a:gd name="connsiteX59" fmla="*/ 1356528 w 8209504"/>
              <a:gd name="connsiteY59" fmla="*/ 251209 h 2515438"/>
              <a:gd name="connsiteX60" fmla="*/ 1306286 w 8209504"/>
              <a:gd name="connsiteY60" fmla="*/ 231112 h 2515438"/>
              <a:gd name="connsiteX61" fmla="*/ 1235947 w 8209504"/>
              <a:gd name="connsiteY61" fmla="*/ 261257 h 2515438"/>
              <a:gd name="connsiteX62" fmla="*/ 1145512 w 8209504"/>
              <a:gd name="connsiteY62" fmla="*/ 200967 h 2515438"/>
              <a:gd name="connsiteX63" fmla="*/ 1125416 w 8209504"/>
              <a:gd name="connsiteY63" fmla="*/ 130629 h 2515438"/>
              <a:gd name="connsiteX64" fmla="*/ 1125416 w 8209504"/>
              <a:gd name="connsiteY64" fmla="*/ 130629 h 2515438"/>
              <a:gd name="connsiteX65" fmla="*/ 1004835 w 8209504"/>
              <a:gd name="connsiteY65" fmla="*/ 261257 h 2515438"/>
              <a:gd name="connsiteX66" fmla="*/ 964642 w 8209504"/>
              <a:gd name="connsiteY66" fmla="*/ 140677 h 2515438"/>
              <a:gd name="connsiteX67" fmla="*/ 914400 w 8209504"/>
              <a:gd name="connsiteY67" fmla="*/ 0 h 2515438"/>
              <a:gd name="connsiteX68" fmla="*/ 914400 w 8209504"/>
              <a:gd name="connsiteY68" fmla="*/ 0 h 2515438"/>
              <a:gd name="connsiteX69" fmla="*/ 823965 w 8209504"/>
              <a:gd name="connsiteY69" fmla="*/ 50242 h 2515438"/>
              <a:gd name="connsiteX70" fmla="*/ 753627 w 8209504"/>
              <a:gd name="connsiteY70" fmla="*/ 0 h 2515438"/>
              <a:gd name="connsiteX71" fmla="*/ 633046 w 8209504"/>
              <a:gd name="connsiteY71" fmla="*/ 20097 h 2515438"/>
              <a:gd name="connsiteX72" fmla="*/ 422031 w 8209504"/>
              <a:gd name="connsiteY72" fmla="*/ 60290 h 2515438"/>
              <a:gd name="connsiteX73" fmla="*/ 311499 w 8209504"/>
              <a:gd name="connsiteY73" fmla="*/ 190919 h 2515438"/>
              <a:gd name="connsiteX74" fmla="*/ 160774 w 8209504"/>
              <a:gd name="connsiteY74" fmla="*/ 301451 h 2515438"/>
              <a:gd name="connsiteX75" fmla="*/ 70339 w 8209504"/>
              <a:gd name="connsiteY75" fmla="*/ 321548 h 2515438"/>
              <a:gd name="connsiteX76" fmla="*/ 10049 w 8209504"/>
              <a:gd name="connsiteY76" fmla="*/ 231112 h 2515438"/>
              <a:gd name="connsiteX77" fmla="*/ 30145 w 8209504"/>
              <a:gd name="connsiteY77" fmla="*/ 90436 h 2515438"/>
              <a:gd name="connsiteX78" fmla="*/ 0 w 8209504"/>
              <a:gd name="connsiteY78" fmla="*/ 0 h 2515438"/>
              <a:gd name="connsiteX79" fmla="*/ 0 w 8209504"/>
              <a:gd name="connsiteY79"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924259 w 8209504"/>
              <a:gd name="connsiteY50" fmla="*/ 376813 h 2515438"/>
              <a:gd name="connsiteX51" fmla="*/ 1708220 w 8209504"/>
              <a:gd name="connsiteY51" fmla="*/ 281354 h 2515438"/>
              <a:gd name="connsiteX52" fmla="*/ 1627833 w 8209504"/>
              <a:gd name="connsiteY52" fmla="*/ 60290 h 2515438"/>
              <a:gd name="connsiteX53" fmla="*/ 1555262 w 8209504"/>
              <a:gd name="connsiteY53" fmla="*/ 84295 h 2515438"/>
              <a:gd name="connsiteX54" fmla="*/ 1526233 w 8209504"/>
              <a:gd name="connsiteY54" fmla="*/ 152958 h 2515438"/>
              <a:gd name="connsiteX55" fmla="*/ 1587640 w 8209504"/>
              <a:gd name="connsiteY55" fmla="*/ 371789 h 2515438"/>
              <a:gd name="connsiteX56" fmla="*/ 1625600 w 8209504"/>
              <a:gd name="connsiteY56" fmla="*/ 435987 h 2515438"/>
              <a:gd name="connsiteX57" fmla="*/ 1617785 w 8209504"/>
              <a:gd name="connsiteY57" fmla="*/ 592853 h 2515438"/>
              <a:gd name="connsiteX58" fmla="*/ 1567543 w 8209504"/>
              <a:gd name="connsiteY58" fmla="*/ 602901 h 2515438"/>
              <a:gd name="connsiteX59" fmla="*/ 1426866 w 8209504"/>
              <a:gd name="connsiteY59" fmla="*/ 411983 h 2515438"/>
              <a:gd name="connsiteX60" fmla="*/ 1356528 w 8209504"/>
              <a:gd name="connsiteY60" fmla="*/ 251209 h 2515438"/>
              <a:gd name="connsiteX61" fmla="*/ 1306286 w 8209504"/>
              <a:gd name="connsiteY61" fmla="*/ 231112 h 2515438"/>
              <a:gd name="connsiteX62" fmla="*/ 1235947 w 8209504"/>
              <a:gd name="connsiteY62" fmla="*/ 261257 h 2515438"/>
              <a:gd name="connsiteX63" fmla="*/ 1145512 w 8209504"/>
              <a:gd name="connsiteY63" fmla="*/ 200967 h 2515438"/>
              <a:gd name="connsiteX64" fmla="*/ 1125416 w 8209504"/>
              <a:gd name="connsiteY64" fmla="*/ 130629 h 2515438"/>
              <a:gd name="connsiteX65" fmla="*/ 1125416 w 8209504"/>
              <a:gd name="connsiteY65" fmla="*/ 130629 h 2515438"/>
              <a:gd name="connsiteX66" fmla="*/ 1004835 w 8209504"/>
              <a:gd name="connsiteY66" fmla="*/ 261257 h 2515438"/>
              <a:gd name="connsiteX67" fmla="*/ 964642 w 8209504"/>
              <a:gd name="connsiteY67" fmla="*/ 140677 h 2515438"/>
              <a:gd name="connsiteX68" fmla="*/ 914400 w 8209504"/>
              <a:gd name="connsiteY68" fmla="*/ 0 h 2515438"/>
              <a:gd name="connsiteX69" fmla="*/ 914400 w 8209504"/>
              <a:gd name="connsiteY69" fmla="*/ 0 h 2515438"/>
              <a:gd name="connsiteX70" fmla="*/ 823965 w 8209504"/>
              <a:gd name="connsiteY70" fmla="*/ 50242 h 2515438"/>
              <a:gd name="connsiteX71" fmla="*/ 753627 w 8209504"/>
              <a:gd name="connsiteY71" fmla="*/ 0 h 2515438"/>
              <a:gd name="connsiteX72" fmla="*/ 633046 w 8209504"/>
              <a:gd name="connsiteY72" fmla="*/ 20097 h 2515438"/>
              <a:gd name="connsiteX73" fmla="*/ 422031 w 8209504"/>
              <a:gd name="connsiteY73" fmla="*/ 60290 h 2515438"/>
              <a:gd name="connsiteX74" fmla="*/ 311499 w 8209504"/>
              <a:gd name="connsiteY74" fmla="*/ 190919 h 2515438"/>
              <a:gd name="connsiteX75" fmla="*/ 160774 w 8209504"/>
              <a:gd name="connsiteY75" fmla="*/ 301451 h 2515438"/>
              <a:gd name="connsiteX76" fmla="*/ 70339 w 8209504"/>
              <a:gd name="connsiteY76" fmla="*/ 321548 h 2515438"/>
              <a:gd name="connsiteX77" fmla="*/ 10049 w 8209504"/>
              <a:gd name="connsiteY77" fmla="*/ 231112 h 2515438"/>
              <a:gd name="connsiteX78" fmla="*/ 30145 w 8209504"/>
              <a:gd name="connsiteY78" fmla="*/ 90436 h 2515438"/>
              <a:gd name="connsiteX79" fmla="*/ 0 w 8209504"/>
              <a:gd name="connsiteY79" fmla="*/ 0 h 2515438"/>
              <a:gd name="connsiteX80" fmla="*/ 0 w 8209504"/>
              <a:gd name="connsiteY80"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924259 w 8209504"/>
              <a:gd name="connsiteY50" fmla="*/ 376813 h 2515438"/>
              <a:gd name="connsiteX51" fmla="*/ 1708220 w 8209504"/>
              <a:gd name="connsiteY51" fmla="*/ 281354 h 2515438"/>
              <a:gd name="connsiteX52" fmla="*/ 1627833 w 8209504"/>
              <a:gd name="connsiteY52" fmla="*/ 60290 h 2515438"/>
              <a:gd name="connsiteX53" fmla="*/ 1555262 w 8209504"/>
              <a:gd name="connsiteY53" fmla="*/ 84295 h 2515438"/>
              <a:gd name="connsiteX54" fmla="*/ 1526233 w 8209504"/>
              <a:gd name="connsiteY54" fmla="*/ 152958 h 2515438"/>
              <a:gd name="connsiteX55" fmla="*/ 1587640 w 8209504"/>
              <a:gd name="connsiteY55" fmla="*/ 371789 h 2515438"/>
              <a:gd name="connsiteX56" fmla="*/ 1625600 w 8209504"/>
              <a:gd name="connsiteY56" fmla="*/ 435987 h 2515438"/>
              <a:gd name="connsiteX57" fmla="*/ 1617785 w 8209504"/>
              <a:gd name="connsiteY57" fmla="*/ 565499 h 2515438"/>
              <a:gd name="connsiteX58" fmla="*/ 1567543 w 8209504"/>
              <a:gd name="connsiteY58" fmla="*/ 602901 h 2515438"/>
              <a:gd name="connsiteX59" fmla="*/ 1426866 w 8209504"/>
              <a:gd name="connsiteY59" fmla="*/ 411983 h 2515438"/>
              <a:gd name="connsiteX60" fmla="*/ 1356528 w 8209504"/>
              <a:gd name="connsiteY60" fmla="*/ 251209 h 2515438"/>
              <a:gd name="connsiteX61" fmla="*/ 1306286 w 8209504"/>
              <a:gd name="connsiteY61" fmla="*/ 231112 h 2515438"/>
              <a:gd name="connsiteX62" fmla="*/ 1235947 w 8209504"/>
              <a:gd name="connsiteY62" fmla="*/ 261257 h 2515438"/>
              <a:gd name="connsiteX63" fmla="*/ 1145512 w 8209504"/>
              <a:gd name="connsiteY63" fmla="*/ 200967 h 2515438"/>
              <a:gd name="connsiteX64" fmla="*/ 1125416 w 8209504"/>
              <a:gd name="connsiteY64" fmla="*/ 130629 h 2515438"/>
              <a:gd name="connsiteX65" fmla="*/ 1125416 w 8209504"/>
              <a:gd name="connsiteY65" fmla="*/ 130629 h 2515438"/>
              <a:gd name="connsiteX66" fmla="*/ 1004835 w 8209504"/>
              <a:gd name="connsiteY66" fmla="*/ 261257 h 2515438"/>
              <a:gd name="connsiteX67" fmla="*/ 964642 w 8209504"/>
              <a:gd name="connsiteY67" fmla="*/ 140677 h 2515438"/>
              <a:gd name="connsiteX68" fmla="*/ 914400 w 8209504"/>
              <a:gd name="connsiteY68" fmla="*/ 0 h 2515438"/>
              <a:gd name="connsiteX69" fmla="*/ 914400 w 8209504"/>
              <a:gd name="connsiteY69" fmla="*/ 0 h 2515438"/>
              <a:gd name="connsiteX70" fmla="*/ 823965 w 8209504"/>
              <a:gd name="connsiteY70" fmla="*/ 50242 h 2515438"/>
              <a:gd name="connsiteX71" fmla="*/ 753627 w 8209504"/>
              <a:gd name="connsiteY71" fmla="*/ 0 h 2515438"/>
              <a:gd name="connsiteX72" fmla="*/ 633046 w 8209504"/>
              <a:gd name="connsiteY72" fmla="*/ 20097 h 2515438"/>
              <a:gd name="connsiteX73" fmla="*/ 422031 w 8209504"/>
              <a:gd name="connsiteY73" fmla="*/ 60290 h 2515438"/>
              <a:gd name="connsiteX74" fmla="*/ 311499 w 8209504"/>
              <a:gd name="connsiteY74" fmla="*/ 190919 h 2515438"/>
              <a:gd name="connsiteX75" fmla="*/ 160774 w 8209504"/>
              <a:gd name="connsiteY75" fmla="*/ 301451 h 2515438"/>
              <a:gd name="connsiteX76" fmla="*/ 70339 w 8209504"/>
              <a:gd name="connsiteY76" fmla="*/ 321548 h 2515438"/>
              <a:gd name="connsiteX77" fmla="*/ 10049 w 8209504"/>
              <a:gd name="connsiteY77" fmla="*/ 231112 h 2515438"/>
              <a:gd name="connsiteX78" fmla="*/ 30145 w 8209504"/>
              <a:gd name="connsiteY78" fmla="*/ 90436 h 2515438"/>
              <a:gd name="connsiteX79" fmla="*/ 0 w 8209504"/>
              <a:gd name="connsiteY79" fmla="*/ 0 h 2515438"/>
              <a:gd name="connsiteX80" fmla="*/ 0 w 8209504"/>
              <a:gd name="connsiteY80"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924259 w 8209504"/>
              <a:gd name="connsiteY50" fmla="*/ 376813 h 2515438"/>
              <a:gd name="connsiteX51" fmla="*/ 1708220 w 8209504"/>
              <a:gd name="connsiteY51" fmla="*/ 281354 h 2515438"/>
              <a:gd name="connsiteX52" fmla="*/ 1627833 w 8209504"/>
              <a:gd name="connsiteY52" fmla="*/ 60290 h 2515438"/>
              <a:gd name="connsiteX53" fmla="*/ 1555262 w 8209504"/>
              <a:gd name="connsiteY53" fmla="*/ 84295 h 2515438"/>
              <a:gd name="connsiteX54" fmla="*/ 1526233 w 8209504"/>
              <a:gd name="connsiteY54" fmla="*/ 152958 h 2515438"/>
              <a:gd name="connsiteX55" fmla="*/ 1587640 w 8209504"/>
              <a:gd name="connsiteY55" fmla="*/ 371789 h 2515438"/>
              <a:gd name="connsiteX56" fmla="*/ 1625600 w 8209504"/>
              <a:gd name="connsiteY56" fmla="*/ 435987 h 2515438"/>
              <a:gd name="connsiteX57" fmla="*/ 1617785 w 8209504"/>
              <a:gd name="connsiteY57" fmla="*/ 565499 h 2515438"/>
              <a:gd name="connsiteX58" fmla="*/ 1567543 w 8209504"/>
              <a:gd name="connsiteY58" fmla="*/ 602901 h 2515438"/>
              <a:gd name="connsiteX59" fmla="*/ 1426866 w 8209504"/>
              <a:gd name="connsiteY59" fmla="*/ 411983 h 2515438"/>
              <a:gd name="connsiteX60" fmla="*/ 1356528 w 8209504"/>
              <a:gd name="connsiteY60" fmla="*/ 251209 h 2515438"/>
              <a:gd name="connsiteX61" fmla="*/ 1306286 w 8209504"/>
              <a:gd name="connsiteY61" fmla="*/ 231112 h 2515438"/>
              <a:gd name="connsiteX62" fmla="*/ 1235947 w 8209504"/>
              <a:gd name="connsiteY62" fmla="*/ 261257 h 2515438"/>
              <a:gd name="connsiteX63" fmla="*/ 1145512 w 8209504"/>
              <a:gd name="connsiteY63" fmla="*/ 200967 h 2515438"/>
              <a:gd name="connsiteX64" fmla="*/ 1125416 w 8209504"/>
              <a:gd name="connsiteY64" fmla="*/ 130629 h 2515438"/>
              <a:gd name="connsiteX65" fmla="*/ 1125416 w 8209504"/>
              <a:gd name="connsiteY65" fmla="*/ 130629 h 2515438"/>
              <a:gd name="connsiteX66" fmla="*/ 1066800 w 8209504"/>
              <a:gd name="connsiteY66" fmla="*/ 127279 h 2515438"/>
              <a:gd name="connsiteX67" fmla="*/ 1004835 w 8209504"/>
              <a:gd name="connsiteY67" fmla="*/ 261257 h 2515438"/>
              <a:gd name="connsiteX68" fmla="*/ 964642 w 8209504"/>
              <a:gd name="connsiteY68" fmla="*/ 140677 h 2515438"/>
              <a:gd name="connsiteX69" fmla="*/ 914400 w 8209504"/>
              <a:gd name="connsiteY69" fmla="*/ 0 h 2515438"/>
              <a:gd name="connsiteX70" fmla="*/ 914400 w 8209504"/>
              <a:gd name="connsiteY70" fmla="*/ 0 h 2515438"/>
              <a:gd name="connsiteX71" fmla="*/ 823965 w 8209504"/>
              <a:gd name="connsiteY71" fmla="*/ 50242 h 2515438"/>
              <a:gd name="connsiteX72" fmla="*/ 753627 w 8209504"/>
              <a:gd name="connsiteY72" fmla="*/ 0 h 2515438"/>
              <a:gd name="connsiteX73" fmla="*/ 633046 w 8209504"/>
              <a:gd name="connsiteY73" fmla="*/ 20097 h 2515438"/>
              <a:gd name="connsiteX74" fmla="*/ 422031 w 8209504"/>
              <a:gd name="connsiteY74" fmla="*/ 60290 h 2515438"/>
              <a:gd name="connsiteX75" fmla="*/ 311499 w 8209504"/>
              <a:gd name="connsiteY75" fmla="*/ 190919 h 2515438"/>
              <a:gd name="connsiteX76" fmla="*/ 160774 w 8209504"/>
              <a:gd name="connsiteY76" fmla="*/ 301451 h 2515438"/>
              <a:gd name="connsiteX77" fmla="*/ 70339 w 8209504"/>
              <a:gd name="connsiteY77" fmla="*/ 321548 h 2515438"/>
              <a:gd name="connsiteX78" fmla="*/ 10049 w 8209504"/>
              <a:gd name="connsiteY78" fmla="*/ 231112 h 2515438"/>
              <a:gd name="connsiteX79" fmla="*/ 30145 w 8209504"/>
              <a:gd name="connsiteY79" fmla="*/ 90436 h 2515438"/>
              <a:gd name="connsiteX80" fmla="*/ 0 w 8209504"/>
              <a:gd name="connsiteY80" fmla="*/ 0 h 2515438"/>
              <a:gd name="connsiteX81" fmla="*/ 0 w 8209504"/>
              <a:gd name="connsiteY81"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924259 w 8209504"/>
              <a:gd name="connsiteY50" fmla="*/ 376813 h 2515438"/>
              <a:gd name="connsiteX51" fmla="*/ 1708220 w 8209504"/>
              <a:gd name="connsiteY51" fmla="*/ 281354 h 2515438"/>
              <a:gd name="connsiteX52" fmla="*/ 1627833 w 8209504"/>
              <a:gd name="connsiteY52" fmla="*/ 60290 h 2515438"/>
              <a:gd name="connsiteX53" fmla="*/ 1555262 w 8209504"/>
              <a:gd name="connsiteY53" fmla="*/ 84295 h 2515438"/>
              <a:gd name="connsiteX54" fmla="*/ 1526233 w 8209504"/>
              <a:gd name="connsiteY54" fmla="*/ 152958 h 2515438"/>
              <a:gd name="connsiteX55" fmla="*/ 1587640 w 8209504"/>
              <a:gd name="connsiteY55" fmla="*/ 371789 h 2515438"/>
              <a:gd name="connsiteX56" fmla="*/ 1625600 w 8209504"/>
              <a:gd name="connsiteY56" fmla="*/ 435987 h 2515438"/>
              <a:gd name="connsiteX57" fmla="*/ 1617785 w 8209504"/>
              <a:gd name="connsiteY57" fmla="*/ 565499 h 2515438"/>
              <a:gd name="connsiteX58" fmla="*/ 1567543 w 8209504"/>
              <a:gd name="connsiteY58" fmla="*/ 602901 h 2515438"/>
              <a:gd name="connsiteX59" fmla="*/ 1426866 w 8209504"/>
              <a:gd name="connsiteY59" fmla="*/ 411983 h 2515438"/>
              <a:gd name="connsiteX60" fmla="*/ 1356528 w 8209504"/>
              <a:gd name="connsiteY60" fmla="*/ 251209 h 2515438"/>
              <a:gd name="connsiteX61" fmla="*/ 1306286 w 8209504"/>
              <a:gd name="connsiteY61" fmla="*/ 231112 h 2515438"/>
              <a:gd name="connsiteX62" fmla="*/ 1235947 w 8209504"/>
              <a:gd name="connsiteY62" fmla="*/ 261257 h 2515438"/>
              <a:gd name="connsiteX63" fmla="*/ 1145512 w 8209504"/>
              <a:gd name="connsiteY63" fmla="*/ 200967 h 2515438"/>
              <a:gd name="connsiteX64" fmla="*/ 1125416 w 8209504"/>
              <a:gd name="connsiteY64" fmla="*/ 130629 h 2515438"/>
              <a:gd name="connsiteX65" fmla="*/ 1125416 w 8209504"/>
              <a:gd name="connsiteY65" fmla="*/ 130629 h 2515438"/>
              <a:gd name="connsiteX66" fmla="*/ 1066800 w 8209504"/>
              <a:gd name="connsiteY66" fmla="*/ 127279 h 2515438"/>
              <a:gd name="connsiteX67" fmla="*/ 1004835 w 8209504"/>
              <a:gd name="connsiteY67" fmla="*/ 261257 h 2515438"/>
              <a:gd name="connsiteX68" fmla="*/ 961293 w 8209504"/>
              <a:gd name="connsiteY68" fmla="*/ 252326 h 2515438"/>
              <a:gd name="connsiteX69" fmla="*/ 964642 w 8209504"/>
              <a:gd name="connsiteY69" fmla="*/ 140677 h 2515438"/>
              <a:gd name="connsiteX70" fmla="*/ 914400 w 8209504"/>
              <a:gd name="connsiteY70" fmla="*/ 0 h 2515438"/>
              <a:gd name="connsiteX71" fmla="*/ 914400 w 8209504"/>
              <a:gd name="connsiteY71" fmla="*/ 0 h 2515438"/>
              <a:gd name="connsiteX72" fmla="*/ 823965 w 8209504"/>
              <a:gd name="connsiteY72" fmla="*/ 50242 h 2515438"/>
              <a:gd name="connsiteX73" fmla="*/ 753627 w 8209504"/>
              <a:gd name="connsiteY73" fmla="*/ 0 h 2515438"/>
              <a:gd name="connsiteX74" fmla="*/ 633046 w 8209504"/>
              <a:gd name="connsiteY74" fmla="*/ 20097 h 2515438"/>
              <a:gd name="connsiteX75" fmla="*/ 422031 w 8209504"/>
              <a:gd name="connsiteY75" fmla="*/ 60290 h 2515438"/>
              <a:gd name="connsiteX76" fmla="*/ 311499 w 8209504"/>
              <a:gd name="connsiteY76" fmla="*/ 190919 h 2515438"/>
              <a:gd name="connsiteX77" fmla="*/ 160774 w 8209504"/>
              <a:gd name="connsiteY77" fmla="*/ 301451 h 2515438"/>
              <a:gd name="connsiteX78" fmla="*/ 70339 w 8209504"/>
              <a:gd name="connsiteY78" fmla="*/ 321548 h 2515438"/>
              <a:gd name="connsiteX79" fmla="*/ 10049 w 8209504"/>
              <a:gd name="connsiteY79" fmla="*/ 231112 h 2515438"/>
              <a:gd name="connsiteX80" fmla="*/ 30145 w 8209504"/>
              <a:gd name="connsiteY80" fmla="*/ 90436 h 2515438"/>
              <a:gd name="connsiteX81" fmla="*/ 0 w 8209504"/>
              <a:gd name="connsiteY81" fmla="*/ 0 h 2515438"/>
              <a:gd name="connsiteX82" fmla="*/ 0 w 8209504"/>
              <a:gd name="connsiteY82"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924259 w 8209504"/>
              <a:gd name="connsiteY50" fmla="*/ 376813 h 2515438"/>
              <a:gd name="connsiteX51" fmla="*/ 1708220 w 8209504"/>
              <a:gd name="connsiteY51" fmla="*/ 281354 h 2515438"/>
              <a:gd name="connsiteX52" fmla="*/ 1627833 w 8209504"/>
              <a:gd name="connsiteY52" fmla="*/ 60290 h 2515438"/>
              <a:gd name="connsiteX53" fmla="*/ 1555262 w 8209504"/>
              <a:gd name="connsiteY53" fmla="*/ 84295 h 2515438"/>
              <a:gd name="connsiteX54" fmla="*/ 1526233 w 8209504"/>
              <a:gd name="connsiteY54" fmla="*/ 152958 h 2515438"/>
              <a:gd name="connsiteX55" fmla="*/ 1587640 w 8209504"/>
              <a:gd name="connsiteY55" fmla="*/ 371789 h 2515438"/>
              <a:gd name="connsiteX56" fmla="*/ 1625600 w 8209504"/>
              <a:gd name="connsiteY56" fmla="*/ 435987 h 2515438"/>
              <a:gd name="connsiteX57" fmla="*/ 1617785 w 8209504"/>
              <a:gd name="connsiteY57" fmla="*/ 565499 h 2515438"/>
              <a:gd name="connsiteX58" fmla="*/ 1567543 w 8209504"/>
              <a:gd name="connsiteY58" fmla="*/ 602901 h 2515438"/>
              <a:gd name="connsiteX59" fmla="*/ 1426866 w 8209504"/>
              <a:gd name="connsiteY59" fmla="*/ 411983 h 2515438"/>
              <a:gd name="connsiteX60" fmla="*/ 1356528 w 8209504"/>
              <a:gd name="connsiteY60" fmla="*/ 251209 h 2515438"/>
              <a:gd name="connsiteX61" fmla="*/ 1306286 w 8209504"/>
              <a:gd name="connsiteY61" fmla="*/ 231112 h 2515438"/>
              <a:gd name="connsiteX62" fmla="*/ 1235947 w 8209504"/>
              <a:gd name="connsiteY62" fmla="*/ 261257 h 2515438"/>
              <a:gd name="connsiteX63" fmla="*/ 1145512 w 8209504"/>
              <a:gd name="connsiteY63" fmla="*/ 200967 h 2515438"/>
              <a:gd name="connsiteX64" fmla="*/ 1125416 w 8209504"/>
              <a:gd name="connsiteY64" fmla="*/ 130629 h 2515438"/>
              <a:gd name="connsiteX65" fmla="*/ 1125416 w 8209504"/>
              <a:gd name="connsiteY65" fmla="*/ 130629 h 2515438"/>
              <a:gd name="connsiteX66" fmla="*/ 1066800 w 8209504"/>
              <a:gd name="connsiteY66" fmla="*/ 127279 h 2515438"/>
              <a:gd name="connsiteX67" fmla="*/ 1004835 w 8209504"/>
              <a:gd name="connsiteY67" fmla="*/ 261257 h 2515438"/>
              <a:gd name="connsiteX68" fmla="*/ 961293 w 8209504"/>
              <a:gd name="connsiteY68" fmla="*/ 252326 h 2515438"/>
              <a:gd name="connsiteX69" fmla="*/ 984180 w 8209504"/>
              <a:gd name="connsiteY69" fmla="*/ 117230 h 2515438"/>
              <a:gd name="connsiteX70" fmla="*/ 914400 w 8209504"/>
              <a:gd name="connsiteY70" fmla="*/ 0 h 2515438"/>
              <a:gd name="connsiteX71" fmla="*/ 914400 w 8209504"/>
              <a:gd name="connsiteY71" fmla="*/ 0 h 2515438"/>
              <a:gd name="connsiteX72" fmla="*/ 823965 w 8209504"/>
              <a:gd name="connsiteY72" fmla="*/ 50242 h 2515438"/>
              <a:gd name="connsiteX73" fmla="*/ 753627 w 8209504"/>
              <a:gd name="connsiteY73" fmla="*/ 0 h 2515438"/>
              <a:gd name="connsiteX74" fmla="*/ 633046 w 8209504"/>
              <a:gd name="connsiteY74" fmla="*/ 20097 h 2515438"/>
              <a:gd name="connsiteX75" fmla="*/ 422031 w 8209504"/>
              <a:gd name="connsiteY75" fmla="*/ 60290 h 2515438"/>
              <a:gd name="connsiteX76" fmla="*/ 311499 w 8209504"/>
              <a:gd name="connsiteY76" fmla="*/ 190919 h 2515438"/>
              <a:gd name="connsiteX77" fmla="*/ 160774 w 8209504"/>
              <a:gd name="connsiteY77" fmla="*/ 301451 h 2515438"/>
              <a:gd name="connsiteX78" fmla="*/ 70339 w 8209504"/>
              <a:gd name="connsiteY78" fmla="*/ 321548 h 2515438"/>
              <a:gd name="connsiteX79" fmla="*/ 10049 w 8209504"/>
              <a:gd name="connsiteY79" fmla="*/ 231112 h 2515438"/>
              <a:gd name="connsiteX80" fmla="*/ 30145 w 8209504"/>
              <a:gd name="connsiteY80" fmla="*/ 90436 h 2515438"/>
              <a:gd name="connsiteX81" fmla="*/ 0 w 8209504"/>
              <a:gd name="connsiteY81" fmla="*/ 0 h 2515438"/>
              <a:gd name="connsiteX82" fmla="*/ 0 w 8209504"/>
              <a:gd name="connsiteY82" fmla="*/ 0 h 2515438"/>
              <a:gd name="connsiteX0" fmla="*/ 8209504 w 8209504"/>
              <a:gd name="connsiteY0" fmla="*/ 1256044 h 2515438"/>
              <a:gd name="connsiteX1" fmla="*/ 8109020 w 8209504"/>
              <a:gd name="connsiteY1" fmla="*/ 1426866 h 2515438"/>
              <a:gd name="connsiteX2" fmla="*/ 7938198 w 8209504"/>
              <a:gd name="connsiteY2" fmla="*/ 1426866 h 2515438"/>
              <a:gd name="connsiteX3" fmla="*/ 7676941 w 8209504"/>
              <a:gd name="connsiteY3" fmla="*/ 1607737 h 2515438"/>
              <a:gd name="connsiteX4" fmla="*/ 7560269 w 8209504"/>
              <a:gd name="connsiteY4" fmla="*/ 1544096 h 2515438"/>
              <a:gd name="connsiteX5" fmla="*/ 7458668 w 8209504"/>
              <a:gd name="connsiteY5" fmla="*/ 1625042 h 2515438"/>
              <a:gd name="connsiteX6" fmla="*/ 7213600 w 8209504"/>
              <a:gd name="connsiteY6" fmla="*/ 1640114 h 2515438"/>
              <a:gd name="connsiteX7" fmla="*/ 7123723 w 8209504"/>
              <a:gd name="connsiteY7" fmla="*/ 1454778 h 2515438"/>
              <a:gd name="connsiteX8" fmla="*/ 6997002 w 8209504"/>
              <a:gd name="connsiteY8" fmla="*/ 1448638 h 2515438"/>
              <a:gd name="connsiteX9" fmla="*/ 6863024 w 8209504"/>
              <a:gd name="connsiteY9" fmla="*/ 1567543 h 2515438"/>
              <a:gd name="connsiteX10" fmla="*/ 6832879 w 8209504"/>
              <a:gd name="connsiteY10" fmla="*/ 1657978 h 2515438"/>
              <a:gd name="connsiteX11" fmla="*/ 6752493 w 8209504"/>
              <a:gd name="connsiteY11" fmla="*/ 1748414 h 2515438"/>
              <a:gd name="connsiteX12" fmla="*/ 6732396 w 8209504"/>
              <a:gd name="connsiteY12" fmla="*/ 1868994 h 2515438"/>
              <a:gd name="connsiteX13" fmla="*/ 6641961 w 8209504"/>
              <a:gd name="connsiteY13" fmla="*/ 1889090 h 2515438"/>
              <a:gd name="connsiteX14" fmla="*/ 6568273 w 8209504"/>
              <a:gd name="connsiteY14" fmla="*/ 2014695 h 2515438"/>
              <a:gd name="connsiteX15" fmla="*/ 6380704 w 8209504"/>
              <a:gd name="connsiteY15" fmla="*/ 2039816 h 2515438"/>
              <a:gd name="connsiteX16" fmla="*/ 6377912 w 8209504"/>
              <a:gd name="connsiteY16" fmla="*/ 2159280 h 2515438"/>
              <a:gd name="connsiteX17" fmla="*/ 6241143 w 8209504"/>
              <a:gd name="connsiteY17" fmla="*/ 2294375 h 2515438"/>
              <a:gd name="connsiteX18" fmla="*/ 6120562 w 8209504"/>
              <a:gd name="connsiteY18" fmla="*/ 2245248 h 2515438"/>
              <a:gd name="connsiteX19" fmla="*/ 6025103 w 8209504"/>
              <a:gd name="connsiteY19" fmla="*/ 2296608 h 2515438"/>
              <a:gd name="connsiteX20" fmla="*/ 6076462 w 8209504"/>
              <a:gd name="connsiteY20" fmla="*/ 2296049 h 2515438"/>
              <a:gd name="connsiteX21" fmla="*/ 5988260 w 8209504"/>
              <a:gd name="connsiteY21" fmla="*/ 2354664 h 2515438"/>
              <a:gd name="connsiteX22" fmla="*/ 5921829 w 8209504"/>
              <a:gd name="connsiteY22" fmla="*/ 2185517 h 2515438"/>
              <a:gd name="connsiteX23" fmla="*/ 5834742 w 8209504"/>
              <a:gd name="connsiteY23" fmla="*/ 2158163 h 2515438"/>
              <a:gd name="connsiteX24" fmla="*/ 5765522 w 8209504"/>
              <a:gd name="connsiteY24" fmla="*/ 2316146 h 2515438"/>
              <a:gd name="connsiteX25" fmla="*/ 5598049 w 8209504"/>
              <a:gd name="connsiteY25" fmla="*/ 2362479 h 2515438"/>
              <a:gd name="connsiteX26" fmla="*/ 5496449 w 8209504"/>
              <a:gd name="connsiteY26" fmla="*/ 2481943 h 2515438"/>
              <a:gd name="connsiteX27" fmla="*/ 5333442 w 8209504"/>
              <a:gd name="connsiteY27" fmla="*/ 2515438 h 2515438"/>
              <a:gd name="connsiteX28" fmla="*/ 5205605 w 8209504"/>
              <a:gd name="connsiteY28" fmla="*/ 2401556 h 2515438"/>
              <a:gd name="connsiteX29" fmla="*/ 5066602 w 8209504"/>
              <a:gd name="connsiteY29" fmla="*/ 2356338 h 2515438"/>
              <a:gd name="connsiteX30" fmla="*/ 4889639 w 8209504"/>
              <a:gd name="connsiteY30" fmla="*/ 2369737 h 2515438"/>
              <a:gd name="connsiteX31" fmla="*/ 4742822 w 8209504"/>
              <a:gd name="connsiteY31" fmla="*/ 2361363 h 2515438"/>
              <a:gd name="connsiteX32" fmla="*/ 4551904 w 8209504"/>
              <a:gd name="connsiteY32" fmla="*/ 2301073 h 2515438"/>
              <a:gd name="connsiteX33" fmla="*/ 4401178 w 8209504"/>
              <a:gd name="connsiteY33" fmla="*/ 2270928 h 2515438"/>
              <a:gd name="connsiteX34" fmla="*/ 4210260 w 8209504"/>
              <a:gd name="connsiteY34" fmla="*/ 2049864 h 2515438"/>
              <a:gd name="connsiteX35" fmla="*/ 4109776 w 8209504"/>
              <a:gd name="connsiteY35" fmla="*/ 1758462 h 2515438"/>
              <a:gd name="connsiteX36" fmla="*/ 3868616 w 8209504"/>
              <a:gd name="connsiteY36" fmla="*/ 1637882 h 2515438"/>
              <a:gd name="connsiteX37" fmla="*/ 3687745 w 8209504"/>
              <a:gd name="connsiteY37" fmla="*/ 1607737 h 2515438"/>
              <a:gd name="connsiteX38" fmla="*/ 3487895 w 8209504"/>
              <a:gd name="connsiteY38" fmla="*/ 1471526 h 2515438"/>
              <a:gd name="connsiteX39" fmla="*/ 3305908 w 8209504"/>
              <a:gd name="connsiteY39" fmla="*/ 1175657 h 2515438"/>
              <a:gd name="connsiteX40" fmla="*/ 3108291 w 8209504"/>
              <a:gd name="connsiteY40" fmla="*/ 817267 h 2515438"/>
              <a:gd name="connsiteX41" fmla="*/ 2984919 w 8209504"/>
              <a:gd name="connsiteY41" fmla="*/ 597877 h 2515438"/>
              <a:gd name="connsiteX42" fmla="*/ 2873829 w 8209504"/>
              <a:gd name="connsiteY42" fmla="*/ 582805 h 2515438"/>
              <a:gd name="connsiteX43" fmla="*/ 2783394 w 8209504"/>
              <a:gd name="connsiteY43" fmla="*/ 502418 h 2515438"/>
              <a:gd name="connsiteX44" fmla="*/ 2542233 w 8209504"/>
              <a:gd name="connsiteY44" fmla="*/ 532563 h 2515438"/>
              <a:gd name="connsiteX45" fmla="*/ 2441750 w 8209504"/>
              <a:gd name="connsiteY45" fmla="*/ 391886 h 2515438"/>
              <a:gd name="connsiteX46" fmla="*/ 2371411 w 8209504"/>
              <a:gd name="connsiteY46" fmla="*/ 308150 h 2515438"/>
              <a:gd name="connsiteX47" fmla="*/ 2295490 w 8209504"/>
              <a:gd name="connsiteY47" fmla="*/ 358392 h 2515438"/>
              <a:gd name="connsiteX48" fmla="*/ 2301073 w 8209504"/>
              <a:gd name="connsiteY48" fmla="*/ 503534 h 2515438"/>
              <a:gd name="connsiteX49" fmla="*/ 2111270 w 8209504"/>
              <a:gd name="connsiteY49" fmla="*/ 420915 h 2515438"/>
              <a:gd name="connsiteX50" fmla="*/ 1924259 w 8209504"/>
              <a:gd name="connsiteY50" fmla="*/ 376813 h 2515438"/>
              <a:gd name="connsiteX51" fmla="*/ 1708220 w 8209504"/>
              <a:gd name="connsiteY51" fmla="*/ 281354 h 2515438"/>
              <a:gd name="connsiteX52" fmla="*/ 1627833 w 8209504"/>
              <a:gd name="connsiteY52" fmla="*/ 60290 h 2515438"/>
              <a:gd name="connsiteX53" fmla="*/ 1555262 w 8209504"/>
              <a:gd name="connsiteY53" fmla="*/ 84295 h 2515438"/>
              <a:gd name="connsiteX54" fmla="*/ 1526233 w 8209504"/>
              <a:gd name="connsiteY54" fmla="*/ 152958 h 2515438"/>
              <a:gd name="connsiteX55" fmla="*/ 1587640 w 8209504"/>
              <a:gd name="connsiteY55" fmla="*/ 371789 h 2515438"/>
              <a:gd name="connsiteX56" fmla="*/ 1625600 w 8209504"/>
              <a:gd name="connsiteY56" fmla="*/ 435987 h 2515438"/>
              <a:gd name="connsiteX57" fmla="*/ 1617785 w 8209504"/>
              <a:gd name="connsiteY57" fmla="*/ 565499 h 2515438"/>
              <a:gd name="connsiteX58" fmla="*/ 1567543 w 8209504"/>
              <a:gd name="connsiteY58" fmla="*/ 602901 h 2515438"/>
              <a:gd name="connsiteX59" fmla="*/ 1426866 w 8209504"/>
              <a:gd name="connsiteY59" fmla="*/ 411983 h 2515438"/>
              <a:gd name="connsiteX60" fmla="*/ 1356528 w 8209504"/>
              <a:gd name="connsiteY60" fmla="*/ 251209 h 2515438"/>
              <a:gd name="connsiteX61" fmla="*/ 1306286 w 8209504"/>
              <a:gd name="connsiteY61" fmla="*/ 231112 h 2515438"/>
              <a:gd name="connsiteX62" fmla="*/ 1235947 w 8209504"/>
              <a:gd name="connsiteY62" fmla="*/ 261257 h 2515438"/>
              <a:gd name="connsiteX63" fmla="*/ 1145512 w 8209504"/>
              <a:gd name="connsiteY63" fmla="*/ 200967 h 2515438"/>
              <a:gd name="connsiteX64" fmla="*/ 1125416 w 8209504"/>
              <a:gd name="connsiteY64" fmla="*/ 130629 h 2515438"/>
              <a:gd name="connsiteX65" fmla="*/ 1125416 w 8209504"/>
              <a:gd name="connsiteY65" fmla="*/ 130629 h 2515438"/>
              <a:gd name="connsiteX66" fmla="*/ 1066800 w 8209504"/>
              <a:gd name="connsiteY66" fmla="*/ 127279 h 2515438"/>
              <a:gd name="connsiteX67" fmla="*/ 1004835 w 8209504"/>
              <a:gd name="connsiteY67" fmla="*/ 261257 h 2515438"/>
              <a:gd name="connsiteX68" fmla="*/ 961293 w 8209504"/>
              <a:gd name="connsiteY68" fmla="*/ 252326 h 2515438"/>
              <a:gd name="connsiteX69" fmla="*/ 984180 w 8209504"/>
              <a:gd name="connsiteY69" fmla="*/ 117230 h 2515438"/>
              <a:gd name="connsiteX70" fmla="*/ 914400 w 8209504"/>
              <a:gd name="connsiteY70" fmla="*/ 0 h 2515438"/>
              <a:gd name="connsiteX71" fmla="*/ 914400 w 8209504"/>
              <a:gd name="connsiteY71" fmla="*/ 0 h 2515438"/>
              <a:gd name="connsiteX72" fmla="*/ 823965 w 8209504"/>
              <a:gd name="connsiteY72" fmla="*/ 50242 h 2515438"/>
              <a:gd name="connsiteX73" fmla="*/ 753627 w 8209504"/>
              <a:gd name="connsiteY73" fmla="*/ 0 h 2515438"/>
              <a:gd name="connsiteX74" fmla="*/ 633046 w 8209504"/>
              <a:gd name="connsiteY74" fmla="*/ 20097 h 2515438"/>
              <a:gd name="connsiteX75" fmla="*/ 422031 w 8209504"/>
              <a:gd name="connsiteY75" fmla="*/ 60290 h 2515438"/>
              <a:gd name="connsiteX76" fmla="*/ 311499 w 8209504"/>
              <a:gd name="connsiteY76" fmla="*/ 190919 h 2515438"/>
              <a:gd name="connsiteX77" fmla="*/ 160774 w 8209504"/>
              <a:gd name="connsiteY77" fmla="*/ 301451 h 2515438"/>
              <a:gd name="connsiteX78" fmla="*/ 70339 w 8209504"/>
              <a:gd name="connsiteY78" fmla="*/ 321548 h 2515438"/>
              <a:gd name="connsiteX79" fmla="*/ 10049 w 8209504"/>
              <a:gd name="connsiteY79" fmla="*/ 231112 h 2515438"/>
              <a:gd name="connsiteX80" fmla="*/ 30145 w 8209504"/>
              <a:gd name="connsiteY80" fmla="*/ 90436 h 2515438"/>
              <a:gd name="connsiteX81" fmla="*/ 0 w 8209504"/>
              <a:gd name="connsiteY81" fmla="*/ 0 h 2515438"/>
              <a:gd name="connsiteX82" fmla="*/ 0 w 8209504"/>
              <a:gd name="connsiteY82" fmla="*/ 0 h 2515438"/>
              <a:gd name="connsiteX0" fmla="*/ 8209504 w 8209504"/>
              <a:gd name="connsiteY0" fmla="*/ 1283398 h 2542792"/>
              <a:gd name="connsiteX1" fmla="*/ 8109020 w 8209504"/>
              <a:gd name="connsiteY1" fmla="*/ 1454220 h 2542792"/>
              <a:gd name="connsiteX2" fmla="*/ 7938198 w 8209504"/>
              <a:gd name="connsiteY2" fmla="*/ 1454220 h 2542792"/>
              <a:gd name="connsiteX3" fmla="*/ 7676941 w 8209504"/>
              <a:gd name="connsiteY3" fmla="*/ 1635091 h 2542792"/>
              <a:gd name="connsiteX4" fmla="*/ 7560269 w 8209504"/>
              <a:gd name="connsiteY4" fmla="*/ 1571450 h 2542792"/>
              <a:gd name="connsiteX5" fmla="*/ 7458668 w 8209504"/>
              <a:gd name="connsiteY5" fmla="*/ 1652396 h 2542792"/>
              <a:gd name="connsiteX6" fmla="*/ 7213600 w 8209504"/>
              <a:gd name="connsiteY6" fmla="*/ 1667468 h 2542792"/>
              <a:gd name="connsiteX7" fmla="*/ 7123723 w 8209504"/>
              <a:gd name="connsiteY7" fmla="*/ 1482132 h 2542792"/>
              <a:gd name="connsiteX8" fmla="*/ 6997002 w 8209504"/>
              <a:gd name="connsiteY8" fmla="*/ 1475992 h 2542792"/>
              <a:gd name="connsiteX9" fmla="*/ 6863024 w 8209504"/>
              <a:gd name="connsiteY9" fmla="*/ 1594897 h 2542792"/>
              <a:gd name="connsiteX10" fmla="*/ 6832879 w 8209504"/>
              <a:gd name="connsiteY10" fmla="*/ 1685332 h 2542792"/>
              <a:gd name="connsiteX11" fmla="*/ 6752493 w 8209504"/>
              <a:gd name="connsiteY11" fmla="*/ 1775768 h 2542792"/>
              <a:gd name="connsiteX12" fmla="*/ 6732396 w 8209504"/>
              <a:gd name="connsiteY12" fmla="*/ 1896348 h 2542792"/>
              <a:gd name="connsiteX13" fmla="*/ 6641961 w 8209504"/>
              <a:gd name="connsiteY13" fmla="*/ 1916444 h 2542792"/>
              <a:gd name="connsiteX14" fmla="*/ 6568273 w 8209504"/>
              <a:gd name="connsiteY14" fmla="*/ 2042049 h 2542792"/>
              <a:gd name="connsiteX15" fmla="*/ 6380704 w 8209504"/>
              <a:gd name="connsiteY15" fmla="*/ 2067170 h 2542792"/>
              <a:gd name="connsiteX16" fmla="*/ 6377912 w 8209504"/>
              <a:gd name="connsiteY16" fmla="*/ 2186634 h 2542792"/>
              <a:gd name="connsiteX17" fmla="*/ 6241143 w 8209504"/>
              <a:gd name="connsiteY17" fmla="*/ 2321729 h 2542792"/>
              <a:gd name="connsiteX18" fmla="*/ 6120562 w 8209504"/>
              <a:gd name="connsiteY18" fmla="*/ 2272602 h 2542792"/>
              <a:gd name="connsiteX19" fmla="*/ 6025103 w 8209504"/>
              <a:gd name="connsiteY19" fmla="*/ 2323962 h 2542792"/>
              <a:gd name="connsiteX20" fmla="*/ 6076462 w 8209504"/>
              <a:gd name="connsiteY20" fmla="*/ 2323403 h 2542792"/>
              <a:gd name="connsiteX21" fmla="*/ 5988260 w 8209504"/>
              <a:gd name="connsiteY21" fmla="*/ 2382018 h 2542792"/>
              <a:gd name="connsiteX22" fmla="*/ 5921829 w 8209504"/>
              <a:gd name="connsiteY22" fmla="*/ 2212871 h 2542792"/>
              <a:gd name="connsiteX23" fmla="*/ 5834742 w 8209504"/>
              <a:gd name="connsiteY23" fmla="*/ 2185517 h 2542792"/>
              <a:gd name="connsiteX24" fmla="*/ 5765522 w 8209504"/>
              <a:gd name="connsiteY24" fmla="*/ 2343500 h 2542792"/>
              <a:gd name="connsiteX25" fmla="*/ 5598049 w 8209504"/>
              <a:gd name="connsiteY25" fmla="*/ 2389833 h 2542792"/>
              <a:gd name="connsiteX26" fmla="*/ 5496449 w 8209504"/>
              <a:gd name="connsiteY26" fmla="*/ 2509297 h 2542792"/>
              <a:gd name="connsiteX27" fmla="*/ 5333442 w 8209504"/>
              <a:gd name="connsiteY27" fmla="*/ 2542792 h 2542792"/>
              <a:gd name="connsiteX28" fmla="*/ 5205605 w 8209504"/>
              <a:gd name="connsiteY28" fmla="*/ 2428910 h 2542792"/>
              <a:gd name="connsiteX29" fmla="*/ 5066602 w 8209504"/>
              <a:gd name="connsiteY29" fmla="*/ 2383692 h 2542792"/>
              <a:gd name="connsiteX30" fmla="*/ 4889639 w 8209504"/>
              <a:gd name="connsiteY30" fmla="*/ 2397091 h 2542792"/>
              <a:gd name="connsiteX31" fmla="*/ 4742822 w 8209504"/>
              <a:gd name="connsiteY31" fmla="*/ 2388717 h 2542792"/>
              <a:gd name="connsiteX32" fmla="*/ 4551904 w 8209504"/>
              <a:gd name="connsiteY32" fmla="*/ 2328427 h 2542792"/>
              <a:gd name="connsiteX33" fmla="*/ 4401178 w 8209504"/>
              <a:gd name="connsiteY33" fmla="*/ 2298282 h 2542792"/>
              <a:gd name="connsiteX34" fmla="*/ 4210260 w 8209504"/>
              <a:gd name="connsiteY34" fmla="*/ 2077218 h 2542792"/>
              <a:gd name="connsiteX35" fmla="*/ 4109776 w 8209504"/>
              <a:gd name="connsiteY35" fmla="*/ 1785816 h 2542792"/>
              <a:gd name="connsiteX36" fmla="*/ 3868616 w 8209504"/>
              <a:gd name="connsiteY36" fmla="*/ 1665236 h 2542792"/>
              <a:gd name="connsiteX37" fmla="*/ 3687745 w 8209504"/>
              <a:gd name="connsiteY37" fmla="*/ 1635091 h 2542792"/>
              <a:gd name="connsiteX38" fmla="*/ 3487895 w 8209504"/>
              <a:gd name="connsiteY38" fmla="*/ 1498880 h 2542792"/>
              <a:gd name="connsiteX39" fmla="*/ 3305908 w 8209504"/>
              <a:gd name="connsiteY39" fmla="*/ 1203011 h 2542792"/>
              <a:gd name="connsiteX40" fmla="*/ 3108291 w 8209504"/>
              <a:gd name="connsiteY40" fmla="*/ 844621 h 2542792"/>
              <a:gd name="connsiteX41" fmla="*/ 2984919 w 8209504"/>
              <a:gd name="connsiteY41" fmla="*/ 625231 h 2542792"/>
              <a:gd name="connsiteX42" fmla="*/ 2873829 w 8209504"/>
              <a:gd name="connsiteY42" fmla="*/ 610159 h 2542792"/>
              <a:gd name="connsiteX43" fmla="*/ 2783394 w 8209504"/>
              <a:gd name="connsiteY43" fmla="*/ 529772 h 2542792"/>
              <a:gd name="connsiteX44" fmla="*/ 2542233 w 8209504"/>
              <a:gd name="connsiteY44" fmla="*/ 559917 h 2542792"/>
              <a:gd name="connsiteX45" fmla="*/ 2441750 w 8209504"/>
              <a:gd name="connsiteY45" fmla="*/ 419240 h 2542792"/>
              <a:gd name="connsiteX46" fmla="*/ 2371411 w 8209504"/>
              <a:gd name="connsiteY46" fmla="*/ 335504 h 2542792"/>
              <a:gd name="connsiteX47" fmla="*/ 2295490 w 8209504"/>
              <a:gd name="connsiteY47" fmla="*/ 385746 h 2542792"/>
              <a:gd name="connsiteX48" fmla="*/ 2301073 w 8209504"/>
              <a:gd name="connsiteY48" fmla="*/ 530888 h 2542792"/>
              <a:gd name="connsiteX49" fmla="*/ 2111270 w 8209504"/>
              <a:gd name="connsiteY49" fmla="*/ 448269 h 2542792"/>
              <a:gd name="connsiteX50" fmla="*/ 1924259 w 8209504"/>
              <a:gd name="connsiteY50" fmla="*/ 404167 h 2542792"/>
              <a:gd name="connsiteX51" fmla="*/ 1708220 w 8209504"/>
              <a:gd name="connsiteY51" fmla="*/ 308708 h 2542792"/>
              <a:gd name="connsiteX52" fmla="*/ 1627833 w 8209504"/>
              <a:gd name="connsiteY52" fmla="*/ 87644 h 2542792"/>
              <a:gd name="connsiteX53" fmla="*/ 1555262 w 8209504"/>
              <a:gd name="connsiteY53" fmla="*/ 111649 h 2542792"/>
              <a:gd name="connsiteX54" fmla="*/ 1526233 w 8209504"/>
              <a:gd name="connsiteY54" fmla="*/ 180312 h 2542792"/>
              <a:gd name="connsiteX55" fmla="*/ 1587640 w 8209504"/>
              <a:gd name="connsiteY55" fmla="*/ 399143 h 2542792"/>
              <a:gd name="connsiteX56" fmla="*/ 1625600 w 8209504"/>
              <a:gd name="connsiteY56" fmla="*/ 463341 h 2542792"/>
              <a:gd name="connsiteX57" fmla="*/ 1617785 w 8209504"/>
              <a:gd name="connsiteY57" fmla="*/ 592853 h 2542792"/>
              <a:gd name="connsiteX58" fmla="*/ 1567543 w 8209504"/>
              <a:gd name="connsiteY58" fmla="*/ 630255 h 2542792"/>
              <a:gd name="connsiteX59" fmla="*/ 1426866 w 8209504"/>
              <a:gd name="connsiteY59" fmla="*/ 439337 h 2542792"/>
              <a:gd name="connsiteX60" fmla="*/ 1356528 w 8209504"/>
              <a:gd name="connsiteY60" fmla="*/ 278563 h 2542792"/>
              <a:gd name="connsiteX61" fmla="*/ 1306286 w 8209504"/>
              <a:gd name="connsiteY61" fmla="*/ 258466 h 2542792"/>
              <a:gd name="connsiteX62" fmla="*/ 1235947 w 8209504"/>
              <a:gd name="connsiteY62" fmla="*/ 288611 h 2542792"/>
              <a:gd name="connsiteX63" fmla="*/ 1145512 w 8209504"/>
              <a:gd name="connsiteY63" fmla="*/ 228321 h 2542792"/>
              <a:gd name="connsiteX64" fmla="*/ 1125416 w 8209504"/>
              <a:gd name="connsiteY64" fmla="*/ 157983 h 2542792"/>
              <a:gd name="connsiteX65" fmla="*/ 1125416 w 8209504"/>
              <a:gd name="connsiteY65" fmla="*/ 157983 h 2542792"/>
              <a:gd name="connsiteX66" fmla="*/ 1066800 w 8209504"/>
              <a:gd name="connsiteY66" fmla="*/ 154633 h 2542792"/>
              <a:gd name="connsiteX67" fmla="*/ 1004835 w 8209504"/>
              <a:gd name="connsiteY67" fmla="*/ 288611 h 2542792"/>
              <a:gd name="connsiteX68" fmla="*/ 961293 w 8209504"/>
              <a:gd name="connsiteY68" fmla="*/ 279680 h 2542792"/>
              <a:gd name="connsiteX69" fmla="*/ 984180 w 8209504"/>
              <a:gd name="connsiteY69" fmla="*/ 144584 h 2542792"/>
              <a:gd name="connsiteX70" fmla="*/ 914400 w 8209504"/>
              <a:gd name="connsiteY70" fmla="*/ 27354 h 2542792"/>
              <a:gd name="connsiteX71" fmla="*/ 890953 w 8209504"/>
              <a:gd name="connsiteY71" fmla="*/ 0 h 2542792"/>
              <a:gd name="connsiteX72" fmla="*/ 823965 w 8209504"/>
              <a:gd name="connsiteY72" fmla="*/ 77596 h 2542792"/>
              <a:gd name="connsiteX73" fmla="*/ 753627 w 8209504"/>
              <a:gd name="connsiteY73" fmla="*/ 27354 h 2542792"/>
              <a:gd name="connsiteX74" fmla="*/ 633046 w 8209504"/>
              <a:gd name="connsiteY74" fmla="*/ 47451 h 2542792"/>
              <a:gd name="connsiteX75" fmla="*/ 422031 w 8209504"/>
              <a:gd name="connsiteY75" fmla="*/ 87644 h 2542792"/>
              <a:gd name="connsiteX76" fmla="*/ 311499 w 8209504"/>
              <a:gd name="connsiteY76" fmla="*/ 218273 h 2542792"/>
              <a:gd name="connsiteX77" fmla="*/ 160774 w 8209504"/>
              <a:gd name="connsiteY77" fmla="*/ 328805 h 2542792"/>
              <a:gd name="connsiteX78" fmla="*/ 70339 w 8209504"/>
              <a:gd name="connsiteY78" fmla="*/ 348902 h 2542792"/>
              <a:gd name="connsiteX79" fmla="*/ 10049 w 8209504"/>
              <a:gd name="connsiteY79" fmla="*/ 258466 h 2542792"/>
              <a:gd name="connsiteX80" fmla="*/ 30145 w 8209504"/>
              <a:gd name="connsiteY80" fmla="*/ 117790 h 2542792"/>
              <a:gd name="connsiteX81" fmla="*/ 0 w 8209504"/>
              <a:gd name="connsiteY81" fmla="*/ 27354 h 2542792"/>
              <a:gd name="connsiteX82" fmla="*/ 0 w 8209504"/>
              <a:gd name="connsiteY82" fmla="*/ 27354 h 2542792"/>
              <a:gd name="connsiteX0" fmla="*/ 8209504 w 8209504"/>
              <a:gd name="connsiteY0" fmla="*/ 1283398 h 2542792"/>
              <a:gd name="connsiteX1" fmla="*/ 8109020 w 8209504"/>
              <a:gd name="connsiteY1" fmla="*/ 1454220 h 2542792"/>
              <a:gd name="connsiteX2" fmla="*/ 7938198 w 8209504"/>
              <a:gd name="connsiteY2" fmla="*/ 1454220 h 2542792"/>
              <a:gd name="connsiteX3" fmla="*/ 7676941 w 8209504"/>
              <a:gd name="connsiteY3" fmla="*/ 1635091 h 2542792"/>
              <a:gd name="connsiteX4" fmla="*/ 7560269 w 8209504"/>
              <a:gd name="connsiteY4" fmla="*/ 1571450 h 2542792"/>
              <a:gd name="connsiteX5" fmla="*/ 7458668 w 8209504"/>
              <a:gd name="connsiteY5" fmla="*/ 1652396 h 2542792"/>
              <a:gd name="connsiteX6" fmla="*/ 7213600 w 8209504"/>
              <a:gd name="connsiteY6" fmla="*/ 1667468 h 2542792"/>
              <a:gd name="connsiteX7" fmla="*/ 7123723 w 8209504"/>
              <a:gd name="connsiteY7" fmla="*/ 1482132 h 2542792"/>
              <a:gd name="connsiteX8" fmla="*/ 6997002 w 8209504"/>
              <a:gd name="connsiteY8" fmla="*/ 1475992 h 2542792"/>
              <a:gd name="connsiteX9" fmla="*/ 6863024 w 8209504"/>
              <a:gd name="connsiteY9" fmla="*/ 1594897 h 2542792"/>
              <a:gd name="connsiteX10" fmla="*/ 6832879 w 8209504"/>
              <a:gd name="connsiteY10" fmla="*/ 1685332 h 2542792"/>
              <a:gd name="connsiteX11" fmla="*/ 6752493 w 8209504"/>
              <a:gd name="connsiteY11" fmla="*/ 1775768 h 2542792"/>
              <a:gd name="connsiteX12" fmla="*/ 6732396 w 8209504"/>
              <a:gd name="connsiteY12" fmla="*/ 1896348 h 2542792"/>
              <a:gd name="connsiteX13" fmla="*/ 6641961 w 8209504"/>
              <a:gd name="connsiteY13" fmla="*/ 1916444 h 2542792"/>
              <a:gd name="connsiteX14" fmla="*/ 6568273 w 8209504"/>
              <a:gd name="connsiteY14" fmla="*/ 2042049 h 2542792"/>
              <a:gd name="connsiteX15" fmla="*/ 6380704 w 8209504"/>
              <a:gd name="connsiteY15" fmla="*/ 2067170 h 2542792"/>
              <a:gd name="connsiteX16" fmla="*/ 6377912 w 8209504"/>
              <a:gd name="connsiteY16" fmla="*/ 2186634 h 2542792"/>
              <a:gd name="connsiteX17" fmla="*/ 6241143 w 8209504"/>
              <a:gd name="connsiteY17" fmla="*/ 2321729 h 2542792"/>
              <a:gd name="connsiteX18" fmla="*/ 6120562 w 8209504"/>
              <a:gd name="connsiteY18" fmla="*/ 2272602 h 2542792"/>
              <a:gd name="connsiteX19" fmla="*/ 6025103 w 8209504"/>
              <a:gd name="connsiteY19" fmla="*/ 2323962 h 2542792"/>
              <a:gd name="connsiteX20" fmla="*/ 6076462 w 8209504"/>
              <a:gd name="connsiteY20" fmla="*/ 2323403 h 2542792"/>
              <a:gd name="connsiteX21" fmla="*/ 5988260 w 8209504"/>
              <a:gd name="connsiteY21" fmla="*/ 2382018 h 2542792"/>
              <a:gd name="connsiteX22" fmla="*/ 5921829 w 8209504"/>
              <a:gd name="connsiteY22" fmla="*/ 2212871 h 2542792"/>
              <a:gd name="connsiteX23" fmla="*/ 5834742 w 8209504"/>
              <a:gd name="connsiteY23" fmla="*/ 2185517 h 2542792"/>
              <a:gd name="connsiteX24" fmla="*/ 5765522 w 8209504"/>
              <a:gd name="connsiteY24" fmla="*/ 2343500 h 2542792"/>
              <a:gd name="connsiteX25" fmla="*/ 5598049 w 8209504"/>
              <a:gd name="connsiteY25" fmla="*/ 2389833 h 2542792"/>
              <a:gd name="connsiteX26" fmla="*/ 5496449 w 8209504"/>
              <a:gd name="connsiteY26" fmla="*/ 2509297 h 2542792"/>
              <a:gd name="connsiteX27" fmla="*/ 5333442 w 8209504"/>
              <a:gd name="connsiteY27" fmla="*/ 2542792 h 2542792"/>
              <a:gd name="connsiteX28" fmla="*/ 5205605 w 8209504"/>
              <a:gd name="connsiteY28" fmla="*/ 2428910 h 2542792"/>
              <a:gd name="connsiteX29" fmla="*/ 5066602 w 8209504"/>
              <a:gd name="connsiteY29" fmla="*/ 2383692 h 2542792"/>
              <a:gd name="connsiteX30" fmla="*/ 4889639 w 8209504"/>
              <a:gd name="connsiteY30" fmla="*/ 2397091 h 2542792"/>
              <a:gd name="connsiteX31" fmla="*/ 4742822 w 8209504"/>
              <a:gd name="connsiteY31" fmla="*/ 2388717 h 2542792"/>
              <a:gd name="connsiteX32" fmla="*/ 4551904 w 8209504"/>
              <a:gd name="connsiteY32" fmla="*/ 2328427 h 2542792"/>
              <a:gd name="connsiteX33" fmla="*/ 4401178 w 8209504"/>
              <a:gd name="connsiteY33" fmla="*/ 2298282 h 2542792"/>
              <a:gd name="connsiteX34" fmla="*/ 4210260 w 8209504"/>
              <a:gd name="connsiteY34" fmla="*/ 2077218 h 2542792"/>
              <a:gd name="connsiteX35" fmla="*/ 4109776 w 8209504"/>
              <a:gd name="connsiteY35" fmla="*/ 1785816 h 2542792"/>
              <a:gd name="connsiteX36" fmla="*/ 3868616 w 8209504"/>
              <a:gd name="connsiteY36" fmla="*/ 1665236 h 2542792"/>
              <a:gd name="connsiteX37" fmla="*/ 3687745 w 8209504"/>
              <a:gd name="connsiteY37" fmla="*/ 1635091 h 2542792"/>
              <a:gd name="connsiteX38" fmla="*/ 3487895 w 8209504"/>
              <a:gd name="connsiteY38" fmla="*/ 1498880 h 2542792"/>
              <a:gd name="connsiteX39" fmla="*/ 3305908 w 8209504"/>
              <a:gd name="connsiteY39" fmla="*/ 1203011 h 2542792"/>
              <a:gd name="connsiteX40" fmla="*/ 3108291 w 8209504"/>
              <a:gd name="connsiteY40" fmla="*/ 844621 h 2542792"/>
              <a:gd name="connsiteX41" fmla="*/ 2984919 w 8209504"/>
              <a:gd name="connsiteY41" fmla="*/ 625231 h 2542792"/>
              <a:gd name="connsiteX42" fmla="*/ 2873829 w 8209504"/>
              <a:gd name="connsiteY42" fmla="*/ 610159 h 2542792"/>
              <a:gd name="connsiteX43" fmla="*/ 2783394 w 8209504"/>
              <a:gd name="connsiteY43" fmla="*/ 529772 h 2542792"/>
              <a:gd name="connsiteX44" fmla="*/ 2542233 w 8209504"/>
              <a:gd name="connsiteY44" fmla="*/ 559917 h 2542792"/>
              <a:gd name="connsiteX45" fmla="*/ 2441750 w 8209504"/>
              <a:gd name="connsiteY45" fmla="*/ 419240 h 2542792"/>
              <a:gd name="connsiteX46" fmla="*/ 2371411 w 8209504"/>
              <a:gd name="connsiteY46" fmla="*/ 335504 h 2542792"/>
              <a:gd name="connsiteX47" fmla="*/ 2295490 w 8209504"/>
              <a:gd name="connsiteY47" fmla="*/ 385746 h 2542792"/>
              <a:gd name="connsiteX48" fmla="*/ 2301073 w 8209504"/>
              <a:gd name="connsiteY48" fmla="*/ 530888 h 2542792"/>
              <a:gd name="connsiteX49" fmla="*/ 2111270 w 8209504"/>
              <a:gd name="connsiteY49" fmla="*/ 448269 h 2542792"/>
              <a:gd name="connsiteX50" fmla="*/ 1924259 w 8209504"/>
              <a:gd name="connsiteY50" fmla="*/ 404167 h 2542792"/>
              <a:gd name="connsiteX51" fmla="*/ 1708220 w 8209504"/>
              <a:gd name="connsiteY51" fmla="*/ 308708 h 2542792"/>
              <a:gd name="connsiteX52" fmla="*/ 1627833 w 8209504"/>
              <a:gd name="connsiteY52" fmla="*/ 87644 h 2542792"/>
              <a:gd name="connsiteX53" fmla="*/ 1555262 w 8209504"/>
              <a:gd name="connsiteY53" fmla="*/ 111649 h 2542792"/>
              <a:gd name="connsiteX54" fmla="*/ 1526233 w 8209504"/>
              <a:gd name="connsiteY54" fmla="*/ 180312 h 2542792"/>
              <a:gd name="connsiteX55" fmla="*/ 1587640 w 8209504"/>
              <a:gd name="connsiteY55" fmla="*/ 399143 h 2542792"/>
              <a:gd name="connsiteX56" fmla="*/ 1625600 w 8209504"/>
              <a:gd name="connsiteY56" fmla="*/ 463341 h 2542792"/>
              <a:gd name="connsiteX57" fmla="*/ 1617785 w 8209504"/>
              <a:gd name="connsiteY57" fmla="*/ 592853 h 2542792"/>
              <a:gd name="connsiteX58" fmla="*/ 1567543 w 8209504"/>
              <a:gd name="connsiteY58" fmla="*/ 630255 h 2542792"/>
              <a:gd name="connsiteX59" fmla="*/ 1426866 w 8209504"/>
              <a:gd name="connsiteY59" fmla="*/ 439337 h 2542792"/>
              <a:gd name="connsiteX60" fmla="*/ 1356528 w 8209504"/>
              <a:gd name="connsiteY60" fmla="*/ 278563 h 2542792"/>
              <a:gd name="connsiteX61" fmla="*/ 1306286 w 8209504"/>
              <a:gd name="connsiteY61" fmla="*/ 258466 h 2542792"/>
              <a:gd name="connsiteX62" fmla="*/ 1235947 w 8209504"/>
              <a:gd name="connsiteY62" fmla="*/ 288611 h 2542792"/>
              <a:gd name="connsiteX63" fmla="*/ 1145512 w 8209504"/>
              <a:gd name="connsiteY63" fmla="*/ 228321 h 2542792"/>
              <a:gd name="connsiteX64" fmla="*/ 1125416 w 8209504"/>
              <a:gd name="connsiteY64" fmla="*/ 157983 h 2542792"/>
              <a:gd name="connsiteX65" fmla="*/ 1125416 w 8209504"/>
              <a:gd name="connsiteY65" fmla="*/ 157983 h 2542792"/>
              <a:gd name="connsiteX66" fmla="*/ 1066800 w 8209504"/>
              <a:gd name="connsiteY66" fmla="*/ 154633 h 2542792"/>
              <a:gd name="connsiteX67" fmla="*/ 1004835 w 8209504"/>
              <a:gd name="connsiteY67" fmla="*/ 288611 h 2542792"/>
              <a:gd name="connsiteX68" fmla="*/ 961293 w 8209504"/>
              <a:gd name="connsiteY68" fmla="*/ 279680 h 2542792"/>
              <a:gd name="connsiteX69" fmla="*/ 984180 w 8209504"/>
              <a:gd name="connsiteY69" fmla="*/ 144584 h 2542792"/>
              <a:gd name="connsiteX70" fmla="*/ 914400 w 8209504"/>
              <a:gd name="connsiteY70" fmla="*/ 27354 h 2542792"/>
              <a:gd name="connsiteX71" fmla="*/ 890953 w 8209504"/>
              <a:gd name="connsiteY71" fmla="*/ 0 h 2542792"/>
              <a:gd name="connsiteX72" fmla="*/ 800519 w 8209504"/>
              <a:gd name="connsiteY72" fmla="*/ 73688 h 2542792"/>
              <a:gd name="connsiteX73" fmla="*/ 753627 w 8209504"/>
              <a:gd name="connsiteY73" fmla="*/ 27354 h 2542792"/>
              <a:gd name="connsiteX74" fmla="*/ 633046 w 8209504"/>
              <a:gd name="connsiteY74" fmla="*/ 47451 h 2542792"/>
              <a:gd name="connsiteX75" fmla="*/ 422031 w 8209504"/>
              <a:gd name="connsiteY75" fmla="*/ 87644 h 2542792"/>
              <a:gd name="connsiteX76" fmla="*/ 311499 w 8209504"/>
              <a:gd name="connsiteY76" fmla="*/ 218273 h 2542792"/>
              <a:gd name="connsiteX77" fmla="*/ 160774 w 8209504"/>
              <a:gd name="connsiteY77" fmla="*/ 328805 h 2542792"/>
              <a:gd name="connsiteX78" fmla="*/ 70339 w 8209504"/>
              <a:gd name="connsiteY78" fmla="*/ 348902 h 2542792"/>
              <a:gd name="connsiteX79" fmla="*/ 10049 w 8209504"/>
              <a:gd name="connsiteY79" fmla="*/ 258466 h 2542792"/>
              <a:gd name="connsiteX80" fmla="*/ 30145 w 8209504"/>
              <a:gd name="connsiteY80" fmla="*/ 117790 h 2542792"/>
              <a:gd name="connsiteX81" fmla="*/ 0 w 8209504"/>
              <a:gd name="connsiteY81" fmla="*/ 27354 h 2542792"/>
              <a:gd name="connsiteX82" fmla="*/ 0 w 8209504"/>
              <a:gd name="connsiteY82" fmla="*/ 27354 h 2542792"/>
              <a:gd name="connsiteX0" fmla="*/ 8209504 w 8209504"/>
              <a:gd name="connsiteY0" fmla="*/ 1286747 h 2546141"/>
              <a:gd name="connsiteX1" fmla="*/ 8109020 w 8209504"/>
              <a:gd name="connsiteY1" fmla="*/ 1457569 h 2546141"/>
              <a:gd name="connsiteX2" fmla="*/ 7938198 w 8209504"/>
              <a:gd name="connsiteY2" fmla="*/ 1457569 h 2546141"/>
              <a:gd name="connsiteX3" fmla="*/ 7676941 w 8209504"/>
              <a:gd name="connsiteY3" fmla="*/ 1638440 h 2546141"/>
              <a:gd name="connsiteX4" fmla="*/ 7560269 w 8209504"/>
              <a:gd name="connsiteY4" fmla="*/ 1574799 h 2546141"/>
              <a:gd name="connsiteX5" fmla="*/ 7458668 w 8209504"/>
              <a:gd name="connsiteY5" fmla="*/ 1655745 h 2546141"/>
              <a:gd name="connsiteX6" fmla="*/ 7213600 w 8209504"/>
              <a:gd name="connsiteY6" fmla="*/ 1670817 h 2546141"/>
              <a:gd name="connsiteX7" fmla="*/ 7123723 w 8209504"/>
              <a:gd name="connsiteY7" fmla="*/ 1485481 h 2546141"/>
              <a:gd name="connsiteX8" fmla="*/ 6997002 w 8209504"/>
              <a:gd name="connsiteY8" fmla="*/ 1479341 h 2546141"/>
              <a:gd name="connsiteX9" fmla="*/ 6863024 w 8209504"/>
              <a:gd name="connsiteY9" fmla="*/ 1598246 h 2546141"/>
              <a:gd name="connsiteX10" fmla="*/ 6832879 w 8209504"/>
              <a:gd name="connsiteY10" fmla="*/ 1688681 h 2546141"/>
              <a:gd name="connsiteX11" fmla="*/ 6752493 w 8209504"/>
              <a:gd name="connsiteY11" fmla="*/ 1779117 h 2546141"/>
              <a:gd name="connsiteX12" fmla="*/ 6732396 w 8209504"/>
              <a:gd name="connsiteY12" fmla="*/ 1899697 h 2546141"/>
              <a:gd name="connsiteX13" fmla="*/ 6641961 w 8209504"/>
              <a:gd name="connsiteY13" fmla="*/ 1919793 h 2546141"/>
              <a:gd name="connsiteX14" fmla="*/ 6568273 w 8209504"/>
              <a:gd name="connsiteY14" fmla="*/ 2045398 h 2546141"/>
              <a:gd name="connsiteX15" fmla="*/ 6380704 w 8209504"/>
              <a:gd name="connsiteY15" fmla="*/ 2070519 h 2546141"/>
              <a:gd name="connsiteX16" fmla="*/ 6377912 w 8209504"/>
              <a:gd name="connsiteY16" fmla="*/ 2189983 h 2546141"/>
              <a:gd name="connsiteX17" fmla="*/ 6241143 w 8209504"/>
              <a:gd name="connsiteY17" fmla="*/ 2325078 h 2546141"/>
              <a:gd name="connsiteX18" fmla="*/ 6120562 w 8209504"/>
              <a:gd name="connsiteY18" fmla="*/ 2275951 h 2546141"/>
              <a:gd name="connsiteX19" fmla="*/ 6025103 w 8209504"/>
              <a:gd name="connsiteY19" fmla="*/ 2327311 h 2546141"/>
              <a:gd name="connsiteX20" fmla="*/ 6076462 w 8209504"/>
              <a:gd name="connsiteY20" fmla="*/ 2326752 h 2546141"/>
              <a:gd name="connsiteX21" fmla="*/ 5988260 w 8209504"/>
              <a:gd name="connsiteY21" fmla="*/ 2385367 h 2546141"/>
              <a:gd name="connsiteX22" fmla="*/ 5921829 w 8209504"/>
              <a:gd name="connsiteY22" fmla="*/ 2216220 h 2546141"/>
              <a:gd name="connsiteX23" fmla="*/ 5834742 w 8209504"/>
              <a:gd name="connsiteY23" fmla="*/ 2188866 h 2546141"/>
              <a:gd name="connsiteX24" fmla="*/ 5765522 w 8209504"/>
              <a:gd name="connsiteY24" fmla="*/ 2346849 h 2546141"/>
              <a:gd name="connsiteX25" fmla="*/ 5598049 w 8209504"/>
              <a:gd name="connsiteY25" fmla="*/ 2393182 h 2546141"/>
              <a:gd name="connsiteX26" fmla="*/ 5496449 w 8209504"/>
              <a:gd name="connsiteY26" fmla="*/ 2512646 h 2546141"/>
              <a:gd name="connsiteX27" fmla="*/ 5333442 w 8209504"/>
              <a:gd name="connsiteY27" fmla="*/ 2546141 h 2546141"/>
              <a:gd name="connsiteX28" fmla="*/ 5205605 w 8209504"/>
              <a:gd name="connsiteY28" fmla="*/ 2432259 h 2546141"/>
              <a:gd name="connsiteX29" fmla="*/ 5066602 w 8209504"/>
              <a:gd name="connsiteY29" fmla="*/ 2387041 h 2546141"/>
              <a:gd name="connsiteX30" fmla="*/ 4889639 w 8209504"/>
              <a:gd name="connsiteY30" fmla="*/ 2400440 h 2546141"/>
              <a:gd name="connsiteX31" fmla="*/ 4742822 w 8209504"/>
              <a:gd name="connsiteY31" fmla="*/ 2392066 h 2546141"/>
              <a:gd name="connsiteX32" fmla="*/ 4551904 w 8209504"/>
              <a:gd name="connsiteY32" fmla="*/ 2331776 h 2546141"/>
              <a:gd name="connsiteX33" fmla="*/ 4401178 w 8209504"/>
              <a:gd name="connsiteY33" fmla="*/ 2301631 h 2546141"/>
              <a:gd name="connsiteX34" fmla="*/ 4210260 w 8209504"/>
              <a:gd name="connsiteY34" fmla="*/ 2080567 h 2546141"/>
              <a:gd name="connsiteX35" fmla="*/ 4109776 w 8209504"/>
              <a:gd name="connsiteY35" fmla="*/ 1789165 h 2546141"/>
              <a:gd name="connsiteX36" fmla="*/ 3868616 w 8209504"/>
              <a:gd name="connsiteY36" fmla="*/ 1668585 h 2546141"/>
              <a:gd name="connsiteX37" fmla="*/ 3687745 w 8209504"/>
              <a:gd name="connsiteY37" fmla="*/ 1638440 h 2546141"/>
              <a:gd name="connsiteX38" fmla="*/ 3487895 w 8209504"/>
              <a:gd name="connsiteY38" fmla="*/ 1502229 h 2546141"/>
              <a:gd name="connsiteX39" fmla="*/ 3305908 w 8209504"/>
              <a:gd name="connsiteY39" fmla="*/ 1206360 h 2546141"/>
              <a:gd name="connsiteX40" fmla="*/ 3108291 w 8209504"/>
              <a:gd name="connsiteY40" fmla="*/ 847970 h 2546141"/>
              <a:gd name="connsiteX41" fmla="*/ 2984919 w 8209504"/>
              <a:gd name="connsiteY41" fmla="*/ 628580 h 2546141"/>
              <a:gd name="connsiteX42" fmla="*/ 2873829 w 8209504"/>
              <a:gd name="connsiteY42" fmla="*/ 613508 h 2546141"/>
              <a:gd name="connsiteX43" fmla="*/ 2783394 w 8209504"/>
              <a:gd name="connsiteY43" fmla="*/ 533121 h 2546141"/>
              <a:gd name="connsiteX44" fmla="*/ 2542233 w 8209504"/>
              <a:gd name="connsiteY44" fmla="*/ 563266 h 2546141"/>
              <a:gd name="connsiteX45" fmla="*/ 2441750 w 8209504"/>
              <a:gd name="connsiteY45" fmla="*/ 422589 h 2546141"/>
              <a:gd name="connsiteX46" fmla="*/ 2371411 w 8209504"/>
              <a:gd name="connsiteY46" fmla="*/ 338853 h 2546141"/>
              <a:gd name="connsiteX47" fmla="*/ 2295490 w 8209504"/>
              <a:gd name="connsiteY47" fmla="*/ 389095 h 2546141"/>
              <a:gd name="connsiteX48" fmla="*/ 2301073 w 8209504"/>
              <a:gd name="connsiteY48" fmla="*/ 534237 h 2546141"/>
              <a:gd name="connsiteX49" fmla="*/ 2111270 w 8209504"/>
              <a:gd name="connsiteY49" fmla="*/ 451618 h 2546141"/>
              <a:gd name="connsiteX50" fmla="*/ 1924259 w 8209504"/>
              <a:gd name="connsiteY50" fmla="*/ 407516 h 2546141"/>
              <a:gd name="connsiteX51" fmla="*/ 1708220 w 8209504"/>
              <a:gd name="connsiteY51" fmla="*/ 312057 h 2546141"/>
              <a:gd name="connsiteX52" fmla="*/ 1627833 w 8209504"/>
              <a:gd name="connsiteY52" fmla="*/ 90993 h 2546141"/>
              <a:gd name="connsiteX53" fmla="*/ 1555262 w 8209504"/>
              <a:gd name="connsiteY53" fmla="*/ 114998 h 2546141"/>
              <a:gd name="connsiteX54" fmla="*/ 1526233 w 8209504"/>
              <a:gd name="connsiteY54" fmla="*/ 183661 h 2546141"/>
              <a:gd name="connsiteX55" fmla="*/ 1587640 w 8209504"/>
              <a:gd name="connsiteY55" fmla="*/ 402492 h 2546141"/>
              <a:gd name="connsiteX56" fmla="*/ 1625600 w 8209504"/>
              <a:gd name="connsiteY56" fmla="*/ 466690 h 2546141"/>
              <a:gd name="connsiteX57" fmla="*/ 1617785 w 8209504"/>
              <a:gd name="connsiteY57" fmla="*/ 596202 h 2546141"/>
              <a:gd name="connsiteX58" fmla="*/ 1567543 w 8209504"/>
              <a:gd name="connsiteY58" fmla="*/ 633604 h 2546141"/>
              <a:gd name="connsiteX59" fmla="*/ 1426866 w 8209504"/>
              <a:gd name="connsiteY59" fmla="*/ 442686 h 2546141"/>
              <a:gd name="connsiteX60" fmla="*/ 1356528 w 8209504"/>
              <a:gd name="connsiteY60" fmla="*/ 281912 h 2546141"/>
              <a:gd name="connsiteX61" fmla="*/ 1306286 w 8209504"/>
              <a:gd name="connsiteY61" fmla="*/ 261815 h 2546141"/>
              <a:gd name="connsiteX62" fmla="*/ 1235947 w 8209504"/>
              <a:gd name="connsiteY62" fmla="*/ 291960 h 2546141"/>
              <a:gd name="connsiteX63" fmla="*/ 1145512 w 8209504"/>
              <a:gd name="connsiteY63" fmla="*/ 231670 h 2546141"/>
              <a:gd name="connsiteX64" fmla="*/ 1125416 w 8209504"/>
              <a:gd name="connsiteY64" fmla="*/ 161332 h 2546141"/>
              <a:gd name="connsiteX65" fmla="*/ 1125416 w 8209504"/>
              <a:gd name="connsiteY65" fmla="*/ 161332 h 2546141"/>
              <a:gd name="connsiteX66" fmla="*/ 1066800 w 8209504"/>
              <a:gd name="connsiteY66" fmla="*/ 157982 h 2546141"/>
              <a:gd name="connsiteX67" fmla="*/ 1004835 w 8209504"/>
              <a:gd name="connsiteY67" fmla="*/ 291960 h 2546141"/>
              <a:gd name="connsiteX68" fmla="*/ 961293 w 8209504"/>
              <a:gd name="connsiteY68" fmla="*/ 283029 h 2546141"/>
              <a:gd name="connsiteX69" fmla="*/ 984180 w 8209504"/>
              <a:gd name="connsiteY69" fmla="*/ 147933 h 2546141"/>
              <a:gd name="connsiteX70" fmla="*/ 914400 w 8209504"/>
              <a:gd name="connsiteY70" fmla="*/ 30703 h 2546141"/>
              <a:gd name="connsiteX71" fmla="*/ 890953 w 8209504"/>
              <a:gd name="connsiteY71" fmla="*/ 3349 h 2546141"/>
              <a:gd name="connsiteX72" fmla="*/ 800519 w 8209504"/>
              <a:gd name="connsiteY72" fmla="*/ 77037 h 2546141"/>
              <a:gd name="connsiteX73" fmla="*/ 753627 w 8209504"/>
              <a:gd name="connsiteY73" fmla="*/ 30703 h 2546141"/>
              <a:gd name="connsiteX74" fmla="*/ 703384 w 8209504"/>
              <a:gd name="connsiteY74" fmla="*/ 0 h 2546141"/>
              <a:gd name="connsiteX75" fmla="*/ 422031 w 8209504"/>
              <a:gd name="connsiteY75" fmla="*/ 90993 h 2546141"/>
              <a:gd name="connsiteX76" fmla="*/ 311499 w 8209504"/>
              <a:gd name="connsiteY76" fmla="*/ 221622 h 2546141"/>
              <a:gd name="connsiteX77" fmla="*/ 160774 w 8209504"/>
              <a:gd name="connsiteY77" fmla="*/ 332154 h 2546141"/>
              <a:gd name="connsiteX78" fmla="*/ 70339 w 8209504"/>
              <a:gd name="connsiteY78" fmla="*/ 352251 h 2546141"/>
              <a:gd name="connsiteX79" fmla="*/ 10049 w 8209504"/>
              <a:gd name="connsiteY79" fmla="*/ 261815 h 2546141"/>
              <a:gd name="connsiteX80" fmla="*/ 30145 w 8209504"/>
              <a:gd name="connsiteY80" fmla="*/ 121139 h 2546141"/>
              <a:gd name="connsiteX81" fmla="*/ 0 w 8209504"/>
              <a:gd name="connsiteY81" fmla="*/ 30703 h 2546141"/>
              <a:gd name="connsiteX82" fmla="*/ 0 w 8209504"/>
              <a:gd name="connsiteY82" fmla="*/ 30703 h 2546141"/>
              <a:gd name="connsiteX0" fmla="*/ 8209504 w 8209504"/>
              <a:gd name="connsiteY0" fmla="*/ 1286747 h 2546141"/>
              <a:gd name="connsiteX1" fmla="*/ 8109020 w 8209504"/>
              <a:gd name="connsiteY1" fmla="*/ 1457569 h 2546141"/>
              <a:gd name="connsiteX2" fmla="*/ 7938198 w 8209504"/>
              <a:gd name="connsiteY2" fmla="*/ 1457569 h 2546141"/>
              <a:gd name="connsiteX3" fmla="*/ 7676941 w 8209504"/>
              <a:gd name="connsiteY3" fmla="*/ 1638440 h 2546141"/>
              <a:gd name="connsiteX4" fmla="*/ 7560269 w 8209504"/>
              <a:gd name="connsiteY4" fmla="*/ 1574799 h 2546141"/>
              <a:gd name="connsiteX5" fmla="*/ 7458668 w 8209504"/>
              <a:gd name="connsiteY5" fmla="*/ 1655745 h 2546141"/>
              <a:gd name="connsiteX6" fmla="*/ 7213600 w 8209504"/>
              <a:gd name="connsiteY6" fmla="*/ 1670817 h 2546141"/>
              <a:gd name="connsiteX7" fmla="*/ 7123723 w 8209504"/>
              <a:gd name="connsiteY7" fmla="*/ 1485481 h 2546141"/>
              <a:gd name="connsiteX8" fmla="*/ 6997002 w 8209504"/>
              <a:gd name="connsiteY8" fmla="*/ 1479341 h 2546141"/>
              <a:gd name="connsiteX9" fmla="*/ 6863024 w 8209504"/>
              <a:gd name="connsiteY9" fmla="*/ 1598246 h 2546141"/>
              <a:gd name="connsiteX10" fmla="*/ 6832879 w 8209504"/>
              <a:gd name="connsiteY10" fmla="*/ 1688681 h 2546141"/>
              <a:gd name="connsiteX11" fmla="*/ 6752493 w 8209504"/>
              <a:gd name="connsiteY11" fmla="*/ 1779117 h 2546141"/>
              <a:gd name="connsiteX12" fmla="*/ 6732396 w 8209504"/>
              <a:gd name="connsiteY12" fmla="*/ 1899697 h 2546141"/>
              <a:gd name="connsiteX13" fmla="*/ 6641961 w 8209504"/>
              <a:gd name="connsiteY13" fmla="*/ 1919793 h 2546141"/>
              <a:gd name="connsiteX14" fmla="*/ 6568273 w 8209504"/>
              <a:gd name="connsiteY14" fmla="*/ 2045398 h 2546141"/>
              <a:gd name="connsiteX15" fmla="*/ 6380704 w 8209504"/>
              <a:gd name="connsiteY15" fmla="*/ 2070519 h 2546141"/>
              <a:gd name="connsiteX16" fmla="*/ 6377912 w 8209504"/>
              <a:gd name="connsiteY16" fmla="*/ 2189983 h 2546141"/>
              <a:gd name="connsiteX17" fmla="*/ 6241143 w 8209504"/>
              <a:gd name="connsiteY17" fmla="*/ 2325078 h 2546141"/>
              <a:gd name="connsiteX18" fmla="*/ 6120562 w 8209504"/>
              <a:gd name="connsiteY18" fmla="*/ 2275951 h 2546141"/>
              <a:gd name="connsiteX19" fmla="*/ 6025103 w 8209504"/>
              <a:gd name="connsiteY19" fmla="*/ 2327311 h 2546141"/>
              <a:gd name="connsiteX20" fmla="*/ 6076462 w 8209504"/>
              <a:gd name="connsiteY20" fmla="*/ 2326752 h 2546141"/>
              <a:gd name="connsiteX21" fmla="*/ 5988260 w 8209504"/>
              <a:gd name="connsiteY21" fmla="*/ 2385367 h 2546141"/>
              <a:gd name="connsiteX22" fmla="*/ 5921829 w 8209504"/>
              <a:gd name="connsiteY22" fmla="*/ 2216220 h 2546141"/>
              <a:gd name="connsiteX23" fmla="*/ 5834742 w 8209504"/>
              <a:gd name="connsiteY23" fmla="*/ 2188866 h 2546141"/>
              <a:gd name="connsiteX24" fmla="*/ 5765522 w 8209504"/>
              <a:gd name="connsiteY24" fmla="*/ 2346849 h 2546141"/>
              <a:gd name="connsiteX25" fmla="*/ 5598049 w 8209504"/>
              <a:gd name="connsiteY25" fmla="*/ 2393182 h 2546141"/>
              <a:gd name="connsiteX26" fmla="*/ 5496449 w 8209504"/>
              <a:gd name="connsiteY26" fmla="*/ 2512646 h 2546141"/>
              <a:gd name="connsiteX27" fmla="*/ 5333442 w 8209504"/>
              <a:gd name="connsiteY27" fmla="*/ 2546141 h 2546141"/>
              <a:gd name="connsiteX28" fmla="*/ 5205605 w 8209504"/>
              <a:gd name="connsiteY28" fmla="*/ 2432259 h 2546141"/>
              <a:gd name="connsiteX29" fmla="*/ 5066602 w 8209504"/>
              <a:gd name="connsiteY29" fmla="*/ 2387041 h 2546141"/>
              <a:gd name="connsiteX30" fmla="*/ 4889639 w 8209504"/>
              <a:gd name="connsiteY30" fmla="*/ 2400440 h 2546141"/>
              <a:gd name="connsiteX31" fmla="*/ 4742822 w 8209504"/>
              <a:gd name="connsiteY31" fmla="*/ 2392066 h 2546141"/>
              <a:gd name="connsiteX32" fmla="*/ 4551904 w 8209504"/>
              <a:gd name="connsiteY32" fmla="*/ 2331776 h 2546141"/>
              <a:gd name="connsiteX33" fmla="*/ 4401178 w 8209504"/>
              <a:gd name="connsiteY33" fmla="*/ 2301631 h 2546141"/>
              <a:gd name="connsiteX34" fmla="*/ 4210260 w 8209504"/>
              <a:gd name="connsiteY34" fmla="*/ 2080567 h 2546141"/>
              <a:gd name="connsiteX35" fmla="*/ 4109776 w 8209504"/>
              <a:gd name="connsiteY35" fmla="*/ 1789165 h 2546141"/>
              <a:gd name="connsiteX36" fmla="*/ 3868616 w 8209504"/>
              <a:gd name="connsiteY36" fmla="*/ 1668585 h 2546141"/>
              <a:gd name="connsiteX37" fmla="*/ 3687745 w 8209504"/>
              <a:gd name="connsiteY37" fmla="*/ 1638440 h 2546141"/>
              <a:gd name="connsiteX38" fmla="*/ 3487895 w 8209504"/>
              <a:gd name="connsiteY38" fmla="*/ 1502229 h 2546141"/>
              <a:gd name="connsiteX39" fmla="*/ 3305908 w 8209504"/>
              <a:gd name="connsiteY39" fmla="*/ 1206360 h 2546141"/>
              <a:gd name="connsiteX40" fmla="*/ 3108291 w 8209504"/>
              <a:gd name="connsiteY40" fmla="*/ 847970 h 2546141"/>
              <a:gd name="connsiteX41" fmla="*/ 2984919 w 8209504"/>
              <a:gd name="connsiteY41" fmla="*/ 628580 h 2546141"/>
              <a:gd name="connsiteX42" fmla="*/ 2873829 w 8209504"/>
              <a:gd name="connsiteY42" fmla="*/ 613508 h 2546141"/>
              <a:gd name="connsiteX43" fmla="*/ 2783394 w 8209504"/>
              <a:gd name="connsiteY43" fmla="*/ 533121 h 2546141"/>
              <a:gd name="connsiteX44" fmla="*/ 2542233 w 8209504"/>
              <a:gd name="connsiteY44" fmla="*/ 563266 h 2546141"/>
              <a:gd name="connsiteX45" fmla="*/ 2441750 w 8209504"/>
              <a:gd name="connsiteY45" fmla="*/ 422589 h 2546141"/>
              <a:gd name="connsiteX46" fmla="*/ 2371411 w 8209504"/>
              <a:gd name="connsiteY46" fmla="*/ 338853 h 2546141"/>
              <a:gd name="connsiteX47" fmla="*/ 2295490 w 8209504"/>
              <a:gd name="connsiteY47" fmla="*/ 389095 h 2546141"/>
              <a:gd name="connsiteX48" fmla="*/ 2301073 w 8209504"/>
              <a:gd name="connsiteY48" fmla="*/ 534237 h 2546141"/>
              <a:gd name="connsiteX49" fmla="*/ 2111270 w 8209504"/>
              <a:gd name="connsiteY49" fmla="*/ 451618 h 2546141"/>
              <a:gd name="connsiteX50" fmla="*/ 1924259 w 8209504"/>
              <a:gd name="connsiteY50" fmla="*/ 407516 h 2546141"/>
              <a:gd name="connsiteX51" fmla="*/ 1708220 w 8209504"/>
              <a:gd name="connsiteY51" fmla="*/ 312057 h 2546141"/>
              <a:gd name="connsiteX52" fmla="*/ 1627833 w 8209504"/>
              <a:gd name="connsiteY52" fmla="*/ 90993 h 2546141"/>
              <a:gd name="connsiteX53" fmla="*/ 1555262 w 8209504"/>
              <a:gd name="connsiteY53" fmla="*/ 114998 h 2546141"/>
              <a:gd name="connsiteX54" fmla="*/ 1526233 w 8209504"/>
              <a:gd name="connsiteY54" fmla="*/ 183661 h 2546141"/>
              <a:gd name="connsiteX55" fmla="*/ 1587640 w 8209504"/>
              <a:gd name="connsiteY55" fmla="*/ 402492 h 2546141"/>
              <a:gd name="connsiteX56" fmla="*/ 1625600 w 8209504"/>
              <a:gd name="connsiteY56" fmla="*/ 466690 h 2546141"/>
              <a:gd name="connsiteX57" fmla="*/ 1617785 w 8209504"/>
              <a:gd name="connsiteY57" fmla="*/ 596202 h 2546141"/>
              <a:gd name="connsiteX58" fmla="*/ 1567543 w 8209504"/>
              <a:gd name="connsiteY58" fmla="*/ 633604 h 2546141"/>
              <a:gd name="connsiteX59" fmla="*/ 1426866 w 8209504"/>
              <a:gd name="connsiteY59" fmla="*/ 442686 h 2546141"/>
              <a:gd name="connsiteX60" fmla="*/ 1356528 w 8209504"/>
              <a:gd name="connsiteY60" fmla="*/ 281912 h 2546141"/>
              <a:gd name="connsiteX61" fmla="*/ 1306286 w 8209504"/>
              <a:gd name="connsiteY61" fmla="*/ 261815 h 2546141"/>
              <a:gd name="connsiteX62" fmla="*/ 1235947 w 8209504"/>
              <a:gd name="connsiteY62" fmla="*/ 291960 h 2546141"/>
              <a:gd name="connsiteX63" fmla="*/ 1145512 w 8209504"/>
              <a:gd name="connsiteY63" fmla="*/ 231670 h 2546141"/>
              <a:gd name="connsiteX64" fmla="*/ 1125416 w 8209504"/>
              <a:gd name="connsiteY64" fmla="*/ 161332 h 2546141"/>
              <a:gd name="connsiteX65" fmla="*/ 1125416 w 8209504"/>
              <a:gd name="connsiteY65" fmla="*/ 161332 h 2546141"/>
              <a:gd name="connsiteX66" fmla="*/ 1066800 w 8209504"/>
              <a:gd name="connsiteY66" fmla="*/ 157982 h 2546141"/>
              <a:gd name="connsiteX67" fmla="*/ 1004835 w 8209504"/>
              <a:gd name="connsiteY67" fmla="*/ 291960 h 2546141"/>
              <a:gd name="connsiteX68" fmla="*/ 961293 w 8209504"/>
              <a:gd name="connsiteY68" fmla="*/ 283029 h 2546141"/>
              <a:gd name="connsiteX69" fmla="*/ 984180 w 8209504"/>
              <a:gd name="connsiteY69" fmla="*/ 147933 h 2546141"/>
              <a:gd name="connsiteX70" fmla="*/ 914400 w 8209504"/>
              <a:gd name="connsiteY70" fmla="*/ 30703 h 2546141"/>
              <a:gd name="connsiteX71" fmla="*/ 890953 w 8209504"/>
              <a:gd name="connsiteY71" fmla="*/ 3349 h 2546141"/>
              <a:gd name="connsiteX72" fmla="*/ 800519 w 8209504"/>
              <a:gd name="connsiteY72" fmla="*/ 77037 h 2546141"/>
              <a:gd name="connsiteX73" fmla="*/ 753627 w 8209504"/>
              <a:gd name="connsiteY73" fmla="*/ 30703 h 2546141"/>
              <a:gd name="connsiteX74" fmla="*/ 703384 w 8209504"/>
              <a:gd name="connsiteY74" fmla="*/ 0 h 2546141"/>
              <a:gd name="connsiteX75" fmla="*/ 601785 w 8209504"/>
              <a:gd name="connsiteY75" fmla="*/ 79830 h 2546141"/>
              <a:gd name="connsiteX76" fmla="*/ 422031 w 8209504"/>
              <a:gd name="connsiteY76" fmla="*/ 90993 h 2546141"/>
              <a:gd name="connsiteX77" fmla="*/ 311499 w 8209504"/>
              <a:gd name="connsiteY77" fmla="*/ 221622 h 2546141"/>
              <a:gd name="connsiteX78" fmla="*/ 160774 w 8209504"/>
              <a:gd name="connsiteY78" fmla="*/ 332154 h 2546141"/>
              <a:gd name="connsiteX79" fmla="*/ 70339 w 8209504"/>
              <a:gd name="connsiteY79" fmla="*/ 352251 h 2546141"/>
              <a:gd name="connsiteX80" fmla="*/ 10049 w 8209504"/>
              <a:gd name="connsiteY80" fmla="*/ 261815 h 2546141"/>
              <a:gd name="connsiteX81" fmla="*/ 30145 w 8209504"/>
              <a:gd name="connsiteY81" fmla="*/ 121139 h 2546141"/>
              <a:gd name="connsiteX82" fmla="*/ 0 w 8209504"/>
              <a:gd name="connsiteY82" fmla="*/ 30703 h 2546141"/>
              <a:gd name="connsiteX83" fmla="*/ 0 w 8209504"/>
              <a:gd name="connsiteY83" fmla="*/ 30703 h 2546141"/>
              <a:gd name="connsiteX0" fmla="*/ 8209504 w 8209504"/>
              <a:gd name="connsiteY0" fmla="*/ 1286747 h 2546141"/>
              <a:gd name="connsiteX1" fmla="*/ 8109020 w 8209504"/>
              <a:gd name="connsiteY1" fmla="*/ 1457569 h 2546141"/>
              <a:gd name="connsiteX2" fmla="*/ 7938198 w 8209504"/>
              <a:gd name="connsiteY2" fmla="*/ 1457569 h 2546141"/>
              <a:gd name="connsiteX3" fmla="*/ 7676941 w 8209504"/>
              <a:gd name="connsiteY3" fmla="*/ 1638440 h 2546141"/>
              <a:gd name="connsiteX4" fmla="*/ 7560269 w 8209504"/>
              <a:gd name="connsiteY4" fmla="*/ 1574799 h 2546141"/>
              <a:gd name="connsiteX5" fmla="*/ 7458668 w 8209504"/>
              <a:gd name="connsiteY5" fmla="*/ 1655745 h 2546141"/>
              <a:gd name="connsiteX6" fmla="*/ 7213600 w 8209504"/>
              <a:gd name="connsiteY6" fmla="*/ 1670817 h 2546141"/>
              <a:gd name="connsiteX7" fmla="*/ 7123723 w 8209504"/>
              <a:gd name="connsiteY7" fmla="*/ 1485481 h 2546141"/>
              <a:gd name="connsiteX8" fmla="*/ 6997002 w 8209504"/>
              <a:gd name="connsiteY8" fmla="*/ 1479341 h 2546141"/>
              <a:gd name="connsiteX9" fmla="*/ 6863024 w 8209504"/>
              <a:gd name="connsiteY9" fmla="*/ 1598246 h 2546141"/>
              <a:gd name="connsiteX10" fmla="*/ 6832879 w 8209504"/>
              <a:gd name="connsiteY10" fmla="*/ 1688681 h 2546141"/>
              <a:gd name="connsiteX11" fmla="*/ 6752493 w 8209504"/>
              <a:gd name="connsiteY11" fmla="*/ 1779117 h 2546141"/>
              <a:gd name="connsiteX12" fmla="*/ 6732396 w 8209504"/>
              <a:gd name="connsiteY12" fmla="*/ 1899697 h 2546141"/>
              <a:gd name="connsiteX13" fmla="*/ 6641961 w 8209504"/>
              <a:gd name="connsiteY13" fmla="*/ 1919793 h 2546141"/>
              <a:gd name="connsiteX14" fmla="*/ 6568273 w 8209504"/>
              <a:gd name="connsiteY14" fmla="*/ 2045398 h 2546141"/>
              <a:gd name="connsiteX15" fmla="*/ 6380704 w 8209504"/>
              <a:gd name="connsiteY15" fmla="*/ 2070519 h 2546141"/>
              <a:gd name="connsiteX16" fmla="*/ 6377912 w 8209504"/>
              <a:gd name="connsiteY16" fmla="*/ 2189983 h 2546141"/>
              <a:gd name="connsiteX17" fmla="*/ 6241143 w 8209504"/>
              <a:gd name="connsiteY17" fmla="*/ 2325078 h 2546141"/>
              <a:gd name="connsiteX18" fmla="*/ 6120562 w 8209504"/>
              <a:gd name="connsiteY18" fmla="*/ 2275951 h 2546141"/>
              <a:gd name="connsiteX19" fmla="*/ 6025103 w 8209504"/>
              <a:gd name="connsiteY19" fmla="*/ 2327311 h 2546141"/>
              <a:gd name="connsiteX20" fmla="*/ 6076462 w 8209504"/>
              <a:gd name="connsiteY20" fmla="*/ 2326752 h 2546141"/>
              <a:gd name="connsiteX21" fmla="*/ 5988260 w 8209504"/>
              <a:gd name="connsiteY21" fmla="*/ 2385367 h 2546141"/>
              <a:gd name="connsiteX22" fmla="*/ 5921829 w 8209504"/>
              <a:gd name="connsiteY22" fmla="*/ 2216220 h 2546141"/>
              <a:gd name="connsiteX23" fmla="*/ 5834742 w 8209504"/>
              <a:gd name="connsiteY23" fmla="*/ 2188866 h 2546141"/>
              <a:gd name="connsiteX24" fmla="*/ 5765522 w 8209504"/>
              <a:gd name="connsiteY24" fmla="*/ 2346849 h 2546141"/>
              <a:gd name="connsiteX25" fmla="*/ 5598049 w 8209504"/>
              <a:gd name="connsiteY25" fmla="*/ 2393182 h 2546141"/>
              <a:gd name="connsiteX26" fmla="*/ 5496449 w 8209504"/>
              <a:gd name="connsiteY26" fmla="*/ 2512646 h 2546141"/>
              <a:gd name="connsiteX27" fmla="*/ 5333442 w 8209504"/>
              <a:gd name="connsiteY27" fmla="*/ 2546141 h 2546141"/>
              <a:gd name="connsiteX28" fmla="*/ 5205605 w 8209504"/>
              <a:gd name="connsiteY28" fmla="*/ 2432259 h 2546141"/>
              <a:gd name="connsiteX29" fmla="*/ 5066602 w 8209504"/>
              <a:gd name="connsiteY29" fmla="*/ 2387041 h 2546141"/>
              <a:gd name="connsiteX30" fmla="*/ 4889639 w 8209504"/>
              <a:gd name="connsiteY30" fmla="*/ 2400440 h 2546141"/>
              <a:gd name="connsiteX31" fmla="*/ 4742822 w 8209504"/>
              <a:gd name="connsiteY31" fmla="*/ 2392066 h 2546141"/>
              <a:gd name="connsiteX32" fmla="*/ 4551904 w 8209504"/>
              <a:gd name="connsiteY32" fmla="*/ 2331776 h 2546141"/>
              <a:gd name="connsiteX33" fmla="*/ 4401178 w 8209504"/>
              <a:gd name="connsiteY33" fmla="*/ 2301631 h 2546141"/>
              <a:gd name="connsiteX34" fmla="*/ 4210260 w 8209504"/>
              <a:gd name="connsiteY34" fmla="*/ 2080567 h 2546141"/>
              <a:gd name="connsiteX35" fmla="*/ 4109776 w 8209504"/>
              <a:gd name="connsiteY35" fmla="*/ 1789165 h 2546141"/>
              <a:gd name="connsiteX36" fmla="*/ 3868616 w 8209504"/>
              <a:gd name="connsiteY36" fmla="*/ 1668585 h 2546141"/>
              <a:gd name="connsiteX37" fmla="*/ 3687745 w 8209504"/>
              <a:gd name="connsiteY37" fmla="*/ 1638440 h 2546141"/>
              <a:gd name="connsiteX38" fmla="*/ 3487895 w 8209504"/>
              <a:gd name="connsiteY38" fmla="*/ 1502229 h 2546141"/>
              <a:gd name="connsiteX39" fmla="*/ 3305908 w 8209504"/>
              <a:gd name="connsiteY39" fmla="*/ 1206360 h 2546141"/>
              <a:gd name="connsiteX40" fmla="*/ 3108291 w 8209504"/>
              <a:gd name="connsiteY40" fmla="*/ 847970 h 2546141"/>
              <a:gd name="connsiteX41" fmla="*/ 2984919 w 8209504"/>
              <a:gd name="connsiteY41" fmla="*/ 628580 h 2546141"/>
              <a:gd name="connsiteX42" fmla="*/ 2873829 w 8209504"/>
              <a:gd name="connsiteY42" fmla="*/ 613508 h 2546141"/>
              <a:gd name="connsiteX43" fmla="*/ 2783394 w 8209504"/>
              <a:gd name="connsiteY43" fmla="*/ 533121 h 2546141"/>
              <a:gd name="connsiteX44" fmla="*/ 2542233 w 8209504"/>
              <a:gd name="connsiteY44" fmla="*/ 563266 h 2546141"/>
              <a:gd name="connsiteX45" fmla="*/ 2441750 w 8209504"/>
              <a:gd name="connsiteY45" fmla="*/ 422589 h 2546141"/>
              <a:gd name="connsiteX46" fmla="*/ 2371411 w 8209504"/>
              <a:gd name="connsiteY46" fmla="*/ 338853 h 2546141"/>
              <a:gd name="connsiteX47" fmla="*/ 2295490 w 8209504"/>
              <a:gd name="connsiteY47" fmla="*/ 389095 h 2546141"/>
              <a:gd name="connsiteX48" fmla="*/ 2301073 w 8209504"/>
              <a:gd name="connsiteY48" fmla="*/ 534237 h 2546141"/>
              <a:gd name="connsiteX49" fmla="*/ 2111270 w 8209504"/>
              <a:gd name="connsiteY49" fmla="*/ 451618 h 2546141"/>
              <a:gd name="connsiteX50" fmla="*/ 1924259 w 8209504"/>
              <a:gd name="connsiteY50" fmla="*/ 407516 h 2546141"/>
              <a:gd name="connsiteX51" fmla="*/ 1708220 w 8209504"/>
              <a:gd name="connsiteY51" fmla="*/ 312057 h 2546141"/>
              <a:gd name="connsiteX52" fmla="*/ 1627833 w 8209504"/>
              <a:gd name="connsiteY52" fmla="*/ 90993 h 2546141"/>
              <a:gd name="connsiteX53" fmla="*/ 1555262 w 8209504"/>
              <a:gd name="connsiteY53" fmla="*/ 114998 h 2546141"/>
              <a:gd name="connsiteX54" fmla="*/ 1526233 w 8209504"/>
              <a:gd name="connsiteY54" fmla="*/ 183661 h 2546141"/>
              <a:gd name="connsiteX55" fmla="*/ 1587640 w 8209504"/>
              <a:gd name="connsiteY55" fmla="*/ 402492 h 2546141"/>
              <a:gd name="connsiteX56" fmla="*/ 1625600 w 8209504"/>
              <a:gd name="connsiteY56" fmla="*/ 466690 h 2546141"/>
              <a:gd name="connsiteX57" fmla="*/ 1617785 w 8209504"/>
              <a:gd name="connsiteY57" fmla="*/ 596202 h 2546141"/>
              <a:gd name="connsiteX58" fmla="*/ 1567543 w 8209504"/>
              <a:gd name="connsiteY58" fmla="*/ 633604 h 2546141"/>
              <a:gd name="connsiteX59" fmla="*/ 1426866 w 8209504"/>
              <a:gd name="connsiteY59" fmla="*/ 442686 h 2546141"/>
              <a:gd name="connsiteX60" fmla="*/ 1356528 w 8209504"/>
              <a:gd name="connsiteY60" fmla="*/ 281912 h 2546141"/>
              <a:gd name="connsiteX61" fmla="*/ 1306286 w 8209504"/>
              <a:gd name="connsiteY61" fmla="*/ 261815 h 2546141"/>
              <a:gd name="connsiteX62" fmla="*/ 1235947 w 8209504"/>
              <a:gd name="connsiteY62" fmla="*/ 291960 h 2546141"/>
              <a:gd name="connsiteX63" fmla="*/ 1145512 w 8209504"/>
              <a:gd name="connsiteY63" fmla="*/ 231670 h 2546141"/>
              <a:gd name="connsiteX64" fmla="*/ 1125416 w 8209504"/>
              <a:gd name="connsiteY64" fmla="*/ 161332 h 2546141"/>
              <a:gd name="connsiteX65" fmla="*/ 1125416 w 8209504"/>
              <a:gd name="connsiteY65" fmla="*/ 161332 h 2546141"/>
              <a:gd name="connsiteX66" fmla="*/ 1066800 w 8209504"/>
              <a:gd name="connsiteY66" fmla="*/ 157982 h 2546141"/>
              <a:gd name="connsiteX67" fmla="*/ 1004835 w 8209504"/>
              <a:gd name="connsiteY67" fmla="*/ 291960 h 2546141"/>
              <a:gd name="connsiteX68" fmla="*/ 961293 w 8209504"/>
              <a:gd name="connsiteY68" fmla="*/ 283029 h 2546141"/>
              <a:gd name="connsiteX69" fmla="*/ 984180 w 8209504"/>
              <a:gd name="connsiteY69" fmla="*/ 147933 h 2546141"/>
              <a:gd name="connsiteX70" fmla="*/ 914400 w 8209504"/>
              <a:gd name="connsiteY70" fmla="*/ 30703 h 2546141"/>
              <a:gd name="connsiteX71" fmla="*/ 890953 w 8209504"/>
              <a:gd name="connsiteY71" fmla="*/ 3349 h 2546141"/>
              <a:gd name="connsiteX72" fmla="*/ 800519 w 8209504"/>
              <a:gd name="connsiteY72" fmla="*/ 77037 h 2546141"/>
              <a:gd name="connsiteX73" fmla="*/ 753627 w 8209504"/>
              <a:gd name="connsiteY73" fmla="*/ 30703 h 2546141"/>
              <a:gd name="connsiteX74" fmla="*/ 703384 w 8209504"/>
              <a:gd name="connsiteY74" fmla="*/ 0 h 2546141"/>
              <a:gd name="connsiteX75" fmla="*/ 601785 w 8209504"/>
              <a:gd name="connsiteY75" fmla="*/ 79830 h 2546141"/>
              <a:gd name="connsiteX76" fmla="*/ 461108 w 8209504"/>
              <a:gd name="connsiteY76" fmla="*/ 55823 h 2546141"/>
              <a:gd name="connsiteX77" fmla="*/ 311499 w 8209504"/>
              <a:gd name="connsiteY77" fmla="*/ 221622 h 2546141"/>
              <a:gd name="connsiteX78" fmla="*/ 160774 w 8209504"/>
              <a:gd name="connsiteY78" fmla="*/ 332154 h 2546141"/>
              <a:gd name="connsiteX79" fmla="*/ 70339 w 8209504"/>
              <a:gd name="connsiteY79" fmla="*/ 352251 h 2546141"/>
              <a:gd name="connsiteX80" fmla="*/ 10049 w 8209504"/>
              <a:gd name="connsiteY80" fmla="*/ 261815 h 2546141"/>
              <a:gd name="connsiteX81" fmla="*/ 30145 w 8209504"/>
              <a:gd name="connsiteY81" fmla="*/ 121139 h 2546141"/>
              <a:gd name="connsiteX82" fmla="*/ 0 w 8209504"/>
              <a:gd name="connsiteY82" fmla="*/ 30703 h 2546141"/>
              <a:gd name="connsiteX83" fmla="*/ 0 w 8209504"/>
              <a:gd name="connsiteY83" fmla="*/ 30703 h 254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209504" h="2546141">
                <a:moveTo>
                  <a:pt x="8209504" y="1286747"/>
                </a:moveTo>
                <a:lnTo>
                  <a:pt x="8109020" y="1457569"/>
                </a:lnTo>
                <a:lnTo>
                  <a:pt x="7938198" y="1457569"/>
                </a:lnTo>
                <a:lnTo>
                  <a:pt x="7676941" y="1638440"/>
                </a:lnTo>
                <a:lnTo>
                  <a:pt x="7560269" y="1574799"/>
                </a:lnTo>
                <a:lnTo>
                  <a:pt x="7458668" y="1655745"/>
                </a:lnTo>
                <a:lnTo>
                  <a:pt x="7213600" y="1670817"/>
                </a:lnTo>
                <a:lnTo>
                  <a:pt x="7123723" y="1485481"/>
                </a:lnTo>
                <a:lnTo>
                  <a:pt x="6997002" y="1479341"/>
                </a:lnTo>
                <a:lnTo>
                  <a:pt x="6863024" y="1598246"/>
                </a:lnTo>
                <a:lnTo>
                  <a:pt x="6832879" y="1688681"/>
                </a:lnTo>
                <a:lnTo>
                  <a:pt x="6752493" y="1779117"/>
                </a:lnTo>
                <a:lnTo>
                  <a:pt x="6732396" y="1899697"/>
                </a:lnTo>
                <a:lnTo>
                  <a:pt x="6641961" y="1919793"/>
                </a:lnTo>
                <a:lnTo>
                  <a:pt x="6568273" y="2045398"/>
                </a:lnTo>
                <a:lnTo>
                  <a:pt x="6380704" y="2070519"/>
                </a:lnTo>
                <a:cubicBezTo>
                  <a:pt x="6379773" y="2110340"/>
                  <a:pt x="6378843" y="2150162"/>
                  <a:pt x="6377912" y="2189983"/>
                </a:cubicBezTo>
                <a:lnTo>
                  <a:pt x="6241143" y="2325078"/>
                </a:lnTo>
                <a:lnTo>
                  <a:pt x="6120562" y="2275951"/>
                </a:lnTo>
                <a:lnTo>
                  <a:pt x="6025103" y="2327311"/>
                </a:lnTo>
                <a:lnTo>
                  <a:pt x="6076462" y="2326752"/>
                </a:lnTo>
                <a:lnTo>
                  <a:pt x="5988260" y="2385367"/>
                </a:lnTo>
                <a:lnTo>
                  <a:pt x="5921829" y="2216220"/>
                </a:lnTo>
                <a:lnTo>
                  <a:pt x="5834742" y="2188866"/>
                </a:lnTo>
                <a:lnTo>
                  <a:pt x="5765522" y="2346849"/>
                </a:lnTo>
                <a:lnTo>
                  <a:pt x="5598049" y="2393182"/>
                </a:lnTo>
                <a:lnTo>
                  <a:pt x="5496449" y="2512646"/>
                </a:lnTo>
                <a:lnTo>
                  <a:pt x="5333442" y="2546141"/>
                </a:lnTo>
                <a:lnTo>
                  <a:pt x="5205605" y="2432259"/>
                </a:lnTo>
                <a:lnTo>
                  <a:pt x="5066602" y="2387041"/>
                </a:lnTo>
                <a:lnTo>
                  <a:pt x="4889639" y="2400440"/>
                </a:lnTo>
                <a:lnTo>
                  <a:pt x="4742822" y="2392066"/>
                </a:lnTo>
                <a:lnTo>
                  <a:pt x="4551904" y="2331776"/>
                </a:lnTo>
                <a:lnTo>
                  <a:pt x="4401178" y="2301631"/>
                </a:lnTo>
                <a:lnTo>
                  <a:pt x="4210260" y="2080567"/>
                </a:lnTo>
                <a:lnTo>
                  <a:pt x="4109776" y="1789165"/>
                </a:lnTo>
                <a:lnTo>
                  <a:pt x="3868616" y="1668585"/>
                </a:lnTo>
                <a:lnTo>
                  <a:pt x="3687745" y="1638440"/>
                </a:lnTo>
                <a:lnTo>
                  <a:pt x="3487895" y="1502229"/>
                </a:lnTo>
                <a:lnTo>
                  <a:pt x="3305908" y="1206360"/>
                </a:lnTo>
                <a:lnTo>
                  <a:pt x="3108291" y="847970"/>
                </a:lnTo>
                <a:lnTo>
                  <a:pt x="2984919" y="628580"/>
                </a:lnTo>
                <a:lnTo>
                  <a:pt x="2873829" y="613508"/>
                </a:lnTo>
                <a:lnTo>
                  <a:pt x="2783394" y="533121"/>
                </a:lnTo>
                <a:lnTo>
                  <a:pt x="2542233" y="563266"/>
                </a:lnTo>
                <a:lnTo>
                  <a:pt x="2441750" y="422589"/>
                </a:lnTo>
                <a:lnTo>
                  <a:pt x="2371411" y="338853"/>
                </a:lnTo>
                <a:lnTo>
                  <a:pt x="2295490" y="389095"/>
                </a:lnTo>
                <a:lnTo>
                  <a:pt x="2301073" y="534237"/>
                </a:lnTo>
                <a:lnTo>
                  <a:pt x="2111270" y="451618"/>
                </a:lnTo>
                <a:lnTo>
                  <a:pt x="1924259" y="407516"/>
                </a:lnTo>
                <a:lnTo>
                  <a:pt x="1708220" y="312057"/>
                </a:lnTo>
                <a:lnTo>
                  <a:pt x="1627833" y="90993"/>
                </a:lnTo>
                <a:lnTo>
                  <a:pt x="1555262" y="114998"/>
                </a:lnTo>
                <a:lnTo>
                  <a:pt x="1526233" y="183661"/>
                </a:lnTo>
                <a:lnTo>
                  <a:pt x="1587640" y="402492"/>
                </a:lnTo>
                <a:lnTo>
                  <a:pt x="1625600" y="466690"/>
                </a:lnTo>
                <a:lnTo>
                  <a:pt x="1617785" y="596202"/>
                </a:lnTo>
                <a:lnTo>
                  <a:pt x="1567543" y="633604"/>
                </a:lnTo>
                <a:lnTo>
                  <a:pt x="1426866" y="442686"/>
                </a:lnTo>
                <a:lnTo>
                  <a:pt x="1356528" y="281912"/>
                </a:lnTo>
                <a:lnTo>
                  <a:pt x="1306286" y="261815"/>
                </a:lnTo>
                <a:lnTo>
                  <a:pt x="1235947" y="291960"/>
                </a:lnTo>
                <a:lnTo>
                  <a:pt x="1145512" y="231670"/>
                </a:lnTo>
                <a:lnTo>
                  <a:pt x="1125416" y="161332"/>
                </a:lnTo>
                <a:lnTo>
                  <a:pt x="1125416" y="161332"/>
                </a:lnTo>
                <a:lnTo>
                  <a:pt x="1066800" y="157982"/>
                </a:lnTo>
                <a:lnTo>
                  <a:pt x="1004835" y="291960"/>
                </a:lnTo>
                <a:lnTo>
                  <a:pt x="961293" y="283029"/>
                </a:lnTo>
                <a:lnTo>
                  <a:pt x="984180" y="147933"/>
                </a:lnTo>
                <a:cubicBezTo>
                  <a:pt x="929659" y="116671"/>
                  <a:pt x="937660" y="69780"/>
                  <a:pt x="914400" y="30703"/>
                </a:cubicBezTo>
                <a:lnTo>
                  <a:pt x="890953" y="3349"/>
                </a:lnTo>
                <a:lnTo>
                  <a:pt x="800519" y="77037"/>
                </a:lnTo>
                <a:lnTo>
                  <a:pt x="753627" y="30703"/>
                </a:lnTo>
                <a:lnTo>
                  <a:pt x="703384" y="0"/>
                </a:lnTo>
                <a:lnTo>
                  <a:pt x="601785" y="79830"/>
                </a:lnTo>
                <a:lnTo>
                  <a:pt x="461108" y="55823"/>
                </a:lnTo>
                <a:lnTo>
                  <a:pt x="311499" y="221622"/>
                </a:lnTo>
                <a:lnTo>
                  <a:pt x="160774" y="332154"/>
                </a:lnTo>
                <a:lnTo>
                  <a:pt x="70339" y="352251"/>
                </a:lnTo>
                <a:lnTo>
                  <a:pt x="10049" y="261815"/>
                </a:lnTo>
                <a:lnTo>
                  <a:pt x="30145" y="121139"/>
                </a:lnTo>
                <a:lnTo>
                  <a:pt x="0" y="30703"/>
                </a:lnTo>
                <a:lnTo>
                  <a:pt x="0" y="30703"/>
                </a:lnTo>
              </a:path>
            </a:pathLst>
          </a:custGeom>
          <a:ln w="57150">
            <a:solidFill>
              <a:srgbClr val="448CD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oup 24"/>
          <p:cNvGrpSpPr/>
          <p:nvPr/>
        </p:nvGrpSpPr>
        <p:grpSpPr>
          <a:xfrm>
            <a:off x="0" y="1597688"/>
            <a:ext cx="4551903" cy="5137022"/>
            <a:chOff x="0" y="1597688"/>
            <a:chExt cx="4551903" cy="5137022"/>
          </a:xfrm>
        </p:grpSpPr>
        <p:pic>
          <p:nvPicPr>
            <p:cNvPr id="12" name="Picture 4" descr="http://formontana.net/missouri.jpg"/>
            <p:cNvPicPr>
              <a:picLocks noChangeAspect="1" noChangeArrowheads="1"/>
            </p:cNvPicPr>
            <p:nvPr/>
          </p:nvPicPr>
          <p:blipFill>
            <a:blip r:embed="rId5" cstate="screen"/>
            <a:srcRect/>
            <a:stretch>
              <a:fillRect/>
            </a:stretch>
          </p:blipFill>
          <p:spPr bwMode="auto">
            <a:xfrm>
              <a:off x="0" y="3610509"/>
              <a:ext cx="4551903" cy="3124201"/>
            </a:xfrm>
            <a:prstGeom prst="rect">
              <a:avLst/>
            </a:prstGeom>
            <a:noFill/>
            <a:ln>
              <a:solidFill>
                <a:schemeClr val="tx1"/>
              </a:solidFill>
            </a:ln>
          </p:spPr>
        </p:pic>
        <p:sp>
          <p:nvSpPr>
            <p:cNvPr id="16" name="Oval 15"/>
            <p:cNvSpPr/>
            <p:nvPr/>
          </p:nvSpPr>
          <p:spPr>
            <a:xfrm>
              <a:off x="2662814" y="1597688"/>
              <a:ext cx="552660" cy="592853"/>
            </a:xfrm>
            <a:prstGeom prst="ellipse">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a:stCxn id="16" idx="2"/>
            </p:cNvCxnSpPr>
            <p:nvPr/>
          </p:nvCxnSpPr>
          <p:spPr>
            <a:xfrm flipH="1">
              <a:off x="0" y="1894115"/>
              <a:ext cx="2662814" cy="1703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6" idx="6"/>
            </p:cNvCxnSpPr>
            <p:nvPr/>
          </p:nvCxnSpPr>
          <p:spPr>
            <a:xfrm>
              <a:off x="3215474" y="1894115"/>
              <a:ext cx="1326381" cy="17132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1" y="4360984"/>
            <a:ext cx="9144000" cy="2554545"/>
          </a:xfrm>
          <a:prstGeom prst="rect">
            <a:avLst/>
          </a:prstGeom>
          <a:solidFill>
            <a:schemeClr val="bg1"/>
          </a:solidFill>
        </p:spPr>
        <p:txBody>
          <a:bodyPr wrap="square" rtlCol="0">
            <a:spAutoFit/>
          </a:bodyPr>
          <a:lstStyle/>
          <a:p>
            <a:pPr marL="231775" indent="-231775">
              <a:spcAft>
                <a:spcPts val="1200"/>
              </a:spcAft>
              <a:buFont typeface="Arial" pitchFamily="34" charset="0"/>
              <a:buChar char="•"/>
            </a:pPr>
            <a:r>
              <a:rPr lang="en-US" sz="3200" b="1" dirty="0" smtClean="0"/>
              <a:t>As the Earth plunged into the </a:t>
            </a:r>
            <a:r>
              <a:rPr lang="en-US" sz="3200" b="1" dirty="0" smtClean="0">
                <a:ln>
                  <a:solidFill>
                    <a:schemeClr val="tx1"/>
                  </a:solidFill>
                </a:ln>
                <a:solidFill>
                  <a:srgbClr val="FF0000"/>
                </a:solidFill>
                <a:effectLst>
                  <a:outerShdw dist="50800" dir="5400000" algn="ctr" rotWithShape="0">
                    <a:schemeClr val="tx1"/>
                  </a:outerShdw>
                </a:effectLst>
              </a:rPr>
              <a:t>Ice Age</a:t>
            </a:r>
            <a:r>
              <a:rPr lang="en-US" sz="3200" b="1" dirty="0" smtClean="0"/>
              <a:t>, </a:t>
            </a:r>
            <a:r>
              <a:rPr lang="en-US" sz="3200" b="1" dirty="0" smtClean="0">
                <a:ln>
                  <a:solidFill>
                    <a:schemeClr val="tx1"/>
                  </a:solidFill>
                </a:ln>
                <a:solidFill>
                  <a:srgbClr val="FF0000"/>
                </a:solidFill>
                <a:effectLst>
                  <a:outerShdw dist="50800" dir="5400000" algn="ctr" rotWithShape="0">
                    <a:schemeClr val="tx1"/>
                  </a:outerShdw>
                </a:effectLst>
              </a:rPr>
              <a:t>glaciation diverted the Missouri River </a:t>
            </a:r>
            <a:r>
              <a:rPr lang="en-US" sz="3200" b="1" dirty="0" smtClean="0"/>
              <a:t>southeastwards towards its present confluence with the Mississippi and </a:t>
            </a:r>
            <a:r>
              <a:rPr lang="en-US" sz="3200" b="1" dirty="0" smtClean="0">
                <a:ln>
                  <a:solidFill>
                    <a:schemeClr val="tx1"/>
                  </a:solidFill>
                </a:ln>
                <a:solidFill>
                  <a:srgbClr val="FF0000"/>
                </a:solidFill>
                <a:effectLst>
                  <a:outerShdw dist="50800" dir="5400000" algn="ctr" rotWithShape="0">
                    <a:schemeClr val="tx1"/>
                  </a:outerShdw>
                </a:effectLst>
              </a:rPr>
              <a:t>caused it to integrate into a single river system </a:t>
            </a:r>
            <a:r>
              <a:rPr lang="en-US" sz="3200" b="1" dirty="0" smtClean="0"/>
              <a:t>that cuts across the regional slope. </a:t>
            </a:r>
            <a:endParaRPr lang="en-US" sz="3200" b="1" dirty="0"/>
          </a:p>
        </p:txBody>
      </p:sp>
      <p:pic>
        <p:nvPicPr>
          <p:cNvPr id="27" name="Picture 4" descr="http://formontana.net/missouri.jpg"/>
          <p:cNvPicPr>
            <a:picLocks noChangeAspect="1" noChangeArrowheads="1"/>
          </p:cNvPicPr>
          <p:nvPr/>
        </p:nvPicPr>
        <p:blipFill>
          <a:blip r:embed="rId5" cstate="screen"/>
          <a:srcRect/>
          <a:stretch>
            <a:fillRect/>
          </a:stretch>
        </p:blipFill>
        <p:spPr bwMode="auto">
          <a:xfrm>
            <a:off x="-10036" y="3612183"/>
            <a:ext cx="4551903" cy="3124201"/>
          </a:xfrm>
          <a:prstGeom prst="rect">
            <a:avLst/>
          </a:prstGeom>
          <a:noFill/>
          <a:ln>
            <a:solidFill>
              <a:schemeClr val="tx1"/>
            </a:solidFill>
          </a:ln>
        </p:spPr>
      </p:pic>
      <p:sp>
        <p:nvSpPr>
          <p:cNvPr id="20"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31</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3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22" presetClass="entr" presetSubtype="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2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42" presetClass="path" presetSubtype="0" fill="hold" grpId="1" nodeType="withEffect">
                                  <p:stCondLst>
                                    <p:cond delay="0"/>
                                  </p:stCondLst>
                                  <p:childTnLst>
                                    <p:animMotion origin="layout" path="M 8.33333E-7 -2.06107E-6 L 8.33333E-7 0.37428 " pathEditMode="relative" rAng="0" ptsTypes="AA">
                                      <p:cBhvr>
                                        <p:cTn id="39" dur="8000" fill="hold"/>
                                        <p:tgtEl>
                                          <p:spTgt spid="9"/>
                                        </p:tgtEl>
                                        <p:attrNameLst>
                                          <p:attrName>ppt_x</p:attrName>
                                          <p:attrName>ppt_y</p:attrName>
                                        </p:attrNameLst>
                                      </p:cBhvr>
                                      <p:rCtr x="0" y="187"/>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right)">
                                      <p:cBhvr>
                                        <p:cTn id="44" dur="5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2000"/>
                                        <p:tgtEl>
                                          <p:spTgt spid="26"/>
                                        </p:tgtEl>
                                      </p:cBhvr>
                                    </p:animEffect>
                                    <p:set>
                                      <p:cBhvr>
                                        <p:cTn id="49" dur="1" fill="hold">
                                          <p:stCondLst>
                                            <p:cond delay="1999"/>
                                          </p:stCondLst>
                                        </p:cTn>
                                        <p:tgtEl>
                                          <p:spTgt spid="26"/>
                                        </p:tgtEl>
                                        <p:attrNameLst>
                                          <p:attrName>style.visibility</p:attrName>
                                        </p:attrNameLst>
                                      </p:cBhvr>
                                      <p:to>
                                        <p:strVal val="hidden"/>
                                      </p:to>
                                    </p:set>
                                  </p:childTnLst>
                                </p:cTn>
                              </p:par>
                              <p:par>
                                <p:cTn id="50" presetID="22" presetClass="entr" presetSubtype="1"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3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000"/>
                                        <p:tgtEl>
                                          <p:spTgt spid="27"/>
                                        </p:tgtEl>
                                      </p:cBhvr>
                                    </p:animEffect>
                                  </p:childTnLst>
                                </p:cTn>
                              </p:par>
                              <p:par>
                                <p:cTn id="58" presetID="64" presetClass="path" presetSubtype="0" accel="50000" decel="50000" fill="hold" nodeType="withEffect">
                                  <p:stCondLst>
                                    <p:cond delay="0"/>
                                  </p:stCondLst>
                                  <p:childTnLst>
                                    <p:animMotion origin="layout" path="M -4.72222E-6 -4.6241E-6 L 0.25365 -0.19847 " pathEditMode="relative" rAng="0" ptsTypes="AA">
                                      <p:cBhvr>
                                        <p:cTn id="59" dur="2000" fill="hold"/>
                                        <p:tgtEl>
                                          <p:spTgt spid="27"/>
                                        </p:tgtEl>
                                        <p:attrNameLst>
                                          <p:attrName>ppt_x</p:attrName>
                                          <p:attrName>ppt_y</p:attrName>
                                        </p:attrNameLst>
                                      </p:cBhvr>
                                      <p:rCtr x="127" y="-99"/>
                                    </p:animMotion>
                                  </p:childTnLst>
                                </p:cTn>
                              </p:par>
                              <p:par>
                                <p:cTn id="60" presetID="6" presetClass="emph" presetSubtype="0" fill="hold" nodeType="withEffect">
                                  <p:stCondLst>
                                    <p:cond delay="0"/>
                                  </p:stCondLst>
                                  <p:childTnLst>
                                    <p:animScale>
                                      <p:cBhvr>
                                        <p:cTn id="61" dur="2000" fill="hold"/>
                                        <p:tgtEl>
                                          <p:spTgt spid="27"/>
                                        </p:tgtEl>
                                      </p:cBhvr>
                                      <p:by x="150000" y="150000"/>
                                    </p:animScale>
                                  </p:childTnLst>
                                </p:cTn>
                              </p:par>
                              <p:par>
                                <p:cTn id="62" presetID="10" presetClass="exit" presetSubtype="0" fill="hold" grpId="2" nodeType="withEffect">
                                  <p:stCondLst>
                                    <p:cond delay="0"/>
                                  </p:stCondLst>
                                  <p:childTnLst>
                                    <p:animEffect transition="out" filter="fade">
                                      <p:cBhvr>
                                        <p:cTn id="63" dur="500"/>
                                        <p:tgtEl>
                                          <p:spTgt spid="26"/>
                                        </p:tgtEl>
                                      </p:cBhvr>
                                    </p:animEffect>
                                    <p:set>
                                      <p:cBhvr>
                                        <p:cTn id="64" dur="1" fill="hold">
                                          <p:stCondLst>
                                            <p:cond delay="499"/>
                                          </p:stCondLst>
                                        </p:cTn>
                                        <p:tgtEl>
                                          <p:spTgt spid="2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5"/>
                                        </p:tgtEl>
                                      </p:cBhvr>
                                    </p:animEffect>
                                    <p:set>
                                      <p:cBhvr>
                                        <p:cTn id="70" dur="1" fill="hold">
                                          <p:stCondLst>
                                            <p:cond delay="499"/>
                                          </p:stCondLst>
                                        </p:cTn>
                                        <p:tgtEl>
                                          <p:spTgt spid="2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7" grpId="0" animBg="1"/>
      <p:bldP spid="11" grpId="0" animBg="1"/>
      <p:bldP spid="11" grpId="1" animBg="1"/>
      <p:bldP spid="15" grpId="0" animBg="1"/>
      <p:bldP spid="15" grpId="1" animBg="1"/>
      <p:bldP spid="26" grpId="0" animBg="1"/>
      <p:bldP spid="26" grpId="1" animBg="1"/>
      <p:bldP spid="26"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formontana.net/missouri.jpg"/>
          <p:cNvPicPr>
            <a:picLocks noChangeAspect="1" noChangeArrowheads="1"/>
          </p:cNvPicPr>
          <p:nvPr/>
        </p:nvPicPr>
        <p:blipFill>
          <a:blip r:embed="rId3" cstate="screen"/>
          <a:srcRect/>
          <a:stretch>
            <a:fillRect/>
          </a:stretch>
        </p:blipFill>
        <p:spPr bwMode="auto">
          <a:xfrm>
            <a:off x="1185705" y="1451788"/>
            <a:ext cx="6822832" cy="4682854"/>
          </a:xfrm>
          <a:prstGeom prst="rect">
            <a:avLst/>
          </a:prstGeom>
          <a:noFill/>
          <a:ln>
            <a:solidFill>
              <a:schemeClr val="tx1"/>
            </a:solidFill>
          </a:ln>
        </p:spPr>
      </p:pic>
      <p:sp>
        <p:nvSpPr>
          <p:cNvPr id="24" name="TextBox 23"/>
          <p:cNvSpPr txBox="1"/>
          <p:nvPr/>
        </p:nvSpPr>
        <p:spPr>
          <a:xfrm>
            <a:off x="716280" y="5842337"/>
            <a:ext cx="8427720" cy="1015663"/>
          </a:xfrm>
          <a:prstGeom prst="rect">
            <a:avLst/>
          </a:prstGeom>
          <a:solidFill>
            <a:srgbClr val="D6ECF2"/>
          </a:solidFill>
        </p:spPr>
        <p:txBody>
          <a:bodyPr wrap="square" rtlCol="0">
            <a:spAutoFit/>
          </a:bodyPr>
          <a:lstStyle/>
          <a:p>
            <a:pPr marL="401638" indent="-401638"/>
            <a:r>
              <a:rPr lang="en-US" sz="3000" b="1" dirty="0" smtClean="0"/>
              <a:t>B. </a:t>
            </a:r>
            <a:r>
              <a:rPr lang="en-US" sz="3000" b="1" dirty="0" smtClean="0">
                <a:ln>
                  <a:solidFill>
                    <a:schemeClr val="tx1"/>
                  </a:solidFill>
                </a:ln>
                <a:solidFill>
                  <a:srgbClr val="FF0000"/>
                </a:solidFill>
                <a:effectLst>
                  <a:outerShdw dist="50800" dir="5400000" algn="ctr" rotWithShape="0">
                    <a:schemeClr val="tx1"/>
                  </a:outerShdw>
                </a:effectLst>
              </a:rPr>
              <a:t>Glacier advances </a:t>
            </a:r>
            <a:r>
              <a:rPr lang="en-US" sz="3000" b="1" dirty="0" smtClean="0"/>
              <a:t>toward the Missouri River</a:t>
            </a:r>
          </a:p>
          <a:p>
            <a:pPr marL="401638" indent="-401638"/>
            <a:r>
              <a:rPr lang="en-US" sz="3000" b="1" dirty="0" smtClean="0"/>
              <a:t>     </a:t>
            </a:r>
            <a:r>
              <a:rPr lang="en-US" sz="3000" b="1" dirty="0" smtClean="0">
                <a:ln>
                  <a:solidFill>
                    <a:schemeClr val="tx1"/>
                  </a:solidFill>
                </a:ln>
                <a:solidFill>
                  <a:srgbClr val="FF0000"/>
                </a:solidFill>
                <a:effectLst>
                  <a:outerShdw dist="50800" dir="5400000" algn="ctr" rotWithShape="0">
                    <a:schemeClr val="tx1"/>
                  </a:outerShdw>
                </a:effectLst>
              </a:rPr>
              <a:t>changing it’s flow path</a:t>
            </a:r>
          </a:p>
        </p:txBody>
      </p:sp>
      <p:sp>
        <p:nvSpPr>
          <p:cNvPr id="25" name="TextBox 24"/>
          <p:cNvSpPr txBox="1"/>
          <p:nvPr/>
        </p:nvSpPr>
        <p:spPr>
          <a:xfrm>
            <a:off x="701040" y="5842337"/>
            <a:ext cx="8442960" cy="1015663"/>
          </a:xfrm>
          <a:prstGeom prst="rect">
            <a:avLst/>
          </a:prstGeom>
          <a:solidFill>
            <a:srgbClr val="D6ECF2"/>
          </a:solidFill>
        </p:spPr>
        <p:txBody>
          <a:bodyPr wrap="square" rtlCol="0">
            <a:spAutoFit/>
          </a:bodyPr>
          <a:lstStyle/>
          <a:p>
            <a:pPr marL="401638" indent="-401638"/>
            <a:r>
              <a:rPr lang="en-US" sz="3000" b="1" dirty="0" smtClean="0"/>
              <a:t>C. </a:t>
            </a:r>
            <a:r>
              <a:rPr lang="en-US" sz="3000" b="1" dirty="0" smtClean="0">
                <a:ln>
                  <a:solidFill>
                    <a:schemeClr val="tx1"/>
                  </a:solidFill>
                </a:ln>
                <a:solidFill>
                  <a:srgbClr val="FF0000"/>
                </a:solidFill>
                <a:effectLst>
                  <a:outerShdw dist="50800" dir="5400000" algn="ctr" rotWithShape="0">
                    <a:schemeClr val="tx1"/>
                  </a:outerShdw>
                </a:effectLst>
              </a:rPr>
              <a:t>Glacier starts to recede </a:t>
            </a:r>
            <a:r>
              <a:rPr lang="en-US" sz="3000" b="1" dirty="0" smtClean="0"/>
              <a:t>towards Canada;</a:t>
            </a:r>
          </a:p>
          <a:p>
            <a:pPr marL="401638" indent="-401638"/>
            <a:r>
              <a:rPr lang="en-US" sz="3000" b="1" dirty="0" smtClean="0"/>
              <a:t>     </a:t>
            </a:r>
            <a:r>
              <a:rPr lang="en-US" sz="3000" b="1" dirty="0" smtClean="0">
                <a:ln>
                  <a:solidFill>
                    <a:schemeClr val="tx1"/>
                  </a:solidFill>
                </a:ln>
                <a:solidFill>
                  <a:srgbClr val="FF0000"/>
                </a:solidFill>
                <a:effectLst>
                  <a:outerShdw dist="50800" dir="5400000" algn="ctr" rotWithShape="0">
                    <a:schemeClr val="tx1"/>
                  </a:outerShdw>
                </a:effectLst>
              </a:rPr>
              <a:t>river flow path adjusts</a:t>
            </a:r>
          </a:p>
        </p:txBody>
      </p:sp>
      <p:sp>
        <p:nvSpPr>
          <p:cNvPr id="26" name="TextBox 25"/>
          <p:cNvSpPr txBox="1"/>
          <p:nvPr/>
        </p:nvSpPr>
        <p:spPr>
          <a:xfrm>
            <a:off x="731520" y="5842337"/>
            <a:ext cx="8412480" cy="1015663"/>
          </a:xfrm>
          <a:prstGeom prst="rect">
            <a:avLst/>
          </a:prstGeom>
          <a:solidFill>
            <a:srgbClr val="D6ECF2"/>
          </a:solidFill>
        </p:spPr>
        <p:txBody>
          <a:bodyPr wrap="square" rtlCol="0">
            <a:spAutoFit/>
          </a:bodyPr>
          <a:lstStyle/>
          <a:p>
            <a:pPr marL="401638" indent="-401638"/>
            <a:r>
              <a:rPr lang="en-US" sz="3000" b="1" dirty="0" smtClean="0"/>
              <a:t>D. </a:t>
            </a:r>
            <a:r>
              <a:rPr lang="en-US" sz="3000" b="1" dirty="0" smtClean="0">
                <a:ln>
                  <a:solidFill>
                    <a:schemeClr val="tx1"/>
                  </a:solidFill>
                </a:ln>
                <a:solidFill>
                  <a:srgbClr val="FF0000"/>
                </a:solidFill>
                <a:effectLst>
                  <a:outerShdw dist="50800" dir="5400000" algn="ctr" rotWithShape="0">
                    <a:schemeClr val="tx1"/>
                  </a:outerShdw>
                </a:effectLst>
              </a:rPr>
              <a:t>Glacier recedes </a:t>
            </a:r>
            <a:r>
              <a:rPr lang="en-US" sz="3000" b="1" dirty="0" smtClean="0"/>
              <a:t>towards Canada; </a:t>
            </a:r>
          </a:p>
          <a:p>
            <a:pPr marL="401638" indent="-401638"/>
            <a:r>
              <a:rPr lang="en-US" sz="3000" b="1" dirty="0" smtClean="0">
                <a:ln>
                  <a:solidFill>
                    <a:schemeClr val="tx1"/>
                  </a:solidFill>
                </a:ln>
                <a:solidFill>
                  <a:srgbClr val="FF0000"/>
                </a:solidFill>
                <a:effectLst>
                  <a:outerShdw dist="50800" dir="5400000" algn="ctr" rotWithShape="0">
                    <a:schemeClr val="tx1"/>
                  </a:outerShdw>
                </a:effectLst>
              </a:rPr>
              <a:t>     river flow path adjusts again</a:t>
            </a:r>
          </a:p>
        </p:txBody>
      </p:sp>
      <p:sp>
        <p:nvSpPr>
          <p:cNvPr id="27" name="TextBox 26"/>
          <p:cNvSpPr txBox="1"/>
          <p:nvPr/>
        </p:nvSpPr>
        <p:spPr>
          <a:xfrm>
            <a:off x="716280" y="5842337"/>
            <a:ext cx="8427720" cy="1015663"/>
          </a:xfrm>
          <a:prstGeom prst="rect">
            <a:avLst/>
          </a:prstGeom>
          <a:solidFill>
            <a:srgbClr val="D6ECF2"/>
          </a:solidFill>
        </p:spPr>
        <p:txBody>
          <a:bodyPr wrap="square" rtlCol="0">
            <a:spAutoFit/>
          </a:bodyPr>
          <a:lstStyle/>
          <a:p>
            <a:pPr marL="401638" indent="-401638"/>
            <a:r>
              <a:rPr lang="en-US" sz="3000" b="1" dirty="0" smtClean="0"/>
              <a:t>E. </a:t>
            </a:r>
            <a:r>
              <a:rPr lang="en-US" sz="3000" b="1" dirty="0" smtClean="0">
                <a:ln>
                  <a:solidFill>
                    <a:schemeClr val="tx1"/>
                  </a:solidFill>
                </a:ln>
                <a:solidFill>
                  <a:srgbClr val="FF0000"/>
                </a:solidFill>
                <a:effectLst>
                  <a:outerShdw dist="50800" dir="5400000" algn="ctr" rotWithShape="0">
                    <a:schemeClr val="tx1"/>
                  </a:outerShdw>
                </a:effectLst>
              </a:rPr>
              <a:t>Glacier recedes </a:t>
            </a:r>
            <a:r>
              <a:rPr lang="en-US" sz="3000" b="1" dirty="0" smtClean="0"/>
              <a:t>towards Canada; </a:t>
            </a:r>
          </a:p>
          <a:p>
            <a:pPr marL="401638" indent="-401638"/>
            <a:r>
              <a:rPr lang="en-US" sz="3000" b="1" dirty="0" smtClean="0">
                <a:ln>
                  <a:solidFill>
                    <a:schemeClr val="tx1"/>
                  </a:solidFill>
                </a:ln>
                <a:solidFill>
                  <a:srgbClr val="FF0000"/>
                </a:solidFill>
                <a:effectLst>
                  <a:outerShdw dist="50800" dir="5400000" algn="ctr" rotWithShape="0">
                    <a:schemeClr val="tx1"/>
                  </a:outerShdw>
                </a:effectLst>
              </a:rPr>
              <a:t>    river flow path adjusts again to present day route</a:t>
            </a:r>
          </a:p>
        </p:txBody>
      </p:sp>
      <p:sp>
        <p:nvSpPr>
          <p:cNvPr id="23" name="TextBox 22"/>
          <p:cNvSpPr txBox="1"/>
          <p:nvPr/>
        </p:nvSpPr>
        <p:spPr>
          <a:xfrm>
            <a:off x="713232" y="5842337"/>
            <a:ext cx="8430768" cy="1015663"/>
          </a:xfrm>
          <a:prstGeom prst="rect">
            <a:avLst/>
          </a:prstGeom>
          <a:solidFill>
            <a:srgbClr val="D6ECF2"/>
          </a:solidFill>
        </p:spPr>
        <p:txBody>
          <a:bodyPr wrap="square" rtlCol="0">
            <a:spAutoFit/>
          </a:bodyPr>
          <a:lstStyle/>
          <a:p>
            <a:pPr marL="514350" indent="-514350">
              <a:buAutoNum type="alphaUcPeriod"/>
            </a:pPr>
            <a:r>
              <a:rPr lang="en-US" sz="3000" b="1" dirty="0" smtClean="0">
                <a:ln>
                  <a:solidFill>
                    <a:schemeClr val="tx1"/>
                  </a:solidFill>
                </a:ln>
                <a:solidFill>
                  <a:srgbClr val="FF0000"/>
                </a:solidFill>
                <a:effectLst>
                  <a:outerShdw dist="50800" dir="5400000" algn="ctr" rotWithShape="0">
                    <a:schemeClr val="tx1"/>
                  </a:outerShdw>
                </a:effectLst>
              </a:rPr>
              <a:t>Ancient (pre-ice age) path </a:t>
            </a:r>
            <a:r>
              <a:rPr lang="en-US" sz="3000" b="1" dirty="0" smtClean="0"/>
              <a:t>of the Missouri River </a:t>
            </a:r>
          </a:p>
          <a:p>
            <a:pPr marL="514350" indent="-514350"/>
            <a:r>
              <a:rPr lang="en-US" sz="3000" b="1" dirty="0" smtClean="0"/>
              <a:t>      after consolidation to a single river</a:t>
            </a:r>
            <a:endParaRPr lang="en-US" sz="3000" b="1" dirty="0"/>
          </a:p>
        </p:txBody>
      </p:sp>
      <p:sp>
        <p:nvSpPr>
          <p:cNvPr id="7" name="Freeform 6"/>
          <p:cNvSpPr/>
          <p:nvPr/>
        </p:nvSpPr>
        <p:spPr>
          <a:xfrm>
            <a:off x="1527349" y="3024554"/>
            <a:ext cx="6471139" cy="1637881"/>
          </a:xfrm>
          <a:custGeom>
            <a:avLst/>
            <a:gdLst>
              <a:gd name="connsiteX0" fmla="*/ 6471139 w 6471139"/>
              <a:gd name="connsiteY0" fmla="*/ 1215850 h 1637881"/>
              <a:gd name="connsiteX1" fmla="*/ 6219930 w 6471139"/>
              <a:gd name="connsiteY1" fmla="*/ 1014883 h 1637881"/>
              <a:gd name="connsiteX2" fmla="*/ 5898383 w 6471139"/>
              <a:gd name="connsiteY2" fmla="*/ 974690 h 1637881"/>
              <a:gd name="connsiteX3" fmla="*/ 5516546 w 6471139"/>
              <a:gd name="connsiteY3" fmla="*/ 602901 h 1637881"/>
              <a:gd name="connsiteX4" fmla="*/ 5174902 w 6471139"/>
              <a:gd name="connsiteY4" fmla="*/ 432079 h 1637881"/>
              <a:gd name="connsiteX5" fmla="*/ 4903596 w 6471139"/>
              <a:gd name="connsiteY5" fmla="*/ 351692 h 1637881"/>
              <a:gd name="connsiteX6" fmla="*/ 4793064 w 6471139"/>
              <a:gd name="connsiteY6" fmla="*/ 381837 h 1637881"/>
              <a:gd name="connsiteX7" fmla="*/ 4762919 w 6471139"/>
              <a:gd name="connsiteY7" fmla="*/ 472272 h 1637881"/>
              <a:gd name="connsiteX8" fmla="*/ 4772967 w 6471139"/>
              <a:gd name="connsiteY8" fmla="*/ 361741 h 1637881"/>
              <a:gd name="connsiteX9" fmla="*/ 4672484 w 6471139"/>
              <a:gd name="connsiteY9" fmla="*/ 281354 h 1637881"/>
              <a:gd name="connsiteX10" fmla="*/ 4501662 w 6471139"/>
              <a:gd name="connsiteY10" fmla="*/ 221064 h 1637881"/>
              <a:gd name="connsiteX11" fmla="*/ 4421275 w 6471139"/>
              <a:gd name="connsiteY11" fmla="*/ 180870 h 1637881"/>
              <a:gd name="connsiteX12" fmla="*/ 4441372 w 6471139"/>
              <a:gd name="connsiteY12" fmla="*/ 251209 h 1637881"/>
              <a:gd name="connsiteX13" fmla="*/ 4340888 w 6471139"/>
              <a:gd name="connsiteY13" fmla="*/ 401934 h 1637881"/>
              <a:gd name="connsiteX14" fmla="*/ 4280598 w 6471139"/>
              <a:gd name="connsiteY14" fmla="*/ 512466 h 1637881"/>
              <a:gd name="connsiteX15" fmla="*/ 4149970 w 6471139"/>
              <a:gd name="connsiteY15" fmla="*/ 512466 h 1637881"/>
              <a:gd name="connsiteX16" fmla="*/ 3868616 w 6471139"/>
              <a:gd name="connsiteY16" fmla="*/ 592853 h 1637881"/>
              <a:gd name="connsiteX17" fmla="*/ 3496827 w 6471139"/>
              <a:gd name="connsiteY17" fmla="*/ 522514 h 1637881"/>
              <a:gd name="connsiteX18" fmla="*/ 2602524 w 6471139"/>
              <a:gd name="connsiteY18" fmla="*/ 221064 h 1637881"/>
              <a:gd name="connsiteX19" fmla="*/ 2049864 w 6471139"/>
              <a:gd name="connsiteY19" fmla="*/ 50242 h 1637881"/>
              <a:gd name="connsiteX20" fmla="*/ 1748414 w 6471139"/>
              <a:gd name="connsiteY20" fmla="*/ 0 h 1637881"/>
              <a:gd name="connsiteX21" fmla="*/ 1426866 w 6471139"/>
              <a:gd name="connsiteY21" fmla="*/ 20097 h 1637881"/>
              <a:gd name="connsiteX22" fmla="*/ 1075174 w 6471139"/>
              <a:gd name="connsiteY22" fmla="*/ 110532 h 1637881"/>
              <a:gd name="connsiteX23" fmla="*/ 944546 w 6471139"/>
              <a:gd name="connsiteY23" fmla="*/ 180870 h 1637881"/>
              <a:gd name="connsiteX24" fmla="*/ 803869 w 6471139"/>
              <a:gd name="connsiteY24" fmla="*/ 482321 h 1637881"/>
              <a:gd name="connsiteX25" fmla="*/ 622998 w 6471139"/>
              <a:gd name="connsiteY25" fmla="*/ 854110 h 1637881"/>
              <a:gd name="connsiteX26" fmla="*/ 472273 w 6471139"/>
              <a:gd name="connsiteY26" fmla="*/ 1175657 h 1637881"/>
              <a:gd name="connsiteX27" fmla="*/ 442128 w 6471139"/>
              <a:gd name="connsiteY27" fmla="*/ 1316334 h 1637881"/>
              <a:gd name="connsiteX28" fmla="*/ 0 w 6471139"/>
              <a:gd name="connsiteY28" fmla="*/ 1637881 h 1637881"/>
              <a:gd name="connsiteX29" fmla="*/ 0 w 6471139"/>
              <a:gd name="connsiteY29" fmla="*/ 1637881 h 163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71139" h="1637881">
                <a:moveTo>
                  <a:pt x="6471139" y="1215850"/>
                </a:moveTo>
                <a:lnTo>
                  <a:pt x="6219930" y="1014883"/>
                </a:lnTo>
                <a:lnTo>
                  <a:pt x="5898383" y="974690"/>
                </a:lnTo>
                <a:lnTo>
                  <a:pt x="5516546" y="602901"/>
                </a:lnTo>
                <a:lnTo>
                  <a:pt x="5174902" y="432079"/>
                </a:lnTo>
                <a:lnTo>
                  <a:pt x="4903596" y="351692"/>
                </a:lnTo>
                <a:lnTo>
                  <a:pt x="4793064" y="381837"/>
                </a:lnTo>
                <a:lnTo>
                  <a:pt x="4762919" y="472272"/>
                </a:lnTo>
                <a:lnTo>
                  <a:pt x="4772967" y="361741"/>
                </a:lnTo>
                <a:lnTo>
                  <a:pt x="4672484" y="281354"/>
                </a:lnTo>
                <a:lnTo>
                  <a:pt x="4501662" y="221064"/>
                </a:lnTo>
                <a:lnTo>
                  <a:pt x="4421275" y="180870"/>
                </a:lnTo>
                <a:lnTo>
                  <a:pt x="4441372" y="251209"/>
                </a:lnTo>
                <a:lnTo>
                  <a:pt x="4340888" y="401934"/>
                </a:lnTo>
                <a:lnTo>
                  <a:pt x="4280598" y="512466"/>
                </a:lnTo>
                <a:lnTo>
                  <a:pt x="4149970" y="512466"/>
                </a:lnTo>
                <a:lnTo>
                  <a:pt x="3868616" y="592853"/>
                </a:lnTo>
                <a:lnTo>
                  <a:pt x="3496827" y="522514"/>
                </a:lnTo>
                <a:lnTo>
                  <a:pt x="2602524" y="221064"/>
                </a:lnTo>
                <a:lnTo>
                  <a:pt x="2049864" y="50242"/>
                </a:lnTo>
                <a:lnTo>
                  <a:pt x="1748414" y="0"/>
                </a:lnTo>
                <a:lnTo>
                  <a:pt x="1426866" y="20097"/>
                </a:lnTo>
                <a:lnTo>
                  <a:pt x="1075174" y="110532"/>
                </a:lnTo>
                <a:lnTo>
                  <a:pt x="944546" y="180870"/>
                </a:lnTo>
                <a:lnTo>
                  <a:pt x="803869" y="482321"/>
                </a:lnTo>
                <a:lnTo>
                  <a:pt x="622998" y="854110"/>
                </a:lnTo>
                <a:lnTo>
                  <a:pt x="472273" y="1175657"/>
                </a:lnTo>
                <a:lnTo>
                  <a:pt x="442128" y="1316334"/>
                </a:lnTo>
                <a:lnTo>
                  <a:pt x="0" y="1637881"/>
                </a:lnTo>
                <a:lnTo>
                  <a:pt x="0" y="1637881"/>
                </a:lnTo>
              </a:path>
            </a:pathLst>
          </a:custGeom>
          <a:ln w="984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1828800" y="3577213"/>
            <a:ext cx="6159640" cy="2170444"/>
          </a:xfrm>
          <a:custGeom>
            <a:avLst/>
            <a:gdLst>
              <a:gd name="connsiteX0" fmla="*/ 0 w 6159640"/>
              <a:gd name="connsiteY0" fmla="*/ 2170444 h 2170444"/>
              <a:gd name="connsiteX1" fmla="*/ 0 w 6159640"/>
              <a:gd name="connsiteY1" fmla="*/ 2170444 h 2170444"/>
              <a:gd name="connsiteX2" fmla="*/ 552659 w 6159640"/>
              <a:gd name="connsiteY2" fmla="*/ 2019719 h 2170444"/>
              <a:gd name="connsiteX3" fmla="*/ 602901 w 6159640"/>
              <a:gd name="connsiteY3" fmla="*/ 1838849 h 2170444"/>
              <a:gd name="connsiteX4" fmla="*/ 663191 w 6159640"/>
              <a:gd name="connsiteY4" fmla="*/ 1306286 h 2170444"/>
              <a:gd name="connsiteX5" fmla="*/ 803868 w 6159640"/>
              <a:gd name="connsiteY5" fmla="*/ 1055077 h 2170444"/>
              <a:gd name="connsiteX6" fmla="*/ 783771 w 6159640"/>
              <a:gd name="connsiteY6" fmla="*/ 964642 h 2170444"/>
              <a:gd name="connsiteX7" fmla="*/ 723481 w 6159640"/>
              <a:gd name="connsiteY7" fmla="*/ 834013 h 2170444"/>
              <a:gd name="connsiteX8" fmla="*/ 572756 w 6159640"/>
              <a:gd name="connsiteY8" fmla="*/ 803868 h 2170444"/>
              <a:gd name="connsiteX9" fmla="*/ 432079 w 6159640"/>
              <a:gd name="connsiteY9" fmla="*/ 532563 h 2170444"/>
              <a:gd name="connsiteX10" fmla="*/ 381837 w 6159640"/>
              <a:gd name="connsiteY10" fmla="*/ 341644 h 2170444"/>
              <a:gd name="connsiteX11" fmla="*/ 432079 w 6159640"/>
              <a:gd name="connsiteY11" fmla="*/ 150725 h 2170444"/>
              <a:gd name="connsiteX12" fmla="*/ 612949 w 6159640"/>
              <a:gd name="connsiteY12" fmla="*/ 40194 h 2170444"/>
              <a:gd name="connsiteX13" fmla="*/ 1055077 w 6159640"/>
              <a:gd name="connsiteY13" fmla="*/ 10049 h 2170444"/>
              <a:gd name="connsiteX14" fmla="*/ 1296237 w 6159640"/>
              <a:gd name="connsiteY14" fmla="*/ 0 h 2170444"/>
              <a:gd name="connsiteX15" fmla="*/ 1426866 w 6159640"/>
              <a:gd name="connsiteY15" fmla="*/ 120580 h 2170444"/>
              <a:gd name="connsiteX16" fmla="*/ 1617785 w 6159640"/>
              <a:gd name="connsiteY16" fmla="*/ 60290 h 2170444"/>
              <a:gd name="connsiteX17" fmla="*/ 1768510 w 6159640"/>
              <a:gd name="connsiteY17" fmla="*/ 10049 h 2170444"/>
              <a:gd name="connsiteX18" fmla="*/ 1929284 w 6159640"/>
              <a:gd name="connsiteY18" fmla="*/ 281354 h 2170444"/>
              <a:gd name="connsiteX19" fmla="*/ 2029767 w 6159640"/>
              <a:gd name="connsiteY19" fmla="*/ 552660 h 2170444"/>
              <a:gd name="connsiteX20" fmla="*/ 2090057 w 6159640"/>
              <a:gd name="connsiteY20" fmla="*/ 693336 h 2170444"/>
              <a:gd name="connsiteX21" fmla="*/ 2291024 w 6159640"/>
              <a:gd name="connsiteY21" fmla="*/ 663191 h 2170444"/>
              <a:gd name="connsiteX22" fmla="*/ 2411604 w 6159640"/>
              <a:gd name="connsiteY22" fmla="*/ 472273 h 2170444"/>
              <a:gd name="connsiteX23" fmla="*/ 2502040 w 6159640"/>
              <a:gd name="connsiteY23" fmla="*/ 381838 h 2170444"/>
              <a:gd name="connsiteX24" fmla="*/ 2823587 w 6159640"/>
              <a:gd name="connsiteY24" fmla="*/ 693336 h 2170444"/>
              <a:gd name="connsiteX25" fmla="*/ 2863780 w 6159640"/>
              <a:gd name="connsiteY25" fmla="*/ 763675 h 2170444"/>
              <a:gd name="connsiteX26" fmla="*/ 2893925 w 6159640"/>
              <a:gd name="connsiteY26" fmla="*/ 844062 h 2170444"/>
              <a:gd name="connsiteX27" fmla="*/ 2863780 w 6159640"/>
              <a:gd name="connsiteY27" fmla="*/ 1014884 h 2170444"/>
              <a:gd name="connsiteX28" fmla="*/ 2833635 w 6159640"/>
              <a:gd name="connsiteY28" fmla="*/ 1105319 h 2170444"/>
              <a:gd name="connsiteX29" fmla="*/ 2823587 w 6159640"/>
              <a:gd name="connsiteY29" fmla="*/ 1175657 h 2170444"/>
              <a:gd name="connsiteX30" fmla="*/ 2753248 w 6159640"/>
              <a:gd name="connsiteY30" fmla="*/ 1416818 h 2170444"/>
              <a:gd name="connsiteX31" fmla="*/ 2883877 w 6159640"/>
              <a:gd name="connsiteY31" fmla="*/ 1647930 h 2170444"/>
              <a:gd name="connsiteX32" fmla="*/ 3336053 w 6159640"/>
              <a:gd name="connsiteY32" fmla="*/ 1879042 h 2170444"/>
              <a:gd name="connsiteX33" fmla="*/ 3486778 w 6159640"/>
              <a:gd name="connsiteY33" fmla="*/ 1899139 h 2170444"/>
              <a:gd name="connsiteX34" fmla="*/ 3557116 w 6159640"/>
              <a:gd name="connsiteY34" fmla="*/ 2130251 h 2170444"/>
              <a:gd name="connsiteX35" fmla="*/ 3637503 w 6159640"/>
              <a:gd name="connsiteY35" fmla="*/ 2110154 h 2170444"/>
              <a:gd name="connsiteX36" fmla="*/ 3687745 w 6159640"/>
              <a:gd name="connsiteY36" fmla="*/ 1939332 h 2170444"/>
              <a:gd name="connsiteX37" fmla="*/ 3808325 w 6159640"/>
              <a:gd name="connsiteY37" fmla="*/ 1879042 h 2170444"/>
              <a:gd name="connsiteX38" fmla="*/ 3828422 w 6159640"/>
              <a:gd name="connsiteY38" fmla="*/ 1758462 h 2170444"/>
              <a:gd name="connsiteX39" fmla="*/ 4039437 w 6159640"/>
              <a:gd name="connsiteY39" fmla="*/ 1678075 h 2170444"/>
              <a:gd name="connsiteX40" fmla="*/ 4180114 w 6159640"/>
              <a:gd name="connsiteY40" fmla="*/ 1718268 h 2170444"/>
              <a:gd name="connsiteX41" fmla="*/ 4250453 w 6159640"/>
              <a:gd name="connsiteY41" fmla="*/ 1627833 h 2170444"/>
              <a:gd name="connsiteX42" fmla="*/ 4250453 w 6159640"/>
              <a:gd name="connsiteY42" fmla="*/ 1627833 h 2170444"/>
              <a:gd name="connsiteX43" fmla="*/ 4692580 w 6159640"/>
              <a:gd name="connsiteY43" fmla="*/ 1678075 h 2170444"/>
              <a:gd name="connsiteX44" fmla="*/ 5044273 w 6159640"/>
              <a:gd name="connsiteY44" fmla="*/ 1607736 h 2170444"/>
              <a:gd name="connsiteX45" fmla="*/ 5225143 w 6159640"/>
              <a:gd name="connsiteY45" fmla="*/ 1688123 h 2170444"/>
              <a:gd name="connsiteX46" fmla="*/ 5476352 w 6159640"/>
              <a:gd name="connsiteY46" fmla="*/ 1778558 h 2170444"/>
              <a:gd name="connsiteX47" fmla="*/ 5546690 w 6159640"/>
              <a:gd name="connsiteY47" fmla="*/ 1979525 h 2170444"/>
              <a:gd name="connsiteX48" fmla="*/ 5717512 w 6159640"/>
              <a:gd name="connsiteY48" fmla="*/ 2080009 h 2170444"/>
              <a:gd name="connsiteX49" fmla="*/ 5878286 w 6159640"/>
              <a:gd name="connsiteY49" fmla="*/ 2080009 h 2170444"/>
              <a:gd name="connsiteX50" fmla="*/ 6159640 w 6159640"/>
              <a:gd name="connsiteY50" fmla="*/ 1999622 h 2170444"/>
              <a:gd name="connsiteX51" fmla="*/ 6159640 w 6159640"/>
              <a:gd name="connsiteY51" fmla="*/ 1999622 h 217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159640" h="2170444">
                <a:moveTo>
                  <a:pt x="0" y="2170444"/>
                </a:moveTo>
                <a:lnTo>
                  <a:pt x="0" y="2170444"/>
                </a:lnTo>
                <a:lnTo>
                  <a:pt x="552659" y="2019719"/>
                </a:lnTo>
                <a:lnTo>
                  <a:pt x="602901" y="1838849"/>
                </a:lnTo>
                <a:lnTo>
                  <a:pt x="663191" y="1306286"/>
                </a:lnTo>
                <a:lnTo>
                  <a:pt x="803868" y="1055077"/>
                </a:lnTo>
                <a:lnTo>
                  <a:pt x="783771" y="964642"/>
                </a:lnTo>
                <a:lnTo>
                  <a:pt x="723481" y="834013"/>
                </a:lnTo>
                <a:lnTo>
                  <a:pt x="572756" y="803868"/>
                </a:lnTo>
                <a:lnTo>
                  <a:pt x="432079" y="532563"/>
                </a:lnTo>
                <a:lnTo>
                  <a:pt x="381837" y="341644"/>
                </a:lnTo>
                <a:lnTo>
                  <a:pt x="432079" y="150725"/>
                </a:lnTo>
                <a:lnTo>
                  <a:pt x="612949" y="40194"/>
                </a:lnTo>
                <a:lnTo>
                  <a:pt x="1055077" y="10049"/>
                </a:lnTo>
                <a:lnTo>
                  <a:pt x="1296237" y="0"/>
                </a:lnTo>
                <a:lnTo>
                  <a:pt x="1426866" y="120580"/>
                </a:lnTo>
                <a:lnTo>
                  <a:pt x="1617785" y="60290"/>
                </a:lnTo>
                <a:lnTo>
                  <a:pt x="1768510" y="10049"/>
                </a:lnTo>
                <a:lnTo>
                  <a:pt x="1929284" y="281354"/>
                </a:lnTo>
                <a:lnTo>
                  <a:pt x="2029767" y="552660"/>
                </a:lnTo>
                <a:lnTo>
                  <a:pt x="2090057" y="693336"/>
                </a:lnTo>
                <a:lnTo>
                  <a:pt x="2291024" y="663191"/>
                </a:lnTo>
                <a:lnTo>
                  <a:pt x="2411604" y="472273"/>
                </a:lnTo>
                <a:lnTo>
                  <a:pt x="2502040" y="381838"/>
                </a:lnTo>
                <a:lnTo>
                  <a:pt x="2823587" y="693336"/>
                </a:lnTo>
                <a:lnTo>
                  <a:pt x="2863780" y="763675"/>
                </a:lnTo>
                <a:cubicBezTo>
                  <a:pt x="2873828" y="790471"/>
                  <a:pt x="2892625" y="815474"/>
                  <a:pt x="2893925" y="844062"/>
                </a:cubicBezTo>
                <a:cubicBezTo>
                  <a:pt x="2900723" y="993605"/>
                  <a:pt x="2882460" y="940164"/>
                  <a:pt x="2863780" y="1014884"/>
                </a:cubicBezTo>
                <a:cubicBezTo>
                  <a:pt x="2844300" y="1092802"/>
                  <a:pt x="2867066" y="1038457"/>
                  <a:pt x="2833635" y="1105319"/>
                </a:cubicBezTo>
                <a:cubicBezTo>
                  <a:pt x="2823036" y="1168913"/>
                  <a:pt x="2823587" y="1145235"/>
                  <a:pt x="2823587" y="1175657"/>
                </a:cubicBezTo>
                <a:lnTo>
                  <a:pt x="2753248" y="1416818"/>
                </a:lnTo>
                <a:lnTo>
                  <a:pt x="2883877" y="1647930"/>
                </a:lnTo>
                <a:lnTo>
                  <a:pt x="3336053" y="1879042"/>
                </a:lnTo>
                <a:lnTo>
                  <a:pt x="3486778" y="1899139"/>
                </a:lnTo>
                <a:lnTo>
                  <a:pt x="3557116" y="2130251"/>
                </a:lnTo>
                <a:lnTo>
                  <a:pt x="3637503" y="2110154"/>
                </a:lnTo>
                <a:lnTo>
                  <a:pt x="3687745" y="1939332"/>
                </a:lnTo>
                <a:lnTo>
                  <a:pt x="3808325" y="1879042"/>
                </a:lnTo>
                <a:lnTo>
                  <a:pt x="3828422" y="1758462"/>
                </a:lnTo>
                <a:lnTo>
                  <a:pt x="4039437" y="1678075"/>
                </a:lnTo>
                <a:lnTo>
                  <a:pt x="4180114" y="1718268"/>
                </a:lnTo>
                <a:lnTo>
                  <a:pt x="4250453" y="1627833"/>
                </a:lnTo>
                <a:lnTo>
                  <a:pt x="4250453" y="1627833"/>
                </a:lnTo>
                <a:lnTo>
                  <a:pt x="4692580" y="1678075"/>
                </a:lnTo>
                <a:lnTo>
                  <a:pt x="5044273" y="1607736"/>
                </a:lnTo>
                <a:lnTo>
                  <a:pt x="5225143" y="1688123"/>
                </a:lnTo>
                <a:lnTo>
                  <a:pt x="5476352" y="1778558"/>
                </a:lnTo>
                <a:lnTo>
                  <a:pt x="5546690" y="1979525"/>
                </a:lnTo>
                <a:lnTo>
                  <a:pt x="5717512" y="2080009"/>
                </a:lnTo>
                <a:lnTo>
                  <a:pt x="5878286" y="2080009"/>
                </a:lnTo>
                <a:lnTo>
                  <a:pt x="6159640" y="1999622"/>
                </a:lnTo>
                <a:lnTo>
                  <a:pt x="6159640" y="1999622"/>
                </a:lnTo>
              </a:path>
            </a:pathLst>
          </a:cu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1693889" y="4016313"/>
            <a:ext cx="3207895" cy="1440107"/>
          </a:xfrm>
          <a:custGeom>
            <a:avLst/>
            <a:gdLst>
              <a:gd name="connsiteX0" fmla="*/ 0 w 3207895"/>
              <a:gd name="connsiteY0" fmla="*/ 1440107 h 1440107"/>
              <a:gd name="connsiteX1" fmla="*/ 449704 w 3207895"/>
              <a:gd name="connsiteY1" fmla="*/ 1335176 h 1440107"/>
              <a:gd name="connsiteX2" fmla="*/ 644577 w 3207895"/>
              <a:gd name="connsiteY2" fmla="*/ 720579 h 1440107"/>
              <a:gd name="connsiteX3" fmla="*/ 764498 w 3207895"/>
              <a:gd name="connsiteY3" fmla="*/ 240894 h 1440107"/>
              <a:gd name="connsiteX4" fmla="*/ 824459 w 3207895"/>
              <a:gd name="connsiteY4" fmla="*/ 180933 h 1440107"/>
              <a:gd name="connsiteX5" fmla="*/ 929390 w 3207895"/>
              <a:gd name="connsiteY5" fmla="*/ 105982 h 1440107"/>
              <a:gd name="connsiteX6" fmla="*/ 1004341 w 3207895"/>
              <a:gd name="connsiteY6" fmla="*/ 61012 h 1440107"/>
              <a:gd name="connsiteX7" fmla="*/ 1019331 w 3207895"/>
              <a:gd name="connsiteY7" fmla="*/ 16041 h 1440107"/>
              <a:gd name="connsiteX8" fmla="*/ 1064301 w 3207895"/>
              <a:gd name="connsiteY8" fmla="*/ 1051 h 1440107"/>
              <a:gd name="connsiteX9" fmla="*/ 1244183 w 3207895"/>
              <a:gd name="connsiteY9" fmla="*/ 31031 h 1440107"/>
              <a:gd name="connsiteX10" fmla="*/ 1289154 w 3207895"/>
              <a:gd name="connsiteY10" fmla="*/ 46021 h 1440107"/>
              <a:gd name="connsiteX11" fmla="*/ 1394085 w 3207895"/>
              <a:gd name="connsiteY11" fmla="*/ 76002 h 1440107"/>
              <a:gd name="connsiteX12" fmla="*/ 1558977 w 3207895"/>
              <a:gd name="connsiteY12" fmla="*/ 90992 h 1440107"/>
              <a:gd name="connsiteX13" fmla="*/ 1843790 w 3207895"/>
              <a:gd name="connsiteY13" fmla="*/ 210913 h 1440107"/>
              <a:gd name="connsiteX14" fmla="*/ 2218544 w 3207895"/>
              <a:gd name="connsiteY14" fmla="*/ 615648 h 1440107"/>
              <a:gd name="connsiteX15" fmla="*/ 2608288 w 3207895"/>
              <a:gd name="connsiteY15" fmla="*/ 795530 h 1440107"/>
              <a:gd name="connsiteX16" fmla="*/ 2803160 w 3207895"/>
              <a:gd name="connsiteY16" fmla="*/ 1155294 h 1440107"/>
              <a:gd name="connsiteX17" fmla="*/ 3207895 w 3207895"/>
              <a:gd name="connsiteY17" fmla="*/ 1440107 h 144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7895" h="1440107">
                <a:moveTo>
                  <a:pt x="0" y="1440107"/>
                </a:moveTo>
                <a:lnTo>
                  <a:pt x="449704" y="1335176"/>
                </a:lnTo>
                <a:lnTo>
                  <a:pt x="644577" y="720579"/>
                </a:lnTo>
                <a:lnTo>
                  <a:pt x="764498" y="240894"/>
                </a:lnTo>
                <a:lnTo>
                  <a:pt x="824459" y="180933"/>
                </a:lnTo>
                <a:cubicBezTo>
                  <a:pt x="859436" y="155949"/>
                  <a:pt x="892532" y="128097"/>
                  <a:pt x="929390" y="105982"/>
                </a:cubicBezTo>
                <a:cubicBezTo>
                  <a:pt x="1026690" y="47602"/>
                  <a:pt x="928373" y="136977"/>
                  <a:pt x="1004341" y="61012"/>
                </a:cubicBezTo>
                <a:cubicBezTo>
                  <a:pt x="1009338" y="46022"/>
                  <a:pt x="1008158" y="27214"/>
                  <a:pt x="1019331" y="16041"/>
                </a:cubicBezTo>
                <a:cubicBezTo>
                  <a:pt x="1030504" y="4868"/>
                  <a:pt x="1048535" y="0"/>
                  <a:pt x="1064301" y="1051"/>
                </a:cubicBezTo>
                <a:cubicBezTo>
                  <a:pt x="1124954" y="5095"/>
                  <a:pt x="1184576" y="19110"/>
                  <a:pt x="1244183" y="31031"/>
                </a:cubicBezTo>
                <a:cubicBezTo>
                  <a:pt x="1259677" y="34130"/>
                  <a:pt x="1274019" y="41481"/>
                  <a:pt x="1289154" y="46021"/>
                </a:cubicBezTo>
                <a:cubicBezTo>
                  <a:pt x="1323997" y="56474"/>
                  <a:pt x="1358331" y="69298"/>
                  <a:pt x="1394085" y="76002"/>
                </a:cubicBezTo>
                <a:cubicBezTo>
                  <a:pt x="1479916" y="92096"/>
                  <a:pt x="1496783" y="90992"/>
                  <a:pt x="1558977" y="90992"/>
                </a:cubicBezTo>
                <a:lnTo>
                  <a:pt x="1843790" y="210913"/>
                </a:lnTo>
                <a:lnTo>
                  <a:pt x="2218544" y="615648"/>
                </a:lnTo>
                <a:lnTo>
                  <a:pt x="2608288" y="795530"/>
                </a:lnTo>
                <a:lnTo>
                  <a:pt x="2803160" y="1155294"/>
                </a:lnTo>
                <a:lnTo>
                  <a:pt x="3207895" y="1440107"/>
                </a:lnTo>
              </a:path>
            </a:pathLst>
          </a:cu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1603948" y="4437089"/>
            <a:ext cx="2173573" cy="719527"/>
          </a:xfrm>
          <a:custGeom>
            <a:avLst/>
            <a:gdLst>
              <a:gd name="connsiteX0" fmla="*/ 0 w 2173573"/>
              <a:gd name="connsiteY0" fmla="*/ 719527 h 719527"/>
              <a:gd name="connsiteX1" fmla="*/ 299803 w 2173573"/>
              <a:gd name="connsiteY1" fmla="*/ 554636 h 719527"/>
              <a:gd name="connsiteX2" fmla="*/ 539645 w 2173573"/>
              <a:gd name="connsiteY2" fmla="*/ 359763 h 719527"/>
              <a:gd name="connsiteX3" fmla="*/ 689547 w 2173573"/>
              <a:gd name="connsiteY3" fmla="*/ 119921 h 719527"/>
              <a:gd name="connsiteX4" fmla="*/ 959370 w 2173573"/>
              <a:gd name="connsiteY4" fmla="*/ 0 h 719527"/>
              <a:gd name="connsiteX5" fmla="*/ 1244183 w 2173573"/>
              <a:gd name="connsiteY5" fmla="*/ 0 h 719527"/>
              <a:gd name="connsiteX6" fmla="*/ 1618937 w 2173573"/>
              <a:gd name="connsiteY6" fmla="*/ 194872 h 719527"/>
              <a:gd name="connsiteX7" fmla="*/ 2173573 w 2173573"/>
              <a:gd name="connsiteY7" fmla="*/ 524655 h 71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573" h="719527">
                <a:moveTo>
                  <a:pt x="0" y="719527"/>
                </a:moveTo>
                <a:lnTo>
                  <a:pt x="299803" y="554636"/>
                </a:lnTo>
                <a:lnTo>
                  <a:pt x="539645" y="359763"/>
                </a:lnTo>
                <a:lnTo>
                  <a:pt x="689547" y="119921"/>
                </a:lnTo>
                <a:lnTo>
                  <a:pt x="959370" y="0"/>
                </a:lnTo>
                <a:lnTo>
                  <a:pt x="1244183" y="0"/>
                </a:lnTo>
                <a:lnTo>
                  <a:pt x="1618937" y="194872"/>
                </a:lnTo>
                <a:lnTo>
                  <a:pt x="2173573" y="524655"/>
                </a:lnTo>
              </a:path>
            </a:pathLst>
          </a:cu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4893546" y="5205046"/>
            <a:ext cx="2029767" cy="582805"/>
          </a:xfrm>
          <a:custGeom>
            <a:avLst/>
            <a:gdLst>
              <a:gd name="connsiteX0" fmla="*/ 0 w 3104941"/>
              <a:gd name="connsiteY0" fmla="*/ 612949 h 964642"/>
              <a:gd name="connsiteX1" fmla="*/ 391886 w 3104941"/>
              <a:gd name="connsiteY1" fmla="*/ 653143 h 964642"/>
              <a:gd name="connsiteX2" fmla="*/ 462224 w 3104941"/>
              <a:gd name="connsiteY2" fmla="*/ 934496 h 964642"/>
              <a:gd name="connsiteX3" fmla="*/ 522515 w 3104941"/>
              <a:gd name="connsiteY3" fmla="*/ 964642 h 964642"/>
              <a:gd name="connsiteX4" fmla="*/ 572756 w 3104941"/>
              <a:gd name="connsiteY4" fmla="*/ 914400 h 964642"/>
              <a:gd name="connsiteX5" fmla="*/ 633046 w 3104941"/>
              <a:gd name="connsiteY5" fmla="*/ 703384 h 964642"/>
              <a:gd name="connsiteX6" fmla="*/ 884255 w 3104941"/>
              <a:gd name="connsiteY6" fmla="*/ 482321 h 964642"/>
              <a:gd name="connsiteX7" fmla="*/ 1165609 w 3104941"/>
              <a:gd name="connsiteY7" fmla="*/ 552659 h 964642"/>
              <a:gd name="connsiteX8" fmla="*/ 1286189 w 3104941"/>
              <a:gd name="connsiteY8" fmla="*/ 381837 h 964642"/>
              <a:gd name="connsiteX9" fmla="*/ 1637882 w 3104941"/>
              <a:gd name="connsiteY9" fmla="*/ 442127 h 964642"/>
              <a:gd name="connsiteX10" fmla="*/ 2029767 w 3104941"/>
              <a:gd name="connsiteY10" fmla="*/ 391886 h 964642"/>
              <a:gd name="connsiteX11" fmla="*/ 2502040 w 3104941"/>
              <a:gd name="connsiteY11" fmla="*/ 291402 h 964642"/>
              <a:gd name="connsiteX12" fmla="*/ 2783394 w 3104941"/>
              <a:gd name="connsiteY12" fmla="*/ 361740 h 964642"/>
              <a:gd name="connsiteX13" fmla="*/ 2964264 w 3104941"/>
              <a:gd name="connsiteY13" fmla="*/ 190918 h 964642"/>
              <a:gd name="connsiteX14" fmla="*/ 3104941 w 3104941"/>
              <a:gd name="connsiteY14" fmla="*/ 0 h 964642"/>
              <a:gd name="connsiteX0" fmla="*/ 0 w 2964264"/>
              <a:gd name="connsiteY0" fmla="*/ 422031 h 773724"/>
              <a:gd name="connsiteX1" fmla="*/ 391886 w 2964264"/>
              <a:gd name="connsiteY1" fmla="*/ 462225 h 773724"/>
              <a:gd name="connsiteX2" fmla="*/ 462224 w 2964264"/>
              <a:gd name="connsiteY2" fmla="*/ 743578 h 773724"/>
              <a:gd name="connsiteX3" fmla="*/ 522515 w 2964264"/>
              <a:gd name="connsiteY3" fmla="*/ 773724 h 773724"/>
              <a:gd name="connsiteX4" fmla="*/ 572756 w 2964264"/>
              <a:gd name="connsiteY4" fmla="*/ 723482 h 773724"/>
              <a:gd name="connsiteX5" fmla="*/ 633046 w 2964264"/>
              <a:gd name="connsiteY5" fmla="*/ 512466 h 773724"/>
              <a:gd name="connsiteX6" fmla="*/ 884255 w 2964264"/>
              <a:gd name="connsiteY6" fmla="*/ 291403 h 773724"/>
              <a:gd name="connsiteX7" fmla="*/ 1165609 w 2964264"/>
              <a:gd name="connsiteY7" fmla="*/ 361741 h 773724"/>
              <a:gd name="connsiteX8" fmla="*/ 1286189 w 2964264"/>
              <a:gd name="connsiteY8" fmla="*/ 190919 h 773724"/>
              <a:gd name="connsiteX9" fmla="*/ 1637882 w 2964264"/>
              <a:gd name="connsiteY9" fmla="*/ 251209 h 773724"/>
              <a:gd name="connsiteX10" fmla="*/ 2029767 w 2964264"/>
              <a:gd name="connsiteY10" fmla="*/ 200968 h 773724"/>
              <a:gd name="connsiteX11" fmla="*/ 2502040 w 2964264"/>
              <a:gd name="connsiteY11" fmla="*/ 100484 h 773724"/>
              <a:gd name="connsiteX12" fmla="*/ 2783394 w 2964264"/>
              <a:gd name="connsiteY12" fmla="*/ 170822 h 773724"/>
              <a:gd name="connsiteX13" fmla="*/ 2964264 w 2964264"/>
              <a:gd name="connsiteY13" fmla="*/ 0 h 773724"/>
              <a:gd name="connsiteX0" fmla="*/ 0 w 2783394"/>
              <a:gd name="connsiteY0" fmla="*/ 321547 h 673240"/>
              <a:gd name="connsiteX1" fmla="*/ 391886 w 2783394"/>
              <a:gd name="connsiteY1" fmla="*/ 361741 h 673240"/>
              <a:gd name="connsiteX2" fmla="*/ 462224 w 2783394"/>
              <a:gd name="connsiteY2" fmla="*/ 643094 h 673240"/>
              <a:gd name="connsiteX3" fmla="*/ 522515 w 2783394"/>
              <a:gd name="connsiteY3" fmla="*/ 673240 h 673240"/>
              <a:gd name="connsiteX4" fmla="*/ 572756 w 2783394"/>
              <a:gd name="connsiteY4" fmla="*/ 622998 h 673240"/>
              <a:gd name="connsiteX5" fmla="*/ 633046 w 2783394"/>
              <a:gd name="connsiteY5" fmla="*/ 411982 h 673240"/>
              <a:gd name="connsiteX6" fmla="*/ 884255 w 2783394"/>
              <a:gd name="connsiteY6" fmla="*/ 190919 h 673240"/>
              <a:gd name="connsiteX7" fmla="*/ 1165609 w 2783394"/>
              <a:gd name="connsiteY7" fmla="*/ 261257 h 673240"/>
              <a:gd name="connsiteX8" fmla="*/ 1286189 w 2783394"/>
              <a:gd name="connsiteY8" fmla="*/ 90435 h 673240"/>
              <a:gd name="connsiteX9" fmla="*/ 1637882 w 2783394"/>
              <a:gd name="connsiteY9" fmla="*/ 150725 h 673240"/>
              <a:gd name="connsiteX10" fmla="*/ 2029767 w 2783394"/>
              <a:gd name="connsiteY10" fmla="*/ 100484 h 673240"/>
              <a:gd name="connsiteX11" fmla="*/ 2502040 w 2783394"/>
              <a:gd name="connsiteY11" fmla="*/ 0 h 673240"/>
              <a:gd name="connsiteX12" fmla="*/ 2783394 w 2783394"/>
              <a:gd name="connsiteY12" fmla="*/ 70338 h 673240"/>
              <a:gd name="connsiteX0" fmla="*/ 0 w 2502040"/>
              <a:gd name="connsiteY0" fmla="*/ 321547 h 673240"/>
              <a:gd name="connsiteX1" fmla="*/ 391886 w 2502040"/>
              <a:gd name="connsiteY1" fmla="*/ 361741 h 673240"/>
              <a:gd name="connsiteX2" fmla="*/ 462224 w 2502040"/>
              <a:gd name="connsiteY2" fmla="*/ 643094 h 673240"/>
              <a:gd name="connsiteX3" fmla="*/ 522515 w 2502040"/>
              <a:gd name="connsiteY3" fmla="*/ 673240 h 673240"/>
              <a:gd name="connsiteX4" fmla="*/ 572756 w 2502040"/>
              <a:gd name="connsiteY4" fmla="*/ 622998 h 673240"/>
              <a:gd name="connsiteX5" fmla="*/ 633046 w 2502040"/>
              <a:gd name="connsiteY5" fmla="*/ 411982 h 673240"/>
              <a:gd name="connsiteX6" fmla="*/ 884255 w 2502040"/>
              <a:gd name="connsiteY6" fmla="*/ 190919 h 673240"/>
              <a:gd name="connsiteX7" fmla="*/ 1165609 w 2502040"/>
              <a:gd name="connsiteY7" fmla="*/ 261257 h 673240"/>
              <a:gd name="connsiteX8" fmla="*/ 1286189 w 2502040"/>
              <a:gd name="connsiteY8" fmla="*/ 90435 h 673240"/>
              <a:gd name="connsiteX9" fmla="*/ 1637882 w 2502040"/>
              <a:gd name="connsiteY9" fmla="*/ 150725 h 673240"/>
              <a:gd name="connsiteX10" fmla="*/ 2029767 w 2502040"/>
              <a:gd name="connsiteY10" fmla="*/ 100484 h 673240"/>
              <a:gd name="connsiteX11" fmla="*/ 2502040 w 2502040"/>
              <a:gd name="connsiteY11" fmla="*/ 0 h 673240"/>
              <a:gd name="connsiteX0" fmla="*/ 0 w 2029767"/>
              <a:gd name="connsiteY0" fmla="*/ 231112 h 582805"/>
              <a:gd name="connsiteX1" fmla="*/ 391886 w 2029767"/>
              <a:gd name="connsiteY1" fmla="*/ 271306 h 582805"/>
              <a:gd name="connsiteX2" fmla="*/ 462224 w 2029767"/>
              <a:gd name="connsiteY2" fmla="*/ 552659 h 582805"/>
              <a:gd name="connsiteX3" fmla="*/ 522515 w 2029767"/>
              <a:gd name="connsiteY3" fmla="*/ 582805 h 582805"/>
              <a:gd name="connsiteX4" fmla="*/ 572756 w 2029767"/>
              <a:gd name="connsiteY4" fmla="*/ 532563 h 582805"/>
              <a:gd name="connsiteX5" fmla="*/ 633046 w 2029767"/>
              <a:gd name="connsiteY5" fmla="*/ 321547 h 582805"/>
              <a:gd name="connsiteX6" fmla="*/ 884255 w 2029767"/>
              <a:gd name="connsiteY6" fmla="*/ 100484 h 582805"/>
              <a:gd name="connsiteX7" fmla="*/ 1165609 w 2029767"/>
              <a:gd name="connsiteY7" fmla="*/ 170822 h 582805"/>
              <a:gd name="connsiteX8" fmla="*/ 1286189 w 2029767"/>
              <a:gd name="connsiteY8" fmla="*/ 0 h 582805"/>
              <a:gd name="connsiteX9" fmla="*/ 1637882 w 2029767"/>
              <a:gd name="connsiteY9" fmla="*/ 60290 h 582805"/>
              <a:gd name="connsiteX10" fmla="*/ 2029767 w 2029767"/>
              <a:gd name="connsiteY10" fmla="*/ 10049 h 58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9767" h="582805">
                <a:moveTo>
                  <a:pt x="0" y="231112"/>
                </a:moveTo>
                <a:lnTo>
                  <a:pt x="391886" y="271306"/>
                </a:lnTo>
                <a:lnTo>
                  <a:pt x="462224" y="552659"/>
                </a:lnTo>
                <a:lnTo>
                  <a:pt x="522515" y="582805"/>
                </a:lnTo>
                <a:lnTo>
                  <a:pt x="572756" y="532563"/>
                </a:lnTo>
                <a:lnTo>
                  <a:pt x="633046" y="321547"/>
                </a:lnTo>
                <a:lnTo>
                  <a:pt x="884255" y="100484"/>
                </a:lnTo>
                <a:lnTo>
                  <a:pt x="1165609" y="170822"/>
                </a:lnTo>
                <a:lnTo>
                  <a:pt x="1286189" y="0"/>
                </a:lnTo>
                <a:lnTo>
                  <a:pt x="1637882" y="60290"/>
                </a:lnTo>
                <a:lnTo>
                  <a:pt x="2029767" y="10049"/>
                </a:lnTo>
              </a:path>
            </a:pathLst>
          </a:cu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023798" y="4973934"/>
            <a:ext cx="974690" cy="281354"/>
          </a:xfrm>
          <a:custGeom>
            <a:avLst/>
            <a:gdLst>
              <a:gd name="connsiteX0" fmla="*/ 0 w 974690"/>
              <a:gd name="connsiteY0" fmla="*/ 221064 h 281354"/>
              <a:gd name="connsiteX1" fmla="*/ 150725 w 974690"/>
              <a:gd name="connsiteY1" fmla="*/ 211015 h 281354"/>
              <a:gd name="connsiteX2" fmla="*/ 381837 w 974690"/>
              <a:gd name="connsiteY2" fmla="*/ 200967 h 281354"/>
              <a:gd name="connsiteX3" fmla="*/ 622998 w 974690"/>
              <a:gd name="connsiteY3" fmla="*/ 281354 h 281354"/>
              <a:gd name="connsiteX4" fmla="*/ 823965 w 974690"/>
              <a:gd name="connsiteY4" fmla="*/ 261257 h 281354"/>
              <a:gd name="connsiteX5" fmla="*/ 974690 w 974690"/>
              <a:gd name="connsiteY5" fmla="*/ 0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690" h="281354">
                <a:moveTo>
                  <a:pt x="0" y="221064"/>
                </a:moveTo>
                <a:lnTo>
                  <a:pt x="150725" y="211015"/>
                </a:lnTo>
                <a:lnTo>
                  <a:pt x="381837" y="200967"/>
                </a:lnTo>
                <a:lnTo>
                  <a:pt x="622998" y="281354"/>
                </a:lnTo>
                <a:lnTo>
                  <a:pt x="823965" y="261257"/>
                </a:lnTo>
                <a:lnTo>
                  <a:pt x="974690" y="0"/>
                </a:lnTo>
              </a:path>
            </a:pathLst>
          </a:cu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748035" y="4943789"/>
            <a:ext cx="1155561" cy="512466"/>
          </a:xfrm>
          <a:custGeom>
            <a:avLst/>
            <a:gdLst>
              <a:gd name="connsiteX0" fmla="*/ 0 w 1155561"/>
              <a:gd name="connsiteY0" fmla="*/ 0 h 512466"/>
              <a:gd name="connsiteX1" fmla="*/ 130629 w 1155561"/>
              <a:gd name="connsiteY1" fmla="*/ 50242 h 512466"/>
              <a:gd name="connsiteX2" fmla="*/ 160774 w 1155561"/>
              <a:gd name="connsiteY2" fmla="*/ 160774 h 512466"/>
              <a:gd name="connsiteX3" fmla="*/ 311499 w 1155561"/>
              <a:gd name="connsiteY3" fmla="*/ 241161 h 512466"/>
              <a:gd name="connsiteX4" fmla="*/ 391886 w 1155561"/>
              <a:gd name="connsiteY4" fmla="*/ 381838 h 512466"/>
              <a:gd name="connsiteX5" fmla="*/ 713433 w 1155561"/>
              <a:gd name="connsiteY5" fmla="*/ 442128 h 512466"/>
              <a:gd name="connsiteX6" fmla="*/ 994787 w 1155561"/>
              <a:gd name="connsiteY6" fmla="*/ 502418 h 512466"/>
              <a:gd name="connsiteX7" fmla="*/ 1155561 w 1155561"/>
              <a:gd name="connsiteY7" fmla="*/ 512466 h 5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5561" h="512466">
                <a:moveTo>
                  <a:pt x="0" y="0"/>
                </a:moveTo>
                <a:lnTo>
                  <a:pt x="130629" y="50242"/>
                </a:lnTo>
                <a:lnTo>
                  <a:pt x="160774" y="160774"/>
                </a:lnTo>
                <a:lnTo>
                  <a:pt x="311499" y="241161"/>
                </a:lnTo>
                <a:lnTo>
                  <a:pt x="391886" y="381838"/>
                </a:lnTo>
                <a:lnTo>
                  <a:pt x="713433" y="442128"/>
                </a:lnTo>
                <a:lnTo>
                  <a:pt x="994787" y="502418"/>
                </a:lnTo>
                <a:lnTo>
                  <a:pt x="1155561" y="512466"/>
                </a:lnTo>
              </a:path>
            </a:pathLst>
          </a:cu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6943411" y="4602145"/>
            <a:ext cx="1065125" cy="592853"/>
          </a:xfrm>
          <a:custGeom>
            <a:avLst/>
            <a:gdLst>
              <a:gd name="connsiteX0" fmla="*/ 0 w 1065125"/>
              <a:gd name="connsiteY0" fmla="*/ 592853 h 592853"/>
              <a:gd name="connsiteX1" fmla="*/ 180870 w 1065125"/>
              <a:gd name="connsiteY1" fmla="*/ 411982 h 592853"/>
              <a:gd name="connsiteX2" fmla="*/ 462224 w 1065125"/>
              <a:gd name="connsiteY2" fmla="*/ 291402 h 592853"/>
              <a:gd name="connsiteX3" fmla="*/ 592853 w 1065125"/>
              <a:gd name="connsiteY3" fmla="*/ 160774 h 592853"/>
              <a:gd name="connsiteX4" fmla="*/ 773723 w 1065125"/>
              <a:gd name="connsiteY4" fmla="*/ 60290 h 592853"/>
              <a:gd name="connsiteX5" fmla="*/ 1034980 w 1065125"/>
              <a:gd name="connsiteY5" fmla="*/ 10048 h 592853"/>
              <a:gd name="connsiteX6" fmla="*/ 1065125 w 1065125"/>
              <a:gd name="connsiteY6" fmla="*/ 0 h 59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125" h="592853">
                <a:moveTo>
                  <a:pt x="0" y="592853"/>
                </a:moveTo>
                <a:lnTo>
                  <a:pt x="180870" y="411982"/>
                </a:lnTo>
                <a:lnTo>
                  <a:pt x="462224" y="291402"/>
                </a:lnTo>
                <a:lnTo>
                  <a:pt x="592853" y="160774"/>
                </a:lnTo>
                <a:lnTo>
                  <a:pt x="773723" y="60290"/>
                </a:lnTo>
                <a:lnTo>
                  <a:pt x="1034980" y="10048"/>
                </a:lnTo>
                <a:lnTo>
                  <a:pt x="1065125" y="0"/>
                </a:lnTo>
              </a:path>
            </a:pathLst>
          </a:cu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507253" y="4210259"/>
            <a:ext cx="6511332" cy="1577592"/>
          </a:xfrm>
          <a:custGeom>
            <a:avLst/>
            <a:gdLst>
              <a:gd name="connsiteX0" fmla="*/ 0 w 6511332"/>
              <a:gd name="connsiteY0" fmla="*/ 482321 h 1577592"/>
              <a:gd name="connsiteX1" fmla="*/ 462224 w 6511332"/>
              <a:gd name="connsiteY1" fmla="*/ 140677 h 1577592"/>
              <a:gd name="connsiteX2" fmla="*/ 462224 w 6511332"/>
              <a:gd name="connsiteY2" fmla="*/ 140677 h 1577592"/>
              <a:gd name="connsiteX3" fmla="*/ 592852 w 6511332"/>
              <a:gd name="connsiteY3" fmla="*/ 351693 h 1577592"/>
              <a:gd name="connsiteX4" fmla="*/ 602901 w 6511332"/>
              <a:gd name="connsiteY4" fmla="*/ 602901 h 1577592"/>
              <a:gd name="connsiteX5" fmla="*/ 783771 w 6511332"/>
              <a:gd name="connsiteY5" fmla="*/ 733530 h 1577592"/>
              <a:gd name="connsiteX6" fmla="*/ 1004835 w 6511332"/>
              <a:gd name="connsiteY6" fmla="*/ 894304 h 1577592"/>
              <a:gd name="connsiteX7" fmla="*/ 1205802 w 6511332"/>
              <a:gd name="connsiteY7" fmla="*/ 904352 h 1577592"/>
              <a:gd name="connsiteX8" fmla="*/ 1376624 w 6511332"/>
              <a:gd name="connsiteY8" fmla="*/ 874207 h 1577592"/>
              <a:gd name="connsiteX9" fmla="*/ 1597688 w 6511332"/>
              <a:gd name="connsiteY9" fmla="*/ 874207 h 1577592"/>
              <a:gd name="connsiteX10" fmla="*/ 1708220 w 6511332"/>
              <a:gd name="connsiteY10" fmla="*/ 803868 h 1577592"/>
              <a:gd name="connsiteX11" fmla="*/ 1858945 w 6511332"/>
              <a:gd name="connsiteY11" fmla="*/ 693337 h 1577592"/>
              <a:gd name="connsiteX12" fmla="*/ 1989573 w 6511332"/>
              <a:gd name="connsiteY12" fmla="*/ 773723 h 1577592"/>
              <a:gd name="connsiteX13" fmla="*/ 2260879 w 6511332"/>
              <a:gd name="connsiteY13" fmla="*/ 733530 h 1577592"/>
              <a:gd name="connsiteX14" fmla="*/ 2341266 w 6511332"/>
              <a:gd name="connsiteY14" fmla="*/ 773723 h 1577592"/>
              <a:gd name="connsiteX15" fmla="*/ 2331217 w 6511332"/>
              <a:gd name="connsiteY15" fmla="*/ 884255 h 1577592"/>
              <a:gd name="connsiteX16" fmla="*/ 2512088 w 6511332"/>
              <a:gd name="connsiteY16" fmla="*/ 944545 h 1577592"/>
              <a:gd name="connsiteX17" fmla="*/ 2592474 w 6511332"/>
              <a:gd name="connsiteY17" fmla="*/ 1115367 h 1577592"/>
              <a:gd name="connsiteX18" fmla="*/ 3225521 w 6511332"/>
              <a:gd name="connsiteY18" fmla="*/ 1245996 h 1577592"/>
              <a:gd name="connsiteX19" fmla="*/ 3667648 w 6511332"/>
              <a:gd name="connsiteY19" fmla="*/ 1235948 h 1577592"/>
              <a:gd name="connsiteX20" fmla="*/ 3788228 w 6511332"/>
              <a:gd name="connsiteY20" fmla="*/ 1256044 h 1577592"/>
              <a:gd name="connsiteX21" fmla="*/ 3798277 w 6511332"/>
              <a:gd name="connsiteY21" fmla="*/ 1366576 h 1577592"/>
              <a:gd name="connsiteX22" fmla="*/ 3828422 w 6511332"/>
              <a:gd name="connsiteY22" fmla="*/ 1507253 h 1577592"/>
              <a:gd name="connsiteX23" fmla="*/ 3898760 w 6511332"/>
              <a:gd name="connsiteY23" fmla="*/ 1577592 h 1577592"/>
              <a:gd name="connsiteX24" fmla="*/ 3969099 w 6511332"/>
              <a:gd name="connsiteY24" fmla="*/ 1487156 h 1577592"/>
              <a:gd name="connsiteX25" fmla="*/ 4009292 w 6511332"/>
              <a:gd name="connsiteY25" fmla="*/ 1346479 h 1577592"/>
              <a:gd name="connsiteX26" fmla="*/ 4109776 w 6511332"/>
              <a:gd name="connsiteY26" fmla="*/ 1225899 h 1577592"/>
              <a:gd name="connsiteX27" fmla="*/ 4270549 w 6511332"/>
              <a:gd name="connsiteY27" fmla="*/ 1085222 h 1577592"/>
              <a:gd name="connsiteX28" fmla="*/ 4421274 w 6511332"/>
              <a:gd name="connsiteY28" fmla="*/ 1115367 h 1577592"/>
              <a:gd name="connsiteX29" fmla="*/ 4572000 w 6511332"/>
              <a:gd name="connsiteY29" fmla="*/ 1145512 h 1577592"/>
              <a:gd name="connsiteX30" fmla="*/ 4592096 w 6511332"/>
              <a:gd name="connsiteY30" fmla="*/ 1085222 h 1577592"/>
              <a:gd name="connsiteX31" fmla="*/ 4642338 w 6511332"/>
              <a:gd name="connsiteY31" fmla="*/ 1004836 h 1577592"/>
              <a:gd name="connsiteX32" fmla="*/ 4973934 w 6511332"/>
              <a:gd name="connsiteY32" fmla="*/ 1055077 h 1577592"/>
              <a:gd name="connsiteX33" fmla="*/ 5325626 w 6511332"/>
              <a:gd name="connsiteY33" fmla="*/ 1024932 h 1577592"/>
              <a:gd name="connsiteX34" fmla="*/ 5516545 w 6511332"/>
              <a:gd name="connsiteY34" fmla="*/ 944545 h 1577592"/>
              <a:gd name="connsiteX35" fmla="*/ 5566787 w 6511332"/>
              <a:gd name="connsiteY35" fmla="*/ 844062 h 1577592"/>
              <a:gd name="connsiteX36" fmla="*/ 5928527 w 6511332"/>
              <a:gd name="connsiteY36" fmla="*/ 663192 h 1577592"/>
              <a:gd name="connsiteX37" fmla="*/ 6018962 w 6511332"/>
              <a:gd name="connsiteY37" fmla="*/ 542611 h 1577592"/>
              <a:gd name="connsiteX38" fmla="*/ 6039059 w 6511332"/>
              <a:gd name="connsiteY38" fmla="*/ 351693 h 1577592"/>
              <a:gd name="connsiteX39" fmla="*/ 6089301 w 6511332"/>
              <a:gd name="connsiteY39" fmla="*/ 261257 h 1577592"/>
              <a:gd name="connsiteX40" fmla="*/ 6179736 w 6511332"/>
              <a:gd name="connsiteY40" fmla="*/ 221064 h 1577592"/>
              <a:gd name="connsiteX41" fmla="*/ 6199833 w 6511332"/>
              <a:gd name="connsiteY41" fmla="*/ 170822 h 1577592"/>
              <a:gd name="connsiteX42" fmla="*/ 6199833 w 6511332"/>
              <a:gd name="connsiteY42" fmla="*/ 60290 h 1577592"/>
              <a:gd name="connsiteX43" fmla="*/ 6300316 w 6511332"/>
              <a:gd name="connsiteY43" fmla="*/ 0 h 1577592"/>
              <a:gd name="connsiteX44" fmla="*/ 6511332 w 6511332"/>
              <a:gd name="connsiteY44" fmla="*/ 80387 h 157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511332" h="1577592">
                <a:moveTo>
                  <a:pt x="0" y="482321"/>
                </a:moveTo>
                <a:lnTo>
                  <a:pt x="462224" y="140677"/>
                </a:lnTo>
                <a:lnTo>
                  <a:pt x="462224" y="140677"/>
                </a:lnTo>
                <a:lnTo>
                  <a:pt x="592852" y="351693"/>
                </a:lnTo>
                <a:lnTo>
                  <a:pt x="602901" y="602901"/>
                </a:lnTo>
                <a:lnTo>
                  <a:pt x="783771" y="733530"/>
                </a:lnTo>
                <a:lnTo>
                  <a:pt x="1004835" y="894304"/>
                </a:lnTo>
                <a:lnTo>
                  <a:pt x="1205802" y="904352"/>
                </a:lnTo>
                <a:lnTo>
                  <a:pt x="1376624" y="874207"/>
                </a:lnTo>
                <a:lnTo>
                  <a:pt x="1597688" y="874207"/>
                </a:lnTo>
                <a:lnTo>
                  <a:pt x="1708220" y="803868"/>
                </a:lnTo>
                <a:lnTo>
                  <a:pt x="1858945" y="693337"/>
                </a:lnTo>
                <a:lnTo>
                  <a:pt x="1989573" y="773723"/>
                </a:lnTo>
                <a:lnTo>
                  <a:pt x="2260879" y="733530"/>
                </a:lnTo>
                <a:lnTo>
                  <a:pt x="2341266" y="773723"/>
                </a:lnTo>
                <a:lnTo>
                  <a:pt x="2331217" y="884255"/>
                </a:lnTo>
                <a:lnTo>
                  <a:pt x="2512088" y="944545"/>
                </a:lnTo>
                <a:lnTo>
                  <a:pt x="2592474" y="1115367"/>
                </a:lnTo>
                <a:lnTo>
                  <a:pt x="3225521" y="1245996"/>
                </a:lnTo>
                <a:lnTo>
                  <a:pt x="3667648" y="1235948"/>
                </a:lnTo>
                <a:lnTo>
                  <a:pt x="3788228" y="1256044"/>
                </a:lnTo>
                <a:lnTo>
                  <a:pt x="3798277" y="1366576"/>
                </a:lnTo>
                <a:lnTo>
                  <a:pt x="3828422" y="1507253"/>
                </a:lnTo>
                <a:lnTo>
                  <a:pt x="3898760" y="1577592"/>
                </a:lnTo>
                <a:lnTo>
                  <a:pt x="3969099" y="1487156"/>
                </a:lnTo>
                <a:lnTo>
                  <a:pt x="4009292" y="1346479"/>
                </a:lnTo>
                <a:lnTo>
                  <a:pt x="4109776" y="1225899"/>
                </a:lnTo>
                <a:lnTo>
                  <a:pt x="4270549" y="1085222"/>
                </a:lnTo>
                <a:lnTo>
                  <a:pt x="4421274" y="1115367"/>
                </a:lnTo>
                <a:lnTo>
                  <a:pt x="4572000" y="1145512"/>
                </a:lnTo>
                <a:lnTo>
                  <a:pt x="4592096" y="1085222"/>
                </a:lnTo>
                <a:lnTo>
                  <a:pt x="4642338" y="1004836"/>
                </a:lnTo>
                <a:lnTo>
                  <a:pt x="4973934" y="1055077"/>
                </a:lnTo>
                <a:lnTo>
                  <a:pt x="5325626" y="1024932"/>
                </a:lnTo>
                <a:lnTo>
                  <a:pt x="5516545" y="944545"/>
                </a:lnTo>
                <a:lnTo>
                  <a:pt x="5566787" y="844062"/>
                </a:lnTo>
                <a:lnTo>
                  <a:pt x="5928527" y="663192"/>
                </a:lnTo>
                <a:lnTo>
                  <a:pt x="6018962" y="542611"/>
                </a:lnTo>
                <a:lnTo>
                  <a:pt x="6039059" y="351693"/>
                </a:lnTo>
                <a:lnTo>
                  <a:pt x="6089301" y="261257"/>
                </a:lnTo>
                <a:lnTo>
                  <a:pt x="6179736" y="221064"/>
                </a:lnTo>
                <a:lnTo>
                  <a:pt x="6199833" y="170822"/>
                </a:lnTo>
                <a:lnTo>
                  <a:pt x="6199833" y="60290"/>
                </a:lnTo>
                <a:lnTo>
                  <a:pt x="6300316" y="0"/>
                </a:lnTo>
                <a:lnTo>
                  <a:pt x="6511332" y="80387"/>
                </a:lnTo>
              </a:path>
            </a:pathLst>
          </a:custGeom>
          <a:ln w="76200">
            <a:solidFill>
              <a:srgbClr val="33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991267" y="-3062442"/>
            <a:ext cx="7104189" cy="4432998"/>
          </a:xfrm>
          <a:custGeom>
            <a:avLst/>
            <a:gdLst>
              <a:gd name="connsiteX0" fmla="*/ 6229978 w 6229978"/>
              <a:gd name="connsiteY0" fmla="*/ 1879041 h 2180492"/>
              <a:gd name="connsiteX1" fmla="*/ 6109398 w 6229978"/>
              <a:gd name="connsiteY1" fmla="*/ 2049863 h 2180492"/>
              <a:gd name="connsiteX2" fmla="*/ 6069205 w 6229978"/>
              <a:gd name="connsiteY2" fmla="*/ 2100105 h 2180492"/>
              <a:gd name="connsiteX3" fmla="*/ 5878286 w 6229978"/>
              <a:gd name="connsiteY3" fmla="*/ 2080008 h 2180492"/>
              <a:gd name="connsiteX4" fmla="*/ 5687367 w 6229978"/>
              <a:gd name="connsiteY4" fmla="*/ 2080008 h 2180492"/>
              <a:gd name="connsiteX5" fmla="*/ 5657222 w 6229978"/>
              <a:gd name="connsiteY5" fmla="*/ 1989573 h 2180492"/>
              <a:gd name="connsiteX6" fmla="*/ 5657222 w 6229978"/>
              <a:gd name="connsiteY6" fmla="*/ 1889090 h 2180492"/>
              <a:gd name="connsiteX7" fmla="*/ 5345723 w 6229978"/>
              <a:gd name="connsiteY7" fmla="*/ 1718268 h 2180492"/>
              <a:gd name="connsiteX8" fmla="*/ 5164853 w 6229978"/>
              <a:gd name="connsiteY8" fmla="*/ 1647929 h 2180492"/>
              <a:gd name="connsiteX9" fmla="*/ 4893547 w 6229978"/>
              <a:gd name="connsiteY9" fmla="*/ 1607736 h 2180492"/>
              <a:gd name="connsiteX10" fmla="*/ 4632290 w 6229978"/>
              <a:gd name="connsiteY10" fmla="*/ 1688123 h 2180492"/>
              <a:gd name="connsiteX11" fmla="*/ 4501662 w 6229978"/>
              <a:gd name="connsiteY11" fmla="*/ 1627833 h 2180492"/>
              <a:gd name="connsiteX12" fmla="*/ 4240405 w 6229978"/>
              <a:gd name="connsiteY12" fmla="*/ 1537397 h 2180492"/>
              <a:gd name="connsiteX13" fmla="*/ 4160018 w 6229978"/>
              <a:gd name="connsiteY13" fmla="*/ 1507252 h 2180492"/>
              <a:gd name="connsiteX14" fmla="*/ 3949002 w 6229978"/>
              <a:gd name="connsiteY14" fmla="*/ 1688123 h 2180492"/>
              <a:gd name="connsiteX15" fmla="*/ 3657600 w 6229978"/>
              <a:gd name="connsiteY15" fmla="*/ 1868993 h 2180492"/>
              <a:gd name="connsiteX16" fmla="*/ 3496827 w 6229978"/>
              <a:gd name="connsiteY16" fmla="*/ 1868993 h 2180492"/>
              <a:gd name="connsiteX17" fmla="*/ 3145134 w 6229978"/>
              <a:gd name="connsiteY17" fmla="*/ 1728316 h 2180492"/>
              <a:gd name="connsiteX18" fmla="*/ 2924071 w 6229978"/>
              <a:gd name="connsiteY18" fmla="*/ 1487156 h 2180492"/>
              <a:gd name="connsiteX19" fmla="*/ 2944167 w 6229978"/>
              <a:gd name="connsiteY19" fmla="*/ 1235947 h 2180492"/>
              <a:gd name="connsiteX20" fmla="*/ 3054699 w 6229978"/>
              <a:gd name="connsiteY20" fmla="*/ 944545 h 2180492"/>
              <a:gd name="connsiteX21" fmla="*/ 2803490 w 6229978"/>
              <a:gd name="connsiteY21" fmla="*/ 592852 h 2180492"/>
              <a:gd name="connsiteX22" fmla="*/ 2602523 w 6229978"/>
              <a:gd name="connsiteY22" fmla="*/ 371789 h 2180492"/>
              <a:gd name="connsiteX23" fmla="*/ 2491991 w 6229978"/>
              <a:gd name="connsiteY23" fmla="*/ 401934 h 2180492"/>
              <a:gd name="connsiteX24" fmla="*/ 2291024 w 6229978"/>
              <a:gd name="connsiteY24" fmla="*/ 673239 h 2180492"/>
              <a:gd name="connsiteX25" fmla="*/ 2220686 w 6229978"/>
              <a:gd name="connsiteY25" fmla="*/ 673239 h 2180492"/>
              <a:gd name="connsiteX26" fmla="*/ 2009671 w 6229978"/>
              <a:gd name="connsiteY26" fmla="*/ 221063 h 2180492"/>
              <a:gd name="connsiteX27" fmla="*/ 1909187 w 6229978"/>
              <a:gd name="connsiteY27" fmla="*/ 30145 h 2180492"/>
              <a:gd name="connsiteX28" fmla="*/ 1808704 w 6229978"/>
              <a:gd name="connsiteY28" fmla="*/ 0 h 2180492"/>
              <a:gd name="connsiteX29" fmla="*/ 1557495 w 6229978"/>
              <a:gd name="connsiteY29" fmla="*/ 110532 h 2180492"/>
              <a:gd name="connsiteX30" fmla="*/ 1457011 w 6229978"/>
              <a:gd name="connsiteY30" fmla="*/ 130628 h 2180492"/>
              <a:gd name="connsiteX31" fmla="*/ 1366576 w 6229978"/>
              <a:gd name="connsiteY31" fmla="*/ 0 h 2180492"/>
              <a:gd name="connsiteX32" fmla="*/ 1235947 w 6229978"/>
              <a:gd name="connsiteY32" fmla="*/ 10048 h 2180492"/>
              <a:gd name="connsiteX33" fmla="*/ 823965 w 6229978"/>
              <a:gd name="connsiteY33" fmla="*/ 60290 h 2180492"/>
              <a:gd name="connsiteX34" fmla="*/ 653143 w 6229978"/>
              <a:gd name="connsiteY34" fmla="*/ 80386 h 2180492"/>
              <a:gd name="connsiteX35" fmla="*/ 452176 w 6229978"/>
              <a:gd name="connsiteY35" fmla="*/ 160773 h 2180492"/>
              <a:gd name="connsiteX36" fmla="*/ 371789 w 6229978"/>
              <a:gd name="connsiteY36" fmla="*/ 231112 h 2180492"/>
              <a:gd name="connsiteX37" fmla="*/ 341644 w 6229978"/>
              <a:gd name="connsiteY37" fmla="*/ 542611 h 2180492"/>
              <a:gd name="connsiteX38" fmla="*/ 462224 w 6229978"/>
              <a:gd name="connsiteY38" fmla="*/ 763674 h 2180492"/>
              <a:gd name="connsiteX39" fmla="*/ 572756 w 6229978"/>
              <a:gd name="connsiteY39" fmla="*/ 984738 h 2180492"/>
              <a:gd name="connsiteX40" fmla="*/ 753627 w 6229978"/>
              <a:gd name="connsiteY40" fmla="*/ 1014883 h 2180492"/>
              <a:gd name="connsiteX41" fmla="*/ 753627 w 6229978"/>
              <a:gd name="connsiteY41" fmla="*/ 1115367 h 2180492"/>
              <a:gd name="connsiteX42" fmla="*/ 683288 w 6229978"/>
              <a:gd name="connsiteY42" fmla="*/ 1256044 h 2180492"/>
              <a:gd name="connsiteX43" fmla="*/ 622998 w 6229978"/>
              <a:gd name="connsiteY43" fmla="*/ 1396721 h 2180492"/>
              <a:gd name="connsiteX44" fmla="*/ 602901 w 6229978"/>
              <a:gd name="connsiteY44" fmla="*/ 1607736 h 2180492"/>
              <a:gd name="connsiteX45" fmla="*/ 572756 w 6229978"/>
              <a:gd name="connsiteY45" fmla="*/ 1828800 h 2180492"/>
              <a:gd name="connsiteX46" fmla="*/ 532563 w 6229978"/>
              <a:gd name="connsiteY46" fmla="*/ 2039815 h 2180492"/>
              <a:gd name="connsiteX47" fmla="*/ 281354 w 6229978"/>
              <a:gd name="connsiteY47" fmla="*/ 2120202 h 2180492"/>
              <a:gd name="connsiteX48" fmla="*/ 0 w 6229978"/>
              <a:gd name="connsiteY48" fmla="*/ 2180492 h 2180492"/>
              <a:gd name="connsiteX0" fmla="*/ 6752493 w 6752493"/>
              <a:gd name="connsiteY0" fmla="*/ 1879041 h 2140298"/>
              <a:gd name="connsiteX1" fmla="*/ 6631913 w 6752493"/>
              <a:gd name="connsiteY1" fmla="*/ 2049863 h 2140298"/>
              <a:gd name="connsiteX2" fmla="*/ 6591720 w 6752493"/>
              <a:gd name="connsiteY2" fmla="*/ 2100105 h 2140298"/>
              <a:gd name="connsiteX3" fmla="*/ 6400801 w 6752493"/>
              <a:gd name="connsiteY3" fmla="*/ 2080008 h 2140298"/>
              <a:gd name="connsiteX4" fmla="*/ 6209882 w 6752493"/>
              <a:gd name="connsiteY4" fmla="*/ 2080008 h 2140298"/>
              <a:gd name="connsiteX5" fmla="*/ 6179737 w 6752493"/>
              <a:gd name="connsiteY5" fmla="*/ 1989573 h 2140298"/>
              <a:gd name="connsiteX6" fmla="*/ 6179737 w 6752493"/>
              <a:gd name="connsiteY6" fmla="*/ 1889090 h 2140298"/>
              <a:gd name="connsiteX7" fmla="*/ 5868238 w 6752493"/>
              <a:gd name="connsiteY7" fmla="*/ 1718268 h 2140298"/>
              <a:gd name="connsiteX8" fmla="*/ 5687368 w 6752493"/>
              <a:gd name="connsiteY8" fmla="*/ 1647929 h 2140298"/>
              <a:gd name="connsiteX9" fmla="*/ 5416062 w 6752493"/>
              <a:gd name="connsiteY9" fmla="*/ 1607736 h 2140298"/>
              <a:gd name="connsiteX10" fmla="*/ 5154805 w 6752493"/>
              <a:gd name="connsiteY10" fmla="*/ 1688123 h 2140298"/>
              <a:gd name="connsiteX11" fmla="*/ 5024177 w 6752493"/>
              <a:gd name="connsiteY11" fmla="*/ 1627833 h 2140298"/>
              <a:gd name="connsiteX12" fmla="*/ 4762920 w 6752493"/>
              <a:gd name="connsiteY12" fmla="*/ 1537397 h 2140298"/>
              <a:gd name="connsiteX13" fmla="*/ 4682533 w 6752493"/>
              <a:gd name="connsiteY13" fmla="*/ 1507252 h 2140298"/>
              <a:gd name="connsiteX14" fmla="*/ 4471517 w 6752493"/>
              <a:gd name="connsiteY14" fmla="*/ 1688123 h 2140298"/>
              <a:gd name="connsiteX15" fmla="*/ 4180115 w 6752493"/>
              <a:gd name="connsiteY15" fmla="*/ 1868993 h 2140298"/>
              <a:gd name="connsiteX16" fmla="*/ 4019342 w 6752493"/>
              <a:gd name="connsiteY16" fmla="*/ 1868993 h 2140298"/>
              <a:gd name="connsiteX17" fmla="*/ 3667649 w 6752493"/>
              <a:gd name="connsiteY17" fmla="*/ 1728316 h 2140298"/>
              <a:gd name="connsiteX18" fmla="*/ 3446586 w 6752493"/>
              <a:gd name="connsiteY18" fmla="*/ 1487156 h 2140298"/>
              <a:gd name="connsiteX19" fmla="*/ 3466682 w 6752493"/>
              <a:gd name="connsiteY19" fmla="*/ 1235947 h 2140298"/>
              <a:gd name="connsiteX20" fmla="*/ 3577214 w 6752493"/>
              <a:gd name="connsiteY20" fmla="*/ 944545 h 2140298"/>
              <a:gd name="connsiteX21" fmla="*/ 3326005 w 6752493"/>
              <a:gd name="connsiteY21" fmla="*/ 592852 h 2140298"/>
              <a:gd name="connsiteX22" fmla="*/ 3125038 w 6752493"/>
              <a:gd name="connsiteY22" fmla="*/ 371789 h 2140298"/>
              <a:gd name="connsiteX23" fmla="*/ 3014506 w 6752493"/>
              <a:gd name="connsiteY23" fmla="*/ 401934 h 2140298"/>
              <a:gd name="connsiteX24" fmla="*/ 2813539 w 6752493"/>
              <a:gd name="connsiteY24" fmla="*/ 673239 h 2140298"/>
              <a:gd name="connsiteX25" fmla="*/ 2743201 w 6752493"/>
              <a:gd name="connsiteY25" fmla="*/ 673239 h 2140298"/>
              <a:gd name="connsiteX26" fmla="*/ 2532186 w 6752493"/>
              <a:gd name="connsiteY26" fmla="*/ 221063 h 2140298"/>
              <a:gd name="connsiteX27" fmla="*/ 2431702 w 6752493"/>
              <a:gd name="connsiteY27" fmla="*/ 30145 h 2140298"/>
              <a:gd name="connsiteX28" fmla="*/ 2331219 w 6752493"/>
              <a:gd name="connsiteY28" fmla="*/ 0 h 2140298"/>
              <a:gd name="connsiteX29" fmla="*/ 2080010 w 6752493"/>
              <a:gd name="connsiteY29" fmla="*/ 110532 h 2140298"/>
              <a:gd name="connsiteX30" fmla="*/ 1979526 w 6752493"/>
              <a:gd name="connsiteY30" fmla="*/ 130628 h 2140298"/>
              <a:gd name="connsiteX31" fmla="*/ 1889091 w 6752493"/>
              <a:gd name="connsiteY31" fmla="*/ 0 h 2140298"/>
              <a:gd name="connsiteX32" fmla="*/ 1758462 w 6752493"/>
              <a:gd name="connsiteY32" fmla="*/ 10048 h 2140298"/>
              <a:gd name="connsiteX33" fmla="*/ 1346480 w 6752493"/>
              <a:gd name="connsiteY33" fmla="*/ 60290 h 2140298"/>
              <a:gd name="connsiteX34" fmla="*/ 1175658 w 6752493"/>
              <a:gd name="connsiteY34" fmla="*/ 80386 h 2140298"/>
              <a:gd name="connsiteX35" fmla="*/ 974691 w 6752493"/>
              <a:gd name="connsiteY35" fmla="*/ 160773 h 2140298"/>
              <a:gd name="connsiteX36" fmla="*/ 894304 w 6752493"/>
              <a:gd name="connsiteY36" fmla="*/ 231112 h 2140298"/>
              <a:gd name="connsiteX37" fmla="*/ 864159 w 6752493"/>
              <a:gd name="connsiteY37" fmla="*/ 542611 h 2140298"/>
              <a:gd name="connsiteX38" fmla="*/ 984739 w 6752493"/>
              <a:gd name="connsiteY38" fmla="*/ 763674 h 2140298"/>
              <a:gd name="connsiteX39" fmla="*/ 1095271 w 6752493"/>
              <a:gd name="connsiteY39" fmla="*/ 984738 h 2140298"/>
              <a:gd name="connsiteX40" fmla="*/ 1276142 w 6752493"/>
              <a:gd name="connsiteY40" fmla="*/ 1014883 h 2140298"/>
              <a:gd name="connsiteX41" fmla="*/ 1276142 w 6752493"/>
              <a:gd name="connsiteY41" fmla="*/ 1115367 h 2140298"/>
              <a:gd name="connsiteX42" fmla="*/ 1205803 w 6752493"/>
              <a:gd name="connsiteY42" fmla="*/ 1256044 h 2140298"/>
              <a:gd name="connsiteX43" fmla="*/ 1145513 w 6752493"/>
              <a:gd name="connsiteY43" fmla="*/ 1396721 h 2140298"/>
              <a:gd name="connsiteX44" fmla="*/ 1125416 w 6752493"/>
              <a:gd name="connsiteY44" fmla="*/ 1607736 h 2140298"/>
              <a:gd name="connsiteX45" fmla="*/ 1095271 w 6752493"/>
              <a:gd name="connsiteY45" fmla="*/ 1828800 h 2140298"/>
              <a:gd name="connsiteX46" fmla="*/ 1055078 w 6752493"/>
              <a:gd name="connsiteY46" fmla="*/ 2039815 h 2140298"/>
              <a:gd name="connsiteX47" fmla="*/ 803869 w 6752493"/>
              <a:gd name="connsiteY47" fmla="*/ 2120202 h 2140298"/>
              <a:gd name="connsiteX48" fmla="*/ 0 w 6752493"/>
              <a:gd name="connsiteY48" fmla="*/ 2140298 h 2140298"/>
              <a:gd name="connsiteX0" fmla="*/ 6886471 w 6886471"/>
              <a:gd name="connsiteY0" fmla="*/ 1879041 h 2141973"/>
              <a:gd name="connsiteX1" fmla="*/ 6765891 w 6886471"/>
              <a:gd name="connsiteY1" fmla="*/ 2049863 h 2141973"/>
              <a:gd name="connsiteX2" fmla="*/ 6725698 w 6886471"/>
              <a:gd name="connsiteY2" fmla="*/ 2100105 h 2141973"/>
              <a:gd name="connsiteX3" fmla="*/ 6534779 w 6886471"/>
              <a:gd name="connsiteY3" fmla="*/ 2080008 h 2141973"/>
              <a:gd name="connsiteX4" fmla="*/ 6343860 w 6886471"/>
              <a:gd name="connsiteY4" fmla="*/ 2080008 h 2141973"/>
              <a:gd name="connsiteX5" fmla="*/ 6313715 w 6886471"/>
              <a:gd name="connsiteY5" fmla="*/ 1989573 h 2141973"/>
              <a:gd name="connsiteX6" fmla="*/ 6313715 w 6886471"/>
              <a:gd name="connsiteY6" fmla="*/ 1889090 h 2141973"/>
              <a:gd name="connsiteX7" fmla="*/ 6002216 w 6886471"/>
              <a:gd name="connsiteY7" fmla="*/ 1718268 h 2141973"/>
              <a:gd name="connsiteX8" fmla="*/ 5821346 w 6886471"/>
              <a:gd name="connsiteY8" fmla="*/ 1647929 h 2141973"/>
              <a:gd name="connsiteX9" fmla="*/ 5550040 w 6886471"/>
              <a:gd name="connsiteY9" fmla="*/ 1607736 h 2141973"/>
              <a:gd name="connsiteX10" fmla="*/ 5288783 w 6886471"/>
              <a:gd name="connsiteY10" fmla="*/ 1688123 h 2141973"/>
              <a:gd name="connsiteX11" fmla="*/ 5158155 w 6886471"/>
              <a:gd name="connsiteY11" fmla="*/ 1627833 h 2141973"/>
              <a:gd name="connsiteX12" fmla="*/ 4896898 w 6886471"/>
              <a:gd name="connsiteY12" fmla="*/ 1537397 h 2141973"/>
              <a:gd name="connsiteX13" fmla="*/ 4816511 w 6886471"/>
              <a:gd name="connsiteY13" fmla="*/ 1507252 h 2141973"/>
              <a:gd name="connsiteX14" fmla="*/ 4605495 w 6886471"/>
              <a:gd name="connsiteY14" fmla="*/ 1688123 h 2141973"/>
              <a:gd name="connsiteX15" fmla="*/ 4314093 w 6886471"/>
              <a:gd name="connsiteY15" fmla="*/ 1868993 h 2141973"/>
              <a:gd name="connsiteX16" fmla="*/ 4153320 w 6886471"/>
              <a:gd name="connsiteY16" fmla="*/ 1868993 h 2141973"/>
              <a:gd name="connsiteX17" fmla="*/ 3801627 w 6886471"/>
              <a:gd name="connsiteY17" fmla="*/ 1728316 h 2141973"/>
              <a:gd name="connsiteX18" fmla="*/ 3580564 w 6886471"/>
              <a:gd name="connsiteY18" fmla="*/ 1487156 h 2141973"/>
              <a:gd name="connsiteX19" fmla="*/ 3600660 w 6886471"/>
              <a:gd name="connsiteY19" fmla="*/ 1235947 h 2141973"/>
              <a:gd name="connsiteX20" fmla="*/ 3711192 w 6886471"/>
              <a:gd name="connsiteY20" fmla="*/ 944545 h 2141973"/>
              <a:gd name="connsiteX21" fmla="*/ 3459983 w 6886471"/>
              <a:gd name="connsiteY21" fmla="*/ 592852 h 2141973"/>
              <a:gd name="connsiteX22" fmla="*/ 3259016 w 6886471"/>
              <a:gd name="connsiteY22" fmla="*/ 371789 h 2141973"/>
              <a:gd name="connsiteX23" fmla="*/ 3148484 w 6886471"/>
              <a:gd name="connsiteY23" fmla="*/ 401934 h 2141973"/>
              <a:gd name="connsiteX24" fmla="*/ 2947517 w 6886471"/>
              <a:gd name="connsiteY24" fmla="*/ 673239 h 2141973"/>
              <a:gd name="connsiteX25" fmla="*/ 2877179 w 6886471"/>
              <a:gd name="connsiteY25" fmla="*/ 673239 h 2141973"/>
              <a:gd name="connsiteX26" fmla="*/ 2666164 w 6886471"/>
              <a:gd name="connsiteY26" fmla="*/ 221063 h 2141973"/>
              <a:gd name="connsiteX27" fmla="*/ 2565680 w 6886471"/>
              <a:gd name="connsiteY27" fmla="*/ 30145 h 2141973"/>
              <a:gd name="connsiteX28" fmla="*/ 2465197 w 6886471"/>
              <a:gd name="connsiteY28" fmla="*/ 0 h 2141973"/>
              <a:gd name="connsiteX29" fmla="*/ 2213988 w 6886471"/>
              <a:gd name="connsiteY29" fmla="*/ 110532 h 2141973"/>
              <a:gd name="connsiteX30" fmla="*/ 2113504 w 6886471"/>
              <a:gd name="connsiteY30" fmla="*/ 130628 h 2141973"/>
              <a:gd name="connsiteX31" fmla="*/ 2023069 w 6886471"/>
              <a:gd name="connsiteY31" fmla="*/ 0 h 2141973"/>
              <a:gd name="connsiteX32" fmla="*/ 1892440 w 6886471"/>
              <a:gd name="connsiteY32" fmla="*/ 10048 h 2141973"/>
              <a:gd name="connsiteX33" fmla="*/ 1480458 w 6886471"/>
              <a:gd name="connsiteY33" fmla="*/ 60290 h 2141973"/>
              <a:gd name="connsiteX34" fmla="*/ 1309636 w 6886471"/>
              <a:gd name="connsiteY34" fmla="*/ 80386 h 2141973"/>
              <a:gd name="connsiteX35" fmla="*/ 1108669 w 6886471"/>
              <a:gd name="connsiteY35" fmla="*/ 160773 h 2141973"/>
              <a:gd name="connsiteX36" fmla="*/ 1028282 w 6886471"/>
              <a:gd name="connsiteY36" fmla="*/ 231112 h 2141973"/>
              <a:gd name="connsiteX37" fmla="*/ 998137 w 6886471"/>
              <a:gd name="connsiteY37" fmla="*/ 542611 h 2141973"/>
              <a:gd name="connsiteX38" fmla="*/ 1118717 w 6886471"/>
              <a:gd name="connsiteY38" fmla="*/ 763674 h 2141973"/>
              <a:gd name="connsiteX39" fmla="*/ 1229249 w 6886471"/>
              <a:gd name="connsiteY39" fmla="*/ 984738 h 2141973"/>
              <a:gd name="connsiteX40" fmla="*/ 1410120 w 6886471"/>
              <a:gd name="connsiteY40" fmla="*/ 1014883 h 2141973"/>
              <a:gd name="connsiteX41" fmla="*/ 1410120 w 6886471"/>
              <a:gd name="connsiteY41" fmla="*/ 1115367 h 2141973"/>
              <a:gd name="connsiteX42" fmla="*/ 1339781 w 6886471"/>
              <a:gd name="connsiteY42" fmla="*/ 1256044 h 2141973"/>
              <a:gd name="connsiteX43" fmla="*/ 1279491 w 6886471"/>
              <a:gd name="connsiteY43" fmla="*/ 1396721 h 2141973"/>
              <a:gd name="connsiteX44" fmla="*/ 1259394 w 6886471"/>
              <a:gd name="connsiteY44" fmla="*/ 1607736 h 2141973"/>
              <a:gd name="connsiteX45" fmla="*/ 1229249 w 6886471"/>
              <a:gd name="connsiteY45" fmla="*/ 1828800 h 2141973"/>
              <a:gd name="connsiteX46" fmla="*/ 1189056 w 6886471"/>
              <a:gd name="connsiteY46" fmla="*/ 2039815 h 2141973"/>
              <a:gd name="connsiteX47" fmla="*/ 937847 w 6886471"/>
              <a:gd name="connsiteY47" fmla="*/ 2120202 h 2141973"/>
              <a:gd name="connsiteX48" fmla="*/ 133978 w 6886471"/>
              <a:gd name="connsiteY48" fmla="*/ 2140298 h 2141973"/>
              <a:gd name="connsiteX49" fmla="*/ 133982 w 6886471"/>
              <a:gd name="connsiteY49" fmla="*/ 2130250 h 2141973"/>
              <a:gd name="connsiteX0" fmla="*/ 6886471 w 6886471"/>
              <a:gd name="connsiteY0" fmla="*/ 1879041 h 2152440"/>
              <a:gd name="connsiteX1" fmla="*/ 6765891 w 6886471"/>
              <a:gd name="connsiteY1" fmla="*/ 2049863 h 2152440"/>
              <a:gd name="connsiteX2" fmla="*/ 6725698 w 6886471"/>
              <a:gd name="connsiteY2" fmla="*/ 2100105 h 2152440"/>
              <a:gd name="connsiteX3" fmla="*/ 6534779 w 6886471"/>
              <a:gd name="connsiteY3" fmla="*/ 2080008 h 2152440"/>
              <a:gd name="connsiteX4" fmla="*/ 6343860 w 6886471"/>
              <a:gd name="connsiteY4" fmla="*/ 2080008 h 2152440"/>
              <a:gd name="connsiteX5" fmla="*/ 6313715 w 6886471"/>
              <a:gd name="connsiteY5" fmla="*/ 1989573 h 2152440"/>
              <a:gd name="connsiteX6" fmla="*/ 6313715 w 6886471"/>
              <a:gd name="connsiteY6" fmla="*/ 1889090 h 2152440"/>
              <a:gd name="connsiteX7" fmla="*/ 6002216 w 6886471"/>
              <a:gd name="connsiteY7" fmla="*/ 1718268 h 2152440"/>
              <a:gd name="connsiteX8" fmla="*/ 5821346 w 6886471"/>
              <a:gd name="connsiteY8" fmla="*/ 1647929 h 2152440"/>
              <a:gd name="connsiteX9" fmla="*/ 5550040 w 6886471"/>
              <a:gd name="connsiteY9" fmla="*/ 1607736 h 2152440"/>
              <a:gd name="connsiteX10" fmla="*/ 5288783 w 6886471"/>
              <a:gd name="connsiteY10" fmla="*/ 1688123 h 2152440"/>
              <a:gd name="connsiteX11" fmla="*/ 5158155 w 6886471"/>
              <a:gd name="connsiteY11" fmla="*/ 1627833 h 2152440"/>
              <a:gd name="connsiteX12" fmla="*/ 4896898 w 6886471"/>
              <a:gd name="connsiteY12" fmla="*/ 1537397 h 2152440"/>
              <a:gd name="connsiteX13" fmla="*/ 4816511 w 6886471"/>
              <a:gd name="connsiteY13" fmla="*/ 1507252 h 2152440"/>
              <a:gd name="connsiteX14" fmla="*/ 4605495 w 6886471"/>
              <a:gd name="connsiteY14" fmla="*/ 1688123 h 2152440"/>
              <a:gd name="connsiteX15" fmla="*/ 4314093 w 6886471"/>
              <a:gd name="connsiteY15" fmla="*/ 1868993 h 2152440"/>
              <a:gd name="connsiteX16" fmla="*/ 4153320 w 6886471"/>
              <a:gd name="connsiteY16" fmla="*/ 1868993 h 2152440"/>
              <a:gd name="connsiteX17" fmla="*/ 3801627 w 6886471"/>
              <a:gd name="connsiteY17" fmla="*/ 1728316 h 2152440"/>
              <a:gd name="connsiteX18" fmla="*/ 3580564 w 6886471"/>
              <a:gd name="connsiteY18" fmla="*/ 1487156 h 2152440"/>
              <a:gd name="connsiteX19" fmla="*/ 3600660 w 6886471"/>
              <a:gd name="connsiteY19" fmla="*/ 1235947 h 2152440"/>
              <a:gd name="connsiteX20" fmla="*/ 3711192 w 6886471"/>
              <a:gd name="connsiteY20" fmla="*/ 944545 h 2152440"/>
              <a:gd name="connsiteX21" fmla="*/ 3459983 w 6886471"/>
              <a:gd name="connsiteY21" fmla="*/ 592852 h 2152440"/>
              <a:gd name="connsiteX22" fmla="*/ 3259016 w 6886471"/>
              <a:gd name="connsiteY22" fmla="*/ 371789 h 2152440"/>
              <a:gd name="connsiteX23" fmla="*/ 3148484 w 6886471"/>
              <a:gd name="connsiteY23" fmla="*/ 401934 h 2152440"/>
              <a:gd name="connsiteX24" fmla="*/ 2947517 w 6886471"/>
              <a:gd name="connsiteY24" fmla="*/ 673239 h 2152440"/>
              <a:gd name="connsiteX25" fmla="*/ 2877179 w 6886471"/>
              <a:gd name="connsiteY25" fmla="*/ 673239 h 2152440"/>
              <a:gd name="connsiteX26" fmla="*/ 2666164 w 6886471"/>
              <a:gd name="connsiteY26" fmla="*/ 221063 h 2152440"/>
              <a:gd name="connsiteX27" fmla="*/ 2565680 w 6886471"/>
              <a:gd name="connsiteY27" fmla="*/ 30145 h 2152440"/>
              <a:gd name="connsiteX28" fmla="*/ 2465197 w 6886471"/>
              <a:gd name="connsiteY28" fmla="*/ 0 h 2152440"/>
              <a:gd name="connsiteX29" fmla="*/ 2213988 w 6886471"/>
              <a:gd name="connsiteY29" fmla="*/ 110532 h 2152440"/>
              <a:gd name="connsiteX30" fmla="*/ 2113504 w 6886471"/>
              <a:gd name="connsiteY30" fmla="*/ 130628 h 2152440"/>
              <a:gd name="connsiteX31" fmla="*/ 2023069 w 6886471"/>
              <a:gd name="connsiteY31" fmla="*/ 0 h 2152440"/>
              <a:gd name="connsiteX32" fmla="*/ 1892440 w 6886471"/>
              <a:gd name="connsiteY32" fmla="*/ 10048 h 2152440"/>
              <a:gd name="connsiteX33" fmla="*/ 1480458 w 6886471"/>
              <a:gd name="connsiteY33" fmla="*/ 60290 h 2152440"/>
              <a:gd name="connsiteX34" fmla="*/ 1309636 w 6886471"/>
              <a:gd name="connsiteY34" fmla="*/ 80386 h 2152440"/>
              <a:gd name="connsiteX35" fmla="*/ 1108669 w 6886471"/>
              <a:gd name="connsiteY35" fmla="*/ 160773 h 2152440"/>
              <a:gd name="connsiteX36" fmla="*/ 1028282 w 6886471"/>
              <a:gd name="connsiteY36" fmla="*/ 231112 h 2152440"/>
              <a:gd name="connsiteX37" fmla="*/ 998137 w 6886471"/>
              <a:gd name="connsiteY37" fmla="*/ 542611 h 2152440"/>
              <a:gd name="connsiteX38" fmla="*/ 1118717 w 6886471"/>
              <a:gd name="connsiteY38" fmla="*/ 763674 h 2152440"/>
              <a:gd name="connsiteX39" fmla="*/ 1229249 w 6886471"/>
              <a:gd name="connsiteY39" fmla="*/ 984738 h 2152440"/>
              <a:gd name="connsiteX40" fmla="*/ 1410120 w 6886471"/>
              <a:gd name="connsiteY40" fmla="*/ 1014883 h 2152440"/>
              <a:gd name="connsiteX41" fmla="*/ 1410120 w 6886471"/>
              <a:gd name="connsiteY41" fmla="*/ 1115367 h 2152440"/>
              <a:gd name="connsiteX42" fmla="*/ 1339781 w 6886471"/>
              <a:gd name="connsiteY42" fmla="*/ 1256044 h 2152440"/>
              <a:gd name="connsiteX43" fmla="*/ 1279491 w 6886471"/>
              <a:gd name="connsiteY43" fmla="*/ 1396721 h 2152440"/>
              <a:gd name="connsiteX44" fmla="*/ 1259394 w 6886471"/>
              <a:gd name="connsiteY44" fmla="*/ 1607736 h 2152440"/>
              <a:gd name="connsiteX45" fmla="*/ 1229249 w 6886471"/>
              <a:gd name="connsiteY45" fmla="*/ 1828800 h 2152440"/>
              <a:gd name="connsiteX46" fmla="*/ 1189056 w 6886471"/>
              <a:gd name="connsiteY46" fmla="*/ 2039815 h 2152440"/>
              <a:gd name="connsiteX47" fmla="*/ 937847 w 6886471"/>
              <a:gd name="connsiteY47" fmla="*/ 2120202 h 2152440"/>
              <a:gd name="connsiteX48" fmla="*/ 133978 w 6886471"/>
              <a:gd name="connsiteY48" fmla="*/ 2140298 h 2152440"/>
              <a:gd name="connsiteX49" fmla="*/ 314852 w 6886471"/>
              <a:gd name="connsiteY49" fmla="*/ 2150347 h 2152440"/>
              <a:gd name="connsiteX0" fmla="*/ 6856326 w 6856326"/>
              <a:gd name="connsiteY0" fmla="*/ 1879041 h 2152440"/>
              <a:gd name="connsiteX1" fmla="*/ 6735746 w 6856326"/>
              <a:gd name="connsiteY1" fmla="*/ 2049863 h 2152440"/>
              <a:gd name="connsiteX2" fmla="*/ 6695553 w 6856326"/>
              <a:gd name="connsiteY2" fmla="*/ 2100105 h 2152440"/>
              <a:gd name="connsiteX3" fmla="*/ 6504634 w 6856326"/>
              <a:gd name="connsiteY3" fmla="*/ 2080008 h 2152440"/>
              <a:gd name="connsiteX4" fmla="*/ 6313715 w 6856326"/>
              <a:gd name="connsiteY4" fmla="*/ 2080008 h 2152440"/>
              <a:gd name="connsiteX5" fmla="*/ 6283570 w 6856326"/>
              <a:gd name="connsiteY5" fmla="*/ 1989573 h 2152440"/>
              <a:gd name="connsiteX6" fmla="*/ 6283570 w 6856326"/>
              <a:gd name="connsiteY6" fmla="*/ 1889090 h 2152440"/>
              <a:gd name="connsiteX7" fmla="*/ 5972071 w 6856326"/>
              <a:gd name="connsiteY7" fmla="*/ 1718268 h 2152440"/>
              <a:gd name="connsiteX8" fmla="*/ 5791201 w 6856326"/>
              <a:gd name="connsiteY8" fmla="*/ 1647929 h 2152440"/>
              <a:gd name="connsiteX9" fmla="*/ 5519895 w 6856326"/>
              <a:gd name="connsiteY9" fmla="*/ 1607736 h 2152440"/>
              <a:gd name="connsiteX10" fmla="*/ 5258638 w 6856326"/>
              <a:gd name="connsiteY10" fmla="*/ 1688123 h 2152440"/>
              <a:gd name="connsiteX11" fmla="*/ 5128010 w 6856326"/>
              <a:gd name="connsiteY11" fmla="*/ 1627833 h 2152440"/>
              <a:gd name="connsiteX12" fmla="*/ 4866753 w 6856326"/>
              <a:gd name="connsiteY12" fmla="*/ 1537397 h 2152440"/>
              <a:gd name="connsiteX13" fmla="*/ 4786366 w 6856326"/>
              <a:gd name="connsiteY13" fmla="*/ 1507252 h 2152440"/>
              <a:gd name="connsiteX14" fmla="*/ 4575350 w 6856326"/>
              <a:gd name="connsiteY14" fmla="*/ 1688123 h 2152440"/>
              <a:gd name="connsiteX15" fmla="*/ 4283948 w 6856326"/>
              <a:gd name="connsiteY15" fmla="*/ 1868993 h 2152440"/>
              <a:gd name="connsiteX16" fmla="*/ 4123175 w 6856326"/>
              <a:gd name="connsiteY16" fmla="*/ 1868993 h 2152440"/>
              <a:gd name="connsiteX17" fmla="*/ 3771482 w 6856326"/>
              <a:gd name="connsiteY17" fmla="*/ 1728316 h 2152440"/>
              <a:gd name="connsiteX18" fmla="*/ 3550419 w 6856326"/>
              <a:gd name="connsiteY18" fmla="*/ 1487156 h 2152440"/>
              <a:gd name="connsiteX19" fmla="*/ 3570515 w 6856326"/>
              <a:gd name="connsiteY19" fmla="*/ 1235947 h 2152440"/>
              <a:gd name="connsiteX20" fmla="*/ 3681047 w 6856326"/>
              <a:gd name="connsiteY20" fmla="*/ 944545 h 2152440"/>
              <a:gd name="connsiteX21" fmla="*/ 3429838 w 6856326"/>
              <a:gd name="connsiteY21" fmla="*/ 592852 h 2152440"/>
              <a:gd name="connsiteX22" fmla="*/ 3228871 w 6856326"/>
              <a:gd name="connsiteY22" fmla="*/ 371789 h 2152440"/>
              <a:gd name="connsiteX23" fmla="*/ 3118339 w 6856326"/>
              <a:gd name="connsiteY23" fmla="*/ 401934 h 2152440"/>
              <a:gd name="connsiteX24" fmla="*/ 2917372 w 6856326"/>
              <a:gd name="connsiteY24" fmla="*/ 673239 h 2152440"/>
              <a:gd name="connsiteX25" fmla="*/ 2847034 w 6856326"/>
              <a:gd name="connsiteY25" fmla="*/ 673239 h 2152440"/>
              <a:gd name="connsiteX26" fmla="*/ 2636019 w 6856326"/>
              <a:gd name="connsiteY26" fmla="*/ 221063 h 2152440"/>
              <a:gd name="connsiteX27" fmla="*/ 2535535 w 6856326"/>
              <a:gd name="connsiteY27" fmla="*/ 30145 h 2152440"/>
              <a:gd name="connsiteX28" fmla="*/ 2435052 w 6856326"/>
              <a:gd name="connsiteY28" fmla="*/ 0 h 2152440"/>
              <a:gd name="connsiteX29" fmla="*/ 2183843 w 6856326"/>
              <a:gd name="connsiteY29" fmla="*/ 110532 h 2152440"/>
              <a:gd name="connsiteX30" fmla="*/ 2083359 w 6856326"/>
              <a:gd name="connsiteY30" fmla="*/ 130628 h 2152440"/>
              <a:gd name="connsiteX31" fmla="*/ 1992924 w 6856326"/>
              <a:gd name="connsiteY31" fmla="*/ 0 h 2152440"/>
              <a:gd name="connsiteX32" fmla="*/ 1862295 w 6856326"/>
              <a:gd name="connsiteY32" fmla="*/ 10048 h 2152440"/>
              <a:gd name="connsiteX33" fmla="*/ 1450313 w 6856326"/>
              <a:gd name="connsiteY33" fmla="*/ 60290 h 2152440"/>
              <a:gd name="connsiteX34" fmla="*/ 1279491 w 6856326"/>
              <a:gd name="connsiteY34" fmla="*/ 80386 h 2152440"/>
              <a:gd name="connsiteX35" fmla="*/ 1078524 w 6856326"/>
              <a:gd name="connsiteY35" fmla="*/ 160773 h 2152440"/>
              <a:gd name="connsiteX36" fmla="*/ 998137 w 6856326"/>
              <a:gd name="connsiteY36" fmla="*/ 231112 h 2152440"/>
              <a:gd name="connsiteX37" fmla="*/ 967992 w 6856326"/>
              <a:gd name="connsiteY37" fmla="*/ 542611 h 2152440"/>
              <a:gd name="connsiteX38" fmla="*/ 1088572 w 6856326"/>
              <a:gd name="connsiteY38" fmla="*/ 763674 h 2152440"/>
              <a:gd name="connsiteX39" fmla="*/ 1199104 w 6856326"/>
              <a:gd name="connsiteY39" fmla="*/ 984738 h 2152440"/>
              <a:gd name="connsiteX40" fmla="*/ 1379975 w 6856326"/>
              <a:gd name="connsiteY40" fmla="*/ 1014883 h 2152440"/>
              <a:gd name="connsiteX41" fmla="*/ 1379975 w 6856326"/>
              <a:gd name="connsiteY41" fmla="*/ 1115367 h 2152440"/>
              <a:gd name="connsiteX42" fmla="*/ 1309636 w 6856326"/>
              <a:gd name="connsiteY42" fmla="*/ 1256044 h 2152440"/>
              <a:gd name="connsiteX43" fmla="*/ 1249346 w 6856326"/>
              <a:gd name="connsiteY43" fmla="*/ 1396721 h 2152440"/>
              <a:gd name="connsiteX44" fmla="*/ 1229249 w 6856326"/>
              <a:gd name="connsiteY44" fmla="*/ 1607736 h 2152440"/>
              <a:gd name="connsiteX45" fmla="*/ 1199104 w 6856326"/>
              <a:gd name="connsiteY45" fmla="*/ 1828800 h 2152440"/>
              <a:gd name="connsiteX46" fmla="*/ 1158911 w 6856326"/>
              <a:gd name="connsiteY46" fmla="*/ 2039815 h 2152440"/>
              <a:gd name="connsiteX47" fmla="*/ 907702 w 6856326"/>
              <a:gd name="connsiteY47" fmla="*/ 2120202 h 2152440"/>
              <a:gd name="connsiteX48" fmla="*/ 133978 w 6856326"/>
              <a:gd name="connsiteY48" fmla="*/ 1798654 h 2152440"/>
              <a:gd name="connsiteX49" fmla="*/ 284707 w 6856326"/>
              <a:gd name="connsiteY49" fmla="*/ 2150347 h 2152440"/>
              <a:gd name="connsiteX0" fmla="*/ 6856326 w 6856326"/>
              <a:gd name="connsiteY0" fmla="*/ 1879041 h 2120202"/>
              <a:gd name="connsiteX1" fmla="*/ 6735746 w 6856326"/>
              <a:gd name="connsiteY1" fmla="*/ 2049863 h 2120202"/>
              <a:gd name="connsiteX2" fmla="*/ 6695553 w 6856326"/>
              <a:gd name="connsiteY2" fmla="*/ 2100105 h 2120202"/>
              <a:gd name="connsiteX3" fmla="*/ 6504634 w 6856326"/>
              <a:gd name="connsiteY3" fmla="*/ 2080008 h 2120202"/>
              <a:gd name="connsiteX4" fmla="*/ 6313715 w 6856326"/>
              <a:gd name="connsiteY4" fmla="*/ 2080008 h 2120202"/>
              <a:gd name="connsiteX5" fmla="*/ 6283570 w 6856326"/>
              <a:gd name="connsiteY5" fmla="*/ 1989573 h 2120202"/>
              <a:gd name="connsiteX6" fmla="*/ 6283570 w 6856326"/>
              <a:gd name="connsiteY6" fmla="*/ 1889090 h 2120202"/>
              <a:gd name="connsiteX7" fmla="*/ 5972071 w 6856326"/>
              <a:gd name="connsiteY7" fmla="*/ 1718268 h 2120202"/>
              <a:gd name="connsiteX8" fmla="*/ 5791201 w 6856326"/>
              <a:gd name="connsiteY8" fmla="*/ 1647929 h 2120202"/>
              <a:gd name="connsiteX9" fmla="*/ 5519895 w 6856326"/>
              <a:gd name="connsiteY9" fmla="*/ 1607736 h 2120202"/>
              <a:gd name="connsiteX10" fmla="*/ 5258638 w 6856326"/>
              <a:gd name="connsiteY10" fmla="*/ 1688123 h 2120202"/>
              <a:gd name="connsiteX11" fmla="*/ 5128010 w 6856326"/>
              <a:gd name="connsiteY11" fmla="*/ 1627833 h 2120202"/>
              <a:gd name="connsiteX12" fmla="*/ 4866753 w 6856326"/>
              <a:gd name="connsiteY12" fmla="*/ 1537397 h 2120202"/>
              <a:gd name="connsiteX13" fmla="*/ 4786366 w 6856326"/>
              <a:gd name="connsiteY13" fmla="*/ 1507252 h 2120202"/>
              <a:gd name="connsiteX14" fmla="*/ 4575350 w 6856326"/>
              <a:gd name="connsiteY14" fmla="*/ 1688123 h 2120202"/>
              <a:gd name="connsiteX15" fmla="*/ 4283948 w 6856326"/>
              <a:gd name="connsiteY15" fmla="*/ 1868993 h 2120202"/>
              <a:gd name="connsiteX16" fmla="*/ 4123175 w 6856326"/>
              <a:gd name="connsiteY16" fmla="*/ 1868993 h 2120202"/>
              <a:gd name="connsiteX17" fmla="*/ 3771482 w 6856326"/>
              <a:gd name="connsiteY17" fmla="*/ 1728316 h 2120202"/>
              <a:gd name="connsiteX18" fmla="*/ 3550419 w 6856326"/>
              <a:gd name="connsiteY18" fmla="*/ 1487156 h 2120202"/>
              <a:gd name="connsiteX19" fmla="*/ 3570515 w 6856326"/>
              <a:gd name="connsiteY19" fmla="*/ 1235947 h 2120202"/>
              <a:gd name="connsiteX20" fmla="*/ 3681047 w 6856326"/>
              <a:gd name="connsiteY20" fmla="*/ 944545 h 2120202"/>
              <a:gd name="connsiteX21" fmla="*/ 3429838 w 6856326"/>
              <a:gd name="connsiteY21" fmla="*/ 592852 h 2120202"/>
              <a:gd name="connsiteX22" fmla="*/ 3228871 w 6856326"/>
              <a:gd name="connsiteY22" fmla="*/ 371789 h 2120202"/>
              <a:gd name="connsiteX23" fmla="*/ 3118339 w 6856326"/>
              <a:gd name="connsiteY23" fmla="*/ 401934 h 2120202"/>
              <a:gd name="connsiteX24" fmla="*/ 2917372 w 6856326"/>
              <a:gd name="connsiteY24" fmla="*/ 673239 h 2120202"/>
              <a:gd name="connsiteX25" fmla="*/ 2847034 w 6856326"/>
              <a:gd name="connsiteY25" fmla="*/ 673239 h 2120202"/>
              <a:gd name="connsiteX26" fmla="*/ 2636019 w 6856326"/>
              <a:gd name="connsiteY26" fmla="*/ 221063 h 2120202"/>
              <a:gd name="connsiteX27" fmla="*/ 2535535 w 6856326"/>
              <a:gd name="connsiteY27" fmla="*/ 30145 h 2120202"/>
              <a:gd name="connsiteX28" fmla="*/ 2435052 w 6856326"/>
              <a:gd name="connsiteY28" fmla="*/ 0 h 2120202"/>
              <a:gd name="connsiteX29" fmla="*/ 2183843 w 6856326"/>
              <a:gd name="connsiteY29" fmla="*/ 110532 h 2120202"/>
              <a:gd name="connsiteX30" fmla="*/ 2083359 w 6856326"/>
              <a:gd name="connsiteY30" fmla="*/ 130628 h 2120202"/>
              <a:gd name="connsiteX31" fmla="*/ 1992924 w 6856326"/>
              <a:gd name="connsiteY31" fmla="*/ 0 h 2120202"/>
              <a:gd name="connsiteX32" fmla="*/ 1862295 w 6856326"/>
              <a:gd name="connsiteY32" fmla="*/ 10048 h 2120202"/>
              <a:gd name="connsiteX33" fmla="*/ 1450313 w 6856326"/>
              <a:gd name="connsiteY33" fmla="*/ 60290 h 2120202"/>
              <a:gd name="connsiteX34" fmla="*/ 1279491 w 6856326"/>
              <a:gd name="connsiteY34" fmla="*/ 80386 h 2120202"/>
              <a:gd name="connsiteX35" fmla="*/ 1078524 w 6856326"/>
              <a:gd name="connsiteY35" fmla="*/ 160773 h 2120202"/>
              <a:gd name="connsiteX36" fmla="*/ 998137 w 6856326"/>
              <a:gd name="connsiteY36" fmla="*/ 231112 h 2120202"/>
              <a:gd name="connsiteX37" fmla="*/ 967992 w 6856326"/>
              <a:gd name="connsiteY37" fmla="*/ 542611 h 2120202"/>
              <a:gd name="connsiteX38" fmla="*/ 1088572 w 6856326"/>
              <a:gd name="connsiteY38" fmla="*/ 763674 h 2120202"/>
              <a:gd name="connsiteX39" fmla="*/ 1199104 w 6856326"/>
              <a:gd name="connsiteY39" fmla="*/ 984738 h 2120202"/>
              <a:gd name="connsiteX40" fmla="*/ 1379975 w 6856326"/>
              <a:gd name="connsiteY40" fmla="*/ 1014883 h 2120202"/>
              <a:gd name="connsiteX41" fmla="*/ 1379975 w 6856326"/>
              <a:gd name="connsiteY41" fmla="*/ 1115367 h 2120202"/>
              <a:gd name="connsiteX42" fmla="*/ 1309636 w 6856326"/>
              <a:gd name="connsiteY42" fmla="*/ 1256044 h 2120202"/>
              <a:gd name="connsiteX43" fmla="*/ 1249346 w 6856326"/>
              <a:gd name="connsiteY43" fmla="*/ 1396721 h 2120202"/>
              <a:gd name="connsiteX44" fmla="*/ 1229249 w 6856326"/>
              <a:gd name="connsiteY44" fmla="*/ 1607736 h 2120202"/>
              <a:gd name="connsiteX45" fmla="*/ 1199104 w 6856326"/>
              <a:gd name="connsiteY45" fmla="*/ 1828800 h 2120202"/>
              <a:gd name="connsiteX46" fmla="*/ 1158911 w 6856326"/>
              <a:gd name="connsiteY46" fmla="*/ 2039815 h 2120202"/>
              <a:gd name="connsiteX47" fmla="*/ 907702 w 6856326"/>
              <a:gd name="connsiteY47" fmla="*/ 2120202 h 2120202"/>
              <a:gd name="connsiteX48" fmla="*/ 133978 w 6856326"/>
              <a:gd name="connsiteY48" fmla="*/ 1798654 h 2120202"/>
              <a:gd name="connsiteX49" fmla="*/ 83740 w 6856326"/>
              <a:gd name="connsiteY49" fmla="*/ 110531 h 2120202"/>
              <a:gd name="connsiteX0" fmla="*/ 6886471 w 6886471"/>
              <a:gd name="connsiteY0" fmla="*/ 1879041 h 2282649"/>
              <a:gd name="connsiteX1" fmla="*/ 6765891 w 6886471"/>
              <a:gd name="connsiteY1" fmla="*/ 2049863 h 2282649"/>
              <a:gd name="connsiteX2" fmla="*/ 6725698 w 6886471"/>
              <a:gd name="connsiteY2" fmla="*/ 2100105 h 2282649"/>
              <a:gd name="connsiteX3" fmla="*/ 6534779 w 6886471"/>
              <a:gd name="connsiteY3" fmla="*/ 2080008 h 2282649"/>
              <a:gd name="connsiteX4" fmla="*/ 6343860 w 6886471"/>
              <a:gd name="connsiteY4" fmla="*/ 2080008 h 2282649"/>
              <a:gd name="connsiteX5" fmla="*/ 6313715 w 6886471"/>
              <a:gd name="connsiteY5" fmla="*/ 1989573 h 2282649"/>
              <a:gd name="connsiteX6" fmla="*/ 6313715 w 6886471"/>
              <a:gd name="connsiteY6" fmla="*/ 1889090 h 2282649"/>
              <a:gd name="connsiteX7" fmla="*/ 6002216 w 6886471"/>
              <a:gd name="connsiteY7" fmla="*/ 1718268 h 2282649"/>
              <a:gd name="connsiteX8" fmla="*/ 5821346 w 6886471"/>
              <a:gd name="connsiteY8" fmla="*/ 1647929 h 2282649"/>
              <a:gd name="connsiteX9" fmla="*/ 5550040 w 6886471"/>
              <a:gd name="connsiteY9" fmla="*/ 1607736 h 2282649"/>
              <a:gd name="connsiteX10" fmla="*/ 5288783 w 6886471"/>
              <a:gd name="connsiteY10" fmla="*/ 1688123 h 2282649"/>
              <a:gd name="connsiteX11" fmla="*/ 5158155 w 6886471"/>
              <a:gd name="connsiteY11" fmla="*/ 1627833 h 2282649"/>
              <a:gd name="connsiteX12" fmla="*/ 4896898 w 6886471"/>
              <a:gd name="connsiteY12" fmla="*/ 1537397 h 2282649"/>
              <a:gd name="connsiteX13" fmla="*/ 4816511 w 6886471"/>
              <a:gd name="connsiteY13" fmla="*/ 1507252 h 2282649"/>
              <a:gd name="connsiteX14" fmla="*/ 4605495 w 6886471"/>
              <a:gd name="connsiteY14" fmla="*/ 1688123 h 2282649"/>
              <a:gd name="connsiteX15" fmla="*/ 4314093 w 6886471"/>
              <a:gd name="connsiteY15" fmla="*/ 1868993 h 2282649"/>
              <a:gd name="connsiteX16" fmla="*/ 4153320 w 6886471"/>
              <a:gd name="connsiteY16" fmla="*/ 1868993 h 2282649"/>
              <a:gd name="connsiteX17" fmla="*/ 3801627 w 6886471"/>
              <a:gd name="connsiteY17" fmla="*/ 1728316 h 2282649"/>
              <a:gd name="connsiteX18" fmla="*/ 3580564 w 6886471"/>
              <a:gd name="connsiteY18" fmla="*/ 1487156 h 2282649"/>
              <a:gd name="connsiteX19" fmla="*/ 3600660 w 6886471"/>
              <a:gd name="connsiteY19" fmla="*/ 1235947 h 2282649"/>
              <a:gd name="connsiteX20" fmla="*/ 3711192 w 6886471"/>
              <a:gd name="connsiteY20" fmla="*/ 944545 h 2282649"/>
              <a:gd name="connsiteX21" fmla="*/ 3459983 w 6886471"/>
              <a:gd name="connsiteY21" fmla="*/ 592852 h 2282649"/>
              <a:gd name="connsiteX22" fmla="*/ 3259016 w 6886471"/>
              <a:gd name="connsiteY22" fmla="*/ 371789 h 2282649"/>
              <a:gd name="connsiteX23" fmla="*/ 3148484 w 6886471"/>
              <a:gd name="connsiteY23" fmla="*/ 401934 h 2282649"/>
              <a:gd name="connsiteX24" fmla="*/ 2947517 w 6886471"/>
              <a:gd name="connsiteY24" fmla="*/ 673239 h 2282649"/>
              <a:gd name="connsiteX25" fmla="*/ 2877179 w 6886471"/>
              <a:gd name="connsiteY25" fmla="*/ 673239 h 2282649"/>
              <a:gd name="connsiteX26" fmla="*/ 2666164 w 6886471"/>
              <a:gd name="connsiteY26" fmla="*/ 221063 h 2282649"/>
              <a:gd name="connsiteX27" fmla="*/ 2565680 w 6886471"/>
              <a:gd name="connsiteY27" fmla="*/ 30145 h 2282649"/>
              <a:gd name="connsiteX28" fmla="*/ 2465197 w 6886471"/>
              <a:gd name="connsiteY28" fmla="*/ 0 h 2282649"/>
              <a:gd name="connsiteX29" fmla="*/ 2213988 w 6886471"/>
              <a:gd name="connsiteY29" fmla="*/ 110532 h 2282649"/>
              <a:gd name="connsiteX30" fmla="*/ 2113504 w 6886471"/>
              <a:gd name="connsiteY30" fmla="*/ 130628 h 2282649"/>
              <a:gd name="connsiteX31" fmla="*/ 2023069 w 6886471"/>
              <a:gd name="connsiteY31" fmla="*/ 0 h 2282649"/>
              <a:gd name="connsiteX32" fmla="*/ 1892440 w 6886471"/>
              <a:gd name="connsiteY32" fmla="*/ 10048 h 2282649"/>
              <a:gd name="connsiteX33" fmla="*/ 1480458 w 6886471"/>
              <a:gd name="connsiteY33" fmla="*/ 60290 h 2282649"/>
              <a:gd name="connsiteX34" fmla="*/ 1309636 w 6886471"/>
              <a:gd name="connsiteY34" fmla="*/ 80386 h 2282649"/>
              <a:gd name="connsiteX35" fmla="*/ 1108669 w 6886471"/>
              <a:gd name="connsiteY35" fmla="*/ 160773 h 2282649"/>
              <a:gd name="connsiteX36" fmla="*/ 1028282 w 6886471"/>
              <a:gd name="connsiteY36" fmla="*/ 231112 h 2282649"/>
              <a:gd name="connsiteX37" fmla="*/ 998137 w 6886471"/>
              <a:gd name="connsiteY37" fmla="*/ 542611 h 2282649"/>
              <a:gd name="connsiteX38" fmla="*/ 1118717 w 6886471"/>
              <a:gd name="connsiteY38" fmla="*/ 763674 h 2282649"/>
              <a:gd name="connsiteX39" fmla="*/ 1229249 w 6886471"/>
              <a:gd name="connsiteY39" fmla="*/ 984738 h 2282649"/>
              <a:gd name="connsiteX40" fmla="*/ 1410120 w 6886471"/>
              <a:gd name="connsiteY40" fmla="*/ 1014883 h 2282649"/>
              <a:gd name="connsiteX41" fmla="*/ 1410120 w 6886471"/>
              <a:gd name="connsiteY41" fmla="*/ 1115367 h 2282649"/>
              <a:gd name="connsiteX42" fmla="*/ 1339781 w 6886471"/>
              <a:gd name="connsiteY42" fmla="*/ 1256044 h 2282649"/>
              <a:gd name="connsiteX43" fmla="*/ 1279491 w 6886471"/>
              <a:gd name="connsiteY43" fmla="*/ 1396721 h 2282649"/>
              <a:gd name="connsiteX44" fmla="*/ 1259394 w 6886471"/>
              <a:gd name="connsiteY44" fmla="*/ 1607736 h 2282649"/>
              <a:gd name="connsiteX45" fmla="*/ 1229249 w 6886471"/>
              <a:gd name="connsiteY45" fmla="*/ 1828800 h 2282649"/>
              <a:gd name="connsiteX46" fmla="*/ 1189056 w 6886471"/>
              <a:gd name="connsiteY46" fmla="*/ 2039815 h 2282649"/>
              <a:gd name="connsiteX47" fmla="*/ 937847 w 6886471"/>
              <a:gd name="connsiteY47" fmla="*/ 2120202 h 2282649"/>
              <a:gd name="connsiteX48" fmla="*/ 133978 w 6886471"/>
              <a:gd name="connsiteY48" fmla="*/ 2280974 h 2282649"/>
              <a:gd name="connsiteX49" fmla="*/ 113885 w 6886471"/>
              <a:gd name="connsiteY49" fmla="*/ 110531 h 2282649"/>
              <a:gd name="connsiteX0" fmla="*/ 6893168 w 6893168"/>
              <a:gd name="connsiteY0" fmla="*/ 3838470 h 4242078"/>
              <a:gd name="connsiteX1" fmla="*/ 6772588 w 6893168"/>
              <a:gd name="connsiteY1" fmla="*/ 4009292 h 4242078"/>
              <a:gd name="connsiteX2" fmla="*/ 6732395 w 6893168"/>
              <a:gd name="connsiteY2" fmla="*/ 4059534 h 4242078"/>
              <a:gd name="connsiteX3" fmla="*/ 6541476 w 6893168"/>
              <a:gd name="connsiteY3" fmla="*/ 4039437 h 4242078"/>
              <a:gd name="connsiteX4" fmla="*/ 6350557 w 6893168"/>
              <a:gd name="connsiteY4" fmla="*/ 4039437 h 4242078"/>
              <a:gd name="connsiteX5" fmla="*/ 6320412 w 6893168"/>
              <a:gd name="connsiteY5" fmla="*/ 3949002 h 4242078"/>
              <a:gd name="connsiteX6" fmla="*/ 6320412 w 6893168"/>
              <a:gd name="connsiteY6" fmla="*/ 3848519 h 4242078"/>
              <a:gd name="connsiteX7" fmla="*/ 6008913 w 6893168"/>
              <a:gd name="connsiteY7" fmla="*/ 3677697 h 4242078"/>
              <a:gd name="connsiteX8" fmla="*/ 5828043 w 6893168"/>
              <a:gd name="connsiteY8" fmla="*/ 3607358 h 4242078"/>
              <a:gd name="connsiteX9" fmla="*/ 5556737 w 6893168"/>
              <a:gd name="connsiteY9" fmla="*/ 3567165 h 4242078"/>
              <a:gd name="connsiteX10" fmla="*/ 5295480 w 6893168"/>
              <a:gd name="connsiteY10" fmla="*/ 3647552 h 4242078"/>
              <a:gd name="connsiteX11" fmla="*/ 5164852 w 6893168"/>
              <a:gd name="connsiteY11" fmla="*/ 3587262 h 4242078"/>
              <a:gd name="connsiteX12" fmla="*/ 4903595 w 6893168"/>
              <a:gd name="connsiteY12" fmla="*/ 3496826 h 4242078"/>
              <a:gd name="connsiteX13" fmla="*/ 4823208 w 6893168"/>
              <a:gd name="connsiteY13" fmla="*/ 3466681 h 4242078"/>
              <a:gd name="connsiteX14" fmla="*/ 4612192 w 6893168"/>
              <a:gd name="connsiteY14" fmla="*/ 3647552 h 4242078"/>
              <a:gd name="connsiteX15" fmla="*/ 4320790 w 6893168"/>
              <a:gd name="connsiteY15" fmla="*/ 3828422 h 4242078"/>
              <a:gd name="connsiteX16" fmla="*/ 4160017 w 6893168"/>
              <a:gd name="connsiteY16" fmla="*/ 3828422 h 4242078"/>
              <a:gd name="connsiteX17" fmla="*/ 3808324 w 6893168"/>
              <a:gd name="connsiteY17" fmla="*/ 3687745 h 4242078"/>
              <a:gd name="connsiteX18" fmla="*/ 3587261 w 6893168"/>
              <a:gd name="connsiteY18" fmla="*/ 3446585 h 4242078"/>
              <a:gd name="connsiteX19" fmla="*/ 3607357 w 6893168"/>
              <a:gd name="connsiteY19" fmla="*/ 3195376 h 4242078"/>
              <a:gd name="connsiteX20" fmla="*/ 3717889 w 6893168"/>
              <a:gd name="connsiteY20" fmla="*/ 2903974 h 4242078"/>
              <a:gd name="connsiteX21" fmla="*/ 3466680 w 6893168"/>
              <a:gd name="connsiteY21" fmla="*/ 2552281 h 4242078"/>
              <a:gd name="connsiteX22" fmla="*/ 3265713 w 6893168"/>
              <a:gd name="connsiteY22" fmla="*/ 2331218 h 4242078"/>
              <a:gd name="connsiteX23" fmla="*/ 3155181 w 6893168"/>
              <a:gd name="connsiteY23" fmla="*/ 2361363 h 4242078"/>
              <a:gd name="connsiteX24" fmla="*/ 2954214 w 6893168"/>
              <a:gd name="connsiteY24" fmla="*/ 2632668 h 4242078"/>
              <a:gd name="connsiteX25" fmla="*/ 2883876 w 6893168"/>
              <a:gd name="connsiteY25" fmla="*/ 2632668 h 4242078"/>
              <a:gd name="connsiteX26" fmla="*/ 2672861 w 6893168"/>
              <a:gd name="connsiteY26" fmla="*/ 2180492 h 4242078"/>
              <a:gd name="connsiteX27" fmla="*/ 2572377 w 6893168"/>
              <a:gd name="connsiteY27" fmla="*/ 1989574 h 4242078"/>
              <a:gd name="connsiteX28" fmla="*/ 2471894 w 6893168"/>
              <a:gd name="connsiteY28" fmla="*/ 1959429 h 4242078"/>
              <a:gd name="connsiteX29" fmla="*/ 2220685 w 6893168"/>
              <a:gd name="connsiteY29" fmla="*/ 2069961 h 4242078"/>
              <a:gd name="connsiteX30" fmla="*/ 2120201 w 6893168"/>
              <a:gd name="connsiteY30" fmla="*/ 2090057 h 4242078"/>
              <a:gd name="connsiteX31" fmla="*/ 2029766 w 6893168"/>
              <a:gd name="connsiteY31" fmla="*/ 1959429 h 4242078"/>
              <a:gd name="connsiteX32" fmla="*/ 1899137 w 6893168"/>
              <a:gd name="connsiteY32" fmla="*/ 1969477 h 4242078"/>
              <a:gd name="connsiteX33" fmla="*/ 1487155 w 6893168"/>
              <a:gd name="connsiteY33" fmla="*/ 2019719 h 4242078"/>
              <a:gd name="connsiteX34" fmla="*/ 1316333 w 6893168"/>
              <a:gd name="connsiteY34" fmla="*/ 2039815 h 4242078"/>
              <a:gd name="connsiteX35" fmla="*/ 1115366 w 6893168"/>
              <a:gd name="connsiteY35" fmla="*/ 2120202 h 4242078"/>
              <a:gd name="connsiteX36" fmla="*/ 1034979 w 6893168"/>
              <a:gd name="connsiteY36" fmla="*/ 2190541 h 4242078"/>
              <a:gd name="connsiteX37" fmla="*/ 1004834 w 6893168"/>
              <a:gd name="connsiteY37" fmla="*/ 2502040 h 4242078"/>
              <a:gd name="connsiteX38" fmla="*/ 1125414 w 6893168"/>
              <a:gd name="connsiteY38" fmla="*/ 2723103 h 4242078"/>
              <a:gd name="connsiteX39" fmla="*/ 1235946 w 6893168"/>
              <a:gd name="connsiteY39" fmla="*/ 2944167 h 4242078"/>
              <a:gd name="connsiteX40" fmla="*/ 1416817 w 6893168"/>
              <a:gd name="connsiteY40" fmla="*/ 2974312 h 4242078"/>
              <a:gd name="connsiteX41" fmla="*/ 1416817 w 6893168"/>
              <a:gd name="connsiteY41" fmla="*/ 3074796 h 4242078"/>
              <a:gd name="connsiteX42" fmla="*/ 1346478 w 6893168"/>
              <a:gd name="connsiteY42" fmla="*/ 3215473 h 4242078"/>
              <a:gd name="connsiteX43" fmla="*/ 1286188 w 6893168"/>
              <a:gd name="connsiteY43" fmla="*/ 3356150 h 4242078"/>
              <a:gd name="connsiteX44" fmla="*/ 1266091 w 6893168"/>
              <a:gd name="connsiteY44" fmla="*/ 3567165 h 4242078"/>
              <a:gd name="connsiteX45" fmla="*/ 1235946 w 6893168"/>
              <a:gd name="connsiteY45" fmla="*/ 3788229 h 4242078"/>
              <a:gd name="connsiteX46" fmla="*/ 1195753 w 6893168"/>
              <a:gd name="connsiteY46" fmla="*/ 3999244 h 4242078"/>
              <a:gd name="connsiteX47" fmla="*/ 944544 w 6893168"/>
              <a:gd name="connsiteY47" fmla="*/ 4079631 h 4242078"/>
              <a:gd name="connsiteX48" fmla="*/ 140675 w 6893168"/>
              <a:gd name="connsiteY48" fmla="*/ 4240403 h 4242078"/>
              <a:gd name="connsiteX49" fmla="*/ 1 w 6893168"/>
              <a:gd name="connsiteY49" fmla="*/ 0 h 4242078"/>
              <a:gd name="connsiteX0" fmla="*/ 6986955 w 6986955"/>
              <a:gd name="connsiteY0" fmla="*/ 3838470 h 4272223"/>
              <a:gd name="connsiteX1" fmla="*/ 6866375 w 6986955"/>
              <a:gd name="connsiteY1" fmla="*/ 4009292 h 4272223"/>
              <a:gd name="connsiteX2" fmla="*/ 6826182 w 6986955"/>
              <a:gd name="connsiteY2" fmla="*/ 4059534 h 4272223"/>
              <a:gd name="connsiteX3" fmla="*/ 6635263 w 6986955"/>
              <a:gd name="connsiteY3" fmla="*/ 4039437 h 4272223"/>
              <a:gd name="connsiteX4" fmla="*/ 6444344 w 6986955"/>
              <a:gd name="connsiteY4" fmla="*/ 4039437 h 4272223"/>
              <a:gd name="connsiteX5" fmla="*/ 6414199 w 6986955"/>
              <a:gd name="connsiteY5" fmla="*/ 3949002 h 4272223"/>
              <a:gd name="connsiteX6" fmla="*/ 6414199 w 6986955"/>
              <a:gd name="connsiteY6" fmla="*/ 3848519 h 4272223"/>
              <a:gd name="connsiteX7" fmla="*/ 6102700 w 6986955"/>
              <a:gd name="connsiteY7" fmla="*/ 3677697 h 4272223"/>
              <a:gd name="connsiteX8" fmla="*/ 5921830 w 6986955"/>
              <a:gd name="connsiteY8" fmla="*/ 3607358 h 4272223"/>
              <a:gd name="connsiteX9" fmla="*/ 5650524 w 6986955"/>
              <a:gd name="connsiteY9" fmla="*/ 3567165 h 4272223"/>
              <a:gd name="connsiteX10" fmla="*/ 5389267 w 6986955"/>
              <a:gd name="connsiteY10" fmla="*/ 3647552 h 4272223"/>
              <a:gd name="connsiteX11" fmla="*/ 5258639 w 6986955"/>
              <a:gd name="connsiteY11" fmla="*/ 3587262 h 4272223"/>
              <a:gd name="connsiteX12" fmla="*/ 4997382 w 6986955"/>
              <a:gd name="connsiteY12" fmla="*/ 3496826 h 4272223"/>
              <a:gd name="connsiteX13" fmla="*/ 4916995 w 6986955"/>
              <a:gd name="connsiteY13" fmla="*/ 3466681 h 4272223"/>
              <a:gd name="connsiteX14" fmla="*/ 4705979 w 6986955"/>
              <a:gd name="connsiteY14" fmla="*/ 3647552 h 4272223"/>
              <a:gd name="connsiteX15" fmla="*/ 4414577 w 6986955"/>
              <a:gd name="connsiteY15" fmla="*/ 3828422 h 4272223"/>
              <a:gd name="connsiteX16" fmla="*/ 4253804 w 6986955"/>
              <a:gd name="connsiteY16" fmla="*/ 3828422 h 4272223"/>
              <a:gd name="connsiteX17" fmla="*/ 3902111 w 6986955"/>
              <a:gd name="connsiteY17" fmla="*/ 3687745 h 4272223"/>
              <a:gd name="connsiteX18" fmla="*/ 3681048 w 6986955"/>
              <a:gd name="connsiteY18" fmla="*/ 3446585 h 4272223"/>
              <a:gd name="connsiteX19" fmla="*/ 3701144 w 6986955"/>
              <a:gd name="connsiteY19" fmla="*/ 3195376 h 4272223"/>
              <a:gd name="connsiteX20" fmla="*/ 3811676 w 6986955"/>
              <a:gd name="connsiteY20" fmla="*/ 2903974 h 4272223"/>
              <a:gd name="connsiteX21" fmla="*/ 3560467 w 6986955"/>
              <a:gd name="connsiteY21" fmla="*/ 2552281 h 4272223"/>
              <a:gd name="connsiteX22" fmla="*/ 3359500 w 6986955"/>
              <a:gd name="connsiteY22" fmla="*/ 2331218 h 4272223"/>
              <a:gd name="connsiteX23" fmla="*/ 3248968 w 6986955"/>
              <a:gd name="connsiteY23" fmla="*/ 2361363 h 4272223"/>
              <a:gd name="connsiteX24" fmla="*/ 3048001 w 6986955"/>
              <a:gd name="connsiteY24" fmla="*/ 2632668 h 4272223"/>
              <a:gd name="connsiteX25" fmla="*/ 2977663 w 6986955"/>
              <a:gd name="connsiteY25" fmla="*/ 2632668 h 4272223"/>
              <a:gd name="connsiteX26" fmla="*/ 2766648 w 6986955"/>
              <a:gd name="connsiteY26" fmla="*/ 2180492 h 4272223"/>
              <a:gd name="connsiteX27" fmla="*/ 2666164 w 6986955"/>
              <a:gd name="connsiteY27" fmla="*/ 1989574 h 4272223"/>
              <a:gd name="connsiteX28" fmla="*/ 2565681 w 6986955"/>
              <a:gd name="connsiteY28" fmla="*/ 1959429 h 4272223"/>
              <a:gd name="connsiteX29" fmla="*/ 2314472 w 6986955"/>
              <a:gd name="connsiteY29" fmla="*/ 2069961 h 4272223"/>
              <a:gd name="connsiteX30" fmla="*/ 2213988 w 6986955"/>
              <a:gd name="connsiteY30" fmla="*/ 2090057 h 4272223"/>
              <a:gd name="connsiteX31" fmla="*/ 2123553 w 6986955"/>
              <a:gd name="connsiteY31" fmla="*/ 1959429 h 4272223"/>
              <a:gd name="connsiteX32" fmla="*/ 1992924 w 6986955"/>
              <a:gd name="connsiteY32" fmla="*/ 1969477 h 4272223"/>
              <a:gd name="connsiteX33" fmla="*/ 1580942 w 6986955"/>
              <a:gd name="connsiteY33" fmla="*/ 2019719 h 4272223"/>
              <a:gd name="connsiteX34" fmla="*/ 1410120 w 6986955"/>
              <a:gd name="connsiteY34" fmla="*/ 2039815 h 4272223"/>
              <a:gd name="connsiteX35" fmla="*/ 1209153 w 6986955"/>
              <a:gd name="connsiteY35" fmla="*/ 2120202 h 4272223"/>
              <a:gd name="connsiteX36" fmla="*/ 1128766 w 6986955"/>
              <a:gd name="connsiteY36" fmla="*/ 2190541 h 4272223"/>
              <a:gd name="connsiteX37" fmla="*/ 1098621 w 6986955"/>
              <a:gd name="connsiteY37" fmla="*/ 2502040 h 4272223"/>
              <a:gd name="connsiteX38" fmla="*/ 1219201 w 6986955"/>
              <a:gd name="connsiteY38" fmla="*/ 2723103 h 4272223"/>
              <a:gd name="connsiteX39" fmla="*/ 1329733 w 6986955"/>
              <a:gd name="connsiteY39" fmla="*/ 2944167 h 4272223"/>
              <a:gd name="connsiteX40" fmla="*/ 1510604 w 6986955"/>
              <a:gd name="connsiteY40" fmla="*/ 2974312 h 4272223"/>
              <a:gd name="connsiteX41" fmla="*/ 1510604 w 6986955"/>
              <a:gd name="connsiteY41" fmla="*/ 3074796 h 4272223"/>
              <a:gd name="connsiteX42" fmla="*/ 1440265 w 6986955"/>
              <a:gd name="connsiteY42" fmla="*/ 3215473 h 4272223"/>
              <a:gd name="connsiteX43" fmla="*/ 1379975 w 6986955"/>
              <a:gd name="connsiteY43" fmla="*/ 3356150 h 4272223"/>
              <a:gd name="connsiteX44" fmla="*/ 1359878 w 6986955"/>
              <a:gd name="connsiteY44" fmla="*/ 3567165 h 4272223"/>
              <a:gd name="connsiteX45" fmla="*/ 1329733 w 6986955"/>
              <a:gd name="connsiteY45" fmla="*/ 3788229 h 4272223"/>
              <a:gd name="connsiteX46" fmla="*/ 1289540 w 6986955"/>
              <a:gd name="connsiteY46" fmla="*/ 3999244 h 4272223"/>
              <a:gd name="connsiteX47" fmla="*/ 1038331 w 6986955"/>
              <a:gd name="connsiteY47" fmla="*/ 4079631 h 4272223"/>
              <a:gd name="connsiteX48" fmla="*/ 133978 w 6986955"/>
              <a:gd name="connsiteY48" fmla="*/ 4270548 h 4272223"/>
              <a:gd name="connsiteX49" fmla="*/ 93788 w 6986955"/>
              <a:gd name="connsiteY49" fmla="*/ 0 h 4272223"/>
              <a:gd name="connsiteX0" fmla="*/ 6986955 w 6986955"/>
              <a:gd name="connsiteY0" fmla="*/ 3938954 h 4372707"/>
              <a:gd name="connsiteX1" fmla="*/ 6866375 w 6986955"/>
              <a:gd name="connsiteY1" fmla="*/ 4109776 h 4372707"/>
              <a:gd name="connsiteX2" fmla="*/ 6826182 w 6986955"/>
              <a:gd name="connsiteY2" fmla="*/ 4160018 h 4372707"/>
              <a:gd name="connsiteX3" fmla="*/ 6635263 w 6986955"/>
              <a:gd name="connsiteY3" fmla="*/ 4139921 h 4372707"/>
              <a:gd name="connsiteX4" fmla="*/ 6444344 w 6986955"/>
              <a:gd name="connsiteY4" fmla="*/ 4139921 h 4372707"/>
              <a:gd name="connsiteX5" fmla="*/ 6414199 w 6986955"/>
              <a:gd name="connsiteY5" fmla="*/ 4049486 h 4372707"/>
              <a:gd name="connsiteX6" fmla="*/ 6414199 w 6986955"/>
              <a:gd name="connsiteY6" fmla="*/ 3949003 h 4372707"/>
              <a:gd name="connsiteX7" fmla="*/ 6102700 w 6986955"/>
              <a:gd name="connsiteY7" fmla="*/ 3778181 h 4372707"/>
              <a:gd name="connsiteX8" fmla="*/ 5921830 w 6986955"/>
              <a:gd name="connsiteY8" fmla="*/ 3707842 h 4372707"/>
              <a:gd name="connsiteX9" fmla="*/ 5650524 w 6986955"/>
              <a:gd name="connsiteY9" fmla="*/ 3667649 h 4372707"/>
              <a:gd name="connsiteX10" fmla="*/ 5389267 w 6986955"/>
              <a:gd name="connsiteY10" fmla="*/ 3748036 h 4372707"/>
              <a:gd name="connsiteX11" fmla="*/ 5258639 w 6986955"/>
              <a:gd name="connsiteY11" fmla="*/ 3687746 h 4372707"/>
              <a:gd name="connsiteX12" fmla="*/ 4997382 w 6986955"/>
              <a:gd name="connsiteY12" fmla="*/ 3597310 h 4372707"/>
              <a:gd name="connsiteX13" fmla="*/ 4916995 w 6986955"/>
              <a:gd name="connsiteY13" fmla="*/ 3567165 h 4372707"/>
              <a:gd name="connsiteX14" fmla="*/ 4705979 w 6986955"/>
              <a:gd name="connsiteY14" fmla="*/ 3748036 h 4372707"/>
              <a:gd name="connsiteX15" fmla="*/ 4414577 w 6986955"/>
              <a:gd name="connsiteY15" fmla="*/ 3928906 h 4372707"/>
              <a:gd name="connsiteX16" fmla="*/ 4253804 w 6986955"/>
              <a:gd name="connsiteY16" fmla="*/ 3928906 h 4372707"/>
              <a:gd name="connsiteX17" fmla="*/ 3902111 w 6986955"/>
              <a:gd name="connsiteY17" fmla="*/ 3788229 h 4372707"/>
              <a:gd name="connsiteX18" fmla="*/ 3681048 w 6986955"/>
              <a:gd name="connsiteY18" fmla="*/ 3547069 h 4372707"/>
              <a:gd name="connsiteX19" fmla="*/ 3701144 w 6986955"/>
              <a:gd name="connsiteY19" fmla="*/ 3295860 h 4372707"/>
              <a:gd name="connsiteX20" fmla="*/ 3811676 w 6986955"/>
              <a:gd name="connsiteY20" fmla="*/ 3004458 h 4372707"/>
              <a:gd name="connsiteX21" fmla="*/ 3560467 w 6986955"/>
              <a:gd name="connsiteY21" fmla="*/ 2652765 h 4372707"/>
              <a:gd name="connsiteX22" fmla="*/ 3359500 w 6986955"/>
              <a:gd name="connsiteY22" fmla="*/ 2431702 h 4372707"/>
              <a:gd name="connsiteX23" fmla="*/ 3248968 w 6986955"/>
              <a:gd name="connsiteY23" fmla="*/ 2461847 h 4372707"/>
              <a:gd name="connsiteX24" fmla="*/ 3048001 w 6986955"/>
              <a:gd name="connsiteY24" fmla="*/ 2733152 h 4372707"/>
              <a:gd name="connsiteX25" fmla="*/ 2977663 w 6986955"/>
              <a:gd name="connsiteY25" fmla="*/ 2733152 h 4372707"/>
              <a:gd name="connsiteX26" fmla="*/ 2766648 w 6986955"/>
              <a:gd name="connsiteY26" fmla="*/ 2280976 h 4372707"/>
              <a:gd name="connsiteX27" fmla="*/ 2666164 w 6986955"/>
              <a:gd name="connsiteY27" fmla="*/ 2090058 h 4372707"/>
              <a:gd name="connsiteX28" fmla="*/ 2565681 w 6986955"/>
              <a:gd name="connsiteY28" fmla="*/ 2059913 h 4372707"/>
              <a:gd name="connsiteX29" fmla="*/ 2314472 w 6986955"/>
              <a:gd name="connsiteY29" fmla="*/ 2170445 h 4372707"/>
              <a:gd name="connsiteX30" fmla="*/ 2213988 w 6986955"/>
              <a:gd name="connsiteY30" fmla="*/ 2190541 h 4372707"/>
              <a:gd name="connsiteX31" fmla="*/ 2123553 w 6986955"/>
              <a:gd name="connsiteY31" fmla="*/ 2059913 h 4372707"/>
              <a:gd name="connsiteX32" fmla="*/ 1992924 w 6986955"/>
              <a:gd name="connsiteY32" fmla="*/ 2069961 h 4372707"/>
              <a:gd name="connsiteX33" fmla="*/ 1580942 w 6986955"/>
              <a:gd name="connsiteY33" fmla="*/ 2120203 h 4372707"/>
              <a:gd name="connsiteX34" fmla="*/ 1410120 w 6986955"/>
              <a:gd name="connsiteY34" fmla="*/ 2140299 h 4372707"/>
              <a:gd name="connsiteX35" fmla="*/ 1209153 w 6986955"/>
              <a:gd name="connsiteY35" fmla="*/ 2220686 h 4372707"/>
              <a:gd name="connsiteX36" fmla="*/ 1128766 w 6986955"/>
              <a:gd name="connsiteY36" fmla="*/ 2291025 h 4372707"/>
              <a:gd name="connsiteX37" fmla="*/ 1098621 w 6986955"/>
              <a:gd name="connsiteY37" fmla="*/ 2602524 h 4372707"/>
              <a:gd name="connsiteX38" fmla="*/ 1219201 w 6986955"/>
              <a:gd name="connsiteY38" fmla="*/ 2823587 h 4372707"/>
              <a:gd name="connsiteX39" fmla="*/ 1329733 w 6986955"/>
              <a:gd name="connsiteY39" fmla="*/ 3044651 h 4372707"/>
              <a:gd name="connsiteX40" fmla="*/ 1510604 w 6986955"/>
              <a:gd name="connsiteY40" fmla="*/ 3074796 h 4372707"/>
              <a:gd name="connsiteX41" fmla="*/ 1510604 w 6986955"/>
              <a:gd name="connsiteY41" fmla="*/ 3175280 h 4372707"/>
              <a:gd name="connsiteX42" fmla="*/ 1440265 w 6986955"/>
              <a:gd name="connsiteY42" fmla="*/ 3315957 h 4372707"/>
              <a:gd name="connsiteX43" fmla="*/ 1379975 w 6986955"/>
              <a:gd name="connsiteY43" fmla="*/ 3456634 h 4372707"/>
              <a:gd name="connsiteX44" fmla="*/ 1359878 w 6986955"/>
              <a:gd name="connsiteY44" fmla="*/ 3667649 h 4372707"/>
              <a:gd name="connsiteX45" fmla="*/ 1329733 w 6986955"/>
              <a:gd name="connsiteY45" fmla="*/ 3888713 h 4372707"/>
              <a:gd name="connsiteX46" fmla="*/ 1289540 w 6986955"/>
              <a:gd name="connsiteY46" fmla="*/ 4099728 h 4372707"/>
              <a:gd name="connsiteX47" fmla="*/ 1038331 w 6986955"/>
              <a:gd name="connsiteY47" fmla="*/ 4180115 h 4372707"/>
              <a:gd name="connsiteX48" fmla="*/ 133978 w 6986955"/>
              <a:gd name="connsiteY48" fmla="*/ 4371032 h 4372707"/>
              <a:gd name="connsiteX49" fmla="*/ 93788 w 6986955"/>
              <a:gd name="connsiteY49" fmla="*/ 0 h 4372707"/>
              <a:gd name="connsiteX0" fmla="*/ 6986955 w 6986955"/>
              <a:gd name="connsiteY0" fmla="*/ 4674158 h 5107911"/>
              <a:gd name="connsiteX1" fmla="*/ 6866375 w 6986955"/>
              <a:gd name="connsiteY1" fmla="*/ 4844980 h 5107911"/>
              <a:gd name="connsiteX2" fmla="*/ 6826182 w 6986955"/>
              <a:gd name="connsiteY2" fmla="*/ 4895222 h 5107911"/>
              <a:gd name="connsiteX3" fmla="*/ 6635263 w 6986955"/>
              <a:gd name="connsiteY3" fmla="*/ 4875125 h 5107911"/>
              <a:gd name="connsiteX4" fmla="*/ 6444344 w 6986955"/>
              <a:gd name="connsiteY4" fmla="*/ 4875125 h 5107911"/>
              <a:gd name="connsiteX5" fmla="*/ 6414199 w 6986955"/>
              <a:gd name="connsiteY5" fmla="*/ 4784690 h 5107911"/>
              <a:gd name="connsiteX6" fmla="*/ 6414199 w 6986955"/>
              <a:gd name="connsiteY6" fmla="*/ 4684207 h 5107911"/>
              <a:gd name="connsiteX7" fmla="*/ 6102700 w 6986955"/>
              <a:gd name="connsiteY7" fmla="*/ 4513385 h 5107911"/>
              <a:gd name="connsiteX8" fmla="*/ 5921830 w 6986955"/>
              <a:gd name="connsiteY8" fmla="*/ 4443046 h 5107911"/>
              <a:gd name="connsiteX9" fmla="*/ 5650524 w 6986955"/>
              <a:gd name="connsiteY9" fmla="*/ 4402853 h 5107911"/>
              <a:gd name="connsiteX10" fmla="*/ 5389267 w 6986955"/>
              <a:gd name="connsiteY10" fmla="*/ 4483240 h 5107911"/>
              <a:gd name="connsiteX11" fmla="*/ 5258639 w 6986955"/>
              <a:gd name="connsiteY11" fmla="*/ 4422950 h 5107911"/>
              <a:gd name="connsiteX12" fmla="*/ 4997382 w 6986955"/>
              <a:gd name="connsiteY12" fmla="*/ 4332514 h 5107911"/>
              <a:gd name="connsiteX13" fmla="*/ 4916995 w 6986955"/>
              <a:gd name="connsiteY13" fmla="*/ 4302369 h 5107911"/>
              <a:gd name="connsiteX14" fmla="*/ 4705979 w 6986955"/>
              <a:gd name="connsiteY14" fmla="*/ 4483240 h 5107911"/>
              <a:gd name="connsiteX15" fmla="*/ 4414577 w 6986955"/>
              <a:gd name="connsiteY15" fmla="*/ 4664110 h 5107911"/>
              <a:gd name="connsiteX16" fmla="*/ 4253804 w 6986955"/>
              <a:gd name="connsiteY16" fmla="*/ 4664110 h 5107911"/>
              <a:gd name="connsiteX17" fmla="*/ 3902111 w 6986955"/>
              <a:gd name="connsiteY17" fmla="*/ 4523433 h 5107911"/>
              <a:gd name="connsiteX18" fmla="*/ 3681048 w 6986955"/>
              <a:gd name="connsiteY18" fmla="*/ 4282273 h 5107911"/>
              <a:gd name="connsiteX19" fmla="*/ 3701144 w 6986955"/>
              <a:gd name="connsiteY19" fmla="*/ 4031064 h 5107911"/>
              <a:gd name="connsiteX20" fmla="*/ 3811676 w 6986955"/>
              <a:gd name="connsiteY20" fmla="*/ 3739662 h 5107911"/>
              <a:gd name="connsiteX21" fmla="*/ 3560467 w 6986955"/>
              <a:gd name="connsiteY21" fmla="*/ 3387969 h 5107911"/>
              <a:gd name="connsiteX22" fmla="*/ 3359500 w 6986955"/>
              <a:gd name="connsiteY22" fmla="*/ 3166906 h 5107911"/>
              <a:gd name="connsiteX23" fmla="*/ 3248968 w 6986955"/>
              <a:gd name="connsiteY23" fmla="*/ 3197051 h 5107911"/>
              <a:gd name="connsiteX24" fmla="*/ 3048001 w 6986955"/>
              <a:gd name="connsiteY24" fmla="*/ 3468356 h 5107911"/>
              <a:gd name="connsiteX25" fmla="*/ 2977663 w 6986955"/>
              <a:gd name="connsiteY25" fmla="*/ 3468356 h 5107911"/>
              <a:gd name="connsiteX26" fmla="*/ 2766648 w 6986955"/>
              <a:gd name="connsiteY26" fmla="*/ 3016180 h 5107911"/>
              <a:gd name="connsiteX27" fmla="*/ 2666164 w 6986955"/>
              <a:gd name="connsiteY27" fmla="*/ 2825262 h 5107911"/>
              <a:gd name="connsiteX28" fmla="*/ 2565681 w 6986955"/>
              <a:gd name="connsiteY28" fmla="*/ 2795117 h 5107911"/>
              <a:gd name="connsiteX29" fmla="*/ 2314472 w 6986955"/>
              <a:gd name="connsiteY29" fmla="*/ 2905649 h 5107911"/>
              <a:gd name="connsiteX30" fmla="*/ 2213988 w 6986955"/>
              <a:gd name="connsiteY30" fmla="*/ 2925745 h 5107911"/>
              <a:gd name="connsiteX31" fmla="*/ 2123553 w 6986955"/>
              <a:gd name="connsiteY31" fmla="*/ 2795117 h 5107911"/>
              <a:gd name="connsiteX32" fmla="*/ 1992924 w 6986955"/>
              <a:gd name="connsiteY32" fmla="*/ 2805165 h 5107911"/>
              <a:gd name="connsiteX33" fmla="*/ 1580942 w 6986955"/>
              <a:gd name="connsiteY33" fmla="*/ 2855407 h 5107911"/>
              <a:gd name="connsiteX34" fmla="*/ 1410120 w 6986955"/>
              <a:gd name="connsiteY34" fmla="*/ 2875503 h 5107911"/>
              <a:gd name="connsiteX35" fmla="*/ 1209153 w 6986955"/>
              <a:gd name="connsiteY35" fmla="*/ 2955890 h 5107911"/>
              <a:gd name="connsiteX36" fmla="*/ 1128766 w 6986955"/>
              <a:gd name="connsiteY36" fmla="*/ 3026229 h 5107911"/>
              <a:gd name="connsiteX37" fmla="*/ 1098621 w 6986955"/>
              <a:gd name="connsiteY37" fmla="*/ 3337728 h 5107911"/>
              <a:gd name="connsiteX38" fmla="*/ 1219201 w 6986955"/>
              <a:gd name="connsiteY38" fmla="*/ 3558791 h 5107911"/>
              <a:gd name="connsiteX39" fmla="*/ 1329733 w 6986955"/>
              <a:gd name="connsiteY39" fmla="*/ 3779855 h 5107911"/>
              <a:gd name="connsiteX40" fmla="*/ 1510604 w 6986955"/>
              <a:gd name="connsiteY40" fmla="*/ 3810000 h 5107911"/>
              <a:gd name="connsiteX41" fmla="*/ 1510604 w 6986955"/>
              <a:gd name="connsiteY41" fmla="*/ 3910484 h 5107911"/>
              <a:gd name="connsiteX42" fmla="*/ 1440265 w 6986955"/>
              <a:gd name="connsiteY42" fmla="*/ 4051161 h 5107911"/>
              <a:gd name="connsiteX43" fmla="*/ 1379975 w 6986955"/>
              <a:gd name="connsiteY43" fmla="*/ 4191838 h 5107911"/>
              <a:gd name="connsiteX44" fmla="*/ 1359878 w 6986955"/>
              <a:gd name="connsiteY44" fmla="*/ 4402853 h 5107911"/>
              <a:gd name="connsiteX45" fmla="*/ 1329733 w 6986955"/>
              <a:gd name="connsiteY45" fmla="*/ 4623917 h 5107911"/>
              <a:gd name="connsiteX46" fmla="*/ 1289540 w 6986955"/>
              <a:gd name="connsiteY46" fmla="*/ 4834932 h 5107911"/>
              <a:gd name="connsiteX47" fmla="*/ 1038331 w 6986955"/>
              <a:gd name="connsiteY47" fmla="*/ 4915319 h 5107911"/>
              <a:gd name="connsiteX48" fmla="*/ 133978 w 6986955"/>
              <a:gd name="connsiteY48" fmla="*/ 5106236 h 5107911"/>
              <a:gd name="connsiteX49" fmla="*/ 93788 w 6986955"/>
              <a:gd name="connsiteY49" fmla="*/ 735204 h 5107911"/>
              <a:gd name="connsiteX50" fmla="*/ 83741 w 6986955"/>
              <a:gd name="connsiteY50" fmla="*/ 695010 h 5107911"/>
              <a:gd name="connsiteX0" fmla="*/ 6986955 w 6986955"/>
              <a:gd name="connsiteY0" fmla="*/ 4674158 h 5107911"/>
              <a:gd name="connsiteX1" fmla="*/ 6866375 w 6986955"/>
              <a:gd name="connsiteY1" fmla="*/ 4844980 h 5107911"/>
              <a:gd name="connsiteX2" fmla="*/ 6826182 w 6986955"/>
              <a:gd name="connsiteY2" fmla="*/ 4895222 h 5107911"/>
              <a:gd name="connsiteX3" fmla="*/ 6635263 w 6986955"/>
              <a:gd name="connsiteY3" fmla="*/ 4875125 h 5107911"/>
              <a:gd name="connsiteX4" fmla="*/ 6444344 w 6986955"/>
              <a:gd name="connsiteY4" fmla="*/ 4875125 h 5107911"/>
              <a:gd name="connsiteX5" fmla="*/ 6414199 w 6986955"/>
              <a:gd name="connsiteY5" fmla="*/ 4784690 h 5107911"/>
              <a:gd name="connsiteX6" fmla="*/ 6414199 w 6986955"/>
              <a:gd name="connsiteY6" fmla="*/ 4684207 h 5107911"/>
              <a:gd name="connsiteX7" fmla="*/ 6102700 w 6986955"/>
              <a:gd name="connsiteY7" fmla="*/ 4513385 h 5107911"/>
              <a:gd name="connsiteX8" fmla="*/ 5921830 w 6986955"/>
              <a:gd name="connsiteY8" fmla="*/ 4443046 h 5107911"/>
              <a:gd name="connsiteX9" fmla="*/ 5650524 w 6986955"/>
              <a:gd name="connsiteY9" fmla="*/ 4402853 h 5107911"/>
              <a:gd name="connsiteX10" fmla="*/ 5389267 w 6986955"/>
              <a:gd name="connsiteY10" fmla="*/ 4483240 h 5107911"/>
              <a:gd name="connsiteX11" fmla="*/ 5258639 w 6986955"/>
              <a:gd name="connsiteY11" fmla="*/ 4422950 h 5107911"/>
              <a:gd name="connsiteX12" fmla="*/ 4997382 w 6986955"/>
              <a:gd name="connsiteY12" fmla="*/ 4332514 h 5107911"/>
              <a:gd name="connsiteX13" fmla="*/ 4916995 w 6986955"/>
              <a:gd name="connsiteY13" fmla="*/ 4302369 h 5107911"/>
              <a:gd name="connsiteX14" fmla="*/ 4705979 w 6986955"/>
              <a:gd name="connsiteY14" fmla="*/ 4483240 h 5107911"/>
              <a:gd name="connsiteX15" fmla="*/ 4414577 w 6986955"/>
              <a:gd name="connsiteY15" fmla="*/ 4664110 h 5107911"/>
              <a:gd name="connsiteX16" fmla="*/ 4253804 w 6986955"/>
              <a:gd name="connsiteY16" fmla="*/ 4664110 h 5107911"/>
              <a:gd name="connsiteX17" fmla="*/ 3902111 w 6986955"/>
              <a:gd name="connsiteY17" fmla="*/ 4523433 h 5107911"/>
              <a:gd name="connsiteX18" fmla="*/ 3681048 w 6986955"/>
              <a:gd name="connsiteY18" fmla="*/ 4282273 h 5107911"/>
              <a:gd name="connsiteX19" fmla="*/ 3701144 w 6986955"/>
              <a:gd name="connsiteY19" fmla="*/ 4031064 h 5107911"/>
              <a:gd name="connsiteX20" fmla="*/ 3811676 w 6986955"/>
              <a:gd name="connsiteY20" fmla="*/ 3739662 h 5107911"/>
              <a:gd name="connsiteX21" fmla="*/ 3560467 w 6986955"/>
              <a:gd name="connsiteY21" fmla="*/ 3387969 h 5107911"/>
              <a:gd name="connsiteX22" fmla="*/ 3359500 w 6986955"/>
              <a:gd name="connsiteY22" fmla="*/ 3166906 h 5107911"/>
              <a:gd name="connsiteX23" fmla="*/ 3248968 w 6986955"/>
              <a:gd name="connsiteY23" fmla="*/ 3197051 h 5107911"/>
              <a:gd name="connsiteX24" fmla="*/ 3048001 w 6986955"/>
              <a:gd name="connsiteY24" fmla="*/ 3468356 h 5107911"/>
              <a:gd name="connsiteX25" fmla="*/ 2977663 w 6986955"/>
              <a:gd name="connsiteY25" fmla="*/ 3468356 h 5107911"/>
              <a:gd name="connsiteX26" fmla="*/ 2766648 w 6986955"/>
              <a:gd name="connsiteY26" fmla="*/ 3016180 h 5107911"/>
              <a:gd name="connsiteX27" fmla="*/ 2666164 w 6986955"/>
              <a:gd name="connsiteY27" fmla="*/ 2825262 h 5107911"/>
              <a:gd name="connsiteX28" fmla="*/ 2565681 w 6986955"/>
              <a:gd name="connsiteY28" fmla="*/ 2795117 h 5107911"/>
              <a:gd name="connsiteX29" fmla="*/ 2314472 w 6986955"/>
              <a:gd name="connsiteY29" fmla="*/ 2905649 h 5107911"/>
              <a:gd name="connsiteX30" fmla="*/ 2213988 w 6986955"/>
              <a:gd name="connsiteY30" fmla="*/ 2925745 h 5107911"/>
              <a:gd name="connsiteX31" fmla="*/ 2123553 w 6986955"/>
              <a:gd name="connsiteY31" fmla="*/ 2795117 h 5107911"/>
              <a:gd name="connsiteX32" fmla="*/ 1992924 w 6986955"/>
              <a:gd name="connsiteY32" fmla="*/ 2805165 h 5107911"/>
              <a:gd name="connsiteX33" fmla="*/ 1580942 w 6986955"/>
              <a:gd name="connsiteY33" fmla="*/ 2855407 h 5107911"/>
              <a:gd name="connsiteX34" fmla="*/ 1410120 w 6986955"/>
              <a:gd name="connsiteY34" fmla="*/ 2875503 h 5107911"/>
              <a:gd name="connsiteX35" fmla="*/ 1209153 w 6986955"/>
              <a:gd name="connsiteY35" fmla="*/ 2955890 h 5107911"/>
              <a:gd name="connsiteX36" fmla="*/ 1128766 w 6986955"/>
              <a:gd name="connsiteY36" fmla="*/ 3026229 h 5107911"/>
              <a:gd name="connsiteX37" fmla="*/ 1098621 w 6986955"/>
              <a:gd name="connsiteY37" fmla="*/ 3337728 h 5107911"/>
              <a:gd name="connsiteX38" fmla="*/ 1219201 w 6986955"/>
              <a:gd name="connsiteY38" fmla="*/ 3558791 h 5107911"/>
              <a:gd name="connsiteX39" fmla="*/ 1329733 w 6986955"/>
              <a:gd name="connsiteY39" fmla="*/ 3779855 h 5107911"/>
              <a:gd name="connsiteX40" fmla="*/ 1510604 w 6986955"/>
              <a:gd name="connsiteY40" fmla="*/ 3810000 h 5107911"/>
              <a:gd name="connsiteX41" fmla="*/ 1510604 w 6986955"/>
              <a:gd name="connsiteY41" fmla="*/ 3910484 h 5107911"/>
              <a:gd name="connsiteX42" fmla="*/ 1440265 w 6986955"/>
              <a:gd name="connsiteY42" fmla="*/ 4051161 h 5107911"/>
              <a:gd name="connsiteX43" fmla="*/ 1379975 w 6986955"/>
              <a:gd name="connsiteY43" fmla="*/ 4191838 h 5107911"/>
              <a:gd name="connsiteX44" fmla="*/ 1359878 w 6986955"/>
              <a:gd name="connsiteY44" fmla="*/ 4402853 h 5107911"/>
              <a:gd name="connsiteX45" fmla="*/ 1329733 w 6986955"/>
              <a:gd name="connsiteY45" fmla="*/ 4623917 h 5107911"/>
              <a:gd name="connsiteX46" fmla="*/ 1289540 w 6986955"/>
              <a:gd name="connsiteY46" fmla="*/ 4834932 h 5107911"/>
              <a:gd name="connsiteX47" fmla="*/ 1038331 w 6986955"/>
              <a:gd name="connsiteY47" fmla="*/ 4915319 h 5107911"/>
              <a:gd name="connsiteX48" fmla="*/ 133978 w 6986955"/>
              <a:gd name="connsiteY48" fmla="*/ 5106236 h 5107911"/>
              <a:gd name="connsiteX49" fmla="*/ 93788 w 6986955"/>
              <a:gd name="connsiteY49" fmla="*/ 735204 h 5107911"/>
              <a:gd name="connsiteX50" fmla="*/ 6956813 w 6986955"/>
              <a:gd name="connsiteY50" fmla="*/ 715106 h 5107911"/>
              <a:gd name="connsiteX0" fmla="*/ 6986955 w 6986955"/>
              <a:gd name="connsiteY0" fmla="*/ 3959052 h 4392805"/>
              <a:gd name="connsiteX1" fmla="*/ 6866375 w 6986955"/>
              <a:gd name="connsiteY1" fmla="*/ 4129874 h 4392805"/>
              <a:gd name="connsiteX2" fmla="*/ 6826182 w 6986955"/>
              <a:gd name="connsiteY2" fmla="*/ 4180116 h 4392805"/>
              <a:gd name="connsiteX3" fmla="*/ 6635263 w 6986955"/>
              <a:gd name="connsiteY3" fmla="*/ 4160019 h 4392805"/>
              <a:gd name="connsiteX4" fmla="*/ 6444344 w 6986955"/>
              <a:gd name="connsiteY4" fmla="*/ 4160019 h 4392805"/>
              <a:gd name="connsiteX5" fmla="*/ 6414199 w 6986955"/>
              <a:gd name="connsiteY5" fmla="*/ 4069584 h 4392805"/>
              <a:gd name="connsiteX6" fmla="*/ 6414199 w 6986955"/>
              <a:gd name="connsiteY6" fmla="*/ 3969101 h 4392805"/>
              <a:gd name="connsiteX7" fmla="*/ 6102700 w 6986955"/>
              <a:gd name="connsiteY7" fmla="*/ 3798279 h 4392805"/>
              <a:gd name="connsiteX8" fmla="*/ 5921830 w 6986955"/>
              <a:gd name="connsiteY8" fmla="*/ 3727940 h 4392805"/>
              <a:gd name="connsiteX9" fmla="*/ 5650524 w 6986955"/>
              <a:gd name="connsiteY9" fmla="*/ 3687747 h 4392805"/>
              <a:gd name="connsiteX10" fmla="*/ 5389267 w 6986955"/>
              <a:gd name="connsiteY10" fmla="*/ 3768134 h 4392805"/>
              <a:gd name="connsiteX11" fmla="*/ 5258639 w 6986955"/>
              <a:gd name="connsiteY11" fmla="*/ 3707844 h 4392805"/>
              <a:gd name="connsiteX12" fmla="*/ 4997382 w 6986955"/>
              <a:gd name="connsiteY12" fmla="*/ 3617408 h 4392805"/>
              <a:gd name="connsiteX13" fmla="*/ 4916995 w 6986955"/>
              <a:gd name="connsiteY13" fmla="*/ 3587263 h 4392805"/>
              <a:gd name="connsiteX14" fmla="*/ 4705979 w 6986955"/>
              <a:gd name="connsiteY14" fmla="*/ 3768134 h 4392805"/>
              <a:gd name="connsiteX15" fmla="*/ 4414577 w 6986955"/>
              <a:gd name="connsiteY15" fmla="*/ 3949004 h 4392805"/>
              <a:gd name="connsiteX16" fmla="*/ 4253804 w 6986955"/>
              <a:gd name="connsiteY16" fmla="*/ 3949004 h 4392805"/>
              <a:gd name="connsiteX17" fmla="*/ 3902111 w 6986955"/>
              <a:gd name="connsiteY17" fmla="*/ 3808327 h 4392805"/>
              <a:gd name="connsiteX18" fmla="*/ 3681048 w 6986955"/>
              <a:gd name="connsiteY18" fmla="*/ 3567167 h 4392805"/>
              <a:gd name="connsiteX19" fmla="*/ 3701144 w 6986955"/>
              <a:gd name="connsiteY19" fmla="*/ 3315958 h 4392805"/>
              <a:gd name="connsiteX20" fmla="*/ 3811676 w 6986955"/>
              <a:gd name="connsiteY20" fmla="*/ 3024556 h 4392805"/>
              <a:gd name="connsiteX21" fmla="*/ 3560467 w 6986955"/>
              <a:gd name="connsiteY21" fmla="*/ 2672863 h 4392805"/>
              <a:gd name="connsiteX22" fmla="*/ 3359500 w 6986955"/>
              <a:gd name="connsiteY22" fmla="*/ 2451800 h 4392805"/>
              <a:gd name="connsiteX23" fmla="*/ 3248968 w 6986955"/>
              <a:gd name="connsiteY23" fmla="*/ 2481945 h 4392805"/>
              <a:gd name="connsiteX24" fmla="*/ 3048001 w 6986955"/>
              <a:gd name="connsiteY24" fmla="*/ 2753250 h 4392805"/>
              <a:gd name="connsiteX25" fmla="*/ 2977663 w 6986955"/>
              <a:gd name="connsiteY25" fmla="*/ 2753250 h 4392805"/>
              <a:gd name="connsiteX26" fmla="*/ 2766648 w 6986955"/>
              <a:gd name="connsiteY26" fmla="*/ 2301074 h 4392805"/>
              <a:gd name="connsiteX27" fmla="*/ 2666164 w 6986955"/>
              <a:gd name="connsiteY27" fmla="*/ 2110156 h 4392805"/>
              <a:gd name="connsiteX28" fmla="*/ 2565681 w 6986955"/>
              <a:gd name="connsiteY28" fmla="*/ 2080011 h 4392805"/>
              <a:gd name="connsiteX29" fmla="*/ 2314472 w 6986955"/>
              <a:gd name="connsiteY29" fmla="*/ 2190543 h 4392805"/>
              <a:gd name="connsiteX30" fmla="*/ 2213988 w 6986955"/>
              <a:gd name="connsiteY30" fmla="*/ 2210639 h 4392805"/>
              <a:gd name="connsiteX31" fmla="*/ 2123553 w 6986955"/>
              <a:gd name="connsiteY31" fmla="*/ 2080011 h 4392805"/>
              <a:gd name="connsiteX32" fmla="*/ 1992924 w 6986955"/>
              <a:gd name="connsiteY32" fmla="*/ 2090059 h 4392805"/>
              <a:gd name="connsiteX33" fmla="*/ 1580942 w 6986955"/>
              <a:gd name="connsiteY33" fmla="*/ 2140301 h 4392805"/>
              <a:gd name="connsiteX34" fmla="*/ 1410120 w 6986955"/>
              <a:gd name="connsiteY34" fmla="*/ 2160397 h 4392805"/>
              <a:gd name="connsiteX35" fmla="*/ 1209153 w 6986955"/>
              <a:gd name="connsiteY35" fmla="*/ 2240784 h 4392805"/>
              <a:gd name="connsiteX36" fmla="*/ 1128766 w 6986955"/>
              <a:gd name="connsiteY36" fmla="*/ 2311123 h 4392805"/>
              <a:gd name="connsiteX37" fmla="*/ 1098621 w 6986955"/>
              <a:gd name="connsiteY37" fmla="*/ 2622622 h 4392805"/>
              <a:gd name="connsiteX38" fmla="*/ 1219201 w 6986955"/>
              <a:gd name="connsiteY38" fmla="*/ 2843685 h 4392805"/>
              <a:gd name="connsiteX39" fmla="*/ 1329733 w 6986955"/>
              <a:gd name="connsiteY39" fmla="*/ 3064749 h 4392805"/>
              <a:gd name="connsiteX40" fmla="*/ 1510604 w 6986955"/>
              <a:gd name="connsiteY40" fmla="*/ 3094894 h 4392805"/>
              <a:gd name="connsiteX41" fmla="*/ 1510604 w 6986955"/>
              <a:gd name="connsiteY41" fmla="*/ 3195378 h 4392805"/>
              <a:gd name="connsiteX42" fmla="*/ 1440265 w 6986955"/>
              <a:gd name="connsiteY42" fmla="*/ 3336055 h 4392805"/>
              <a:gd name="connsiteX43" fmla="*/ 1379975 w 6986955"/>
              <a:gd name="connsiteY43" fmla="*/ 3476732 h 4392805"/>
              <a:gd name="connsiteX44" fmla="*/ 1359878 w 6986955"/>
              <a:gd name="connsiteY44" fmla="*/ 3687747 h 4392805"/>
              <a:gd name="connsiteX45" fmla="*/ 1329733 w 6986955"/>
              <a:gd name="connsiteY45" fmla="*/ 3908811 h 4392805"/>
              <a:gd name="connsiteX46" fmla="*/ 1289540 w 6986955"/>
              <a:gd name="connsiteY46" fmla="*/ 4119826 h 4392805"/>
              <a:gd name="connsiteX47" fmla="*/ 1038331 w 6986955"/>
              <a:gd name="connsiteY47" fmla="*/ 4200213 h 4392805"/>
              <a:gd name="connsiteX48" fmla="*/ 133978 w 6986955"/>
              <a:gd name="connsiteY48" fmla="*/ 4391130 h 4392805"/>
              <a:gd name="connsiteX49" fmla="*/ 93788 w 6986955"/>
              <a:gd name="connsiteY49" fmla="*/ 20098 h 4392805"/>
              <a:gd name="connsiteX50" fmla="*/ 6956813 w 6986955"/>
              <a:gd name="connsiteY50" fmla="*/ 0 h 4392805"/>
              <a:gd name="connsiteX0" fmla="*/ 6986955 w 7007055"/>
              <a:gd name="connsiteY0" fmla="*/ 3938954 h 4372707"/>
              <a:gd name="connsiteX1" fmla="*/ 6866375 w 7007055"/>
              <a:gd name="connsiteY1" fmla="*/ 4109776 h 4372707"/>
              <a:gd name="connsiteX2" fmla="*/ 6826182 w 7007055"/>
              <a:gd name="connsiteY2" fmla="*/ 4160018 h 4372707"/>
              <a:gd name="connsiteX3" fmla="*/ 6635263 w 7007055"/>
              <a:gd name="connsiteY3" fmla="*/ 4139921 h 4372707"/>
              <a:gd name="connsiteX4" fmla="*/ 6444344 w 7007055"/>
              <a:gd name="connsiteY4" fmla="*/ 4139921 h 4372707"/>
              <a:gd name="connsiteX5" fmla="*/ 6414199 w 7007055"/>
              <a:gd name="connsiteY5" fmla="*/ 4049486 h 4372707"/>
              <a:gd name="connsiteX6" fmla="*/ 6414199 w 7007055"/>
              <a:gd name="connsiteY6" fmla="*/ 3949003 h 4372707"/>
              <a:gd name="connsiteX7" fmla="*/ 6102700 w 7007055"/>
              <a:gd name="connsiteY7" fmla="*/ 3778181 h 4372707"/>
              <a:gd name="connsiteX8" fmla="*/ 5921830 w 7007055"/>
              <a:gd name="connsiteY8" fmla="*/ 3707842 h 4372707"/>
              <a:gd name="connsiteX9" fmla="*/ 5650524 w 7007055"/>
              <a:gd name="connsiteY9" fmla="*/ 3667649 h 4372707"/>
              <a:gd name="connsiteX10" fmla="*/ 5389267 w 7007055"/>
              <a:gd name="connsiteY10" fmla="*/ 3748036 h 4372707"/>
              <a:gd name="connsiteX11" fmla="*/ 5258639 w 7007055"/>
              <a:gd name="connsiteY11" fmla="*/ 3687746 h 4372707"/>
              <a:gd name="connsiteX12" fmla="*/ 4997382 w 7007055"/>
              <a:gd name="connsiteY12" fmla="*/ 3597310 h 4372707"/>
              <a:gd name="connsiteX13" fmla="*/ 4916995 w 7007055"/>
              <a:gd name="connsiteY13" fmla="*/ 3567165 h 4372707"/>
              <a:gd name="connsiteX14" fmla="*/ 4705979 w 7007055"/>
              <a:gd name="connsiteY14" fmla="*/ 3748036 h 4372707"/>
              <a:gd name="connsiteX15" fmla="*/ 4414577 w 7007055"/>
              <a:gd name="connsiteY15" fmla="*/ 3928906 h 4372707"/>
              <a:gd name="connsiteX16" fmla="*/ 4253804 w 7007055"/>
              <a:gd name="connsiteY16" fmla="*/ 3928906 h 4372707"/>
              <a:gd name="connsiteX17" fmla="*/ 3902111 w 7007055"/>
              <a:gd name="connsiteY17" fmla="*/ 3788229 h 4372707"/>
              <a:gd name="connsiteX18" fmla="*/ 3681048 w 7007055"/>
              <a:gd name="connsiteY18" fmla="*/ 3547069 h 4372707"/>
              <a:gd name="connsiteX19" fmla="*/ 3701144 w 7007055"/>
              <a:gd name="connsiteY19" fmla="*/ 3295860 h 4372707"/>
              <a:gd name="connsiteX20" fmla="*/ 3811676 w 7007055"/>
              <a:gd name="connsiteY20" fmla="*/ 3004458 h 4372707"/>
              <a:gd name="connsiteX21" fmla="*/ 3560467 w 7007055"/>
              <a:gd name="connsiteY21" fmla="*/ 2652765 h 4372707"/>
              <a:gd name="connsiteX22" fmla="*/ 3359500 w 7007055"/>
              <a:gd name="connsiteY22" fmla="*/ 2431702 h 4372707"/>
              <a:gd name="connsiteX23" fmla="*/ 3248968 w 7007055"/>
              <a:gd name="connsiteY23" fmla="*/ 2461847 h 4372707"/>
              <a:gd name="connsiteX24" fmla="*/ 3048001 w 7007055"/>
              <a:gd name="connsiteY24" fmla="*/ 2733152 h 4372707"/>
              <a:gd name="connsiteX25" fmla="*/ 2977663 w 7007055"/>
              <a:gd name="connsiteY25" fmla="*/ 2733152 h 4372707"/>
              <a:gd name="connsiteX26" fmla="*/ 2766648 w 7007055"/>
              <a:gd name="connsiteY26" fmla="*/ 2280976 h 4372707"/>
              <a:gd name="connsiteX27" fmla="*/ 2666164 w 7007055"/>
              <a:gd name="connsiteY27" fmla="*/ 2090058 h 4372707"/>
              <a:gd name="connsiteX28" fmla="*/ 2565681 w 7007055"/>
              <a:gd name="connsiteY28" fmla="*/ 2059913 h 4372707"/>
              <a:gd name="connsiteX29" fmla="*/ 2314472 w 7007055"/>
              <a:gd name="connsiteY29" fmla="*/ 2170445 h 4372707"/>
              <a:gd name="connsiteX30" fmla="*/ 2213988 w 7007055"/>
              <a:gd name="connsiteY30" fmla="*/ 2190541 h 4372707"/>
              <a:gd name="connsiteX31" fmla="*/ 2123553 w 7007055"/>
              <a:gd name="connsiteY31" fmla="*/ 2059913 h 4372707"/>
              <a:gd name="connsiteX32" fmla="*/ 1992924 w 7007055"/>
              <a:gd name="connsiteY32" fmla="*/ 2069961 h 4372707"/>
              <a:gd name="connsiteX33" fmla="*/ 1580942 w 7007055"/>
              <a:gd name="connsiteY33" fmla="*/ 2120203 h 4372707"/>
              <a:gd name="connsiteX34" fmla="*/ 1410120 w 7007055"/>
              <a:gd name="connsiteY34" fmla="*/ 2140299 h 4372707"/>
              <a:gd name="connsiteX35" fmla="*/ 1209153 w 7007055"/>
              <a:gd name="connsiteY35" fmla="*/ 2220686 h 4372707"/>
              <a:gd name="connsiteX36" fmla="*/ 1128766 w 7007055"/>
              <a:gd name="connsiteY36" fmla="*/ 2291025 h 4372707"/>
              <a:gd name="connsiteX37" fmla="*/ 1098621 w 7007055"/>
              <a:gd name="connsiteY37" fmla="*/ 2602524 h 4372707"/>
              <a:gd name="connsiteX38" fmla="*/ 1219201 w 7007055"/>
              <a:gd name="connsiteY38" fmla="*/ 2823587 h 4372707"/>
              <a:gd name="connsiteX39" fmla="*/ 1329733 w 7007055"/>
              <a:gd name="connsiteY39" fmla="*/ 3044651 h 4372707"/>
              <a:gd name="connsiteX40" fmla="*/ 1510604 w 7007055"/>
              <a:gd name="connsiteY40" fmla="*/ 3074796 h 4372707"/>
              <a:gd name="connsiteX41" fmla="*/ 1510604 w 7007055"/>
              <a:gd name="connsiteY41" fmla="*/ 3175280 h 4372707"/>
              <a:gd name="connsiteX42" fmla="*/ 1440265 w 7007055"/>
              <a:gd name="connsiteY42" fmla="*/ 3315957 h 4372707"/>
              <a:gd name="connsiteX43" fmla="*/ 1379975 w 7007055"/>
              <a:gd name="connsiteY43" fmla="*/ 3456634 h 4372707"/>
              <a:gd name="connsiteX44" fmla="*/ 1359878 w 7007055"/>
              <a:gd name="connsiteY44" fmla="*/ 3667649 h 4372707"/>
              <a:gd name="connsiteX45" fmla="*/ 1329733 w 7007055"/>
              <a:gd name="connsiteY45" fmla="*/ 3888713 h 4372707"/>
              <a:gd name="connsiteX46" fmla="*/ 1289540 w 7007055"/>
              <a:gd name="connsiteY46" fmla="*/ 4099728 h 4372707"/>
              <a:gd name="connsiteX47" fmla="*/ 1038331 w 7007055"/>
              <a:gd name="connsiteY47" fmla="*/ 4180115 h 4372707"/>
              <a:gd name="connsiteX48" fmla="*/ 133978 w 7007055"/>
              <a:gd name="connsiteY48" fmla="*/ 4371032 h 4372707"/>
              <a:gd name="connsiteX49" fmla="*/ 93788 w 7007055"/>
              <a:gd name="connsiteY49" fmla="*/ 0 h 4372707"/>
              <a:gd name="connsiteX50" fmla="*/ 7007055 w 7007055"/>
              <a:gd name="connsiteY50" fmla="*/ 10047 h 4372707"/>
              <a:gd name="connsiteX0" fmla="*/ 6986955 w 8159266"/>
              <a:gd name="connsiteY0" fmla="*/ 3959052 h 4392805"/>
              <a:gd name="connsiteX1" fmla="*/ 6866375 w 8159266"/>
              <a:gd name="connsiteY1" fmla="*/ 4129874 h 4392805"/>
              <a:gd name="connsiteX2" fmla="*/ 6826182 w 8159266"/>
              <a:gd name="connsiteY2" fmla="*/ 4180116 h 4392805"/>
              <a:gd name="connsiteX3" fmla="*/ 6635263 w 8159266"/>
              <a:gd name="connsiteY3" fmla="*/ 4160019 h 4392805"/>
              <a:gd name="connsiteX4" fmla="*/ 6444344 w 8159266"/>
              <a:gd name="connsiteY4" fmla="*/ 4160019 h 4392805"/>
              <a:gd name="connsiteX5" fmla="*/ 6414199 w 8159266"/>
              <a:gd name="connsiteY5" fmla="*/ 4069584 h 4392805"/>
              <a:gd name="connsiteX6" fmla="*/ 6414199 w 8159266"/>
              <a:gd name="connsiteY6" fmla="*/ 3969101 h 4392805"/>
              <a:gd name="connsiteX7" fmla="*/ 6102700 w 8159266"/>
              <a:gd name="connsiteY7" fmla="*/ 3798279 h 4392805"/>
              <a:gd name="connsiteX8" fmla="*/ 5921830 w 8159266"/>
              <a:gd name="connsiteY8" fmla="*/ 3727940 h 4392805"/>
              <a:gd name="connsiteX9" fmla="*/ 5650524 w 8159266"/>
              <a:gd name="connsiteY9" fmla="*/ 3687747 h 4392805"/>
              <a:gd name="connsiteX10" fmla="*/ 5389267 w 8159266"/>
              <a:gd name="connsiteY10" fmla="*/ 3768134 h 4392805"/>
              <a:gd name="connsiteX11" fmla="*/ 5258639 w 8159266"/>
              <a:gd name="connsiteY11" fmla="*/ 3707844 h 4392805"/>
              <a:gd name="connsiteX12" fmla="*/ 4997382 w 8159266"/>
              <a:gd name="connsiteY12" fmla="*/ 3617408 h 4392805"/>
              <a:gd name="connsiteX13" fmla="*/ 4916995 w 8159266"/>
              <a:gd name="connsiteY13" fmla="*/ 3587263 h 4392805"/>
              <a:gd name="connsiteX14" fmla="*/ 4705979 w 8159266"/>
              <a:gd name="connsiteY14" fmla="*/ 3768134 h 4392805"/>
              <a:gd name="connsiteX15" fmla="*/ 4414577 w 8159266"/>
              <a:gd name="connsiteY15" fmla="*/ 3949004 h 4392805"/>
              <a:gd name="connsiteX16" fmla="*/ 4253804 w 8159266"/>
              <a:gd name="connsiteY16" fmla="*/ 3949004 h 4392805"/>
              <a:gd name="connsiteX17" fmla="*/ 3902111 w 8159266"/>
              <a:gd name="connsiteY17" fmla="*/ 3808327 h 4392805"/>
              <a:gd name="connsiteX18" fmla="*/ 3681048 w 8159266"/>
              <a:gd name="connsiteY18" fmla="*/ 3567167 h 4392805"/>
              <a:gd name="connsiteX19" fmla="*/ 3701144 w 8159266"/>
              <a:gd name="connsiteY19" fmla="*/ 3315958 h 4392805"/>
              <a:gd name="connsiteX20" fmla="*/ 3811676 w 8159266"/>
              <a:gd name="connsiteY20" fmla="*/ 3024556 h 4392805"/>
              <a:gd name="connsiteX21" fmla="*/ 3560467 w 8159266"/>
              <a:gd name="connsiteY21" fmla="*/ 2672863 h 4392805"/>
              <a:gd name="connsiteX22" fmla="*/ 3359500 w 8159266"/>
              <a:gd name="connsiteY22" fmla="*/ 2451800 h 4392805"/>
              <a:gd name="connsiteX23" fmla="*/ 3248968 w 8159266"/>
              <a:gd name="connsiteY23" fmla="*/ 2481945 h 4392805"/>
              <a:gd name="connsiteX24" fmla="*/ 3048001 w 8159266"/>
              <a:gd name="connsiteY24" fmla="*/ 2753250 h 4392805"/>
              <a:gd name="connsiteX25" fmla="*/ 2977663 w 8159266"/>
              <a:gd name="connsiteY25" fmla="*/ 2753250 h 4392805"/>
              <a:gd name="connsiteX26" fmla="*/ 2766648 w 8159266"/>
              <a:gd name="connsiteY26" fmla="*/ 2301074 h 4392805"/>
              <a:gd name="connsiteX27" fmla="*/ 2666164 w 8159266"/>
              <a:gd name="connsiteY27" fmla="*/ 2110156 h 4392805"/>
              <a:gd name="connsiteX28" fmla="*/ 2565681 w 8159266"/>
              <a:gd name="connsiteY28" fmla="*/ 2080011 h 4392805"/>
              <a:gd name="connsiteX29" fmla="*/ 2314472 w 8159266"/>
              <a:gd name="connsiteY29" fmla="*/ 2190543 h 4392805"/>
              <a:gd name="connsiteX30" fmla="*/ 2213988 w 8159266"/>
              <a:gd name="connsiteY30" fmla="*/ 2210639 h 4392805"/>
              <a:gd name="connsiteX31" fmla="*/ 2123553 w 8159266"/>
              <a:gd name="connsiteY31" fmla="*/ 2080011 h 4392805"/>
              <a:gd name="connsiteX32" fmla="*/ 1992924 w 8159266"/>
              <a:gd name="connsiteY32" fmla="*/ 2090059 h 4392805"/>
              <a:gd name="connsiteX33" fmla="*/ 1580942 w 8159266"/>
              <a:gd name="connsiteY33" fmla="*/ 2140301 h 4392805"/>
              <a:gd name="connsiteX34" fmla="*/ 1410120 w 8159266"/>
              <a:gd name="connsiteY34" fmla="*/ 2160397 h 4392805"/>
              <a:gd name="connsiteX35" fmla="*/ 1209153 w 8159266"/>
              <a:gd name="connsiteY35" fmla="*/ 2240784 h 4392805"/>
              <a:gd name="connsiteX36" fmla="*/ 1128766 w 8159266"/>
              <a:gd name="connsiteY36" fmla="*/ 2311123 h 4392805"/>
              <a:gd name="connsiteX37" fmla="*/ 1098621 w 8159266"/>
              <a:gd name="connsiteY37" fmla="*/ 2622622 h 4392805"/>
              <a:gd name="connsiteX38" fmla="*/ 1219201 w 8159266"/>
              <a:gd name="connsiteY38" fmla="*/ 2843685 h 4392805"/>
              <a:gd name="connsiteX39" fmla="*/ 1329733 w 8159266"/>
              <a:gd name="connsiteY39" fmla="*/ 3064749 h 4392805"/>
              <a:gd name="connsiteX40" fmla="*/ 1510604 w 8159266"/>
              <a:gd name="connsiteY40" fmla="*/ 3094894 h 4392805"/>
              <a:gd name="connsiteX41" fmla="*/ 1510604 w 8159266"/>
              <a:gd name="connsiteY41" fmla="*/ 3195378 h 4392805"/>
              <a:gd name="connsiteX42" fmla="*/ 1440265 w 8159266"/>
              <a:gd name="connsiteY42" fmla="*/ 3336055 h 4392805"/>
              <a:gd name="connsiteX43" fmla="*/ 1379975 w 8159266"/>
              <a:gd name="connsiteY43" fmla="*/ 3476732 h 4392805"/>
              <a:gd name="connsiteX44" fmla="*/ 1359878 w 8159266"/>
              <a:gd name="connsiteY44" fmla="*/ 3687747 h 4392805"/>
              <a:gd name="connsiteX45" fmla="*/ 1329733 w 8159266"/>
              <a:gd name="connsiteY45" fmla="*/ 3908811 h 4392805"/>
              <a:gd name="connsiteX46" fmla="*/ 1289540 w 8159266"/>
              <a:gd name="connsiteY46" fmla="*/ 4119826 h 4392805"/>
              <a:gd name="connsiteX47" fmla="*/ 1038331 w 8159266"/>
              <a:gd name="connsiteY47" fmla="*/ 4200213 h 4392805"/>
              <a:gd name="connsiteX48" fmla="*/ 133978 w 8159266"/>
              <a:gd name="connsiteY48" fmla="*/ 4391130 h 4392805"/>
              <a:gd name="connsiteX49" fmla="*/ 93788 w 8159266"/>
              <a:gd name="connsiteY49" fmla="*/ 20098 h 4392805"/>
              <a:gd name="connsiteX50" fmla="*/ 7007055 w 8159266"/>
              <a:gd name="connsiteY50" fmla="*/ 30145 h 4392805"/>
              <a:gd name="connsiteX51" fmla="*/ 7007056 w 8159266"/>
              <a:gd name="connsiteY51" fmla="*/ 0 h 4392805"/>
              <a:gd name="connsiteX0" fmla="*/ 6986955 w 8159266"/>
              <a:gd name="connsiteY0" fmla="*/ 3938954 h 4372707"/>
              <a:gd name="connsiteX1" fmla="*/ 6866375 w 8159266"/>
              <a:gd name="connsiteY1" fmla="*/ 4109776 h 4372707"/>
              <a:gd name="connsiteX2" fmla="*/ 6826182 w 8159266"/>
              <a:gd name="connsiteY2" fmla="*/ 4160018 h 4372707"/>
              <a:gd name="connsiteX3" fmla="*/ 6635263 w 8159266"/>
              <a:gd name="connsiteY3" fmla="*/ 4139921 h 4372707"/>
              <a:gd name="connsiteX4" fmla="*/ 6444344 w 8159266"/>
              <a:gd name="connsiteY4" fmla="*/ 4139921 h 4372707"/>
              <a:gd name="connsiteX5" fmla="*/ 6414199 w 8159266"/>
              <a:gd name="connsiteY5" fmla="*/ 4049486 h 4372707"/>
              <a:gd name="connsiteX6" fmla="*/ 6414199 w 8159266"/>
              <a:gd name="connsiteY6" fmla="*/ 3949003 h 4372707"/>
              <a:gd name="connsiteX7" fmla="*/ 6102700 w 8159266"/>
              <a:gd name="connsiteY7" fmla="*/ 3778181 h 4372707"/>
              <a:gd name="connsiteX8" fmla="*/ 5921830 w 8159266"/>
              <a:gd name="connsiteY8" fmla="*/ 3707842 h 4372707"/>
              <a:gd name="connsiteX9" fmla="*/ 5650524 w 8159266"/>
              <a:gd name="connsiteY9" fmla="*/ 3667649 h 4372707"/>
              <a:gd name="connsiteX10" fmla="*/ 5389267 w 8159266"/>
              <a:gd name="connsiteY10" fmla="*/ 3748036 h 4372707"/>
              <a:gd name="connsiteX11" fmla="*/ 5258639 w 8159266"/>
              <a:gd name="connsiteY11" fmla="*/ 3687746 h 4372707"/>
              <a:gd name="connsiteX12" fmla="*/ 4997382 w 8159266"/>
              <a:gd name="connsiteY12" fmla="*/ 3597310 h 4372707"/>
              <a:gd name="connsiteX13" fmla="*/ 4916995 w 8159266"/>
              <a:gd name="connsiteY13" fmla="*/ 3567165 h 4372707"/>
              <a:gd name="connsiteX14" fmla="*/ 4705979 w 8159266"/>
              <a:gd name="connsiteY14" fmla="*/ 3748036 h 4372707"/>
              <a:gd name="connsiteX15" fmla="*/ 4414577 w 8159266"/>
              <a:gd name="connsiteY15" fmla="*/ 3928906 h 4372707"/>
              <a:gd name="connsiteX16" fmla="*/ 4253804 w 8159266"/>
              <a:gd name="connsiteY16" fmla="*/ 3928906 h 4372707"/>
              <a:gd name="connsiteX17" fmla="*/ 3902111 w 8159266"/>
              <a:gd name="connsiteY17" fmla="*/ 3788229 h 4372707"/>
              <a:gd name="connsiteX18" fmla="*/ 3681048 w 8159266"/>
              <a:gd name="connsiteY18" fmla="*/ 3547069 h 4372707"/>
              <a:gd name="connsiteX19" fmla="*/ 3701144 w 8159266"/>
              <a:gd name="connsiteY19" fmla="*/ 3295860 h 4372707"/>
              <a:gd name="connsiteX20" fmla="*/ 3811676 w 8159266"/>
              <a:gd name="connsiteY20" fmla="*/ 3004458 h 4372707"/>
              <a:gd name="connsiteX21" fmla="*/ 3560467 w 8159266"/>
              <a:gd name="connsiteY21" fmla="*/ 2652765 h 4372707"/>
              <a:gd name="connsiteX22" fmla="*/ 3359500 w 8159266"/>
              <a:gd name="connsiteY22" fmla="*/ 2431702 h 4372707"/>
              <a:gd name="connsiteX23" fmla="*/ 3248968 w 8159266"/>
              <a:gd name="connsiteY23" fmla="*/ 2461847 h 4372707"/>
              <a:gd name="connsiteX24" fmla="*/ 3048001 w 8159266"/>
              <a:gd name="connsiteY24" fmla="*/ 2733152 h 4372707"/>
              <a:gd name="connsiteX25" fmla="*/ 2977663 w 8159266"/>
              <a:gd name="connsiteY25" fmla="*/ 2733152 h 4372707"/>
              <a:gd name="connsiteX26" fmla="*/ 2766648 w 8159266"/>
              <a:gd name="connsiteY26" fmla="*/ 2280976 h 4372707"/>
              <a:gd name="connsiteX27" fmla="*/ 2666164 w 8159266"/>
              <a:gd name="connsiteY27" fmla="*/ 2090058 h 4372707"/>
              <a:gd name="connsiteX28" fmla="*/ 2565681 w 8159266"/>
              <a:gd name="connsiteY28" fmla="*/ 2059913 h 4372707"/>
              <a:gd name="connsiteX29" fmla="*/ 2314472 w 8159266"/>
              <a:gd name="connsiteY29" fmla="*/ 2170445 h 4372707"/>
              <a:gd name="connsiteX30" fmla="*/ 2213988 w 8159266"/>
              <a:gd name="connsiteY30" fmla="*/ 2190541 h 4372707"/>
              <a:gd name="connsiteX31" fmla="*/ 2123553 w 8159266"/>
              <a:gd name="connsiteY31" fmla="*/ 2059913 h 4372707"/>
              <a:gd name="connsiteX32" fmla="*/ 1992924 w 8159266"/>
              <a:gd name="connsiteY32" fmla="*/ 2069961 h 4372707"/>
              <a:gd name="connsiteX33" fmla="*/ 1580942 w 8159266"/>
              <a:gd name="connsiteY33" fmla="*/ 2120203 h 4372707"/>
              <a:gd name="connsiteX34" fmla="*/ 1410120 w 8159266"/>
              <a:gd name="connsiteY34" fmla="*/ 2140299 h 4372707"/>
              <a:gd name="connsiteX35" fmla="*/ 1209153 w 8159266"/>
              <a:gd name="connsiteY35" fmla="*/ 2220686 h 4372707"/>
              <a:gd name="connsiteX36" fmla="*/ 1128766 w 8159266"/>
              <a:gd name="connsiteY36" fmla="*/ 2291025 h 4372707"/>
              <a:gd name="connsiteX37" fmla="*/ 1098621 w 8159266"/>
              <a:gd name="connsiteY37" fmla="*/ 2602524 h 4372707"/>
              <a:gd name="connsiteX38" fmla="*/ 1219201 w 8159266"/>
              <a:gd name="connsiteY38" fmla="*/ 2823587 h 4372707"/>
              <a:gd name="connsiteX39" fmla="*/ 1329733 w 8159266"/>
              <a:gd name="connsiteY39" fmla="*/ 3044651 h 4372707"/>
              <a:gd name="connsiteX40" fmla="*/ 1510604 w 8159266"/>
              <a:gd name="connsiteY40" fmla="*/ 3074796 h 4372707"/>
              <a:gd name="connsiteX41" fmla="*/ 1510604 w 8159266"/>
              <a:gd name="connsiteY41" fmla="*/ 3175280 h 4372707"/>
              <a:gd name="connsiteX42" fmla="*/ 1440265 w 8159266"/>
              <a:gd name="connsiteY42" fmla="*/ 3315957 h 4372707"/>
              <a:gd name="connsiteX43" fmla="*/ 1379975 w 8159266"/>
              <a:gd name="connsiteY43" fmla="*/ 3456634 h 4372707"/>
              <a:gd name="connsiteX44" fmla="*/ 1359878 w 8159266"/>
              <a:gd name="connsiteY44" fmla="*/ 3667649 h 4372707"/>
              <a:gd name="connsiteX45" fmla="*/ 1329733 w 8159266"/>
              <a:gd name="connsiteY45" fmla="*/ 3888713 h 4372707"/>
              <a:gd name="connsiteX46" fmla="*/ 1289540 w 8159266"/>
              <a:gd name="connsiteY46" fmla="*/ 4099728 h 4372707"/>
              <a:gd name="connsiteX47" fmla="*/ 1038331 w 8159266"/>
              <a:gd name="connsiteY47" fmla="*/ 4180115 h 4372707"/>
              <a:gd name="connsiteX48" fmla="*/ 133978 w 8159266"/>
              <a:gd name="connsiteY48" fmla="*/ 4371032 h 4372707"/>
              <a:gd name="connsiteX49" fmla="*/ 93788 w 8159266"/>
              <a:gd name="connsiteY49" fmla="*/ 0 h 4372707"/>
              <a:gd name="connsiteX50" fmla="*/ 7007055 w 8159266"/>
              <a:gd name="connsiteY50" fmla="*/ 10047 h 4372707"/>
              <a:gd name="connsiteX51" fmla="*/ 7017104 w 8159266"/>
              <a:gd name="connsiteY51" fmla="*/ 3908808 h 4372707"/>
              <a:gd name="connsiteX0" fmla="*/ 6986955 w 7043899"/>
              <a:gd name="connsiteY0" fmla="*/ 3938954 h 4372707"/>
              <a:gd name="connsiteX1" fmla="*/ 6866375 w 7043899"/>
              <a:gd name="connsiteY1" fmla="*/ 4109776 h 4372707"/>
              <a:gd name="connsiteX2" fmla="*/ 6826182 w 7043899"/>
              <a:gd name="connsiteY2" fmla="*/ 4160018 h 4372707"/>
              <a:gd name="connsiteX3" fmla="*/ 6635263 w 7043899"/>
              <a:gd name="connsiteY3" fmla="*/ 4139921 h 4372707"/>
              <a:gd name="connsiteX4" fmla="*/ 6444344 w 7043899"/>
              <a:gd name="connsiteY4" fmla="*/ 4139921 h 4372707"/>
              <a:gd name="connsiteX5" fmla="*/ 6414199 w 7043899"/>
              <a:gd name="connsiteY5" fmla="*/ 4049486 h 4372707"/>
              <a:gd name="connsiteX6" fmla="*/ 6414199 w 7043899"/>
              <a:gd name="connsiteY6" fmla="*/ 3949003 h 4372707"/>
              <a:gd name="connsiteX7" fmla="*/ 6102700 w 7043899"/>
              <a:gd name="connsiteY7" fmla="*/ 3778181 h 4372707"/>
              <a:gd name="connsiteX8" fmla="*/ 5921830 w 7043899"/>
              <a:gd name="connsiteY8" fmla="*/ 3707842 h 4372707"/>
              <a:gd name="connsiteX9" fmla="*/ 5650524 w 7043899"/>
              <a:gd name="connsiteY9" fmla="*/ 3667649 h 4372707"/>
              <a:gd name="connsiteX10" fmla="*/ 5389267 w 7043899"/>
              <a:gd name="connsiteY10" fmla="*/ 3748036 h 4372707"/>
              <a:gd name="connsiteX11" fmla="*/ 5258639 w 7043899"/>
              <a:gd name="connsiteY11" fmla="*/ 3687746 h 4372707"/>
              <a:gd name="connsiteX12" fmla="*/ 4997382 w 7043899"/>
              <a:gd name="connsiteY12" fmla="*/ 3597310 h 4372707"/>
              <a:gd name="connsiteX13" fmla="*/ 4916995 w 7043899"/>
              <a:gd name="connsiteY13" fmla="*/ 3567165 h 4372707"/>
              <a:gd name="connsiteX14" fmla="*/ 4705979 w 7043899"/>
              <a:gd name="connsiteY14" fmla="*/ 3748036 h 4372707"/>
              <a:gd name="connsiteX15" fmla="*/ 4414577 w 7043899"/>
              <a:gd name="connsiteY15" fmla="*/ 3928906 h 4372707"/>
              <a:gd name="connsiteX16" fmla="*/ 4253804 w 7043899"/>
              <a:gd name="connsiteY16" fmla="*/ 3928906 h 4372707"/>
              <a:gd name="connsiteX17" fmla="*/ 3902111 w 7043899"/>
              <a:gd name="connsiteY17" fmla="*/ 3788229 h 4372707"/>
              <a:gd name="connsiteX18" fmla="*/ 3681048 w 7043899"/>
              <a:gd name="connsiteY18" fmla="*/ 3547069 h 4372707"/>
              <a:gd name="connsiteX19" fmla="*/ 3701144 w 7043899"/>
              <a:gd name="connsiteY19" fmla="*/ 3295860 h 4372707"/>
              <a:gd name="connsiteX20" fmla="*/ 3811676 w 7043899"/>
              <a:gd name="connsiteY20" fmla="*/ 3004458 h 4372707"/>
              <a:gd name="connsiteX21" fmla="*/ 3560467 w 7043899"/>
              <a:gd name="connsiteY21" fmla="*/ 2652765 h 4372707"/>
              <a:gd name="connsiteX22" fmla="*/ 3359500 w 7043899"/>
              <a:gd name="connsiteY22" fmla="*/ 2431702 h 4372707"/>
              <a:gd name="connsiteX23" fmla="*/ 3248968 w 7043899"/>
              <a:gd name="connsiteY23" fmla="*/ 2461847 h 4372707"/>
              <a:gd name="connsiteX24" fmla="*/ 3048001 w 7043899"/>
              <a:gd name="connsiteY24" fmla="*/ 2733152 h 4372707"/>
              <a:gd name="connsiteX25" fmla="*/ 2977663 w 7043899"/>
              <a:gd name="connsiteY25" fmla="*/ 2733152 h 4372707"/>
              <a:gd name="connsiteX26" fmla="*/ 2766648 w 7043899"/>
              <a:gd name="connsiteY26" fmla="*/ 2280976 h 4372707"/>
              <a:gd name="connsiteX27" fmla="*/ 2666164 w 7043899"/>
              <a:gd name="connsiteY27" fmla="*/ 2090058 h 4372707"/>
              <a:gd name="connsiteX28" fmla="*/ 2565681 w 7043899"/>
              <a:gd name="connsiteY28" fmla="*/ 2059913 h 4372707"/>
              <a:gd name="connsiteX29" fmla="*/ 2314472 w 7043899"/>
              <a:gd name="connsiteY29" fmla="*/ 2170445 h 4372707"/>
              <a:gd name="connsiteX30" fmla="*/ 2213988 w 7043899"/>
              <a:gd name="connsiteY30" fmla="*/ 2190541 h 4372707"/>
              <a:gd name="connsiteX31" fmla="*/ 2123553 w 7043899"/>
              <a:gd name="connsiteY31" fmla="*/ 2059913 h 4372707"/>
              <a:gd name="connsiteX32" fmla="*/ 1992924 w 7043899"/>
              <a:gd name="connsiteY32" fmla="*/ 2069961 h 4372707"/>
              <a:gd name="connsiteX33" fmla="*/ 1580942 w 7043899"/>
              <a:gd name="connsiteY33" fmla="*/ 2120203 h 4372707"/>
              <a:gd name="connsiteX34" fmla="*/ 1410120 w 7043899"/>
              <a:gd name="connsiteY34" fmla="*/ 2140299 h 4372707"/>
              <a:gd name="connsiteX35" fmla="*/ 1209153 w 7043899"/>
              <a:gd name="connsiteY35" fmla="*/ 2220686 h 4372707"/>
              <a:gd name="connsiteX36" fmla="*/ 1128766 w 7043899"/>
              <a:gd name="connsiteY36" fmla="*/ 2291025 h 4372707"/>
              <a:gd name="connsiteX37" fmla="*/ 1098621 w 7043899"/>
              <a:gd name="connsiteY37" fmla="*/ 2602524 h 4372707"/>
              <a:gd name="connsiteX38" fmla="*/ 1219201 w 7043899"/>
              <a:gd name="connsiteY38" fmla="*/ 2823587 h 4372707"/>
              <a:gd name="connsiteX39" fmla="*/ 1329733 w 7043899"/>
              <a:gd name="connsiteY39" fmla="*/ 3044651 h 4372707"/>
              <a:gd name="connsiteX40" fmla="*/ 1510604 w 7043899"/>
              <a:gd name="connsiteY40" fmla="*/ 3074796 h 4372707"/>
              <a:gd name="connsiteX41" fmla="*/ 1510604 w 7043899"/>
              <a:gd name="connsiteY41" fmla="*/ 3175280 h 4372707"/>
              <a:gd name="connsiteX42" fmla="*/ 1440265 w 7043899"/>
              <a:gd name="connsiteY42" fmla="*/ 3315957 h 4372707"/>
              <a:gd name="connsiteX43" fmla="*/ 1379975 w 7043899"/>
              <a:gd name="connsiteY43" fmla="*/ 3456634 h 4372707"/>
              <a:gd name="connsiteX44" fmla="*/ 1359878 w 7043899"/>
              <a:gd name="connsiteY44" fmla="*/ 3667649 h 4372707"/>
              <a:gd name="connsiteX45" fmla="*/ 1329733 w 7043899"/>
              <a:gd name="connsiteY45" fmla="*/ 3888713 h 4372707"/>
              <a:gd name="connsiteX46" fmla="*/ 1289540 w 7043899"/>
              <a:gd name="connsiteY46" fmla="*/ 4099728 h 4372707"/>
              <a:gd name="connsiteX47" fmla="*/ 1038331 w 7043899"/>
              <a:gd name="connsiteY47" fmla="*/ 4180115 h 4372707"/>
              <a:gd name="connsiteX48" fmla="*/ 133978 w 7043899"/>
              <a:gd name="connsiteY48" fmla="*/ 4371032 h 4372707"/>
              <a:gd name="connsiteX49" fmla="*/ 93788 w 7043899"/>
              <a:gd name="connsiteY49" fmla="*/ 0 h 4372707"/>
              <a:gd name="connsiteX50" fmla="*/ 7007055 w 7043899"/>
              <a:gd name="connsiteY50" fmla="*/ 10047 h 4372707"/>
              <a:gd name="connsiteX51" fmla="*/ 7017104 w 7043899"/>
              <a:gd name="connsiteY51" fmla="*/ 3908808 h 4372707"/>
              <a:gd name="connsiteX0" fmla="*/ 6986955 w 7043899"/>
              <a:gd name="connsiteY0" fmla="*/ 3938954 h 4372707"/>
              <a:gd name="connsiteX1" fmla="*/ 6866375 w 7043899"/>
              <a:gd name="connsiteY1" fmla="*/ 4109776 h 4372707"/>
              <a:gd name="connsiteX2" fmla="*/ 6826182 w 7043899"/>
              <a:gd name="connsiteY2" fmla="*/ 4160018 h 4372707"/>
              <a:gd name="connsiteX3" fmla="*/ 6635263 w 7043899"/>
              <a:gd name="connsiteY3" fmla="*/ 4139921 h 4372707"/>
              <a:gd name="connsiteX4" fmla="*/ 6444344 w 7043899"/>
              <a:gd name="connsiteY4" fmla="*/ 4139921 h 4372707"/>
              <a:gd name="connsiteX5" fmla="*/ 6414199 w 7043899"/>
              <a:gd name="connsiteY5" fmla="*/ 4049486 h 4372707"/>
              <a:gd name="connsiteX6" fmla="*/ 6414199 w 7043899"/>
              <a:gd name="connsiteY6" fmla="*/ 3949003 h 4372707"/>
              <a:gd name="connsiteX7" fmla="*/ 6102700 w 7043899"/>
              <a:gd name="connsiteY7" fmla="*/ 3778181 h 4372707"/>
              <a:gd name="connsiteX8" fmla="*/ 5921830 w 7043899"/>
              <a:gd name="connsiteY8" fmla="*/ 3707842 h 4372707"/>
              <a:gd name="connsiteX9" fmla="*/ 5650524 w 7043899"/>
              <a:gd name="connsiteY9" fmla="*/ 3667649 h 4372707"/>
              <a:gd name="connsiteX10" fmla="*/ 5389267 w 7043899"/>
              <a:gd name="connsiteY10" fmla="*/ 3748036 h 4372707"/>
              <a:gd name="connsiteX11" fmla="*/ 5258639 w 7043899"/>
              <a:gd name="connsiteY11" fmla="*/ 3687746 h 4372707"/>
              <a:gd name="connsiteX12" fmla="*/ 4997382 w 7043899"/>
              <a:gd name="connsiteY12" fmla="*/ 3597310 h 4372707"/>
              <a:gd name="connsiteX13" fmla="*/ 4916995 w 7043899"/>
              <a:gd name="connsiteY13" fmla="*/ 3567165 h 4372707"/>
              <a:gd name="connsiteX14" fmla="*/ 4705979 w 7043899"/>
              <a:gd name="connsiteY14" fmla="*/ 3748036 h 4372707"/>
              <a:gd name="connsiteX15" fmla="*/ 4414577 w 7043899"/>
              <a:gd name="connsiteY15" fmla="*/ 3928906 h 4372707"/>
              <a:gd name="connsiteX16" fmla="*/ 4253804 w 7043899"/>
              <a:gd name="connsiteY16" fmla="*/ 3928906 h 4372707"/>
              <a:gd name="connsiteX17" fmla="*/ 3902111 w 7043899"/>
              <a:gd name="connsiteY17" fmla="*/ 3788229 h 4372707"/>
              <a:gd name="connsiteX18" fmla="*/ 3681048 w 7043899"/>
              <a:gd name="connsiteY18" fmla="*/ 3547069 h 4372707"/>
              <a:gd name="connsiteX19" fmla="*/ 3701144 w 7043899"/>
              <a:gd name="connsiteY19" fmla="*/ 3295860 h 4372707"/>
              <a:gd name="connsiteX20" fmla="*/ 3811676 w 7043899"/>
              <a:gd name="connsiteY20" fmla="*/ 3004458 h 4372707"/>
              <a:gd name="connsiteX21" fmla="*/ 3560467 w 7043899"/>
              <a:gd name="connsiteY21" fmla="*/ 2652765 h 4372707"/>
              <a:gd name="connsiteX22" fmla="*/ 3359500 w 7043899"/>
              <a:gd name="connsiteY22" fmla="*/ 2431702 h 4372707"/>
              <a:gd name="connsiteX23" fmla="*/ 3248968 w 7043899"/>
              <a:gd name="connsiteY23" fmla="*/ 2461847 h 4372707"/>
              <a:gd name="connsiteX24" fmla="*/ 3048001 w 7043899"/>
              <a:gd name="connsiteY24" fmla="*/ 2733152 h 4372707"/>
              <a:gd name="connsiteX25" fmla="*/ 2977663 w 7043899"/>
              <a:gd name="connsiteY25" fmla="*/ 2733152 h 4372707"/>
              <a:gd name="connsiteX26" fmla="*/ 2766648 w 7043899"/>
              <a:gd name="connsiteY26" fmla="*/ 2280976 h 4372707"/>
              <a:gd name="connsiteX27" fmla="*/ 2666164 w 7043899"/>
              <a:gd name="connsiteY27" fmla="*/ 2090058 h 4372707"/>
              <a:gd name="connsiteX28" fmla="*/ 2565681 w 7043899"/>
              <a:gd name="connsiteY28" fmla="*/ 2059913 h 4372707"/>
              <a:gd name="connsiteX29" fmla="*/ 2314472 w 7043899"/>
              <a:gd name="connsiteY29" fmla="*/ 2170445 h 4372707"/>
              <a:gd name="connsiteX30" fmla="*/ 2213988 w 7043899"/>
              <a:gd name="connsiteY30" fmla="*/ 2190541 h 4372707"/>
              <a:gd name="connsiteX31" fmla="*/ 2123553 w 7043899"/>
              <a:gd name="connsiteY31" fmla="*/ 2059913 h 4372707"/>
              <a:gd name="connsiteX32" fmla="*/ 1992924 w 7043899"/>
              <a:gd name="connsiteY32" fmla="*/ 2069961 h 4372707"/>
              <a:gd name="connsiteX33" fmla="*/ 1580942 w 7043899"/>
              <a:gd name="connsiteY33" fmla="*/ 2120203 h 4372707"/>
              <a:gd name="connsiteX34" fmla="*/ 1410120 w 7043899"/>
              <a:gd name="connsiteY34" fmla="*/ 2140299 h 4372707"/>
              <a:gd name="connsiteX35" fmla="*/ 1209153 w 7043899"/>
              <a:gd name="connsiteY35" fmla="*/ 2220686 h 4372707"/>
              <a:gd name="connsiteX36" fmla="*/ 1128766 w 7043899"/>
              <a:gd name="connsiteY36" fmla="*/ 2291025 h 4372707"/>
              <a:gd name="connsiteX37" fmla="*/ 1098621 w 7043899"/>
              <a:gd name="connsiteY37" fmla="*/ 2602524 h 4372707"/>
              <a:gd name="connsiteX38" fmla="*/ 1219201 w 7043899"/>
              <a:gd name="connsiteY38" fmla="*/ 2823587 h 4372707"/>
              <a:gd name="connsiteX39" fmla="*/ 1329733 w 7043899"/>
              <a:gd name="connsiteY39" fmla="*/ 3044651 h 4372707"/>
              <a:gd name="connsiteX40" fmla="*/ 1510604 w 7043899"/>
              <a:gd name="connsiteY40" fmla="*/ 3074796 h 4372707"/>
              <a:gd name="connsiteX41" fmla="*/ 1510604 w 7043899"/>
              <a:gd name="connsiteY41" fmla="*/ 3175280 h 4372707"/>
              <a:gd name="connsiteX42" fmla="*/ 1440265 w 7043899"/>
              <a:gd name="connsiteY42" fmla="*/ 3315957 h 4372707"/>
              <a:gd name="connsiteX43" fmla="*/ 1379975 w 7043899"/>
              <a:gd name="connsiteY43" fmla="*/ 3456634 h 4372707"/>
              <a:gd name="connsiteX44" fmla="*/ 1359878 w 7043899"/>
              <a:gd name="connsiteY44" fmla="*/ 3667649 h 4372707"/>
              <a:gd name="connsiteX45" fmla="*/ 1329733 w 7043899"/>
              <a:gd name="connsiteY45" fmla="*/ 3888713 h 4372707"/>
              <a:gd name="connsiteX46" fmla="*/ 1289540 w 7043899"/>
              <a:gd name="connsiteY46" fmla="*/ 4099728 h 4372707"/>
              <a:gd name="connsiteX47" fmla="*/ 1038331 w 7043899"/>
              <a:gd name="connsiteY47" fmla="*/ 4180115 h 4372707"/>
              <a:gd name="connsiteX48" fmla="*/ 133978 w 7043899"/>
              <a:gd name="connsiteY48" fmla="*/ 4371032 h 4372707"/>
              <a:gd name="connsiteX49" fmla="*/ 93788 w 7043899"/>
              <a:gd name="connsiteY49" fmla="*/ 0 h 4372707"/>
              <a:gd name="connsiteX50" fmla="*/ 7007055 w 7043899"/>
              <a:gd name="connsiteY50" fmla="*/ 10047 h 4372707"/>
              <a:gd name="connsiteX51" fmla="*/ 7037200 w 7043899"/>
              <a:gd name="connsiteY51" fmla="*/ 3878663 h 4372707"/>
              <a:gd name="connsiteX0" fmla="*/ 6986955 w 7043899"/>
              <a:gd name="connsiteY0" fmla="*/ 3938954 h 4372707"/>
              <a:gd name="connsiteX1" fmla="*/ 6866375 w 7043899"/>
              <a:gd name="connsiteY1" fmla="*/ 4109776 h 4372707"/>
              <a:gd name="connsiteX2" fmla="*/ 6826182 w 7043899"/>
              <a:gd name="connsiteY2" fmla="*/ 4160018 h 4372707"/>
              <a:gd name="connsiteX3" fmla="*/ 6635263 w 7043899"/>
              <a:gd name="connsiteY3" fmla="*/ 4139921 h 4372707"/>
              <a:gd name="connsiteX4" fmla="*/ 6444344 w 7043899"/>
              <a:gd name="connsiteY4" fmla="*/ 4139921 h 4372707"/>
              <a:gd name="connsiteX5" fmla="*/ 6414199 w 7043899"/>
              <a:gd name="connsiteY5" fmla="*/ 4049486 h 4372707"/>
              <a:gd name="connsiteX6" fmla="*/ 6414199 w 7043899"/>
              <a:gd name="connsiteY6" fmla="*/ 3949003 h 4372707"/>
              <a:gd name="connsiteX7" fmla="*/ 6102700 w 7043899"/>
              <a:gd name="connsiteY7" fmla="*/ 3778181 h 4372707"/>
              <a:gd name="connsiteX8" fmla="*/ 5921830 w 7043899"/>
              <a:gd name="connsiteY8" fmla="*/ 3707842 h 4372707"/>
              <a:gd name="connsiteX9" fmla="*/ 5650524 w 7043899"/>
              <a:gd name="connsiteY9" fmla="*/ 3667649 h 4372707"/>
              <a:gd name="connsiteX10" fmla="*/ 5389267 w 7043899"/>
              <a:gd name="connsiteY10" fmla="*/ 3748036 h 4372707"/>
              <a:gd name="connsiteX11" fmla="*/ 5258639 w 7043899"/>
              <a:gd name="connsiteY11" fmla="*/ 3687746 h 4372707"/>
              <a:gd name="connsiteX12" fmla="*/ 4997382 w 7043899"/>
              <a:gd name="connsiteY12" fmla="*/ 3597310 h 4372707"/>
              <a:gd name="connsiteX13" fmla="*/ 4916995 w 7043899"/>
              <a:gd name="connsiteY13" fmla="*/ 3567165 h 4372707"/>
              <a:gd name="connsiteX14" fmla="*/ 4705979 w 7043899"/>
              <a:gd name="connsiteY14" fmla="*/ 3748036 h 4372707"/>
              <a:gd name="connsiteX15" fmla="*/ 4414577 w 7043899"/>
              <a:gd name="connsiteY15" fmla="*/ 3928906 h 4372707"/>
              <a:gd name="connsiteX16" fmla="*/ 4253804 w 7043899"/>
              <a:gd name="connsiteY16" fmla="*/ 3928906 h 4372707"/>
              <a:gd name="connsiteX17" fmla="*/ 3902111 w 7043899"/>
              <a:gd name="connsiteY17" fmla="*/ 3788229 h 4372707"/>
              <a:gd name="connsiteX18" fmla="*/ 3681048 w 7043899"/>
              <a:gd name="connsiteY18" fmla="*/ 3547069 h 4372707"/>
              <a:gd name="connsiteX19" fmla="*/ 3701144 w 7043899"/>
              <a:gd name="connsiteY19" fmla="*/ 3295860 h 4372707"/>
              <a:gd name="connsiteX20" fmla="*/ 3811676 w 7043899"/>
              <a:gd name="connsiteY20" fmla="*/ 3004458 h 4372707"/>
              <a:gd name="connsiteX21" fmla="*/ 3560467 w 7043899"/>
              <a:gd name="connsiteY21" fmla="*/ 2652765 h 4372707"/>
              <a:gd name="connsiteX22" fmla="*/ 3359500 w 7043899"/>
              <a:gd name="connsiteY22" fmla="*/ 2431702 h 4372707"/>
              <a:gd name="connsiteX23" fmla="*/ 3248968 w 7043899"/>
              <a:gd name="connsiteY23" fmla="*/ 2461847 h 4372707"/>
              <a:gd name="connsiteX24" fmla="*/ 3048001 w 7043899"/>
              <a:gd name="connsiteY24" fmla="*/ 2733152 h 4372707"/>
              <a:gd name="connsiteX25" fmla="*/ 2977663 w 7043899"/>
              <a:gd name="connsiteY25" fmla="*/ 2733152 h 4372707"/>
              <a:gd name="connsiteX26" fmla="*/ 2766648 w 7043899"/>
              <a:gd name="connsiteY26" fmla="*/ 2280976 h 4372707"/>
              <a:gd name="connsiteX27" fmla="*/ 2666164 w 7043899"/>
              <a:gd name="connsiteY27" fmla="*/ 2090058 h 4372707"/>
              <a:gd name="connsiteX28" fmla="*/ 2565681 w 7043899"/>
              <a:gd name="connsiteY28" fmla="*/ 2059913 h 4372707"/>
              <a:gd name="connsiteX29" fmla="*/ 2314472 w 7043899"/>
              <a:gd name="connsiteY29" fmla="*/ 2170445 h 4372707"/>
              <a:gd name="connsiteX30" fmla="*/ 2213988 w 7043899"/>
              <a:gd name="connsiteY30" fmla="*/ 2190541 h 4372707"/>
              <a:gd name="connsiteX31" fmla="*/ 2123553 w 7043899"/>
              <a:gd name="connsiteY31" fmla="*/ 2059913 h 4372707"/>
              <a:gd name="connsiteX32" fmla="*/ 1992924 w 7043899"/>
              <a:gd name="connsiteY32" fmla="*/ 2069961 h 4372707"/>
              <a:gd name="connsiteX33" fmla="*/ 1580942 w 7043899"/>
              <a:gd name="connsiteY33" fmla="*/ 2120203 h 4372707"/>
              <a:gd name="connsiteX34" fmla="*/ 1410120 w 7043899"/>
              <a:gd name="connsiteY34" fmla="*/ 2140299 h 4372707"/>
              <a:gd name="connsiteX35" fmla="*/ 1209153 w 7043899"/>
              <a:gd name="connsiteY35" fmla="*/ 2220686 h 4372707"/>
              <a:gd name="connsiteX36" fmla="*/ 1128766 w 7043899"/>
              <a:gd name="connsiteY36" fmla="*/ 2291025 h 4372707"/>
              <a:gd name="connsiteX37" fmla="*/ 1098621 w 7043899"/>
              <a:gd name="connsiteY37" fmla="*/ 2602524 h 4372707"/>
              <a:gd name="connsiteX38" fmla="*/ 1219201 w 7043899"/>
              <a:gd name="connsiteY38" fmla="*/ 2823587 h 4372707"/>
              <a:gd name="connsiteX39" fmla="*/ 1329733 w 7043899"/>
              <a:gd name="connsiteY39" fmla="*/ 3044651 h 4372707"/>
              <a:gd name="connsiteX40" fmla="*/ 1510604 w 7043899"/>
              <a:gd name="connsiteY40" fmla="*/ 3074796 h 4372707"/>
              <a:gd name="connsiteX41" fmla="*/ 1510604 w 7043899"/>
              <a:gd name="connsiteY41" fmla="*/ 3175280 h 4372707"/>
              <a:gd name="connsiteX42" fmla="*/ 1440265 w 7043899"/>
              <a:gd name="connsiteY42" fmla="*/ 3315957 h 4372707"/>
              <a:gd name="connsiteX43" fmla="*/ 1379975 w 7043899"/>
              <a:gd name="connsiteY43" fmla="*/ 3456634 h 4372707"/>
              <a:gd name="connsiteX44" fmla="*/ 1359878 w 7043899"/>
              <a:gd name="connsiteY44" fmla="*/ 3667649 h 4372707"/>
              <a:gd name="connsiteX45" fmla="*/ 1329733 w 7043899"/>
              <a:gd name="connsiteY45" fmla="*/ 3888713 h 4372707"/>
              <a:gd name="connsiteX46" fmla="*/ 1289540 w 7043899"/>
              <a:gd name="connsiteY46" fmla="*/ 4099728 h 4372707"/>
              <a:gd name="connsiteX47" fmla="*/ 1038331 w 7043899"/>
              <a:gd name="connsiteY47" fmla="*/ 4180115 h 4372707"/>
              <a:gd name="connsiteX48" fmla="*/ 133978 w 7043899"/>
              <a:gd name="connsiteY48" fmla="*/ 4371032 h 4372707"/>
              <a:gd name="connsiteX49" fmla="*/ 93788 w 7043899"/>
              <a:gd name="connsiteY49" fmla="*/ 0 h 4372707"/>
              <a:gd name="connsiteX50" fmla="*/ 7007055 w 7043899"/>
              <a:gd name="connsiteY50" fmla="*/ 10047 h 4372707"/>
              <a:gd name="connsiteX51" fmla="*/ 7017103 w 7043899"/>
              <a:gd name="connsiteY51" fmla="*/ 3908808 h 4372707"/>
              <a:gd name="connsiteX0" fmla="*/ 6986955 w 7104189"/>
              <a:gd name="connsiteY0" fmla="*/ 3959053 h 4392806"/>
              <a:gd name="connsiteX1" fmla="*/ 6866375 w 7104189"/>
              <a:gd name="connsiteY1" fmla="*/ 4129875 h 4392806"/>
              <a:gd name="connsiteX2" fmla="*/ 6826182 w 7104189"/>
              <a:gd name="connsiteY2" fmla="*/ 4180117 h 4392806"/>
              <a:gd name="connsiteX3" fmla="*/ 6635263 w 7104189"/>
              <a:gd name="connsiteY3" fmla="*/ 4160020 h 4392806"/>
              <a:gd name="connsiteX4" fmla="*/ 6444344 w 7104189"/>
              <a:gd name="connsiteY4" fmla="*/ 4160020 h 4392806"/>
              <a:gd name="connsiteX5" fmla="*/ 6414199 w 7104189"/>
              <a:gd name="connsiteY5" fmla="*/ 4069585 h 4392806"/>
              <a:gd name="connsiteX6" fmla="*/ 6414199 w 7104189"/>
              <a:gd name="connsiteY6" fmla="*/ 3969102 h 4392806"/>
              <a:gd name="connsiteX7" fmla="*/ 6102700 w 7104189"/>
              <a:gd name="connsiteY7" fmla="*/ 3798280 h 4392806"/>
              <a:gd name="connsiteX8" fmla="*/ 5921830 w 7104189"/>
              <a:gd name="connsiteY8" fmla="*/ 3727941 h 4392806"/>
              <a:gd name="connsiteX9" fmla="*/ 5650524 w 7104189"/>
              <a:gd name="connsiteY9" fmla="*/ 3687748 h 4392806"/>
              <a:gd name="connsiteX10" fmla="*/ 5389267 w 7104189"/>
              <a:gd name="connsiteY10" fmla="*/ 3768135 h 4392806"/>
              <a:gd name="connsiteX11" fmla="*/ 5258639 w 7104189"/>
              <a:gd name="connsiteY11" fmla="*/ 3707845 h 4392806"/>
              <a:gd name="connsiteX12" fmla="*/ 4997382 w 7104189"/>
              <a:gd name="connsiteY12" fmla="*/ 3617409 h 4392806"/>
              <a:gd name="connsiteX13" fmla="*/ 4916995 w 7104189"/>
              <a:gd name="connsiteY13" fmla="*/ 3587264 h 4392806"/>
              <a:gd name="connsiteX14" fmla="*/ 4705979 w 7104189"/>
              <a:gd name="connsiteY14" fmla="*/ 3768135 h 4392806"/>
              <a:gd name="connsiteX15" fmla="*/ 4414577 w 7104189"/>
              <a:gd name="connsiteY15" fmla="*/ 3949005 h 4392806"/>
              <a:gd name="connsiteX16" fmla="*/ 4253804 w 7104189"/>
              <a:gd name="connsiteY16" fmla="*/ 3949005 h 4392806"/>
              <a:gd name="connsiteX17" fmla="*/ 3902111 w 7104189"/>
              <a:gd name="connsiteY17" fmla="*/ 3808328 h 4392806"/>
              <a:gd name="connsiteX18" fmla="*/ 3681048 w 7104189"/>
              <a:gd name="connsiteY18" fmla="*/ 3567168 h 4392806"/>
              <a:gd name="connsiteX19" fmla="*/ 3701144 w 7104189"/>
              <a:gd name="connsiteY19" fmla="*/ 3315959 h 4392806"/>
              <a:gd name="connsiteX20" fmla="*/ 3811676 w 7104189"/>
              <a:gd name="connsiteY20" fmla="*/ 3024557 h 4392806"/>
              <a:gd name="connsiteX21" fmla="*/ 3560467 w 7104189"/>
              <a:gd name="connsiteY21" fmla="*/ 2672864 h 4392806"/>
              <a:gd name="connsiteX22" fmla="*/ 3359500 w 7104189"/>
              <a:gd name="connsiteY22" fmla="*/ 2451801 h 4392806"/>
              <a:gd name="connsiteX23" fmla="*/ 3248968 w 7104189"/>
              <a:gd name="connsiteY23" fmla="*/ 2481946 h 4392806"/>
              <a:gd name="connsiteX24" fmla="*/ 3048001 w 7104189"/>
              <a:gd name="connsiteY24" fmla="*/ 2753251 h 4392806"/>
              <a:gd name="connsiteX25" fmla="*/ 2977663 w 7104189"/>
              <a:gd name="connsiteY25" fmla="*/ 2753251 h 4392806"/>
              <a:gd name="connsiteX26" fmla="*/ 2766648 w 7104189"/>
              <a:gd name="connsiteY26" fmla="*/ 2301075 h 4392806"/>
              <a:gd name="connsiteX27" fmla="*/ 2666164 w 7104189"/>
              <a:gd name="connsiteY27" fmla="*/ 2110157 h 4392806"/>
              <a:gd name="connsiteX28" fmla="*/ 2565681 w 7104189"/>
              <a:gd name="connsiteY28" fmla="*/ 2080012 h 4392806"/>
              <a:gd name="connsiteX29" fmla="*/ 2314472 w 7104189"/>
              <a:gd name="connsiteY29" fmla="*/ 2190544 h 4392806"/>
              <a:gd name="connsiteX30" fmla="*/ 2213988 w 7104189"/>
              <a:gd name="connsiteY30" fmla="*/ 2210640 h 4392806"/>
              <a:gd name="connsiteX31" fmla="*/ 2123553 w 7104189"/>
              <a:gd name="connsiteY31" fmla="*/ 2080012 h 4392806"/>
              <a:gd name="connsiteX32" fmla="*/ 1992924 w 7104189"/>
              <a:gd name="connsiteY32" fmla="*/ 2090060 h 4392806"/>
              <a:gd name="connsiteX33" fmla="*/ 1580942 w 7104189"/>
              <a:gd name="connsiteY33" fmla="*/ 2140302 h 4392806"/>
              <a:gd name="connsiteX34" fmla="*/ 1410120 w 7104189"/>
              <a:gd name="connsiteY34" fmla="*/ 2160398 h 4392806"/>
              <a:gd name="connsiteX35" fmla="*/ 1209153 w 7104189"/>
              <a:gd name="connsiteY35" fmla="*/ 2240785 h 4392806"/>
              <a:gd name="connsiteX36" fmla="*/ 1128766 w 7104189"/>
              <a:gd name="connsiteY36" fmla="*/ 2311124 h 4392806"/>
              <a:gd name="connsiteX37" fmla="*/ 1098621 w 7104189"/>
              <a:gd name="connsiteY37" fmla="*/ 2622623 h 4392806"/>
              <a:gd name="connsiteX38" fmla="*/ 1219201 w 7104189"/>
              <a:gd name="connsiteY38" fmla="*/ 2843686 h 4392806"/>
              <a:gd name="connsiteX39" fmla="*/ 1329733 w 7104189"/>
              <a:gd name="connsiteY39" fmla="*/ 3064750 h 4392806"/>
              <a:gd name="connsiteX40" fmla="*/ 1510604 w 7104189"/>
              <a:gd name="connsiteY40" fmla="*/ 3094895 h 4392806"/>
              <a:gd name="connsiteX41" fmla="*/ 1510604 w 7104189"/>
              <a:gd name="connsiteY41" fmla="*/ 3195379 h 4392806"/>
              <a:gd name="connsiteX42" fmla="*/ 1440265 w 7104189"/>
              <a:gd name="connsiteY42" fmla="*/ 3336056 h 4392806"/>
              <a:gd name="connsiteX43" fmla="*/ 1379975 w 7104189"/>
              <a:gd name="connsiteY43" fmla="*/ 3476733 h 4392806"/>
              <a:gd name="connsiteX44" fmla="*/ 1359878 w 7104189"/>
              <a:gd name="connsiteY44" fmla="*/ 3687748 h 4392806"/>
              <a:gd name="connsiteX45" fmla="*/ 1329733 w 7104189"/>
              <a:gd name="connsiteY45" fmla="*/ 3908812 h 4392806"/>
              <a:gd name="connsiteX46" fmla="*/ 1289540 w 7104189"/>
              <a:gd name="connsiteY46" fmla="*/ 4119827 h 4392806"/>
              <a:gd name="connsiteX47" fmla="*/ 1038331 w 7104189"/>
              <a:gd name="connsiteY47" fmla="*/ 4200214 h 4392806"/>
              <a:gd name="connsiteX48" fmla="*/ 133978 w 7104189"/>
              <a:gd name="connsiteY48" fmla="*/ 4391131 h 4392806"/>
              <a:gd name="connsiteX49" fmla="*/ 93788 w 7104189"/>
              <a:gd name="connsiteY49" fmla="*/ 20099 h 4392806"/>
              <a:gd name="connsiteX50" fmla="*/ 7067345 w 7104189"/>
              <a:gd name="connsiteY50" fmla="*/ 0 h 4392806"/>
              <a:gd name="connsiteX51" fmla="*/ 7017103 w 7104189"/>
              <a:gd name="connsiteY51" fmla="*/ 3928907 h 4392806"/>
              <a:gd name="connsiteX0" fmla="*/ 6986955 w 7104189"/>
              <a:gd name="connsiteY0" fmla="*/ 3999245 h 4432998"/>
              <a:gd name="connsiteX1" fmla="*/ 6866375 w 7104189"/>
              <a:gd name="connsiteY1" fmla="*/ 4170067 h 4432998"/>
              <a:gd name="connsiteX2" fmla="*/ 6826182 w 7104189"/>
              <a:gd name="connsiteY2" fmla="*/ 4220309 h 4432998"/>
              <a:gd name="connsiteX3" fmla="*/ 6635263 w 7104189"/>
              <a:gd name="connsiteY3" fmla="*/ 4200212 h 4432998"/>
              <a:gd name="connsiteX4" fmla="*/ 6444344 w 7104189"/>
              <a:gd name="connsiteY4" fmla="*/ 4200212 h 4432998"/>
              <a:gd name="connsiteX5" fmla="*/ 6414199 w 7104189"/>
              <a:gd name="connsiteY5" fmla="*/ 4109777 h 4432998"/>
              <a:gd name="connsiteX6" fmla="*/ 6414199 w 7104189"/>
              <a:gd name="connsiteY6" fmla="*/ 4009294 h 4432998"/>
              <a:gd name="connsiteX7" fmla="*/ 6102700 w 7104189"/>
              <a:gd name="connsiteY7" fmla="*/ 3838472 h 4432998"/>
              <a:gd name="connsiteX8" fmla="*/ 5921830 w 7104189"/>
              <a:gd name="connsiteY8" fmla="*/ 3768133 h 4432998"/>
              <a:gd name="connsiteX9" fmla="*/ 5650524 w 7104189"/>
              <a:gd name="connsiteY9" fmla="*/ 3727940 h 4432998"/>
              <a:gd name="connsiteX10" fmla="*/ 5389267 w 7104189"/>
              <a:gd name="connsiteY10" fmla="*/ 3808327 h 4432998"/>
              <a:gd name="connsiteX11" fmla="*/ 5258639 w 7104189"/>
              <a:gd name="connsiteY11" fmla="*/ 3748037 h 4432998"/>
              <a:gd name="connsiteX12" fmla="*/ 4997382 w 7104189"/>
              <a:gd name="connsiteY12" fmla="*/ 3657601 h 4432998"/>
              <a:gd name="connsiteX13" fmla="*/ 4916995 w 7104189"/>
              <a:gd name="connsiteY13" fmla="*/ 3627456 h 4432998"/>
              <a:gd name="connsiteX14" fmla="*/ 4705979 w 7104189"/>
              <a:gd name="connsiteY14" fmla="*/ 3808327 h 4432998"/>
              <a:gd name="connsiteX15" fmla="*/ 4414577 w 7104189"/>
              <a:gd name="connsiteY15" fmla="*/ 3989197 h 4432998"/>
              <a:gd name="connsiteX16" fmla="*/ 4253804 w 7104189"/>
              <a:gd name="connsiteY16" fmla="*/ 3989197 h 4432998"/>
              <a:gd name="connsiteX17" fmla="*/ 3902111 w 7104189"/>
              <a:gd name="connsiteY17" fmla="*/ 3848520 h 4432998"/>
              <a:gd name="connsiteX18" fmla="*/ 3681048 w 7104189"/>
              <a:gd name="connsiteY18" fmla="*/ 3607360 h 4432998"/>
              <a:gd name="connsiteX19" fmla="*/ 3701144 w 7104189"/>
              <a:gd name="connsiteY19" fmla="*/ 3356151 h 4432998"/>
              <a:gd name="connsiteX20" fmla="*/ 3811676 w 7104189"/>
              <a:gd name="connsiteY20" fmla="*/ 3064749 h 4432998"/>
              <a:gd name="connsiteX21" fmla="*/ 3560467 w 7104189"/>
              <a:gd name="connsiteY21" fmla="*/ 2713056 h 4432998"/>
              <a:gd name="connsiteX22" fmla="*/ 3359500 w 7104189"/>
              <a:gd name="connsiteY22" fmla="*/ 2491993 h 4432998"/>
              <a:gd name="connsiteX23" fmla="*/ 3248968 w 7104189"/>
              <a:gd name="connsiteY23" fmla="*/ 2522138 h 4432998"/>
              <a:gd name="connsiteX24" fmla="*/ 3048001 w 7104189"/>
              <a:gd name="connsiteY24" fmla="*/ 2793443 h 4432998"/>
              <a:gd name="connsiteX25" fmla="*/ 2977663 w 7104189"/>
              <a:gd name="connsiteY25" fmla="*/ 2793443 h 4432998"/>
              <a:gd name="connsiteX26" fmla="*/ 2766648 w 7104189"/>
              <a:gd name="connsiteY26" fmla="*/ 2341267 h 4432998"/>
              <a:gd name="connsiteX27" fmla="*/ 2666164 w 7104189"/>
              <a:gd name="connsiteY27" fmla="*/ 2150349 h 4432998"/>
              <a:gd name="connsiteX28" fmla="*/ 2565681 w 7104189"/>
              <a:gd name="connsiteY28" fmla="*/ 2120204 h 4432998"/>
              <a:gd name="connsiteX29" fmla="*/ 2314472 w 7104189"/>
              <a:gd name="connsiteY29" fmla="*/ 2230736 h 4432998"/>
              <a:gd name="connsiteX30" fmla="*/ 2213988 w 7104189"/>
              <a:gd name="connsiteY30" fmla="*/ 2250832 h 4432998"/>
              <a:gd name="connsiteX31" fmla="*/ 2123553 w 7104189"/>
              <a:gd name="connsiteY31" fmla="*/ 2120204 h 4432998"/>
              <a:gd name="connsiteX32" fmla="*/ 1992924 w 7104189"/>
              <a:gd name="connsiteY32" fmla="*/ 2130252 h 4432998"/>
              <a:gd name="connsiteX33" fmla="*/ 1580942 w 7104189"/>
              <a:gd name="connsiteY33" fmla="*/ 2180494 h 4432998"/>
              <a:gd name="connsiteX34" fmla="*/ 1410120 w 7104189"/>
              <a:gd name="connsiteY34" fmla="*/ 2200590 h 4432998"/>
              <a:gd name="connsiteX35" fmla="*/ 1209153 w 7104189"/>
              <a:gd name="connsiteY35" fmla="*/ 2280977 h 4432998"/>
              <a:gd name="connsiteX36" fmla="*/ 1128766 w 7104189"/>
              <a:gd name="connsiteY36" fmla="*/ 2351316 h 4432998"/>
              <a:gd name="connsiteX37" fmla="*/ 1098621 w 7104189"/>
              <a:gd name="connsiteY37" fmla="*/ 2662815 h 4432998"/>
              <a:gd name="connsiteX38" fmla="*/ 1219201 w 7104189"/>
              <a:gd name="connsiteY38" fmla="*/ 2883878 h 4432998"/>
              <a:gd name="connsiteX39" fmla="*/ 1329733 w 7104189"/>
              <a:gd name="connsiteY39" fmla="*/ 3104942 h 4432998"/>
              <a:gd name="connsiteX40" fmla="*/ 1510604 w 7104189"/>
              <a:gd name="connsiteY40" fmla="*/ 3135087 h 4432998"/>
              <a:gd name="connsiteX41" fmla="*/ 1510604 w 7104189"/>
              <a:gd name="connsiteY41" fmla="*/ 3235571 h 4432998"/>
              <a:gd name="connsiteX42" fmla="*/ 1440265 w 7104189"/>
              <a:gd name="connsiteY42" fmla="*/ 3376248 h 4432998"/>
              <a:gd name="connsiteX43" fmla="*/ 1379975 w 7104189"/>
              <a:gd name="connsiteY43" fmla="*/ 3516925 h 4432998"/>
              <a:gd name="connsiteX44" fmla="*/ 1359878 w 7104189"/>
              <a:gd name="connsiteY44" fmla="*/ 3727940 h 4432998"/>
              <a:gd name="connsiteX45" fmla="*/ 1329733 w 7104189"/>
              <a:gd name="connsiteY45" fmla="*/ 3949004 h 4432998"/>
              <a:gd name="connsiteX46" fmla="*/ 1289540 w 7104189"/>
              <a:gd name="connsiteY46" fmla="*/ 4160019 h 4432998"/>
              <a:gd name="connsiteX47" fmla="*/ 1038331 w 7104189"/>
              <a:gd name="connsiteY47" fmla="*/ 4240406 h 4432998"/>
              <a:gd name="connsiteX48" fmla="*/ 133978 w 7104189"/>
              <a:gd name="connsiteY48" fmla="*/ 4431323 h 4432998"/>
              <a:gd name="connsiteX49" fmla="*/ 73691 w 7104189"/>
              <a:gd name="connsiteY49" fmla="*/ 0 h 4432998"/>
              <a:gd name="connsiteX50" fmla="*/ 7067345 w 7104189"/>
              <a:gd name="connsiteY50" fmla="*/ 40192 h 4432998"/>
              <a:gd name="connsiteX51" fmla="*/ 7017103 w 7104189"/>
              <a:gd name="connsiteY51" fmla="*/ 3969099 h 4432998"/>
              <a:gd name="connsiteX0" fmla="*/ 6986955 w 7104189"/>
              <a:gd name="connsiteY0" fmla="*/ 3999245 h 4432998"/>
              <a:gd name="connsiteX1" fmla="*/ 6866375 w 7104189"/>
              <a:gd name="connsiteY1" fmla="*/ 4170067 h 4432998"/>
              <a:gd name="connsiteX2" fmla="*/ 6826182 w 7104189"/>
              <a:gd name="connsiteY2" fmla="*/ 4220309 h 4432998"/>
              <a:gd name="connsiteX3" fmla="*/ 6635263 w 7104189"/>
              <a:gd name="connsiteY3" fmla="*/ 4200212 h 4432998"/>
              <a:gd name="connsiteX4" fmla="*/ 6444344 w 7104189"/>
              <a:gd name="connsiteY4" fmla="*/ 4200212 h 4432998"/>
              <a:gd name="connsiteX5" fmla="*/ 6414199 w 7104189"/>
              <a:gd name="connsiteY5" fmla="*/ 4109777 h 4432998"/>
              <a:gd name="connsiteX6" fmla="*/ 6414199 w 7104189"/>
              <a:gd name="connsiteY6" fmla="*/ 4009294 h 4432998"/>
              <a:gd name="connsiteX7" fmla="*/ 6102700 w 7104189"/>
              <a:gd name="connsiteY7" fmla="*/ 3838472 h 4432998"/>
              <a:gd name="connsiteX8" fmla="*/ 5921830 w 7104189"/>
              <a:gd name="connsiteY8" fmla="*/ 3768133 h 4432998"/>
              <a:gd name="connsiteX9" fmla="*/ 5650524 w 7104189"/>
              <a:gd name="connsiteY9" fmla="*/ 3727940 h 4432998"/>
              <a:gd name="connsiteX10" fmla="*/ 5389267 w 7104189"/>
              <a:gd name="connsiteY10" fmla="*/ 3808327 h 4432998"/>
              <a:gd name="connsiteX11" fmla="*/ 5258639 w 7104189"/>
              <a:gd name="connsiteY11" fmla="*/ 3748037 h 4432998"/>
              <a:gd name="connsiteX12" fmla="*/ 4997382 w 7104189"/>
              <a:gd name="connsiteY12" fmla="*/ 3657601 h 4432998"/>
              <a:gd name="connsiteX13" fmla="*/ 4916995 w 7104189"/>
              <a:gd name="connsiteY13" fmla="*/ 3627456 h 4432998"/>
              <a:gd name="connsiteX14" fmla="*/ 4705979 w 7104189"/>
              <a:gd name="connsiteY14" fmla="*/ 3808327 h 4432998"/>
              <a:gd name="connsiteX15" fmla="*/ 4414577 w 7104189"/>
              <a:gd name="connsiteY15" fmla="*/ 3989197 h 4432998"/>
              <a:gd name="connsiteX16" fmla="*/ 4253804 w 7104189"/>
              <a:gd name="connsiteY16" fmla="*/ 3989197 h 4432998"/>
              <a:gd name="connsiteX17" fmla="*/ 3902111 w 7104189"/>
              <a:gd name="connsiteY17" fmla="*/ 3848520 h 4432998"/>
              <a:gd name="connsiteX18" fmla="*/ 3681048 w 7104189"/>
              <a:gd name="connsiteY18" fmla="*/ 3607360 h 4432998"/>
              <a:gd name="connsiteX19" fmla="*/ 3701144 w 7104189"/>
              <a:gd name="connsiteY19" fmla="*/ 3356151 h 4432998"/>
              <a:gd name="connsiteX20" fmla="*/ 3811676 w 7104189"/>
              <a:gd name="connsiteY20" fmla="*/ 3064749 h 4432998"/>
              <a:gd name="connsiteX21" fmla="*/ 3560467 w 7104189"/>
              <a:gd name="connsiteY21" fmla="*/ 2713056 h 4432998"/>
              <a:gd name="connsiteX22" fmla="*/ 3359500 w 7104189"/>
              <a:gd name="connsiteY22" fmla="*/ 2491993 h 4432998"/>
              <a:gd name="connsiteX23" fmla="*/ 3248968 w 7104189"/>
              <a:gd name="connsiteY23" fmla="*/ 2522138 h 4432998"/>
              <a:gd name="connsiteX24" fmla="*/ 3048001 w 7104189"/>
              <a:gd name="connsiteY24" fmla="*/ 2793443 h 4432998"/>
              <a:gd name="connsiteX25" fmla="*/ 2977663 w 7104189"/>
              <a:gd name="connsiteY25" fmla="*/ 2793443 h 4432998"/>
              <a:gd name="connsiteX26" fmla="*/ 2766648 w 7104189"/>
              <a:gd name="connsiteY26" fmla="*/ 2341267 h 4432998"/>
              <a:gd name="connsiteX27" fmla="*/ 2666164 w 7104189"/>
              <a:gd name="connsiteY27" fmla="*/ 2150349 h 4432998"/>
              <a:gd name="connsiteX28" fmla="*/ 2565681 w 7104189"/>
              <a:gd name="connsiteY28" fmla="*/ 2120204 h 4432998"/>
              <a:gd name="connsiteX29" fmla="*/ 2314472 w 7104189"/>
              <a:gd name="connsiteY29" fmla="*/ 2230736 h 4432998"/>
              <a:gd name="connsiteX30" fmla="*/ 2213988 w 7104189"/>
              <a:gd name="connsiteY30" fmla="*/ 2250832 h 4432998"/>
              <a:gd name="connsiteX31" fmla="*/ 2123553 w 7104189"/>
              <a:gd name="connsiteY31" fmla="*/ 2120204 h 4432998"/>
              <a:gd name="connsiteX32" fmla="*/ 1992924 w 7104189"/>
              <a:gd name="connsiteY32" fmla="*/ 2130252 h 4432998"/>
              <a:gd name="connsiteX33" fmla="*/ 1580942 w 7104189"/>
              <a:gd name="connsiteY33" fmla="*/ 2180494 h 4432998"/>
              <a:gd name="connsiteX34" fmla="*/ 1410120 w 7104189"/>
              <a:gd name="connsiteY34" fmla="*/ 2200590 h 4432998"/>
              <a:gd name="connsiteX35" fmla="*/ 1209153 w 7104189"/>
              <a:gd name="connsiteY35" fmla="*/ 2280977 h 4432998"/>
              <a:gd name="connsiteX36" fmla="*/ 1128766 w 7104189"/>
              <a:gd name="connsiteY36" fmla="*/ 2351316 h 4432998"/>
              <a:gd name="connsiteX37" fmla="*/ 1098621 w 7104189"/>
              <a:gd name="connsiteY37" fmla="*/ 2662815 h 4432998"/>
              <a:gd name="connsiteX38" fmla="*/ 1219201 w 7104189"/>
              <a:gd name="connsiteY38" fmla="*/ 2883878 h 4432998"/>
              <a:gd name="connsiteX39" fmla="*/ 1329733 w 7104189"/>
              <a:gd name="connsiteY39" fmla="*/ 3104942 h 4432998"/>
              <a:gd name="connsiteX40" fmla="*/ 1510604 w 7104189"/>
              <a:gd name="connsiteY40" fmla="*/ 3135087 h 4432998"/>
              <a:gd name="connsiteX41" fmla="*/ 1510604 w 7104189"/>
              <a:gd name="connsiteY41" fmla="*/ 3235571 h 4432998"/>
              <a:gd name="connsiteX42" fmla="*/ 1440265 w 7104189"/>
              <a:gd name="connsiteY42" fmla="*/ 3376248 h 4432998"/>
              <a:gd name="connsiteX43" fmla="*/ 1379975 w 7104189"/>
              <a:gd name="connsiteY43" fmla="*/ 3516925 h 4432998"/>
              <a:gd name="connsiteX44" fmla="*/ 1359878 w 7104189"/>
              <a:gd name="connsiteY44" fmla="*/ 3727940 h 4432998"/>
              <a:gd name="connsiteX45" fmla="*/ 1329733 w 7104189"/>
              <a:gd name="connsiteY45" fmla="*/ 3949004 h 4432998"/>
              <a:gd name="connsiteX46" fmla="*/ 1289540 w 7104189"/>
              <a:gd name="connsiteY46" fmla="*/ 4160019 h 4432998"/>
              <a:gd name="connsiteX47" fmla="*/ 1038331 w 7104189"/>
              <a:gd name="connsiteY47" fmla="*/ 4240406 h 4432998"/>
              <a:gd name="connsiteX48" fmla="*/ 133978 w 7104189"/>
              <a:gd name="connsiteY48" fmla="*/ 4431323 h 4432998"/>
              <a:gd name="connsiteX49" fmla="*/ 73691 w 7104189"/>
              <a:gd name="connsiteY49" fmla="*/ 0 h 4432998"/>
              <a:gd name="connsiteX50" fmla="*/ 7067345 w 7104189"/>
              <a:gd name="connsiteY50" fmla="*/ 40192 h 4432998"/>
              <a:gd name="connsiteX51" fmla="*/ 7087441 w 7104189"/>
              <a:gd name="connsiteY51" fmla="*/ 3969099 h 4432998"/>
              <a:gd name="connsiteX0" fmla="*/ 6986955 w 7104189"/>
              <a:gd name="connsiteY0" fmla="*/ 3999245 h 4432998"/>
              <a:gd name="connsiteX1" fmla="*/ 7087442 w 7104189"/>
              <a:gd name="connsiteY1" fmla="*/ 3989197 h 4432998"/>
              <a:gd name="connsiteX2" fmla="*/ 6866375 w 7104189"/>
              <a:gd name="connsiteY2" fmla="*/ 4170067 h 4432998"/>
              <a:gd name="connsiteX3" fmla="*/ 6826182 w 7104189"/>
              <a:gd name="connsiteY3" fmla="*/ 4220309 h 4432998"/>
              <a:gd name="connsiteX4" fmla="*/ 6635263 w 7104189"/>
              <a:gd name="connsiteY4" fmla="*/ 4200212 h 4432998"/>
              <a:gd name="connsiteX5" fmla="*/ 6444344 w 7104189"/>
              <a:gd name="connsiteY5" fmla="*/ 4200212 h 4432998"/>
              <a:gd name="connsiteX6" fmla="*/ 6414199 w 7104189"/>
              <a:gd name="connsiteY6" fmla="*/ 4109777 h 4432998"/>
              <a:gd name="connsiteX7" fmla="*/ 6414199 w 7104189"/>
              <a:gd name="connsiteY7" fmla="*/ 4009294 h 4432998"/>
              <a:gd name="connsiteX8" fmla="*/ 6102700 w 7104189"/>
              <a:gd name="connsiteY8" fmla="*/ 3838472 h 4432998"/>
              <a:gd name="connsiteX9" fmla="*/ 5921830 w 7104189"/>
              <a:gd name="connsiteY9" fmla="*/ 3768133 h 4432998"/>
              <a:gd name="connsiteX10" fmla="*/ 5650524 w 7104189"/>
              <a:gd name="connsiteY10" fmla="*/ 3727940 h 4432998"/>
              <a:gd name="connsiteX11" fmla="*/ 5389267 w 7104189"/>
              <a:gd name="connsiteY11" fmla="*/ 3808327 h 4432998"/>
              <a:gd name="connsiteX12" fmla="*/ 5258639 w 7104189"/>
              <a:gd name="connsiteY12" fmla="*/ 3748037 h 4432998"/>
              <a:gd name="connsiteX13" fmla="*/ 4997382 w 7104189"/>
              <a:gd name="connsiteY13" fmla="*/ 3657601 h 4432998"/>
              <a:gd name="connsiteX14" fmla="*/ 4916995 w 7104189"/>
              <a:gd name="connsiteY14" fmla="*/ 3627456 h 4432998"/>
              <a:gd name="connsiteX15" fmla="*/ 4705979 w 7104189"/>
              <a:gd name="connsiteY15" fmla="*/ 3808327 h 4432998"/>
              <a:gd name="connsiteX16" fmla="*/ 4414577 w 7104189"/>
              <a:gd name="connsiteY16" fmla="*/ 3989197 h 4432998"/>
              <a:gd name="connsiteX17" fmla="*/ 4253804 w 7104189"/>
              <a:gd name="connsiteY17" fmla="*/ 3989197 h 4432998"/>
              <a:gd name="connsiteX18" fmla="*/ 3902111 w 7104189"/>
              <a:gd name="connsiteY18" fmla="*/ 3848520 h 4432998"/>
              <a:gd name="connsiteX19" fmla="*/ 3681048 w 7104189"/>
              <a:gd name="connsiteY19" fmla="*/ 3607360 h 4432998"/>
              <a:gd name="connsiteX20" fmla="*/ 3701144 w 7104189"/>
              <a:gd name="connsiteY20" fmla="*/ 3356151 h 4432998"/>
              <a:gd name="connsiteX21" fmla="*/ 3811676 w 7104189"/>
              <a:gd name="connsiteY21" fmla="*/ 3064749 h 4432998"/>
              <a:gd name="connsiteX22" fmla="*/ 3560467 w 7104189"/>
              <a:gd name="connsiteY22" fmla="*/ 2713056 h 4432998"/>
              <a:gd name="connsiteX23" fmla="*/ 3359500 w 7104189"/>
              <a:gd name="connsiteY23" fmla="*/ 2491993 h 4432998"/>
              <a:gd name="connsiteX24" fmla="*/ 3248968 w 7104189"/>
              <a:gd name="connsiteY24" fmla="*/ 2522138 h 4432998"/>
              <a:gd name="connsiteX25" fmla="*/ 3048001 w 7104189"/>
              <a:gd name="connsiteY25" fmla="*/ 2793443 h 4432998"/>
              <a:gd name="connsiteX26" fmla="*/ 2977663 w 7104189"/>
              <a:gd name="connsiteY26" fmla="*/ 2793443 h 4432998"/>
              <a:gd name="connsiteX27" fmla="*/ 2766648 w 7104189"/>
              <a:gd name="connsiteY27" fmla="*/ 2341267 h 4432998"/>
              <a:gd name="connsiteX28" fmla="*/ 2666164 w 7104189"/>
              <a:gd name="connsiteY28" fmla="*/ 2150349 h 4432998"/>
              <a:gd name="connsiteX29" fmla="*/ 2565681 w 7104189"/>
              <a:gd name="connsiteY29" fmla="*/ 2120204 h 4432998"/>
              <a:gd name="connsiteX30" fmla="*/ 2314472 w 7104189"/>
              <a:gd name="connsiteY30" fmla="*/ 2230736 h 4432998"/>
              <a:gd name="connsiteX31" fmla="*/ 2213988 w 7104189"/>
              <a:gd name="connsiteY31" fmla="*/ 2250832 h 4432998"/>
              <a:gd name="connsiteX32" fmla="*/ 2123553 w 7104189"/>
              <a:gd name="connsiteY32" fmla="*/ 2120204 h 4432998"/>
              <a:gd name="connsiteX33" fmla="*/ 1992924 w 7104189"/>
              <a:gd name="connsiteY33" fmla="*/ 2130252 h 4432998"/>
              <a:gd name="connsiteX34" fmla="*/ 1580942 w 7104189"/>
              <a:gd name="connsiteY34" fmla="*/ 2180494 h 4432998"/>
              <a:gd name="connsiteX35" fmla="*/ 1410120 w 7104189"/>
              <a:gd name="connsiteY35" fmla="*/ 2200590 h 4432998"/>
              <a:gd name="connsiteX36" fmla="*/ 1209153 w 7104189"/>
              <a:gd name="connsiteY36" fmla="*/ 2280977 h 4432998"/>
              <a:gd name="connsiteX37" fmla="*/ 1128766 w 7104189"/>
              <a:gd name="connsiteY37" fmla="*/ 2351316 h 4432998"/>
              <a:gd name="connsiteX38" fmla="*/ 1098621 w 7104189"/>
              <a:gd name="connsiteY38" fmla="*/ 2662815 h 4432998"/>
              <a:gd name="connsiteX39" fmla="*/ 1219201 w 7104189"/>
              <a:gd name="connsiteY39" fmla="*/ 2883878 h 4432998"/>
              <a:gd name="connsiteX40" fmla="*/ 1329733 w 7104189"/>
              <a:gd name="connsiteY40" fmla="*/ 3104942 h 4432998"/>
              <a:gd name="connsiteX41" fmla="*/ 1510604 w 7104189"/>
              <a:gd name="connsiteY41" fmla="*/ 3135087 h 4432998"/>
              <a:gd name="connsiteX42" fmla="*/ 1510604 w 7104189"/>
              <a:gd name="connsiteY42" fmla="*/ 3235571 h 4432998"/>
              <a:gd name="connsiteX43" fmla="*/ 1440265 w 7104189"/>
              <a:gd name="connsiteY43" fmla="*/ 3376248 h 4432998"/>
              <a:gd name="connsiteX44" fmla="*/ 1379975 w 7104189"/>
              <a:gd name="connsiteY44" fmla="*/ 3516925 h 4432998"/>
              <a:gd name="connsiteX45" fmla="*/ 1359878 w 7104189"/>
              <a:gd name="connsiteY45" fmla="*/ 3727940 h 4432998"/>
              <a:gd name="connsiteX46" fmla="*/ 1329733 w 7104189"/>
              <a:gd name="connsiteY46" fmla="*/ 3949004 h 4432998"/>
              <a:gd name="connsiteX47" fmla="*/ 1289540 w 7104189"/>
              <a:gd name="connsiteY47" fmla="*/ 4160019 h 4432998"/>
              <a:gd name="connsiteX48" fmla="*/ 1038331 w 7104189"/>
              <a:gd name="connsiteY48" fmla="*/ 4240406 h 4432998"/>
              <a:gd name="connsiteX49" fmla="*/ 133978 w 7104189"/>
              <a:gd name="connsiteY49" fmla="*/ 4431323 h 4432998"/>
              <a:gd name="connsiteX50" fmla="*/ 73691 w 7104189"/>
              <a:gd name="connsiteY50" fmla="*/ 0 h 4432998"/>
              <a:gd name="connsiteX51" fmla="*/ 7067345 w 7104189"/>
              <a:gd name="connsiteY51" fmla="*/ 40192 h 4432998"/>
              <a:gd name="connsiteX52" fmla="*/ 7087441 w 7104189"/>
              <a:gd name="connsiteY52" fmla="*/ 3969099 h 443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104189" h="4432998">
                <a:moveTo>
                  <a:pt x="6986955" y="3999245"/>
                </a:moveTo>
                <a:lnTo>
                  <a:pt x="7087442" y="3989197"/>
                </a:lnTo>
                <a:lnTo>
                  <a:pt x="6866375" y="4170067"/>
                </a:lnTo>
                <a:lnTo>
                  <a:pt x="6826182" y="4220309"/>
                </a:lnTo>
                <a:lnTo>
                  <a:pt x="6635263" y="4200212"/>
                </a:lnTo>
                <a:lnTo>
                  <a:pt x="6444344" y="4200212"/>
                </a:lnTo>
                <a:lnTo>
                  <a:pt x="6414199" y="4109777"/>
                </a:lnTo>
                <a:lnTo>
                  <a:pt x="6414199" y="4009294"/>
                </a:lnTo>
                <a:lnTo>
                  <a:pt x="6102700" y="3838472"/>
                </a:lnTo>
                <a:lnTo>
                  <a:pt x="5921830" y="3768133"/>
                </a:lnTo>
                <a:lnTo>
                  <a:pt x="5650524" y="3727940"/>
                </a:lnTo>
                <a:lnTo>
                  <a:pt x="5389267" y="3808327"/>
                </a:lnTo>
                <a:lnTo>
                  <a:pt x="5258639" y="3748037"/>
                </a:lnTo>
                <a:lnTo>
                  <a:pt x="4997382" y="3657601"/>
                </a:lnTo>
                <a:lnTo>
                  <a:pt x="4916995" y="3627456"/>
                </a:lnTo>
                <a:lnTo>
                  <a:pt x="4705979" y="3808327"/>
                </a:lnTo>
                <a:lnTo>
                  <a:pt x="4414577" y="3989197"/>
                </a:lnTo>
                <a:lnTo>
                  <a:pt x="4253804" y="3989197"/>
                </a:lnTo>
                <a:lnTo>
                  <a:pt x="3902111" y="3848520"/>
                </a:lnTo>
                <a:lnTo>
                  <a:pt x="3681048" y="3607360"/>
                </a:lnTo>
                <a:lnTo>
                  <a:pt x="3701144" y="3356151"/>
                </a:lnTo>
                <a:lnTo>
                  <a:pt x="3811676" y="3064749"/>
                </a:lnTo>
                <a:lnTo>
                  <a:pt x="3560467" y="2713056"/>
                </a:lnTo>
                <a:lnTo>
                  <a:pt x="3359500" y="2491993"/>
                </a:lnTo>
                <a:lnTo>
                  <a:pt x="3248968" y="2522138"/>
                </a:lnTo>
                <a:lnTo>
                  <a:pt x="3048001" y="2793443"/>
                </a:lnTo>
                <a:lnTo>
                  <a:pt x="2977663" y="2793443"/>
                </a:lnTo>
                <a:lnTo>
                  <a:pt x="2766648" y="2341267"/>
                </a:lnTo>
                <a:lnTo>
                  <a:pt x="2666164" y="2150349"/>
                </a:lnTo>
                <a:lnTo>
                  <a:pt x="2565681" y="2120204"/>
                </a:lnTo>
                <a:lnTo>
                  <a:pt x="2314472" y="2230736"/>
                </a:lnTo>
                <a:lnTo>
                  <a:pt x="2213988" y="2250832"/>
                </a:lnTo>
                <a:lnTo>
                  <a:pt x="2123553" y="2120204"/>
                </a:lnTo>
                <a:lnTo>
                  <a:pt x="1992924" y="2130252"/>
                </a:lnTo>
                <a:lnTo>
                  <a:pt x="1580942" y="2180494"/>
                </a:lnTo>
                <a:lnTo>
                  <a:pt x="1410120" y="2200590"/>
                </a:lnTo>
                <a:lnTo>
                  <a:pt x="1209153" y="2280977"/>
                </a:lnTo>
                <a:lnTo>
                  <a:pt x="1128766" y="2351316"/>
                </a:lnTo>
                <a:lnTo>
                  <a:pt x="1098621" y="2662815"/>
                </a:lnTo>
                <a:lnTo>
                  <a:pt x="1219201" y="2883878"/>
                </a:lnTo>
                <a:lnTo>
                  <a:pt x="1329733" y="3104942"/>
                </a:lnTo>
                <a:lnTo>
                  <a:pt x="1510604" y="3135087"/>
                </a:lnTo>
                <a:lnTo>
                  <a:pt x="1510604" y="3235571"/>
                </a:lnTo>
                <a:lnTo>
                  <a:pt x="1440265" y="3376248"/>
                </a:lnTo>
                <a:lnTo>
                  <a:pt x="1379975" y="3516925"/>
                </a:lnTo>
                <a:lnTo>
                  <a:pt x="1359878" y="3727940"/>
                </a:lnTo>
                <a:lnTo>
                  <a:pt x="1329733" y="3949004"/>
                </a:lnTo>
                <a:lnTo>
                  <a:pt x="1289540" y="4160019"/>
                </a:lnTo>
                <a:lnTo>
                  <a:pt x="1038331" y="4240406"/>
                </a:lnTo>
                <a:lnTo>
                  <a:pt x="133978" y="4431323"/>
                </a:lnTo>
                <a:cubicBezTo>
                  <a:pt x="0" y="4432998"/>
                  <a:pt x="73690" y="2093"/>
                  <a:pt x="73691" y="0"/>
                </a:cubicBezTo>
                <a:lnTo>
                  <a:pt x="7067345" y="40192"/>
                </a:lnTo>
                <a:cubicBezTo>
                  <a:pt x="7104189" y="1383322"/>
                  <a:pt x="7087441" y="3975379"/>
                  <a:pt x="7087441" y="3969099"/>
                </a:cubicBezTo>
              </a:path>
            </a:pathLst>
          </a:custGeom>
          <a:solidFill>
            <a:schemeClr val="bg1"/>
          </a:solid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0" y="685800"/>
            <a:ext cx="9144000" cy="707886"/>
          </a:xfrm>
          <a:prstGeom prst="rect">
            <a:avLst/>
          </a:prstGeom>
          <a:solidFill>
            <a:srgbClr val="D6ECF2"/>
          </a:solidFill>
        </p:spPr>
        <p:txBody>
          <a:bodyPr wrap="square">
            <a:spAutoFit/>
          </a:bodyPr>
          <a:lstStyle/>
          <a:p>
            <a:pPr algn="ctr"/>
            <a:r>
              <a:rPr lang="en-US" sz="4000" b="1" dirty="0" smtClean="0">
                <a:effectLst>
                  <a:outerShdw dist="50800" dir="5400000" algn="ctr" rotWithShape="0">
                    <a:schemeClr val="bg1"/>
                  </a:outerShdw>
                </a:effectLst>
              </a:rPr>
              <a:t>River’s Origin - Glaciation</a:t>
            </a:r>
            <a:endParaRPr lang="en-US" sz="4000" b="1" dirty="0">
              <a:effectLst>
                <a:outerShdw dist="50800" dir="5400000" algn="ctr" rotWithShape="0">
                  <a:schemeClr val="bg1"/>
                </a:outerShdw>
              </a:effectLst>
            </a:endParaRPr>
          </a:p>
        </p:txBody>
      </p:sp>
      <p:sp>
        <p:nvSpPr>
          <p:cNvPr id="2" name="TextBox 1"/>
          <p:cNvSpPr txBox="1"/>
          <p:nvPr/>
        </p:nvSpPr>
        <p:spPr>
          <a:xfrm>
            <a:off x="0" y="0"/>
            <a:ext cx="9144000" cy="707886"/>
          </a:xfrm>
          <a:prstGeom prst="rect">
            <a:avLst/>
          </a:prstGeom>
          <a:solidFill>
            <a:srgbClr val="D6ECF2"/>
          </a:solid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MISSOURI RIVER</a:t>
            </a:r>
            <a:endParaRPr lang="en-US" sz="4000" b="1" dirty="0">
              <a:ln>
                <a:solidFill>
                  <a:schemeClr val="tx1"/>
                </a:solidFill>
              </a:ln>
              <a:solidFill>
                <a:srgbClr val="FF0000"/>
              </a:solidFill>
              <a:effectLst>
                <a:outerShdw dist="50800" dir="5400000" algn="ctr" rotWithShape="0">
                  <a:schemeClr val="tx1"/>
                </a:outerShdw>
              </a:effectLst>
            </a:endParaRPr>
          </a:p>
        </p:txBody>
      </p:sp>
      <p:grpSp>
        <p:nvGrpSpPr>
          <p:cNvPr id="15" name="Group 14"/>
          <p:cNvGrpSpPr/>
          <p:nvPr/>
        </p:nvGrpSpPr>
        <p:grpSpPr>
          <a:xfrm>
            <a:off x="753625" y="1336431"/>
            <a:ext cx="7698713" cy="4421274"/>
            <a:chOff x="753625" y="1336431"/>
            <a:chExt cx="7698713" cy="4421274"/>
          </a:xfrm>
        </p:grpSpPr>
        <p:sp>
          <p:nvSpPr>
            <p:cNvPr id="12" name="Rectangle 11"/>
            <p:cNvSpPr/>
            <p:nvPr/>
          </p:nvSpPr>
          <p:spPr>
            <a:xfrm>
              <a:off x="753625" y="1336432"/>
              <a:ext cx="422031" cy="4411226"/>
            </a:xfrm>
            <a:prstGeom prst="rect">
              <a:avLst/>
            </a:prstGeom>
            <a:solidFill>
              <a:srgbClr val="D6ECF2"/>
            </a:solidFill>
            <a:ln w="57150">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8030307" y="1358202"/>
              <a:ext cx="422031" cy="4399503"/>
            </a:xfrm>
            <a:prstGeom prst="rect">
              <a:avLst/>
            </a:prstGeom>
            <a:solidFill>
              <a:srgbClr val="D6ECF2"/>
            </a:solidFill>
            <a:ln w="57150">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924448" y="1336431"/>
              <a:ext cx="7184572" cy="70338"/>
            </a:xfrm>
            <a:prstGeom prst="rect">
              <a:avLst/>
            </a:prstGeom>
            <a:solidFill>
              <a:srgbClr val="D6ECF2"/>
            </a:solidFill>
            <a:ln w="57150">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32</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3000"/>
                                        <p:tgtEl>
                                          <p:spTgt spid="7"/>
                                        </p:tgtEl>
                                      </p:cBhvr>
                                    </p:animEffect>
                                  </p:childTnLst>
                                </p:cTn>
                              </p:par>
                              <p:par>
                                <p:cTn id="12" presetID="22" presetClass="entr" presetSubtype="8" fill="hold" grpId="1"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22" presetClass="entr" presetSubtype="8"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1000"/>
                                        <p:tgtEl>
                                          <p:spTgt spid="2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42" presetClass="path" presetSubtype="0" accel="50000" decel="50000" fill="hold" grpId="1" nodeType="withEffect">
                                  <p:stCondLst>
                                    <p:cond delay="0"/>
                                  </p:stCondLst>
                                  <p:childTnLst>
                                    <p:animMotion origin="layout" path="M -3.88889E-6 -3.00578E-6 L 0.00157 0.64532 " pathEditMode="relative" rAng="0" ptsTypes="AA">
                                      <p:cBhvr>
                                        <p:cTn id="26" dur="2000" fill="hold"/>
                                        <p:tgtEl>
                                          <p:spTgt spid="8"/>
                                        </p:tgtEl>
                                        <p:attrNameLst>
                                          <p:attrName>ppt_x</p:attrName>
                                          <p:attrName>ppt_y</p:attrName>
                                        </p:attrNameLst>
                                      </p:cBhvr>
                                      <p:rCtr x="1" y="323"/>
                                    </p:animMotion>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3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22" presetClass="entr" presetSubtype="8" fill="hold" grpId="1"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000"/>
                                        <p:tgtEl>
                                          <p:spTgt spid="25"/>
                                        </p:tgtEl>
                                      </p:cBhvr>
                                    </p:animEffect>
                                  </p:childTnLst>
                                </p:cTn>
                              </p:par>
                              <p:par>
                                <p:cTn id="39" presetID="64" presetClass="path" presetSubtype="0" accel="50000" decel="50000" fill="hold" grpId="3" nodeType="withEffect">
                                  <p:stCondLst>
                                    <p:cond delay="0"/>
                                  </p:stCondLst>
                                  <p:childTnLst>
                                    <p:animMotion origin="layout" path="M 0.00156 0.64422 L 0.00156 0.54684 " pathEditMode="relative" rAng="0" ptsTypes="AA">
                                      <p:cBhvr>
                                        <p:cTn id="40" dur="2000" fill="hold"/>
                                        <p:tgtEl>
                                          <p:spTgt spid="8"/>
                                        </p:tgtEl>
                                        <p:attrNameLst>
                                          <p:attrName>ppt_x</p:attrName>
                                          <p:attrName>ppt_y</p:attrName>
                                        </p:attrNameLst>
                                      </p:cBhvr>
                                      <p:rCtr x="0" y="-49"/>
                                    </p:animMotion>
                                  </p:childTnLst>
                                </p:cTn>
                              </p:par>
                              <p:par>
                                <p:cTn id="41" presetID="2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2000"/>
                                        <p:tgtEl>
                                          <p:spTgt spid="16"/>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2000"/>
                                        <p:tgtEl>
                                          <p:spTgt spid="19"/>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2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5"/>
                                        </p:tgtEl>
                                      </p:cBhvr>
                                    </p:animEffect>
                                    <p:set>
                                      <p:cBhvr>
                                        <p:cTn id="56" dur="1" fill="hold">
                                          <p:stCondLst>
                                            <p:cond delay="499"/>
                                          </p:stCondLst>
                                        </p:cTn>
                                        <p:tgtEl>
                                          <p:spTgt spid="25"/>
                                        </p:tgtEl>
                                        <p:attrNameLst>
                                          <p:attrName>style.visibility</p:attrName>
                                        </p:attrNameLst>
                                      </p:cBhvr>
                                      <p:to>
                                        <p:strVal val="hidden"/>
                                      </p:to>
                                    </p:set>
                                  </p:childTnLst>
                                </p:cTn>
                              </p:par>
                              <p:par>
                                <p:cTn id="57" presetID="22" presetClass="entr" presetSubtype="8" fill="hold" grpId="1"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1000"/>
                                        <p:tgtEl>
                                          <p:spTgt spid="26"/>
                                        </p:tgtEl>
                                      </p:cBhvr>
                                    </p:animEffect>
                                  </p:childTnLst>
                                </p:cTn>
                              </p:par>
                              <p:par>
                                <p:cTn id="60" presetID="64" presetClass="path" presetSubtype="0" accel="50000" decel="50000" fill="hold" grpId="4" nodeType="withEffect">
                                  <p:stCondLst>
                                    <p:cond delay="0"/>
                                  </p:stCondLst>
                                  <p:childTnLst>
                                    <p:animMotion origin="layout" path="M 0.00156 0.54798 L 0.00156 0.45966 " pathEditMode="relative" rAng="0" ptsTypes="AA">
                                      <p:cBhvr>
                                        <p:cTn id="61" dur="2000" fill="hold"/>
                                        <p:tgtEl>
                                          <p:spTgt spid="8"/>
                                        </p:tgtEl>
                                        <p:attrNameLst>
                                          <p:attrName>ppt_x</p:attrName>
                                          <p:attrName>ppt_y</p:attrName>
                                        </p:attrNameLst>
                                      </p:cBhvr>
                                      <p:rCtr x="0" y="-44"/>
                                    </p:animMotion>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2000"/>
                                        <p:tgtEl>
                                          <p:spTgt spid="18"/>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2000"/>
                                        <p:tgtEl>
                                          <p:spTgt spid="21"/>
                                        </p:tgtEl>
                                      </p:cBhvr>
                                    </p:animEffect>
                                  </p:childTnLst>
                                </p:cTn>
                              </p:par>
                            </p:childTnLst>
                          </p:cTn>
                        </p:par>
                        <p:par>
                          <p:cTn id="70" fill="hold">
                            <p:stCondLst>
                              <p:cond delay="6000"/>
                            </p:stCondLst>
                            <p:childTnLst>
                              <p:par>
                                <p:cTn id="71" presetID="22" presetClass="entr" presetSubtype="8" fill="hold" grpId="2"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2000"/>
                                        <p:tgtEl>
                                          <p:spTgt spid="19"/>
                                        </p:tgtEl>
                                      </p:cBhvr>
                                    </p:animEffect>
                                  </p:childTnLst>
                                </p:cTn>
                              </p:par>
                            </p:childTnLst>
                          </p:cTn>
                        </p:par>
                        <p:par>
                          <p:cTn id="74" fill="hold">
                            <p:stCondLst>
                              <p:cond delay="8000"/>
                            </p:stCondLst>
                            <p:childTnLst>
                              <p:par>
                                <p:cTn id="75" presetID="22" presetClass="entr" presetSubtype="8"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20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26"/>
                                        </p:tgtEl>
                                      </p:cBhvr>
                                    </p:animEffect>
                                    <p:set>
                                      <p:cBhvr>
                                        <p:cTn id="82" dur="1" fill="hold">
                                          <p:stCondLst>
                                            <p:cond delay="499"/>
                                          </p:stCondLst>
                                        </p:cTn>
                                        <p:tgtEl>
                                          <p:spTgt spid="26"/>
                                        </p:tgtEl>
                                        <p:attrNameLst>
                                          <p:attrName>style.visibility</p:attrName>
                                        </p:attrNameLst>
                                      </p:cBhvr>
                                      <p:to>
                                        <p:strVal val="hidden"/>
                                      </p:to>
                                    </p:set>
                                  </p:childTnLst>
                                </p:cTn>
                              </p:par>
                              <p:par>
                                <p:cTn id="83" presetID="22" presetClass="entr" presetSubtype="8" fill="hold" grpId="1"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left)">
                                      <p:cBhvr>
                                        <p:cTn id="85" dur="1000"/>
                                        <p:tgtEl>
                                          <p:spTgt spid="27"/>
                                        </p:tgtEl>
                                      </p:cBhvr>
                                    </p:animEffect>
                                  </p:childTnLst>
                                </p:cTn>
                              </p:par>
                              <p:par>
                                <p:cTn id="86" presetID="64" presetClass="path" presetSubtype="0" accel="50000" decel="50000" fill="hold" grpId="2" nodeType="withEffect">
                                  <p:stCondLst>
                                    <p:cond delay="0"/>
                                  </p:stCondLst>
                                  <p:childTnLst>
                                    <p:animMotion origin="layout" path="M 0.00156 0.45986 L 0.00156 -0.00116 " pathEditMode="relative" rAng="0" ptsTypes="AA">
                                      <p:cBhvr>
                                        <p:cTn id="87" dur="2000" fill="hold"/>
                                        <p:tgtEl>
                                          <p:spTgt spid="8"/>
                                        </p:tgtEl>
                                        <p:attrNameLst>
                                          <p:attrName>ppt_x</p:attrName>
                                          <p:attrName>ppt_y</p:attrName>
                                        </p:attrNameLst>
                                      </p:cBhvr>
                                      <p:rCtr x="0" y="-231"/>
                                    </p:animMotion>
                                  </p:childTnLst>
                                </p:cTn>
                              </p:par>
                              <p:par>
                                <p:cTn id="88" presetID="22" presetClass="entr" presetSubtype="8" fill="hold" grpId="0" nodeType="withEffect">
                                  <p:stCondLst>
                                    <p:cond delay="100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1" animBg="1"/>
      <p:bldP spid="23" grpId="0" animBg="1"/>
      <p:bldP spid="23" grpId="1" animBg="1"/>
      <p:bldP spid="7" grpId="0" animBg="1"/>
      <p:bldP spid="9" grpId="0" animBg="1"/>
      <p:bldP spid="16" grpId="0" animBg="1"/>
      <p:bldP spid="18" grpId="0" animBg="1"/>
      <p:bldP spid="19" grpId="0" animBg="1"/>
      <p:bldP spid="19" grpId="2" animBg="1"/>
      <p:bldP spid="20" grpId="0" animBg="1"/>
      <p:bldP spid="21" grpId="0" animBg="1"/>
      <p:bldP spid="22" grpId="0" animBg="1"/>
      <p:bldP spid="10" grpId="0" animBg="1"/>
      <p:bldP spid="8" grpId="0" animBg="1"/>
      <p:bldP spid="8" grpId="1" animBg="1"/>
      <p:bldP spid="8" grpId="2" animBg="1"/>
      <p:bldP spid="8" grpId="3" animBg="1"/>
      <p:bldP spid="8" grpId="4"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http://formontana.net/missouri.jpg"/>
          <p:cNvPicPr>
            <a:picLocks noChangeAspect="1" noChangeArrowheads="1"/>
          </p:cNvPicPr>
          <p:nvPr/>
        </p:nvPicPr>
        <p:blipFill>
          <a:blip r:embed="rId3" cstate="screen"/>
          <a:srcRect/>
          <a:stretch>
            <a:fillRect/>
          </a:stretch>
        </p:blipFill>
        <p:spPr bwMode="auto">
          <a:xfrm>
            <a:off x="1185705" y="1451788"/>
            <a:ext cx="6822832" cy="4682854"/>
          </a:xfrm>
          <a:prstGeom prst="rect">
            <a:avLst/>
          </a:prstGeom>
          <a:noFill/>
          <a:ln>
            <a:solidFill>
              <a:schemeClr val="tx1"/>
            </a:solidFill>
          </a:ln>
        </p:spPr>
      </p:pic>
      <p:pic>
        <p:nvPicPr>
          <p:cNvPr id="15" name="Picture 2" descr="http://formontana.net/hopkins.jpg"/>
          <p:cNvPicPr>
            <a:picLocks noChangeAspect="1" noChangeArrowheads="1"/>
          </p:cNvPicPr>
          <p:nvPr/>
        </p:nvPicPr>
        <p:blipFill>
          <a:blip r:embed="rId4" cstate="screen"/>
          <a:srcRect/>
          <a:stretch>
            <a:fillRect/>
          </a:stretch>
        </p:blipFill>
        <p:spPr bwMode="auto">
          <a:xfrm rot="685960">
            <a:off x="31349" y="1499081"/>
            <a:ext cx="4161936" cy="2862073"/>
          </a:xfrm>
          <a:prstGeom prst="rect">
            <a:avLst/>
          </a:prstGeom>
          <a:solidFill>
            <a:srgbClr val="D6ECF2"/>
          </a:solidFill>
        </p:spPr>
      </p:pic>
      <p:sp>
        <p:nvSpPr>
          <p:cNvPr id="2" name="TextBox 1"/>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MISSOURI RIVER</a:t>
            </a:r>
            <a:endParaRPr lang="en-US" sz="4000" b="1" dirty="0">
              <a:ln>
                <a:solidFill>
                  <a:schemeClr val="tx1"/>
                </a:solidFill>
              </a:ln>
              <a:solidFill>
                <a:srgbClr val="FF0000"/>
              </a:solidFill>
              <a:effectLst>
                <a:outerShdw dist="50800" dir="5400000" algn="ctr" rotWithShape="0">
                  <a:schemeClr val="tx1"/>
                </a:outerShdw>
              </a:effectLst>
            </a:endParaRPr>
          </a:p>
        </p:txBody>
      </p:sp>
      <p:pic>
        <p:nvPicPr>
          <p:cNvPr id="35844" name="Picture 4" descr="http://formontana.net/missouri.jpg"/>
          <p:cNvPicPr>
            <a:picLocks noChangeAspect="1" noChangeArrowheads="1"/>
          </p:cNvPicPr>
          <p:nvPr/>
        </p:nvPicPr>
        <p:blipFill>
          <a:blip r:embed="rId5" cstate="screen"/>
          <a:srcRect/>
          <a:stretch>
            <a:fillRect/>
          </a:stretch>
        </p:blipFill>
        <p:spPr bwMode="auto">
          <a:xfrm>
            <a:off x="4492509" y="1208960"/>
            <a:ext cx="4530903" cy="3124201"/>
          </a:xfrm>
          <a:prstGeom prst="rect">
            <a:avLst/>
          </a:prstGeom>
          <a:noFill/>
        </p:spPr>
      </p:pic>
      <p:sp>
        <p:nvSpPr>
          <p:cNvPr id="6" name="8-Point Star 5"/>
          <p:cNvSpPr/>
          <p:nvPr/>
        </p:nvSpPr>
        <p:spPr>
          <a:xfrm>
            <a:off x="8571244" y="2713065"/>
            <a:ext cx="572756" cy="572756"/>
          </a:xfrm>
          <a:prstGeom prst="star8">
            <a:avLst/>
          </a:prstGeom>
          <a:solidFill>
            <a:srgbClr val="FF0000"/>
          </a:solidFill>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A</a:t>
            </a:r>
            <a:endParaRPr lang="en-US" sz="3200" b="1" dirty="0">
              <a:solidFill>
                <a:schemeClr val="bg1"/>
              </a:solidFill>
            </a:endParaRPr>
          </a:p>
        </p:txBody>
      </p:sp>
      <p:sp>
        <p:nvSpPr>
          <p:cNvPr id="7" name="8-Point Star 6"/>
          <p:cNvSpPr/>
          <p:nvPr/>
        </p:nvSpPr>
        <p:spPr>
          <a:xfrm>
            <a:off x="3791176" y="2400248"/>
            <a:ext cx="572756" cy="572756"/>
          </a:xfrm>
          <a:prstGeom prst="star8">
            <a:avLst/>
          </a:prstGeom>
          <a:solidFill>
            <a:srgbClr val="FF0000"/>
          </a:solidFill>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A</a:t>
            </a:r>
            <a:endParaRPr lang="en-US" sz="3200" b="1" dirty="0">
              <a:solidFill>
                <a:schemeClr val="bg1"/>
              </a:solidFill>
            </a:endParaRPr>
          </a:p>
        </p:txBody>
      </p:sp>
      <p:sp>
        <p:nvSpPr>
          <p:cNvPr id="8" name="8-Point Star 7"/>
          <p:cNvSpPr/>
          <p:nvPr/>
        </p:nvSpPr>
        <p:spPr>
          <a:xfrm>
            <a:off x="7167824" y="2224045"/>
            <a:ext cx="572756" cy="572756"/>
          </a:xfrm>
          <a:prstGeom prst="star8">
            <a:avLst/>
          </a:prstGeom>
          <a:solidFill>
            <a:srgbClr val="FF0000"/>
          </a:solidFill>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B</a:t>
            </a:r>
            <a:endParaRPr lang="en-US" sz="3200" b="1" dirty="0">
              <a:solidFill>
                <a:schemeClr val="bg1"/>
              </a:solidFill>
            </a:endParaRPr>
          </a:p>
        </p:txBody>
      </p:sp>
      <p:sp>
        <p:nvSpPr>
          <p:cNvPr id="9" name="8-Point Star 8"/>
          <p:cNvSpPr/>
          <p:nvPr/>
        </p:nvSpPr>
        <p:spPr>
          <a:xfrm>
            <a:off x="2513879" y="1854943"/>
            <a:ext cx="572756" cy="572756"/>
          </a:xfrm>
          <a:prstGeom prst="star8">
            <a:avLst/>
          </a:prstGeom>
          <a:solidFill>
            <a:srgbClr val="FF0000"/>
          </a:solidFill>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B</a:t>
            </a:r>
            <a:endParaRPr lang="en-US" sz="3200" b="1" dirty="0">
              <a:solidFill>
                <a:schemeClr val="bg1"/>
              </a:solidFill>
            </a:endParaRPr>
          </a:p>
        </p:txBody>
      </p:sp>
      <p:sp>
        <p:nvSpPr>
          <p:cNvPr id="10" name="8-Point Star 9"/>
          <p:cNvSpPr/>
          <p:nvPr/>
        </p:nvSpPr>
        <p:spPr>
          <a:xfrm>
            <a:off x="1393373" y="1554155"/>
            <a:ext cx="572756" cy="572756"/>
          </a:xfrm>
          <a:prstGeom prst="star8">
            <a:avLst/>
          </a:prstGeom>
          <a:solidFill>
            <a:srgbClr val="FF0000"/>
          </a:solidFill>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C</a:t>
            </a:r>
            <a:endParaRPr lang="en-US" sz="3200" b="1" dirty="0">
              <a:solidFill>
                <a:schemeClr val="bg1"/>
              </a:solidFill>
            </a:endParaRPr>
          </a:p>
        </p:txBody>
      </p:sp>
      <p:sp>
        <p:nvSpPr>
          <p:cNvPr id="11" name="8-Point Star 10"/>
          <p:cNvSpPr/>
          <p:nvPr/>
        </p:nvSpPr>
        <p:spPr>
          <a:xfrm>
            <a:off x="5102888" y="1977861"/>
            <a:ext cx="572756" cy="572756"/>
          </a:xfrm>
          <a:prstGeom prst="star8">
            <a:avLst/>
          </a:prstGeom>
          <a:solidFill>
            <a:srgbClr val="FF0000"/>
          </a:solidFill>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C</a:t>
            </a:r>
            <a:endParaRPr lang="en-US" sz="3200" b="1" dirty="0">
              <a:solidFill>
                <a:schemeClr val="bg1"/>
              </a:solidFill>
            </a:endParaRPr>
          </a:p>
        </p:txBody>
      </p:sp>
      <p:sp>
        <p:nvSpPr>
          <p:cNvPr id="12" name="8-Point Star 11"/>
          <p:cNvSpPr/>
          <p:nvPr/>
        </p:nvSpPr>
        <p:spPr>
          <a:xfrm>
            <a:off x="1527026" y="3408346"/>
            <a:ext cx="572756" cy="572756"/>
          </a:xfrm>
          <a:prstGeom prst="star8">
            <a:avLst/>
          </a:prstGeom>
          <a:solidFill>
            <a:srgbClr val="FF0000"/>
          </a:solidFill>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D</a:t>
            </a:r>
            <a:endParaRPr lang="en-US" sz="3200" b="1" dirty="0">
              <a:solidFill>
                <a:schemeClr val="bg1"/>
              </a:solidFill>
            </a:endParaRPr>
          </a:p>
        </p:txBody>
      </p:sp>
      <p:sp>
        <p:nvSpPr>
          <p:cNvPr id="13" name="8-Point Star 12"/>
          <p:cNvSpPr/>
          <p:nvPr/>
        </p:nvSpPr>
        <p:spPr>
          <a:xfrm>
            <a:off x="6804409" y="3739672"/>
            <a:ext cx="572756" cy="572756"/>
          </a:xfrm>
          <a:prstGeom prst="star8">
            <a:avLst/>
          </a:prstGeom>
          <a:solidFill>
            <a:srgbClr val="FF0000"/>
          </a:solidFill>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b="1" dirty="0" smtClean="0">
                <a:solidFill>
                  <a:schemeClr val="bg1"/>
                </a:solidFill>
              </a:rPr>
              <a:t>D</a:t>
            </a:r>
            <a:endParaRPr lang="en-US" sz="3200" b="1" dirty="0">
              <a:solidFill>
                <a:schemeClr val="bg1"/>
              </a:solidFill>
            </a:endParaRPr>
          </a:p>
        </p:txBody>
      </p:sp>
      <p:sp>
        <p:nvSpPr>
          <p:cNvPr id="16" name="TextBox 15"/>
          <p:cNvSpPr txBox="1"/>
          <p:nvPr/>
        </p:nvSpPr>
        <p:spPr>
          <a:xfrm>
            <a:off x="4561953" y="4340897"/>
            <a:ext cx="4582047" cy="954107"/>
          </a:xfrm>
          <a:prstGeom prst="rect">
            <a:avLst/>
          </a:prstGeom>
          <a:solidFill>
            <a:srgbClr val="D6ECF2"/>
          </a:solidFill>
        </p:spPr>
        <p:txBody>
          <a:bodyPr wrap="square" rtlCol="0">
            <a:spAutoFit/>
          </a:bodyPr>
          <a:lstStyle/>
          <a:p>
            <a:pPr algn="ctr"/>
            <a:r>
              <a:rPr lang="en-US" sz="2800" b="1" dirty="0" smtClean="0"/>
              <a:t>Map showing ancient &amp; present paths of Missouri</a:t>
            </a:r>
          </a:p>
        </p:txBody>
      </p:sp>
      <p:sp>
        <p:nvSpPr>
          <p:cNvPr id="17" name="TextBox 16"/>
          <p:cNvSpPr txBox="1"/>
          <p:nvPr/>
        </p:nvSpPr>
        <p:spPr>
          <a:xfrm>
            <a:off x="0" y="4332529"/>
            <a:ext cx="4582047" cy="954107"/>
          </a:xfrm>
          <a:prstGeom prst="rect">
            <a:avLst/>
          </a:prstGeom>
          <a:solidFill>
            <a:srgbClr val="D6ECF2"/>
          </a:solidFill>
        </p:spPr>
        <p:txBody>
          <a:bodyPr wrap="square" rtlCol="0">
            <a:spAutoFit/>
          </a:bodyPr>
          <a:lstStyle/>
          <a:p>
            <a:pPr algn="ctr"/>
            <a:r>
              <a:rPr lang="en-US" sz="2800" b="1" dirty="0" smtClean="0"/>
              <a:t>Same area as seen from space (with IR filter)</a:t>
            </a:r>
          </a:p>
        </p:txBody>
      </p:sp>
      <p:sp>
        <p:nvSpPr>
          <p:cNvPr id="18" name="TextBox 17"/>
          <p:cNvSpPr txBox="1"/>
          <p:nvPr/>
        </p:nvSpPr>
        <p:spPr>
          <a:xfrm>
            <a:off x="0" y="5780782"/>
            <a:ext cx="9144000" cy="1077218"/>
          </a:xfrm>
          <a:prstGeom prst="rect">
            <a:avLst/>
          </a:prstGeom>
          <a:solidFill>
            <a:srgbClr val="D6ECF2"/>
          </a:solidFill>
        </p:spPr>
        <p:txBody>
          <a:bodyPr wrap="square" rtlCol="0">
            <a:spAutoFit/>
          </a:bodyPr>
          <a:lstStyle/>
          <a:p>
            <a:pPr marL="401638" indent="-401638"/>
            <a:r>
              <a:rPr lang="en-US" sz="3200" b="1" dirty="0" smtClean="0"/>
              <a:t>A. The</a:t>
            </a:r>
            <a:r>
              <a:rPr lang="en-US" sz="3200" b="1" dirty="0" smtClean="0">
                <a:ln>
                  <a:solidFill>
                    <a:schemeClr val="tx1"/>
                  </a:solidFill>
                </a:ln>
                <a:solidFill>
                  <a:srgbClr val="FF0000"/>
                </a:solidFill>
                <a:effectLst>
                  <a:outerShdw dist="50800" dir="5400000" algn="ctr" rotWithShape="0">
                    <a:schemeClr val="tx1"/>
                  </a:outerShdw>
                </a:effectLst>
              </a:rPr>
              <a:t> lower path </a:t>
            </a:r>
            <a:r>
              <a:rPr lang="en-US" sz="3200" b="1" dirty="0" smtClean="0"/>
              <a:t>on the </a:t>
            </a:r>
            <a:r>
              <a:rPr lang="en-US" sz="3200" b="1" dirty="0" smtClean="0">
                <a:ln>
                  <a:solidFill>
                    <a:schemeClr val="tx1"/>
                  </a:solidFill>
                </a:ln>
                <a:solidFill>
                  <a:srgbClr val="FF0000"/>
                </a:solidFill>
                <a:effectLst>
                  <a:outerShdw dist="50800" dir="5400000" algn="ctr" rotWithShape="0">
                    <a:schemeClr val="tx1"/>
                  </a:outerShdw>
                </a:effectLst>
              </a:rPr>
              <a:t>space photo </a:t>
            </a:r>
            <a:r>
              <a:rPr lang="en-US" sz="3200" b="1" dirty="0" smtClean="0"/>
              <a:t>is the </a:t>
            </a:r>
            <a:r>
              <a:rPr lang="en-US" sz="3200" b="1" dirty="0" smtClean="0">
                <a:ln>
                  <a:solidFill>
                    <a:schemeClr val="tx1"/>
                  </a:solidFill>
                </a:ln>
                <a:solidFill>
                  <a:srgbClr val="FF0000"/>
                </a:solidFill>
                <a:effectLst>
                  <a:outerShdw dist="50800" dir="5400000" algn="ctr" rotWithShape="0">
                    <a:schemeClr val="tx1"/>
                  </a:outerShdw>
                </a:effectLst>
              </a:rPr>
              <a:t>current path</a:t>
            </a:r>
            <a:r>
              <a:rPr lang="en-US" sz="3200" b="1" dirty="0" smtClean="0"/>
              <a:t> of the Missouri</a:t>
            </a:r>
          </a:p>
        </p:txBody>
      </p:sp>
      <p:sp>
        <p:nvSpPr>
          <p:cNvPr id="19" name="TextBox 18"/>
          <p:cNvSpPr txBox="1"/>
          <p:nvPr/>
        </p:nvSpPr>
        <p:spPr>
          <a:xfrm>
            <a:off x="0" y="5288340"/>
            <a:ext cx="9144000" cy="1569660"/>
          </a:xfrm>
          <a:prstGeom prst="rect">
            <a:avLst/>
          </a:prstGeom>
          <a:solidFill>
            <a:srgbClr val="D6ECF2"/>
          </a:solidFill>
        </p:spPr>
        <p:txBody>
          <a:bodyPr wrap="square" rtlCol="0">
            <a:spAutoFit/>
          </a:bodyPr>
          <a:lstStyle/>
          <a:p>
            <a:pPr marL="401638" indent="-401638"/>
            <a:r>
              <a:rPr lang="en-US" sz="3200" b="1" dirty="0" smtClean="0"/>
              <a:t>B. </a:t>
            </a:r>
            <a:r>
              <a:rPr lang="en-US" sz="3200" b="1" dirty="0" smtClean="0">
                <a:ln>
                  <a:solidFill>
                    <a:schemeClr val="tx1"/>
                  </a:solidFill>
                </a:ln>
                <a:solidFill>
                  <a:srgbClr val="FF0000"/>
                </a:solidFill>
                <a:effectLst>
                  <a:outerShdw dist="50800" dir="5400000" algn="ctr" rotWithShape="0">
                    <a:schemeClr val="tx1"/>
                  </a:outerShdw>
                </a:effectLst>
              </a:rPr>
              <a:t>The upper path </a:t>
            </a:r>
            <a:r>
              <a:rPr lang="en-US" sz="3200" b="1" dirty="0" smtClean="0"/>
              <a:t>on the space photo is the </a:t>
            </a:r>
            <a:r>
              <a:rPr lang="en-US" sz="3200" b="1" dirty="0" smtClean="0">
                <a:ln>
                  <a:solidFill>
                    <a:schemeClr val="tx1"/>
                  </a:solidFill>
                </a:ln>
                <a:solidFill>
                  <a:srgbClr val="FF0000"/>
                </a:solidFill>
                <a:effectLst>
                  <a:outerShdw dist="50800" dir="5400000" algn="ctr" rotWithShape="0">
                    <a:schemeClr val="tx1"/>
                  </a:outerShdw>
                </a:effectLst>
              </a:rPr>
              <a:t>ancient path </a:t>
            </a:r>
            <a:r>
              <a:rPr lang="en-US" sz="3200" b="1" dirty="0" smtClean="0"/>
              <a:t>of the Missouri and has been </a:t>
            </a:r>
            <a:r>
              <a:rPr lang="en-US" sz="3200" b="1" dirty="0" smtClean="0">
                <a:ln>
                  <a:solidFill>
                    <a:schemeClr val="tx1"/>
                  </a:solidFill>
                </a:ln>
                <a:solidFill>
                  <a:srgbClr val="FF0000"/>
                </a:solidFill>
                <a:effectLst>
                  <a:outerShdw dist="50800" dir="5400000" algn="ctr" rotWithShape="0">
                    <a:schemeClr val="tx1"/>
                  </a:outerShdw>
                </a:effectLst>
              </a:rPr>
              <a:t>captured by the Milk River </a:t>
            </a:r>
            <a:r>
              <a:rPr lang="en-US" sz="3200" b="1" dirty="0" smtClean="0"/>
              <a:t>coming in at Havre</a:t>
            </a:r>
          </a:p>
        </p:txBody>
      </p:sp>
      <p:sp>
        <p:nvSpPr>
          <p:cNvPr id="20" name="Rounded Rectangle 19"/>
          <p:cNvSpPr/>
          <p:nvPr/>
        </p:nvSpPr>
        <p:spPr>
          <a:xfrm rot="2908666">
            <a:off x="4671907" y="1777617"/>
            <a:ext cx="1129507" cy="341644"/>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26525" y="2678696"/>
            <a:ext cx="3815016" cy="1053240"/>
          </a:xfrm>
          <a:custGeom>
            <a:avLst/>
            <a:gdLst>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93952 w 3815016"/>
              <a:gd name="connsiteY8" fmla="*/ 411982 h 954593"/>
              <a:gd name="connsiteX9" fmla="*/ 3563807 w 3815016"/>
              <a:gd name="connsiteY9" fmla="*/ 442127 h 954593"/>
              <a:gd name="connsiteX10" fmla="*/ 3533662 w 3815016"/>
              <a:gd name="connsiteY10" fmla="*/ 452176 h 954593"/>
              <a:gd name="connsiteX11" fmla="*/ 3503517 w 3815016"/>
              <a:gd name="connsiteY11" fmla="*/ 472272 h 954593"/>
              <a:gd name="connsiteX12" fmla="*/ 3473372 w 3815016"/>
              <a:gd name="connsiteY12" fmla="*/ 482321 h 954593"/>
              <a:gd name="connsiteX13" fmla="*/ 3392985 w 3815016"/>
              <a:gd name="connsiteY13" fmla="*/ 512466 h 954593"/>
              <a:gd name="connsiteX14" fmla="*/ 3362840 w 3815016"/>
              <a:gd name="connsiteY14" fmla="*/ 532563 h 954593"/>
              <a:gd name="connsiteX15" fmla="*/ 3101583 w 3815016"/>
              <a:gd name="connsiteY15" fmla="*/ 572756 h 954593"/>
              <a:gd name="connsiteX16" fmla="*/ 3081487 w 3815016"/>
              <a:gd name="connsiteY16" fmla="*/ 602901 h 954593"/>
              <a:gd name="connsiteX17" fmla="*/ 3051342 w 3815016"/>
              <a:gd name="connsiteY17" fmla="*/ 663191 h 954593"/>
              <a:gd name="connsiteX18" fmla="*/ 2991051 w 3815016"/>
              <a:gd name="connsiteY18" fmla="*/ 683288 h 954593"/>
              <a:gd name="connsiteX19" fmla="*/ 2970955 w 3815016"/>
              <a:gd name="connsiteY19" fmla="*/ 713433 h 954593"/>
              <a:gd name="connsiteX20" fmla="*/ 2910665 w 3815016"/>
              <a:gd name="connsiteY20" fmla="*/ 743578 h 954593"/>
              <a:gd name="connsiteX21" fmla="*/ 2850374 w 3815016"/>
              <a:gd name="connsiteY21" fmla="*/ 793820 h 954593"/>
              <a:gd name="connsiteX22" fmla="*/ 2820229 w 3815016"/>
              <a:gd name="connsiteY22" fmla="*/ 803868 h 954593"/>
              <a:gd name="connsiteX23" fmla="*/ 2759939 w 3815016"/>
              <a:gd name="connsiteY23" fmla="*/ 844061 h 954593"/>
              <a:gd name="connsiteX24" fmla="*/ 2729794 w 3815016"/>
              <a:gd name="connsiteY24" fmla="*/ 864158 h 954593"/>
              <a:gd name="connsiteX25" fmla="*/ 2629311 w 3815016"/>
              <a:gd name="connsiteY25" fmla="*/ 854110 h 954593"/>
              <a:gd name="connsiteX26" fmla="*/ 2599166 w 3815016"/>
              <a:gd name="connsiteY26" fmla="*/ 844061 h 954593"/>
              <a:gd name="connsiteX27" fmla="*/ 2558972 w 3815016"/>
              <a:gd name="connsiteY27" fmla="*/ 834013 h 954593"/>
              <a:gd name="connsiteX28" fmla="*/ 2498682 w 3815016"/>
              <a:gd name="connsiteY28" fmla="*/ 813916 h 954593"/>
              <a:gd name="connsiteX29" fmla="*/ 2347957 w 3815016"/>
              <a:gd name="connsiteY29" fmla="*/ 803868 h 954593"/>
              <a:gd name="connsiteX30" fmla="*/ 2086700 w 3815016"/>
              <a:gd name="connsiteY30" fmla="*/ 793820 h 954593"/>
              <a:gd name="connsiteX31" fmla="*/ 2056555 w 3815016"/>
              <a:gd name="connsiteY31" fmla="*/ 823965 h 954593"/>
              <a:gd name="connsiteX32" fmla="*/ 1925926 w 3815016"/>
              <a:gd name="connsiteY32" fmla="*/ 864158 h 954593"/>
              <a:gd name="connsiteX33" fmla="*/ 1674717 w 3815016"/>
              <a:gd name="connsiteY33" fmla="*/ 864158 h 954593"/>
              <a:gd name="connsiteX34" fmla="*/ 1654621 w 3815016"/>
              <a:gd name="connsiteY34" fmla="*/ 894303 h 954593"/>
              <a:gd name="connsiteX35" fmla="*/ 1624476 w 3815016"/>
              <a:gd name="connsiteY35" fmla="*/ 904352 h 954593"/>
              <a:gd name="connsiteX36" fmla="*/ 1594331 w 3815016"/>
              <a:gd name="connsiteY36" fmla="*/ 924448 h 954593"/>
              <a:gd name="connsiteX37" fmla="*/ 1564185 w 3815016"/>
              <a:gd name="connsiteY37" fmla="*/ 934497 h 954593"/>
              <a:gd name="connsiteX38" fmla="*/ 1523992 w 3815016"/>
              <a:gd name="connsiteY38" fmla="*/ 954593 h 954593"/>
              <a:gd name="connsiteX39" fmla="*/ 1433557 w 3815016"/>
              <a:gd name="connsiteY39" fmla="*/ 944545 h 954593"/>
              <a:gd name="connsiteX40" fmla="*/ 1403412 w 3815016"/>
              <a:gd name="connsiteY40" fmla="*/ 934497 h 954593"/>
              <a:gd name="connsiteX41" fmla="*/ 1302928 w 3815016"/>
              <a:gd name="connsiteY41" fmla="*/ 914400 h 954593"/>
              <a:gd name="connsiteX42" fmla="*/ 1262735 w 3815016"/>
              <a:gd name="connsiteY42" fmla="*/ 874206 h 954593"/>
              <a:gd name="connsiteX43" fmla="*/ 1172300 w 3815016"/>
              <a:gd name="connsiteY43" fmla="*/ 813916 h 954593"/>
              <a:gd name="connsiteX44" fmla="*/ 1142155 w 3815016"/>
              <a:gd name="connsiteY44" fmla="*/ 793820 h 954593"/>
              <a:gd name="connsiteX45" fmla="*/ 1112010 w 3815016"/>
              <a:gd name="connsiteY45" fmla="*/ 783771 h 954593"/>
              <a:gd name="connsiteX46" fmla="*/ 1031623 w 3815016"/>
              <a:gd name="connsiteY46" fmla="*/ 803868 h 954593"/>
              <a:gd name="connsiteX47" fmla="*/ 921091 w 3815016"/>
              <a:gd name="connsiteY47" fmla="*/ 813916 h 954593"/>
              <a:gd name="connsiteX48" fmla="*/ 890946 w 3815016"/>
              <a:gd name="connsiteY48" fmla="*/ 834013 h 954593"/>
              <a:gd name="connsiteX49" fmla="*/ 840704 w 3815016"/>
              <a:gd name="connsiteY49" fmla="*/ 844061 h 954593"/>
              <a:gd name="connsiteX50" fmla="*/ 529205 w 3815016"/>
              <a:gd name="connsiteY50" fmla="*/ 823965 h 954593"/>
              <a:gd name="connsiteX51" fmla="*/ 468915 w 3815016"/>
              <a:gd name="connsiteY51" fmla="*/ 783771 h 954593"/>
              <a:gd name="connsiteX52" fmla="*/ 398577 w 3815016"/>
              <a:gd name="connsiteY52" fmla="*/ 763675 h 954593"/>
              <a:gd name="connsiteX53" fmla="*/ 388528 w 3815016"/>
              <a:gd name="connsiteY53" fmla="*/ 733530 h 954593"/>
              <a:gd name="connsiteX54" fmla="*/ 358383 w 3815016"/>
              <a:gd name="connsiteY54" fmla="*/ 723481 h 954593"/>
              <a:gd name="connsiteX55" fmla="*/ 328238 w 3815016"/>
              <a:gd name="connsiteY55" fmla="*/ 703385 h 954593"/>
              <a:gd name="connsiteX56" fmla="*/ 267948 w 3815016"/>
              <a:gd name="connsiteY56" fmla="*/ 683288 h 954593"/>
              <a:gd name="connsiteX57" fmla="*/ 227755 w 3815016"/>
              <a:gd name="connsiteY57" fmla="*/ 663191 h 954593"/>
              <a:gd name="connsiteX58" fmla="*/ 6691 w 3815016"/>
              <a:gd name="connsiteY58" fmla="*/ 653143 h 954593"/>
              <a:gd name="connsiteX59" fmla="*/ 26788 w 3815016"/>
              <a:gd name="connsiteY59"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93952 w 3815016"/>
              <a:gd name="connsiteY8" fmla="*/ 411982 h 954593"/>
              <a:gd name="connsiteX9" fmla="*/ 3533662 w 3815016"/>
              <a:gd name="connsiteY9" fmla="*/ 452176 h 954593"/>
              <a:gd name="connsiteX10" fmla="*/ 3503517 w 3815016"/>
              <a:gd name="connsiteY10" fmla="*/ 472272 h 954593"/>
              <a:gd name="connsiteX11" fmla="*/ 3473372 w 3815016"/>
              <a:gd name="connsiteY11" fmla="*/ 482321 h 954593"/>
              <a:gd name="connsiteX12" fmla="*/ 3392985 w 3815016"/>
              <a:gd name="connsiteY12" fmla="*/ 512466 h 954593"/>
              <a:gd name="connsiteX13" fmla="*/ 3362840 w 3815016"/>
              <a:gd name="connsiteY13" fmla="*/ 532563 h 954593"/>
              <a:gd name="connsiteX14" fmla="*/ 3101583 w 3815016"/>
              <a:gd name="connsiteY14" fmla="*/ 572756 h 954593"/>
              <a:gd name="connsiteX15" fmla="*/ 3081487 w 3815016"/>
              <a:gd name="connsiteY15" fmla="*/ 602901 h 954593"/>
              <a:gd name="connsiteX16" fmla="*/ 3051342 w 3815016"/>
              <a:gd name="connsiteY16" fmla="*/ 663191 h 954593"/>
              <a:gd name="connsiteX17" fmla="*/ 2991051 w 3815016"/>
              <a:gd name="connsiteY17" fmla="*/ 683288 h 954593"/>
              <a:gd name="connsiteX18" fmla="*/ 2970955 w 3815016"/>
              <a:gd name="connsiteY18" fmla="*/ 713433 h 954593"/>
              <a:gd name="connsiteX19" fmla="*/ 2910665 w 3815016"/>
              <a:gd name="connsiteY19" fmla="*/ 743578 h 954593"/>
              <a:gd name="connsiteX20" fmla="*/ 2850374 w 3815016"/>
              <a:gd name="connsiteY20" fmla="*/ 793820 h 954593"/>
              <a:gd name="connsiteX21" fmla="*/ 2820229 w 3815016"/>
              <a:gd name="connsiteY21" fmla="*/ 803868 h 954593"/>
              <a:gd name="connsiteX22" fmla="*/ 2759939 w 3815016"/>
              <a:gd name="connsiteY22" fmla="*/ 844061 h 954593"/>
              <a:gd name="connsiteX23" fmla="*/ 2729794 w 3815016"/>
              <a:gd name="connsiteY23" fmla="*/ 864158 h 954593"/>
              <a:gd name="connsiteX24" fmla="*/ 2629311 w 3815016"/>
              <a:gd name="connsiteY24" fmla="*/ 854110 h 954593"/>
              <a:gd name="connsiteX25" fmla="*/ 2599166 w 3815016"/>
              <a:gd name="connsiteY25" fmla="*/ 844061 h 954593"/>
              <a:gd name="connsiteX26" fmla="*/ 2558972 w 3815016"/>
              <a:gd name="connsiteY26" fmla="*/ 834013 h 954593"/>
              <a:gd name="connsiteX27" fmla="*/ 2498682 w 3815016"/>
              <a:gd name="connsiteY27" fmla="*/ 813916 h 954593"/>
              <a:gd name="connsiteX28" fmla="*/ 2347957 w 3815016"/>
              <a:gd name="connsiteY28" fmla="*/ 803868 h 954593"/>
              <a:gd name="connsiteX29" fmla="*/ 2086700 w 3815016"/>
              <a:gd name="connsiteY29" fmla="*/ 793820 h 954593"/>
              <a:gd name="connsiteX30" fmla="*/ 2056555 w 3815016"/>
              <a:gd name="connsiteY30" fmla="*/ 823965 h 954593"/>
              <a:gd name="connsiteX31" fmla="*/ 1925926 w 3815016"/>
              <a:gd name="connsiteY31" fmla="*/ 864158 h 954593"/>
              <a:gd name="connsiteX32" fmla="*/ 1674717 w 3815016"/>
              <a:gd name="connsiteY32" fmla="*/ 864158 h 954593"/>
              <a:gd name="connsiteX33" fmla="*/ 1654621 w 3815016"/>
              <a:gd name="connsiteY33" fmla="*/ 894303 h 954593"/>
              <a:gd name="connsiteX34" fmla="*/ 1624476 w 3815016"/>
              <a:gd name="connsiteY34" fmla="*/ 904352 h 954593"/>
              <a:gd name="connsiteX35" fmla="*/ 1594331 w 3815016"/>
              <a:gd name="connsiteY35" fmla="*/ 924448 h 954593"/>
              <a:gd name="connsiteX36" fmla="*/ 1564185 w 3815016"/>
              <a:gd name="connsiteY36" fmla="*/ 934497 h 954593"/>
              <a:gd name="connsiteX37" fmla="*/ 1523992 w 3815016"/>
              <a:gd name="connsiteY37" fmla="*/ 954593 h 954593"/>
              <a:gd name="connsiteX38" fmla="*/ 1433557 w 3815016"/>
              <a:gd name="connsiteY38" fmla="*/ 944545 h 954593"/>
              <a:gd name="connsiteX39" fmla="*/ 1403412 w 3815016"/>
              <a:gd name="connsiteY39" fmla="*/ 934497 h 954593"/>
              <a:gd name="connsiteX40" fmla="*/ 1302928 w 3815016"/>
              <a:gd name="connsiteY40" fmla="*/ 914400 h 954593"/>
              <a:gd name="connsiteX41" fmla="*/ 1262735 w 3815016"/>
              <a:gd name="connsiteY41" fmla="*/ 874206 h 954593"/>
              <a:gd name="connsiteX42" fmla="*/ 1172300 w 3815016"/>
              <a:gd name="connsiteY42" fmla="*/ 813916 h 954593"/>
              <a:gd name="connsiteX43" fmla="*/ 1142155 w 3815016"/>
              <a:gd name="connsiteY43" fmla="*/ 793820 h 954593"/>
              <a:gd name="connsiteX44" fmla="*/ 1112010 w 3815016"/>
              <a:gd name="connsiteY44" fmla="*/ 783771 h 954593"/>
              <a:gd name="connsiteX45" fmla="*/ 1031623 w 3815016"/>
              <a:gd name="connsiteY45" fmla="*/ 803868 h 954593"/>
              <a:gd name="connsiteX46" fmla="*/ 921091 w 3815016"/>
              <a:gd name="connsiteY46" fmla="*/ 813916 h 954593"/>
              <a:gd name="connsiteX47" fmla="*/ 890946 w 3815016"/>
              <a:gd name="connsiteY47" fmla="*/ 834013 h 954593"/>
              <a:gd name="connsiteX48" fmla="*/ 840704 w 3815016"/>
              <a:gd name="connsiteY48" fmla="*/ 844061 h 954593"/>
              <a:gd name="connsiteX49" fmla="*/ 529205 w 3815016"/>
              <a:gd name="connsiteY49" fmla="*/ 823965 h 954593"/>
              <a:gd name="connsiteX50" fmla="*/ 468915 w 3815016"/>
              <a:gd name="connsiteY50" fmla="*/ 783771 h 954593"/>
              <a:gd name="connsiteX51" fmla="*/ 398577 w 3815016"/>
              <a:gd name="connsiteY51" fmla="*/ 763675 h 954593"/>
              <a:gd name="connsiteX52" fmla="*/ 388528 w 3815016"/>
              <a:gd name="connsiteY52" fmla="*/ 733530 h 954593"/>
              <a:gd name="connsiteX53" fmla="*/ 358383 w 3815016"/>
              <a:gd name="connsiteY53" fmla="*/ 723481 h 954593"/>
              <a:gd name="connsiteX54" fmla="*/ 328238 w 3815016"/>
              <a:gd name="connsiteY54" fmla="*/ 703385 h 954593"/>
              <a:gd name="connsiteX55" fmla="*/ 267948 w 3815016"/>
              <a:gd name="connsiteY55" fmla="*/ 683288 h 954593"/>
              <a:gd name="connsiteX56" fmla="*/ 227755 w 3815016"/>
              <a:gd name="connsiteY56" fmla="*/ 663191 h 954593"/>
              <a:gd name="connsiteX57" fmla="*/ 6691 w 3815016"/>
              <a:gd name="connsiteY57" fmla="*/ 653143 h 954593"/>
              <a:gd name="connsiteX58" fmla="*/ 26788 w 3815016"/>
              <a:gd name="connsiteY58"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93952 w 3815016"/>
              <a:gd name="connsiteY8" fmla="*/ 411982 h 954593"/>
              <a:gd name="connsiteX9" fmla="*/ 3533662 w 3815016"/>
              <a:gd name="connsiteY9" fmla="*/ 452176 h 954593"/>
              <a:gd name="connsiteX10" fmla="*/ 3503517 w 3815016"/>
              <a:gd name="connsiteY10" fmla="*/ 472272 h 954593"/>
              <a:gd name="connsiteX11" fmla="*/ 3392985 w 3815016"/>
              <a:gd name="connsiteY11" fmla="*/ 512466 h 954593"/>
              <a:gd name="connsiteX12" fmla="*/ 3362840 w 3815016"/>
              <a:gd name="connsiteY12" fmla="*/ 532563 h 954593"/>
              <a:gd name="connsiteX13" fmla="*/ 3101583 w 3815016"/>
              <a:gd name="connsiteY13" fmla="*/ 572756 h 954593"/>
              <a:gd name="connsiteX14" fmla="*/ 3081487 w 3815016"/>
              <a:gd name="connsiteY14" fmla="*/ 602901 h 954593"/>
              <a:gd name="connsiteX15" fmla="*/ 3051342 w 3815016"/>
              <a:gd name="connsiteY15" fmla="*/ 663191 h 954593"/>
              <a:gd name="connsiteX16" fmla="*/ 2991051 w 3815016"/>
              <a:gd name="connsiteY16" fmla="*/ 683288 h 954593"/>
              <a:gd name="connsiteX17" fmla="*/ 2970955 w 3815016"/>
              <a:gd name="connsiteY17" fmla="*/ 713433 h 954593"/>
              <a:gd name="connsiteX18" fmla="*/ 2910665 w 3815016"/>
              <a:gd name="connsiteY18" fmla="*/ 743578 h 954593"/>
              <a:gd name="connsiteX19" fmla="*/ 2850374 w 3815016"/>
              <a:gd name="connsiteY19" fmla="*/ 793820 h 954593"/>
              <a:gd name="connsiteX20" fmla="*/ 2820229 w 3815016"/>
              <a:gd name="connsiteY20" fmla="*/ 803868 h 954593"/>
              <a:gd name="connsiteX21" fmla="*/ 2759939 w 3815016"/>
              <a:gd name="connsiteY21" fmla="*/ 844061 h 954593"/>
              <a:gd name="connsiteX22" fmla="*/ 2729794 w 3815016"/>
              <a:gd name="connsiteY22" fmla="*/ 864158 h 954593"/>
              <a:gd name="connsiteX23" fmla="*/ 2629311 w 3815016"/>
              <a:gd name="connsiteY23" fmla="*/ 854110 h 954593"/>
              <a:gd name="connsiteX24" fmla="*/ 2599166 w 3815016"/>
              <a:gd name="connsiteY24" fmla="*/ 844061 h 954593"/>
              <a:gd name="connsiteX25" fmla="*/ 2558972 w 3815016"/>
              <a:gd name="connsiteY25" fmla="*/ 834013 h 954593"/>
              <a:gd name="connsiteX26" fmla="*/ 2498682 w 3815016"/>
              <a:gd name="connsiteY26" fmla="*/ 813916 h 954593"/>
              <a:gd name="connsiteX27" fmla="*/ 2347957 w 3815016"/>
              <a:gd name="connsiteY27" fmla="*/ 803868 h 954593"/>
              <a:gd name="connsiteX28" fmla="*/ 2086700 w 3815016"/>
              <a:gd name="connsiteY28" fmla="*/ 793820 h 954593"/>
              <a:gd name="connsiteX29" fmla="*/ 2056555 w 3815016"/>
              <a:gd name="connsiteY29" fmla="*/ 823965 h 954593"/>
              <a:gd name="connsiteX30" fmla="*/ 1925926 w 3815016"/>
              <a:gd name="connsiteY30" fmla="*/ 864158 h 954593"/>
              <a:gd name="connsiteX31" fmla="*/ 1674717 w 3815016"/>
              <a:gd name="connsiteY31" fmla="*/ 864158 h 954593"/>
              <a:gd name="connsiteX32" fmla="*/ 1654621 w 3815016"/>
              <a:gd name="connsiteY32" fmla="*/ 894303 h 954593"/>
              <a:gd name="connsiteX33" fmla="*/ 1624476 w 3815016"/>
              <a:gd name="connsiteY33" fmla="*/ 904352 h 954593"/>
              <a:gd name="connsiteX34" fmla="*/ 1594331 w 3815016"/>
              <a:gd name="connsiteY34" fmla="*/ 924448 h 954593"/>
              <a:gd name="connsiteX35" fmla="*/ 1564185 w 3815016"/>
              <a:gd name="connsiteY35" fmla="*/ 934497 h 954593"/>
              <a:gd name="connsiteX36" fmla="*/ 1523992 w 3815016"/>
              <a:gd name="connsiteY36" fmla="*/ 954593 h 954593"/>
              <a:gd name="connsiteX37" fmla="*/ 1433557 w 3815016"/>
              <a:gd name="connsiteY37" fmla="*/ 944545 h 954593"/>
              <a:gd name="connsiteX38" fmla="*/ 1403412 w 3815016"/>
              <a:gd name="connsiteY38" fmla="*/ 934497 h 954593"/>
              <a:gd name="connsiteX39" fmla="*/ 1302928 w 3815016"/>
              <a:gd name="connsiteY39" fmla="*/ 914400 h 954593"/>
              <a:gd name="connsiteX40" fmla="*/ 1262735 w 3815016"/>
              <a:gd name="connsiteY40" fmla="*/ 874206 h 954593"/>
              <a:gd name="connsiteX41" fmla="*/ 1172300 w 3815016"/>
              <a:gd name="connsiteY41" fmla="*/ 813916 h 954593"/>
              <a:gd name="connsiteX42" fmla="*/ 1142155 w 3815016"/>
              <a:gd name="connsiteY42" fmla="*/ 793820 h 954593"/>
              <a:gd name="connsiteX43" fmla="*/ 1112010 w 3815016"/>
              <a:gd name="connsiteY43" fmla="*/ 783771 h 954593"/>
              <a:gd name="connsiteX44" fmla="*/ 1031623 w 3815016"/>
              <a:gd name="connsiteY44" fmla="*/ 803868 h 954593"/>
              <a:gd name="connsiteX45" fmla="*/ 921091 w 3815016"/>
              <a:gd name="connsiteY45" fmla="*/ 813916 h 954593"/>
              <a:gd name="connsiteX46" fmla="*/ 890946 w 3815016"/>
              <a:gd name="connsiteY46" fmla="*/ 834013 h 954593"/>
              <a:gd name="connsiteX47" fmla="*/ 840704 w 3815016"/>
              <a:gd name="connsiteY47" fmla="*/ 844061 h 954593"/>
              <a:gd name="connsiteX48" fmla="*/ 529205 w 3815016"/>
              <a:gd name="connsiteY48" fmla="*/ 823965 h 954593"/>
              <a:gd name="connsiteX49" fmla="*/ 468915 w 3815016"/>
              <a:gd name="connsiteY49" fmla="*/ 783771 h 954593"/>
              <a:gd name="connsiteX50" fmla="*/ 398577 w 3815016"/>
              <a:gd name="connsiteY50" fmla="*/ 763675 h 954593"/>
              <a:gd name="connsiteX51" fmla="*/ 388528 w 3815016"/>
              <a:gd name="connsiteY51" fmla="*/ 733530 h 954593"/>
              <a:gd name="connsiteX52" fmla="*/ 358383 w 3815016"/>
              <a:gd name="connsiteY52" fmla="*/ 723481 h 954593"/>
              <a:gd name="connsiteX53" fmla="*/ 328238 w 3815016"/>
              <a:gd name="connsiteY53" fmla="*/ 703385 h 954593"/>
              <a:gd name="connsiteX54" fmla="*/ 267948 w 3815016"/>
              <a:gd name="connsiteY54" fmla="*/ 683288 h 954593"/>
              <a:gd name="connsiteX55" fmla="*/ 227755 w 3815016"/>
              <a:gd name="connsiteY55" fmla="*/ 663191 h 954593"/>
              <a:gd name="connsiteX56" fmla="*/ 6691 w 3815016"/>
              <a:gd name="connsiteY56" fmla="*/ 653143 h 954593"/>
              <a:gd name="connsiteX57" fmla="*/ 26788 w 3815016"/>
              <a:gd name="connsiteY57"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93952 w 3815016"/>
              <a:gd name="connsiteY8" fmla="*/ 411982 h 954593"/>
              <a:gd name="connsiteX9" fmla="*/ 3503517 w 3815016"/>
              <a:gd name="connsiteY9" fmla="*/ 472272 h 954593"/>
              <a:gd name="connsiteX10" fmla="*/ 3392985 w 3815016"/>
              <a:gd name="connsiteY10" fmla="*/ 512466 h 954593"/>
              <a:gd name="connsiteX11" fmla="*/ 3362840 w 3815016"/>
              <a:gd name="connsiteY11" fmla="*/ 532563 h 954593"/>
              <a:gd name="connsiteX12" fmla="*/ 3101583 w 3815016"/>
              <a:gd name="connsiteY12" fmla="*/ 572756 h 954593"/>
              <a:gd name="connsiteX13" fmla="*/ 3081487 w 3815016"/>
              <a:gd name="connsiteY13" fmla="*/ 602901 h 954593"/>
              <a:gd name="connsiteX14" fmla="*/ 3051342 w 3815016"/>
              <a:gd name="connsiteY14" fmla="*/ 663191 h 954593"/>
              <a:gd name="connsiteX15" fmla="*/ 2991051 w 3815016"/>
              <a:gd name="connsiteY15" fmla="*/ 683288 h 954593"/>
              <a:gd name="connsiteX16" fmla="*/ 2970955 w 3815016"/>
              <a:gd name="connsiteY16" fmla="*/ 713433 h 954593"/>
              <a:gd name="connsiteX17" fmla="*/ 2910665 w 3815016"/>
              <a:gd name="connsiteY17" fmla="*/ 743578 h 954593"/>
              <a:gd name="connsiteX18" fmla="*/ 2850374 w 3815016"/>
              <a:gd name="connsiteY18" fmla="*/ 793820 h 954593"/>
              <a:gd name="connsiteX19" fmla="*/ 2820229 w 3815016"/>
              <a:gd name="connsiteY19" fmla="*/ 803868 h 954593"/>
              <a:gd name="connsiteX20" fmla="*/ 2759939 w 3815016"/>
              <a:gd name="connsiteY20" fmla="*/ 844061 h 954593"/>
              <a:gd name="connsiteX21" fmla="*/ 2729794 w 3815016"/>
              <a:gd name="connsiteY21" fmla="*/ 864158 h 954593"/>
              <a:gd name="connsiteX22" fmla="*/ 2629311 w 3815016"/>
              <a:gd name="connsiteY22" fmla="*/ 854110 h 954593"/>
              <a:gd name="connsiteX23" fmla="*/ 2599166 w 3815016"/>
              <a:gd name="connsiteY23" fmla="*/ 844061 h 954593"/>
              <a:gd name="connsiteX24" fmla="*/ 2558972 w 3815016"/>
              <a:gd name="connsiteY24" fmla="*/ 834013 h 954593"/>
              <a:gd name="connsiteX25" fmla="*/ 2498682 w 3815016"/>
              <a:gd name="connsiteY25" fmla="*/ 813916 h 954593"/>
              <a:gd name="connsiteX26" fmla="*/ 2347957 w 3815016"/>
              <a:gd name="connsiteY26" fmla="*/ 803868 h 954593"/>
              <a:gd name="connsiteX27" fmla="*/ 2086700 w 3815016"/>
              <a:gd name="connsiteY27" fmla="*/ 793820 h 954593"/>
              <a:gd name="connsiteX28" fmla="*/ 2056555 w 3815016"/>
              <a:gd name="connsiteY28" fmla="*/ 823965 h 954593"/>
              <a:gd name="connsiteX29" fmla="*/ 1925926 w 3815016"/>
              <a:gd name="connsiteY29" fmla="*/ 864158 h 954593"/>
              <a:gd name="connsiteX30" fmla="*/ 1674717 w 3815016"/>
              <a:gd name="connsiteY30" fmla="*/ 864158 h 954593"/>
              <a:gd name="connsiteX31" fmla="*/ 1654621 w 3815016"/>
              <a:gd name="connsiteY31" fmla="*/ 894303 h 954593"/>
              <a:gd name="connsiteX32" fmla="*/ 1624476 w 3815016"/>
              <a:gd name="connsiteY32" fmla="*/ 904352 h 954593"/>
              <a:gd name="connsiteX33" fmla="*/ 1594331 w 3815016"/>
              <a:gd name="connsiteY33" fmla="*/ 924448 h 954593"/>
              <a:gd name="connsiteX34" fmla="*/ 1564185 w 3815016"/>
              <a:gd name="connsiteY34" fmla="*/ 934497 h 954593"/>
              <a:gd name="connsiteX35" fmla="*/ 1523992 w 3815016"/>
              <a:gd name="connsiteY35" fmla="*/ 954593 h 954593"/>
              <a:gd name="connsiteX36" fmla="*/ 1433557 w 3815016"/>
              <a:gd name="connsiteY36" fmla="*/ 944545 h 954593"/>
              <a:gd name="connsiteX37" fmla="*/ 1403412 w 3815016"/>
              <a:gd name="connsiteY37" fmla="*/ 934497 h 954593"/>
              <a:gd name="connsiteX38" fmla="*/ 1302928 w 3815016"/>
              <a:gd name="connsiteY38" fmla="*/ 914400 h 954593"/>
              <a:gd name="connsiteX39" fmla="*/ 1262735 w 3815016"/>
              <a:gd name="connsiteY39" fmla="*/ 874206 h 954593"/>
              <a:gd name="connsiteX40" fmla="*/ 1172300 w 3815016"/>
              <a:gd name="connsiteY40" fmla="*/ 813916 h 954593"/>
              <a:gd name="connsiteX41" fmla="*/ 1142155 w 3815016"/>
              <a:gd name="connsiteY41" fmla="*/ 793820 h 954593"/>
              <a:gd name="connsiteX42" fmla="*/ 1112010 w 3815016"/>
              <a:gd name="connsiteY42" fmla="*/ 783771 h 954593"/>
              <a:gd name="connsiteX43" fmla="*/ 1031623 w 3815016"/>
              <a:gd name="connsiteY43" fmla="*/ 803868 h 954593"/>
              <a:gd name="connsiteX44" fmla="*/ 921091 w 3815016"/>
              <a:gd name="connsiteY44" fmla="*/ 813916 h 954593"/>
              <a:gd name="connsiteX45" fmla="*/ 890946 w 3815016"/>
              <a:gd name="connsiteY45" fmla="*/ 834013 h 954593"/>
              <a:gd name="connsiteX46" fmla="*/ 840704 w 3815016"/>
              <a:gd name="connsiteY46" fmla="*/ 844061 h 954593"/>
              <a:gd name="connsiteX47" fmla="*/ 529205 w 3815016"/>
              <a:gd name="connsiteY47" fmla="*/ 823965 h 954593"/>
              <a:gd name="connsiteX48" fmla="*/ 468915 w 3815016"/>
              <a:gd name="connsiteY48" fmla="*/ 783771 h 954593"/>
              <a:gd name="connsiteX49" fmla="*/ 398577 w 3815016"/>
              <a:gd name="connsiteY49" fmla="*/ 763675 h 954593"/>
              <a:gd name="connsiteX50" fmla="*/ 388528 w 3815016"/>
              <a:gd name="connsiteY50" fmla="*/ 733530 h 954593"/>
              <a:gd name="connsiteX51" fmla="*/ 358383 w 3815016"/>
              <a:gd name="connsiteY51" fmla="*/ 723481 h 954593"/>
              <a:gd name="connsiteX52" fmla="*/ 328238 w 3815016"/>
              <a:gd name="connsiteY52" fmla="*/ 703385 h 954593"/>
              <a:gd name="connsiteX53" fmla="*/ 267948 w 3815016"/>
              <a:gd name="connsiteY53" fmla="*/ 683288 h 954593"/>
              <a:gd name="connsiteX54" fmla="*/ 227755 w 3815016"/>
              <a:gd name="connsiteY54" fmla="*/ 663191 h 954593"/>
              <a:gd name="connsiteX55" fmla="*/ 6691 w 3815016"/>
              <a:gd name="connsiteY55" fmla="*/ 653143 h 954593"/>
              <a:gd name="connsiteX56" fmla="*/ 26788 w 3815016"/>
              <a:gd name="connsiteY56"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93952 w 3815016"/>
              <a:gd name="connsiteY8" fmla="*/ 411982 h 954593"/>
              <a:gd name="connsiteX9" fmla="*/ 3503517 w 3815016"/>
              <a:gd name="connsiteY9" fmla="*/ 408103 h 954593"/>
              <a:gd name="connsiteX10" fmla="*/ 3392985 w 3815016"/>
              <a:gd name="connsiteY10" fmla="*/ 512466 h 954593"/>
              <a:gd name="connsiteX11" fmla="*/ 3362840 w 3815016"/>
              <a:gd name="connsiteY11" fmla="*/ 532563 h 954593"/>
              <a:gd name="connsiteX12" fmla="*/ 3101583 w 3815016"/>
              <a:gd name="connsiteY12" fmla="*/ 572756 h 954593"/>
              <a:gd name="connsiteX13" fmla="*/ 3081487 w 3815016"/>
              <a:gd name="connsiteY13" fmla="*/ 602901 h 954593"/>
              <a:gd name="connsiteX14" fmla="*/ 3051342 w 3815016"/>
              <a:gd name="connsiteY14" fmla="*/ 663191 h 954593"/>
              <a:gd name="connsiteX15" fmla="*/ 2991051 w 3815016"/>
              <a:gd name="connsiteY15" fmla="*/ 683288 h 954593"/>
              <a:gd name="connsiteX16" fmla="*/ 2970955 w 3815016"/>
              <a:gd name="connsiteY16" fmla="*/ 713433 h 954593"/>
              <a:gd name="connsiteX17" fmla="*/ 2910665 w 3815016"/>
              <a:gd name="connsiteY17" fmla="*/ 743578 h 954593"/>
              <a:gd name="connsiteX18" fmla="*/ 2850374 w 3815016"/>
              <a:gd name="connsiteY18" fmla="*/ 793820 h 954593"/>
              <a:gd name="connsiteX19" fmla="*/ 2820229 w 3815016"/>
              <a:gd name="connsiteY19" fmla="*/ 803868 h 954593"/>
              <a:gd name="connsiteX20" fmla="*/ 2759939 w 3815016"/>
              <a:gd name="connsiteY20" fmla="*/ 844061 h 954593"/>
              <a:gd name="connsiteX21" fmla="*/ 2729794 w 3815016"/>
              <a:gd name="connsiteY21" fmla="*/ 864158 h 954593"/>
              <a:gd name="connsiteX22" fmla="*/ 2629311 w 3815016"/>
              <a:gd name="connsiteY22" fmla="*/ 854110 h 954593"/>
              <a:gd name="connsiteX23" fmla="*/ 2599166 w 3815016"/>
              <a:gd name="connsiteY23" fmla="*/ 844061 h 954593"/>
              <a:gd name="connsiteX24" fmla="*/ 2558972 w 3815016"/>
              <a:gd name="connsiteY24" fmla="*/ 834013 h 954593"/>
              <a:gd name="connsiteX25" fmla="*/ 2498682 w 3815016"/>
              <a:gd name="connsiteY25" fmla="*/ 813916 h 954593"/>
              <a:gd name="connsiteX26" fmla="*/ 2347957 w 3815016"/>
              <a:gd name="connsiteY26" fmla="*/ 803868 h 954593"/>
              <a:gd name="connsiteX27" fmla="*/ 2086700 w 3815016"/>
              <a:gd name="connsiteY27" fmla="*/ 793820 h 954593"/>
              <a:gd name="connsiteX28" fmla="*/ 2056555 w 3815016"/>
              <a:gd name="connsiteY28" fmla="*/ 823965 h 954593"/>
              <a:gd name="connsiteX29" fmla="*/ 1925926 w 3815016"/>
              <a:gd name="connsiteY29" fmla="*/ 864158 h 954593"/>
              <a:gd name="connsiteX30" fmla="*/ 1674717 w 3815016"/>
              <a:gd name="connsiteY30" fmla="*/ 864158 h 954593"/>
              <a:gd name="connsiteX31" fmla="*/ 1654621 w 3815016"/>
              <a:gd name="connsiteY31" fmla="*/ 894303 h 954593"/>
              <a:gd name="connsiteX32" fmla="*/ 1624476 w 3815016"/>
              <a:gd name="connsiteY32" fmla="*/ 904352 h 954593"/>
              <a:gd name="connsiteX33" fmla="*/ 1594331 w 3815016"/>
              <a:gd name="connsiteY33" fmla="*/ 924448 h 954593"/>
              <a:gd name="connsiteX34" fmla="*/ 1564185 w 3815016"/>
              <a:gd name="connsiteY34" fmla="*/ 934497 h 954593"/>
              <a:gd name="connsiteX35" fmla="*/ 1523992 w 3815016"/>
              <a:gd name="connsiteY35" fmla="*/ 954593 h 954593"/>
              <a:gd name="connsiteX36" fmla="*/ 1433557 w 3815016"/>
              <a:gd name="connsiteY36" fmla="*/ 944545 h 954593"/>
              <a:gd name="connsiteX37" fmla="*/ 1403412 w 3815016"/>
              <a:gd name="connsiteY37" fmla="*/ 934497 h 954593"/>
              <a:gd name="connsiteX38" fmla="*/ 1302928 w 3815016"/>
              <a:gd name="connsiteY38" fmla="*/ 914400 h 954593"/>
              <a:gd name="connsiteX39" fmla="*/ 1262735 w 3815016"/>
              <a:gd name="connsiteY39" fmla="*/ 874206 h 954593"/>
              <a:gd name="connsiteX40" fmla="*/ 1172300 w 3815016"/>
              <a:gd name="connsiteY40" fmla="*/ 813916 h 954593"/>
              <a:gd name="connsiteX41" fmla="*/ 1142155 w 3815016"/>
              <a:gd name="connsiteY41" fmla="*/ 793820 h 954593"/>
              <a:gd name="connsiteX42" fmla="*/ 1112010 w 3815016"/>
              <a:gd name="connsiteY42" fmla="*/ 783771 h 954593"/>
              <a:gd name="connsiteX43" fmla="*/ 1031623 w 3815016"/>
              <a:gd name="connsiteY43" fmla="*/ 803868 h 954593"/>
              <a:gd name="connsiteX44" fmla="*/ 921091 w 3815016"/>
              <a:gd name="connsiteY44" fmla="*/ 813916 h 954593"/>
              <a:gd name="connsiteX45" fmla="*/ 890946 w 3815016"/>
              <a:gd name="connsiteY45" fmla="*/ 834013 h 954593"/>
              <a:gd name="connsiteX46" fmla="*/ 840704 w 3815016"/>
              <a:gd name="connsiteY46" fmla="*/ 844061 h 954593"/>
              <a:gd name="connsiteX47" fmla="*/ 529205 w 3815016"/>
              <a:gd name="connsiteY47" fmla="*/ 823965 h 954593"/>
              <a:gd name="connsiteX48" fmla="*/ 468915 w 3815016"/>
              <a:gd name="connsiteY48" fmla="*/ 783771 h 954593"/>
              <a:gd name="connsiteX49" fmla="*/ 398577 w 3815016"/>
              <a:gd name="connsiteY49" fmla="*/ 763675 h 954593"/>
              <a:gd name="connsiteX50" fmla="*/ 388528 w 3815016"/>
              <a:gd name="connsiteY50" fmla="*/ 733530 h 954593"/>
              <a:gd name="connsiteX51" fmla="*/ 358383 w 3815016"/>
              <a:gd name="connsiteY51" fmla="*/ 723481 h 954593"/>
              <a:gd name="connsiteX52" fmla="*/ 328238 w 3815016"/>
              <a:gd name="connsiteY52" fmla="*/ 703385 h 954593"/>
              <a:gd name="connsiteX53" fmla="*/ 267948 w 3815016"/>
              <a:gd name="connsiteY53" fmla="*/ 683288 h 954593"/>
              <a:gd name="connsiteX54" fmla="*/ 227755 w 3815016"/>
              <a:gd name="connsiteY54" fmla="*/ 663191 h 954593"/>
              <a:gd name="connsiteX55" fmla="*/ 6691 w 3815016"/>
              <a:gd name="connsiteY55" fmla="*/ 653143 h 954593"/>
              <a:gd name="connsiteX56" fmla="*/ 26788 w 3815016"/>
              <a:gd name="connsiteY56"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01583 w 3815016"/>
              <a:gd name="connsiteY11" fmla="*/ 572756 h 954593"/>
              <a:gd name="connsiteX12" fmla="*/ 3081487 w 3815016"/>
              <a:gd name="connsiteY12" fmla="*/ 602901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302928 w 3815016"/>
              <a:gd name="connsiteY37" fmla="*/ 914400 h 954593"/>
              <a:gd name="connsiteX38" fmla="*/ 1262735 w 3815016"/>
              <a:gd name="connsiteY38" fmla="*/ 874206 h 954593"/>
              <a:gd name="connsiteX39" fmla="*/ 1172300 w 3815016"/>
              <a:gd name="connsiteY39" fmla="*/ 813916 h 954593"/>
              <a:gd name="connsiteX40" fmla="*/ 1142155 w 3815016"/>
              <a:gd name="connsiteY40" fmla="*/ 793820 h 954593"/>
              <a:gd name="connsiteX41" fmla="*/ 1112010 w 3815016"/>
              <a:gd name="connsiteY41" fmla="*/ 783771 h 954593"/>
              <a:gd name="connsiteX42" fmla="*/ 1031623 w 3815016"/>
              <a:gd name="connsiteY42" fmla="*/ 803868 h 954593"/>
              <a:gd name="connsiteX43" fmla="*/ 921091 w 3815016"/>
              <a:gd name="connsiteY43" fmla="*/ 813916 h 954593"/>
              <a:gd name="connsiteX44" fmla="*/ 890946 w 3815016"/>
              <a:gd name="connsiteY44" fmla="*/ 834013 h 954593"/>
              <a:gd name="connsiteX45" fmla="*/ 840704 w 3815016"/>
              <a:gd name="connsiteY45" fmla="*/ 844061 h 954593"/>
              <a:gd name="connsiteX46" fmla="*/ 529205 w 3815016"/>
              <a:gd name="connsiteY46" fmla="*/ 823965 h 954593"/>
              <a:gd name="connsiteX47" fmla="*/ 468915 w 3815016"/>
              <a:gd name="connsiteY47" fmla="*/ 783771 h 954593"/>
              <a:gd name="connsiteX48" fmla="*/ 398577 w 3815016"/>
              <a:gd name="connsiteY48" fmla="*/ 763675 h 954593"/>
              <a:gd name="connsiteX49" fmla="*/ 388528 w 3815016"/>
              <a:gd name="connsiteY49" fmla="*/ 733530 h 954593"/>
              <a:gd name="connsiteX50" fmla="*/ 358383 w 3815016"/>
              <a:gd name="connsiteY50" fmla="*/ 723481 h 954593"/>
              <a:gd name="connsiteX51" fmla="*/ 328238 w 3815016"/>
              <a:gd name="connsiteY51" fmla="*/ 703385 h 954593"/>
              <a:gd name="connsiteX52" fmla="*/ 267948 w 3815016"/>
              <a:gd name="connsiteY52" fmla="*/ 683288 h 954593"/>
              <a:gd name="connsiteX53" fmla="*/ 227755 w 3815016"/>
              <a:gd name="connsiteY53" fmla="*/ 663191 h 954593"/>
              <a:gd name="connsiteX54" fmla="*/ 6691 w 3815016"/>
              <a:gd name="connsiteY54" fmla="*/ 653143 h 954593"/>
              <a:gd name="connsiteX55" fmla="*/ 26788 w 3815016"/>
              <a:gd name="connsiteY55"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1487 w 3815016"/>
              <a:gd name="connsiteY12" fmla="*/ 602901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302928 w 3815016"/>
              <a:gd name="connsiteY37" fmla="*/ 914400 h 954593"/>
              <a:gd name="connsiteX38" fmla="*/ 1262735 w 3815016"/>
              <a:gd name="connsiteY38" fmla="*/ 874206 h 954593"/>
              <a:gd name="connsiteX39" fmla="*/ 1172300 w 3815016"/>
              <a:gd name="connsiteY39" fmla="*/ 813916 h 954593"/>
              <a:gd name="connsiteX40" fmla="*/ 1142155 w 3815016"/>
              <a:gd name="connsiteY40" fmla="*/ 793820 h 954593"/>
              <a:gd name="connsiteX41" fmla="*/ 1112010 w 3815016"/>
              <a:gd name="connsiteY41" fmla="*/ 783771 h 954593"/>
              <a:gd name="connsiteX42" fmla="*/ 1031623 w 3815016"/>
              <a:gd name="connsiteY42" fmla="*/ 803868 h 954593"/>
              <a:gd name="connsiteX43" fmla="*/ 921091 w 3815016"/>
              <a:gd name="connsiteY43" fmla="*/ 813916 h 954593"/>
              <a:gd name="connsiteX44" fmla="*/ 890946 w 3815016"/>
              <a:gd name="connsiteY44" fmla="*/ 834013 h 954593"/>
              <a:gd name="connsiteX45" fmla="*/ 840704 w 3815016"/>
              <a:gd name="connsiteY45" fmla="*/ 844061 h 954593"/>
              <a:gd name="connsiteX46" fmla="*/ 529205 w 3815016"/>
              <a:gd name="connsiteY46" fmla="*/ 823965 h 954593"/>
              <a:gd name="connsiteX47" fmla="*/ 468915 w 3815016"/>
              <a:gd name="connsiteY47" fmla="*/ 783771 h 954593"/>
              <a:gd name="connsiteX48" fmla="*/ 398577 w 3815016"/>
              <a:gd name="connsiteY48" fmla="*/ 763675 h 954593"/>
              <a:gd name="connsiteX49" fmla="*/ 388528 w 3815016"/>
              <a:gd name="connsiteY49" fmla="*/ 733530 h 954593"/>
              <a:gd name="connsiteX50" fmla="*/ 358383 w 3815016"/>
              <a:gd name="connsiteY50" fmla="*/ 723481 h 954593"/>
              <a:gd name="connsiteX51" fmla="*/ 328238 w 3815016"/>
              <a:gd name="connsiteY51" fmla="*/ 703385 h 954593"/>
              <a:gd name="connsiteX52" fmla="*/ 267948 w 3815016"/>
              <a:gd name="connsiteY52" fmla="*/ 683288 h 954593"/>
              <a:gd name="connsiteX53" fmla="*/ 227755 w 3815016"/>
              <a:gd name="connsiteY53" fmla="*/ 663191 h 954593"/>
              <a:gd name="connsiteX54" fmla="*/ 6691 w 3815016"/>
              <a:gd name="connsiteY54" fmla="*/ 653143 h 954593"/>
              <a:gd name="connsiteX55" fmla="*/ 26788 w 3815016"/>
              <a:gd name="connsiteY55"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302928 w 3815016"/>
              <a:gd name="connsiteY37" fmla="*/ 914400 h 954593"/>
              <a:gd name="connsiteX38" fmla="*/ 1262735 w 3815016"/>
              <a:gd name="connsiteY38" fmla="*/ 874206 h 954593"/>
              <a:gd name="connsiteX39" fmla="*/ 1172300 w 3815016"/>
              <a:gd name="connsiteY39" fmla="*/ 813916 h 954593"/>
              <a:gd name="connsiteX40" fmla="*/ 1142155 w 3815016"/>
              <a:gd name="connsiteY40" fmla="*/ 793820 h 954593"/>
              <a:gd name="connsiteX41" fmla="*/ 1112010 w 3815016"/>
              <a:gd name="connsiteY41" fmla="*/ 783771 h 954593"/>
              <a:gd name="connsiteX42" fmla="*/ 1031623 w 3815016"/>
              <a:gd name="connsiteY42" fmla="*/ 803868 h 954593"/>
              <a:gd name="connsiteX43" fmla="*/ 921091 w 3815016"/>
              <a:gd name="connsiteY43" fmla="*/ 813916 h 954593"/>
              <a:gd name="connsiteX44" fmla="*/ 890946 w 3815016"/>
              <a:gd name="connsiteY44" fmla="*/ 834013 h 954593"/>
              <a:gd name="connsiteX45" fmla="*/ 840704 w 3815016"/>
              <a:gd name="connsiteY45" fmla="*/ 844061 h 954593"/>
              <a:gd name="connsiteX46" fmla="*/ 529205 w 3815016"/>
              <a:gd name="connsiteY46" fmla="*/ 823965 h 954593"/>
              <a:gd name="connsiteX47" fmla="*/ 468915 w 3815016"/>
              <a:gd name="connsiteY47" fmla="*/ 783771 h 954593"/>
              <a:gd name="connsiteX48" fmla="*/ 398577 w 3815016"/>
              <a:gd name="connsiteY48" fmla="*/ 763675 h 954593"/>
              <a:gd name="connsiteX49" fmla="*/ 388528 w 3815016"/>
              <a:gd name="connsiteY49" fmla="*/ 733530 h 954593"/>
              <a:gd name="connsiteX50" fmla="*/ 358383 w 3815016"/>
              <a:gd name="connsiteY50" fmla="*/ 723481 h 954593"/>
              <a:gd name="connsiteX51" fmla="*/ 328238 w 3815016"/>
              <a:gd name="connsiteY51" fmla="*/ 703385 h 954593"/>
              <a:gd name="connsiteX52" fmla="*/ 267948 w 3815016"/>
              <a:gd name="connsiteY52" fmla="*/ 683288 h 954593"/>
              <a:gd name="connsiteX53" fmla="*/ 227755 w 3815016"/>
              <a:gd name="connsiteY53" fmla="*/ 663191 h 954593"/>
              <a:gd name="connsiteX54" fmla="*/ 6691 w 3815016"/>
              <a:gd name="connsiteY54" fmla="*/ 653143 h 954593"/>
              <a:gd name="connsiteX55" fmla="*/ 26788 w 3815016"/>
              <a:gd name="connsiteY55"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302928 w 3815016"/>
              <a:gd name="connsiteY37" fmla="*/ 914400 h 954593"/>
              <a:gd name="connsiteX38" fmla="*/ 1262735 w 3815016"/>
              <a:gd name="connsiteY38" fmla="*/ 874206 h 954593"/>
              <a:gd name="connsiteX39" fmla="*/ 1172300 w 3815016"/>
              <a:gd name="connsiteY39" fmla="*/ 813916 h 954593"/>
              <a:gd name="connsiteX40" fmla="*/ 1142155 w 3815016"/>
              <a:gd name="connsiteY40" fmla="*/ 793820 h 954593"/>
              <a:gd name="connsiteX41" fmla="*/ 1112010 w 3815016"/>
              <a:gd name="connsiteY41" fmla="*/ 783771 h 954593"/>
              <a:gd name="connsiteX42" fmla="*/ 1031623 w 3815016"/>
              <a:gd name="connsiteY42" fmla="*/ 803868 h 954593"/>
              <a:gd name="connsiteX43" fmla="*/ 921091 w 3815016"/>
              <a:gd name="connsiteY43" fmla="*/ 813916 h 954593"/>
              <a:gd name="connsiteX44" fmla="*/ 890946 w 3815016"/>
              <a:gd name="connsiteY44" fmla="*/ 834013 h 954593"/>
              <a:gd name="connsiteX45" fmla="*/ 832276 w 3815016"/>
              <a:gd name="connsiteY45" fmla="*/ 865130 h 954593"/>
              <a:gd name="connsiteX46" fmla="*/ 529205 w 3815016"/>
              <a:gd name="connsiteY46" fmla="*/ 823965 h 954593"/>
              <a:gd name="connsiteX47" fmla="*/ 468915 w 3815016"/>
              <a:gd name="connsiteY47" fmla="*/ 783771 h 954593"/>
              <a:gd name="connsiteX48" fmla="*/ 398577 w 3815016"/>
              <a:gd name="connsiteY48" fmla="*/ 763675 h 954593"/>
              <a:gd name="connsiteX49" fmla="*/ 388528 w 3815016"/>
              <a:gd name="connsiteY49" fmla="*/ 733530 h 954593"/>
              <a:gd name="connsiteX50" fmla="*/ 358383 w 3815016"/>
              <a:gd name="connsiteY50" fmla="*/ 723481 h 954593"/>
              <a:gd name="connsiteX51" fmla="*/ 328238 w 3815016"/>
              <a:gd name="connsiteY51" fmla="*/ 703385 h 954593"/>
              <a:gd name="connsiteX52" fmla="*/ 267948 w 3815016"/>
              <a:gd name="connsiteY52" fmla="*/ 683288 h 954593"/>
              <a:gd name="connsiteX53" fmla="*/ 227755 w 3815016"/>
              <a:gd name="connsiteY53" fmla="*/ 663191 h 954593"/>
              <a:gd name="connsiteX54" fmla="*/ 6691 w 3815016"/>
              <a:gd name="connsiteY54" fmla="*/ 653143 h 954593"/>
              <a:gd name="connsiteX55" fmla="*/ 26788 w 3815016"/>
              <a:gd name="connsiteY55"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302928 w 3815016"/>
              <a:gd name="connsiteY37" fmla="*/ 914400 h 954593"/>
              <a:gd name="connsiteX38" fmla="*/ 1262735 w 3815016"/>
              <a:gd name="connsiteY38" fmla="*/ 874206 h 954593"/>
              <a:gd name="connsiteX39" fmla="*/ 1172300 w 3815016"/>
              <a:gd name="connsiteY39" fmla="*/ 813916 h 954593"/>
              <a:gd name="connsiteX40" fmla="*/ 1142155 w 3815016"/>
              <a:gd name="connsiteY40" fmla="*/ 793820 h 954593"/>
              <a:gd name="connsiteX41" fmla="*/ 1112010 w 3815016"/>
              <a:gd name="connsiteY41" fmla="*/ 783771 h 954593"/>
              <a:gd name="connsiteX42" fmla="*/ 1031623 w 3815016"/>
              <a:gd name="connsiteY42" fmla="*/ 803868 h 954593"/>
              <a:gd name="connsiteX43" fmla="*/ 921091 w 3815016"/>
              <a:gd name="connsiteY43" fmla="*/ 813916 h 954593"/>
              <a:gd name="connsiteX44" fmla="*/ 832276 w 3815016"/>
              <a:gd name="connsiteY44" fmla="*/ 865130 h 954593"/>
              <a:gd name="connsiteX45" fmla="*/ 529205 w 3815016"/>
              <a:gd name="connsiteY45" fmla="*/ 823965 h 954593"/>
              <a:gd name="connsiteX46" fmla="*/ 468915 w 3815016"/>
              <a:gd name="connsiteY46" fmla="*/ 783771 h 954593"/>
              <a:gd name="connsiteX47" fmla="*/ 398577 w 3815016"/>
              <a:gd name="connsiteY47" fmla="*/ 763675 h 954593"/>
              <a:gd name="connsiteX48" fmla="*/ 388528 w 3815016"/>
              <a:gd name="connsiteY48" fmla="*/ 733530 h 954593"/>
              <a:gd name="connsiteX49" fmla="*/ 358383 w 3815016"/>
              <a:gd name="connsiteY49" fmla="*/ 723481 h 954593"/>
              <a:gd name="connsiteX50" fmla="*/ 328238 w 3815016"/>
              <a:gd name="connsiteY50" fmla="*/ 703385 h 954593"/>
              <a:gd name="connsiteX51" fmla="*/ 267948 w 3815016"/>
              <a:gd name="connsiteY51" fmla="*/ 683288 h 954593"/>
              <a:gd name="connsiteX52" fmla="*/ 227755 w 3815016"/>
              <a:gd name="connsiteY52" fmla="*/ 663191 h 954593"/>
              <a:gd name="connsiteX53" fmla="*/ 6691 w 3815016"/>
              <a:gd name="connsiteY53" fmla="*/ 653143 h 954593"/>
              <a:gd name="connsiteX54" fmla="*/ 26788 w 3815016"/>
              <a:gd name="connsiteY54"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302928 w 3815016"/>
              <a:gd name="connsiteY37" fmla="*/ 914400 h 954593"/>
              <a:gd name="connsiteX38" fmla="*/ 1262735 w 3815016"/>
              <a:gd name="connsiteY38" fmla="*/ 874206 h 954593"/>
              <a:gd name="connsiteX39" fmla="*/ 1172300 w 3815016"/>
              <a:gd name="connsiteY39" fmla="*/ 813916 h 954593"/>
              <a:gd name="connsiteX40" fmla="*/ 1142155 w 3815016"/>
              <a:gd name="connsiteY40" fmla="*/ 793820 h 954593"/>
              <a:gd name="connsiteX41" fmla="*/ 1112010 w 3815016"/>
              <a:gd name="connsiteY41" fmla="*/ 783771 h 954593"/>
              <a:gd name="connsiteX42" fmla="*/ 1031623 w 3815016"/>
              <a:gd name="connsiteY42" fmla="*/ 803868 h 954593"/>
              <a:gd name="connsiteX43" fmla="*/ 942160 w 3815016"/>
              <a:gd name="connsiteY43" fmla="*/ 839199 h 954593"/>
              <a:gd name="connsiteX44" fmla="*/ 832276 w 3815016"/>
              <a:gd name="connsiteY44" fmla="*/ 865130 h 954593"/>
              <a:gd name="connsiteX45" fmla="*/ 529205 w 3815016"/>
              <a:gd name="connsiteY45" fmla="*/ 823965 h 954593"/>
              <a:gd name="connsiteX46" fmla="*/ 468915 w 3815016"/>
              <a:gd name="connsiteY46" fmla="*/ 783771 h 954593"/>
              <a:gd name="connsiteX47" fmla="*/ 398577 w 3815016"/>
              <a:gd name="connsiteY47" fmla="*/ 763675 h 954593"/>
              <a:gd name="connsiteX48" fmla="*/ 388528 w 3815016"/>
              <a:gd name="connsiteY48" fmla="*/ 733530 h 954593"/>
              <a:gd name="connsiteX49" fmla="*/ 358383 w 3815016"/>
              <a:gd name="connsiteY49" fmla="*/ 723481 h 954593"/>
              <a:gd name="connsiteX50" fmla="*/ 328238 w 3815016"/>
              <a:gd name="connsiteY50" fmla="*/ 703385 h 954593"/>
              <a:gd name="connsiteX51" fmla="*/ 267948 w 3815016"/>
              <a:gd name="connsiteY51" fmla="*/ 683288 h 954593"/>
              <a:gd name="connsiteX52" fmla="*/ 227755 w 3815016"/>
              <a:gd name="connsiteY52" fmla="*/ 663191 h 954593"/>
              <a:gd name="connsiteX53" fmla="*/ 6691 w 3815016"/>
              <a:gd name="connsiteY53" fmla="*/ 653143 h 954593"/>
              <a:gd name="connsiteX54" fmla="*/ 26788 w 3815016"/>
              <a:gd name="connsiteY54"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302928 w 3815016"/>
              <a:gd name="connsiteY37" fmla="*/ 914400 h 954593"/>
              <a:gd name="connsiteX38" fmla="*/ 1262735 w 3815016"/>
              <a:gd name="connsiteY38" fmla="*/ 874206 h 954593"/>
              <a:gd name="connsiteX39" fmla="*/ 1172300 w 3815016"/>
              <a:gd name="connsiteY39" fmla="*/ 813916 h 954593"/>
              <a:gd name="connsiteX40" fmla="*/ 1142155 w 3815016"/>
              <a:gd name="connsiteY40" fmla="*/ 793820 h 954593"/>
              <a:gd name="connsiteX41" fmla="*/ 1112010 w 3815016"/>
              <a:gd name="connsiteY41" fmla="*/ 783771 h 954593"/>
              <a:gd name="connsiteX42" fmla="*/ 1048478 w 3815016"/>
              <a:gd name="connsiteY42" fmla="*/ 833365 h 954593"/>
              <a:gd name="connsiteX43" fmla="*/ 942160 w 3815016"/>
              <a:gd name="connsiteY43" fmla="*/ 839199 h 954593"/>
              <a:gd name="connsiteX44" fmla="*/ 832276 w 3815016"/>
              <a:gd name="connsiteY44" fmla="*/ 865130 h 954593"/>
              <a:gd name="connsiteX45" fmla="*/ 529205 w 3815016"/>
              <a:gd name="connsiteY45" fmla="*/ 823965 h 954593"/>
              <a:gd name="connsiteX46" fmla="*/ 468915 w 3815016"/>
              <a:gd name="connsiteY46" fmla="*/ 783771 h 954593"/>
              <a:gd name="connsiteX47" fmla="*/ 398577 w 3815016"/>
              <a:gd name="connsiteY47" fmla="*/ 763675 h 954593"/>
              <a:gd name="connsiteX48" fmla="*/ 388528 w 3815016"/>
              <a:gd name="connsiteY48" fmla="*/ 733530 h 954593"/>
              <a:gd name="connsiteX49" fmla="*/ 358383 w 3815016"/>
              <a:gd name="connsiteY49" fmla="*/ 723481 h 954593"/>
              <a:gd name="connsiteX50" fmla="*/ 328238 w 3815016"/>
              <a:gd name="connsiteY50" fmla="*/ 703385 h 954593"/>
              <a:gd name="connsiteX51" fmla="*/ 267948 w 3815016"/>
              <a:gd name="connsiteY51" fmla="*/ 683288 h 954593"/>
              <a:gd name="connsiteX52" fmla="*/ 227755 w 3815016"/>
              <a:gd name="connsiteY52" fmla="*/ 663191 h 954593"/>
              <a:gd name="connsiteX53" fmla="*/ 6691 w 3815016"/>
              <a:gd name="connsiteY53" fmla="*/ 653143 h 954593"/>
              <a:gd name="connsiteX54" fmla="*/ 26788 w 3815016"/>
              <a:gd name="connsiteY54"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302928 w 3815016"/>
              <a:gd name="connsiteY37" fmla="*/ 914400 h 954593"/>
              <a:gd name="connsiteX38" fmla="*/ 1262735 w 3815016"/>
              <a:gd name="connsiteY38" fmla="*/ 874206 h 954593"/>
              <a:gd name="connsiteX39" fmla="*/ 1172300 w 3815016"/>
              <a:gd name="connsiteY39" fmla="*/ 813916 h 954593"/>
              <a:gd name="connsiteX40" fmla="*/ 1142155 w 3815016"/>
              <a:gd name="connsiteY40" fmla="*/ 793820 h 954593"/>
              <a:gd name="connsiteX41" fmla="*/ 1048478 w 3815016"/>
              <a:gd name="connsiteY41" fmla="*/ 833365 h 954593"/>
              <a:gd name="connsiteX42" fmla="*/ 942160 w 3815016"/>
              <a:gd name="connsiteY42" fmla="*/ 839199 h 954593"/>
              <a:gd name="connsiteX43" fmla="*/ 832276 w 3815016"/>
              <a:gd name="connsiteY43" fmla="*/ 865130 h 954593"/>
              <a:gd name="connsiteX44" fmla="*/ 529205 w 3815016"/>
              <a:gd name="connsiteY44" fmla="*/ 823965 h 954593"/>
              <a:gd name="connsiteX45" fmla="*/ 468915 w 3815016"/>
              <a:gd name="connsiteY45" fmla="*/ 783771 h 954593"/>
              <a:gd name="connsiteX46" fmla="*/ 398577 w 3815016"/>
              <a:gd name="connsiteY46" fmla="*/ 763675 h 954593"/>
              <a:gd name="connsiteX47" fmla="*/ 388528 w 3815016"/>
              <a:gd name="connsiteY47" fmla="*/ 733530 h 954593"/>
              <a:gd name="connsiteX48" fmla="*/ 358383 w 3815016"/>
              <a:gd name="connsiteY48" fmla="*/ 723481 h 954593"/>
              <a:gd name="connsiteX49" fmla="*/ 328238 w 3815016"/>
              <a:gd name="connsiteY49" fmla="*/ 703385 h 954593"/>
              <a:gd name="connsiteX50" fmla="*/ 267948 w 3815016"/>
              <a:gd name="connsiteY50" fmla="*/ 683288 h 954593"/>
              <a:gd name="connsiteX51" fmla="*/ 227755 w 3815016"/>
              <a:gd name="connsiteY51" fmla="*/ 663191 h 954593"/>
              <a:gd name="connsiteX52" fmla="*/ 6691 w 3815016"/>
              <a:gd name="connsiteY52" fmla="*/ 653143 h 954593"/>
              <a:gd name="connsiteX53" fmla="*/ 26788 w 3815016"/>
              <a:gd name="connsiteY53"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302928 w 3815016"/>
              <a:gd name="connsiteY37" fmla="*/ 914400 h 954593"/>
              <a:gd name="connsiteX38" fmla="*/ 1262735 w 3815016"/>
              <a:gd name="connsiteY38" fmla="*/ 874206 h 954593"/>
              <a:gd name="connsiteX39" fmla="*/ 1142155 w 3815016"/>
              <a:gd name="connsiteY39" fmla="*/ 793820 h 954593"/>
              <a:gd name="connsiteX40" fmla="*/ 1048478 w 3815016"/>
              <a:gd name="connsiteY40" fmla="*/ 833365 h 954593"/>
              <a:gd name="connsiteX41" fmla="*/ 942160 w 3815016"/>
              <a:gd name="connsiteY41" fmla="*/ 839199 h 954593"/>
              <a:gd name="connsiteX42" fmla="*/ 832276 w 3815016"/>
              <a:gd name="connsiteY42" fmla="*/ 865130 h 954593"/>
              <a:gd name="connsiteX43" fmla="*/ 529205 w 3815016"/>
              <a:gd name="connsiteY43" fmla="*/ 823965 h 954593"/>
              <a:gd name="connsiteX44" fmla="*/ 468915 w 3815016"/>
              <a:gd name="connsiteY44" fmla="*/ 783771 h 954593"/>
              <a:gd name="connsiteX45" fmla="*/ 398577 w 3815016"/>
              <a:gd name="connsiteY45" fmla="*/ 763675 h 954593"/>
              <a:gd name="connsiteX46" fmla="*/ 388528 w 3815016"/>
              <a:gd name="connsiteY46" fmla="*/ 733530 h 954593"/>
              <a:gd name="connsiteX47" fmla="*/ 358383 w 3815016"/>
              <a:gd name="connsiteY47" fmla="*/ 723481 h 954593"/>
              <a:gd name="connsiteX48" fmla="*/ 328238 w 3815016"/>
              <a:gd name="connsiteY48" fmla="*/ 703385 h 954593"/>
              <a:gd name="connsiteX49" fmla="*/ 267948 w 3815016"/>
              <a:gd name="connsiteY49" fmla="*/ 683288 h 954593"/>
              <a:gd name="connsiteX50" fmla="*/ 227755 w 3815016"/>
              <a:gd name="connsiteY50" fmla="*/ 663191 h 954593"/>
              <a:gd name="connsiteX51" fmla="*/ 6691 w 3815016"/>
              <a:gd name="connsiteY51" fmla="*/ 653143 h 954593"/>
              <a:gd name="connsiteX52" fmla="*/ 26788 w 3815016"/>
              <a:gd name="connsiteY52"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33557 w 3815016"/>
              <a:gd name="connsiteY35" fmla="*/ 944545 h 954593"/>
              <a:gd name="connsiteX36" fmla="*/ 1403412 w 3815016"/>
              <a:gd name="connsiteY36" fmla="*/ 934497 h 954593"/>
              <a:gd name="connsiteX37" fmla="*/ 1262735 w 3815016"/>
              <a:gd name="connsiteY37" fmla="*/ 874206 h 954593"/>
              <a:gd name="connsiteX38" fmla="*/ 1142155 w 3815016"/>
              <a:gd name="connsiteY38" fmla="*/ 793820 h 954593"/>
              <a:gd name="connsiteX39" fmla="*/ 1048478 w 3815016"/>
              <a:gd name="connsiteY39" fmla="*/ 833365 h 954593"/>
              <a:gd name="connsiteX40" fmla="*/ 942160 w 3815016"/>
              <a:gd name="connsiteY40" fmla="*/ 839199 h 954593"/>
              <a:gd name="connsiteX41" fmla="*/ 832276 w 3815016"/>
              <a:gd name="connsiteY41" fmla="*/ 865130 h 954593"/>
              <a:gd name="connsiteX42" fmla="*/ 529205 w 3815016"/>
              <a:gd name="connsiteY42" fmla="*/ 823965 h 954593"/>
              <a:gd name="connsiteX43" fmla="*/ 468915 w 3815016"/>
              <a:gd name="connsiteY43" fmla="*/ 783771 h 954593"/>
              <a:gd name="connsiteX44" fmla="*/ 398577 w 3815016"/>
              <a:gd name="connsiteY44" fmla="*/ 763675 h 954593"/>
              <a:gd name="connsiteX45" fmla="*/ 388528 w 3815016"/>
              <a:gd name="connsiteY45" fmla="*/ 733530 h 954593"/>
              <a:gd name="connsiteX46" fmla="*/ 358383 w 3815016"/>
              <a:gd name="connsiteY46" fmla="*/ 723481 h 954593"/>
              <a:gd name="connsiteX47" fmla="*/ 328238 w 3815016"/>
              <a:gd name="connsiteY47" fmla="*/ 703385 h 954593"/>
              <a:gd name="connsiteX48" fmla="*/ 267948 w 3815016"/>
              <a:gd name="connsiteY48" fmla="*/ 683288 h 954593"/>
              <a:gd name="connsiteX49" fmla="*/ 227755 w 3815016"/>
              <a:gd name="connsiteY49" fmla="*/ 663191 h 954593"/>
              <a:gd name="connsiteX50" fmla="*/ 6691 w 3815016"/>
              <a:gd name="connsiteY50" fmla="*/ 653143 h 954593"/>
              <a:gd name="connsiteX51" fmla="*/ 26788 w 3815016"/>
              <a:gd name="connsiteY51"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64185 w 3815016"/>
              <a:gd name="connsiteY33" fmla="*/ 934497 h 954593"/>
              <a:gd name="connsiteX34" fmla="*/ 1523992 w 3815016"/>
              <a:gd name="connsiteY34" fmla="*/ 954593 h 954593"/>
              <a:gd name="connsiteX35" fmla="*/ 1403412 w 3815016"/>
              <a:gd name="connsiteY35" fmla="*/ 934497 h 954593"/>
              <a:gd name="connsiteX36" fmla="*/ 1262735 w 3815016"/>
              <a:gd name="connsiteY36" fmla="*/ 874206 h 954593"/>
              <a:gd name="connsiteX37" fmla="*/ 1142155 w 3815016"/>
              <a:gd name="connsiteY37" fmla="*/ 793820 h 954593"/>
              <a:gd name="connsiteX38" fmla="*/ 1048478 w 3815016"/>
              <a:gd name="connsiteY38" fmla="*/ 833365 h 954593"/>
              <a:gd name="connsiteX39" fmla="*/ 942160 w 3815016"/>
              <a:gd name="connsiteY39" fmla="*/ 839199 h 954593"/>
              <a:gd name="connsiteX40" fmla="*/ 832276 w 3815016"/>
              <a:gd name="connsiteY40" fmla="*/ 865130 h 954593"/>
              <a:gd name="connsiteX41" fmla="*/ 529205 w 3815016"/>
              <a:gd name="connsiteY41" fmla="*/ 823965 h 954593"/>
              <a:gd name="connsiteX42" fmla="*/ 468915 w 3815016"/>
              <a:gd name="connsiteY42" fmla="*/ 783771 h 954593"/>
              <a:gd name="connsiteX43" fmla="*/ 398577 w 3815016"/>
              <a:gd name="connsiteY43" fmla="*/ 763675 h 954593"/>
              <a:gd name="connsiteX44" fmla="*/ 388528 w 3815016"/>
              <a:gd name="connsiteY44" fmla="*/ 733530 h 954593"/>
              <a:gd name="connsiteX45" fmla="*/ 358383 w 3815016"/>
              <a:gd name="connsiteY45" fmla="*/ 723481 h 954593"/>
              <a:gd name="connsiteX46" fmla="*/ 328238 w 3815016"/>
              <a:gd name="connsiteY46" fmla="*/ 703385 h 954593"/>
              <a:gd name="connsiteX47" fmla="*/ 267948 w 3815016"/>
              <a:gd name="connsiteY47" fmla="*/ 683288 h 954593"/>
              <a:gd name="connsiteX48" fmla="*/ 227755 w 3815016"/>
              <a:gd name="connsiteY48" fmla="*/ 663191 h 954593"/>
              <a:gd name="connsiteX49" fmla="*/ 6691 w 3815016"/>
              <a:gd name="connsiteY49" fmla="*/ 653143 h 954593"/>
              <a:gd name="connsiteX50" fmla="*/ 26788 w 3815016"/>
              <a:gd name="connsiteY50"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624476 w 3815016"/>
              <a:gd name="connsiteY31" fmla="*/ 904352 h 954593"/>
              <a:gd name="connsiteX32" fmla="*/ 1594331 w 3815016"/>
              <a:gd name="connsiteY32" fmla="*/ 924448 h 954593"/>
              <a:gd name="connsiteX33" fmla="*/ 1523992 w 3815016"/>
              <a:gd name="connsiteY33" fmla="*/ 954593 h 954593"/>
              <a:gd name="connsiteX34" fmla="*/ 1403412 w 3815016"/>
              <a:gd name="connsiteY34" fmla="*/ 934497 h 954593"/>
              <a:gd name="connsiteX35" fmla="*/ 1262735 w 3815016"/>
              <a:gd name="connsiteY35" fmla="*/ 874206 h 954593"/>
              <a:gd name="connsiteX36" fmla="*/ 1142155 w 3815016"/>
              <a:gd name="connsiteY36" fmla="*/ 793820 h 954593"/>
              <a:gd name="connsiteX37" fmla="*/ 1048478 w 3815016"/>
              <a:gd name="connsiteY37" fmla="*/ 833365 h 954593"/>
              <a:gd name="connsiteX38" fmla="*/ 942160 w 3815016"/>
              <a:gd name="connsiteY38" fmla="*/ 839199 h 954593"/>
              <a:gd name="connsiteX39" fmla="*/ 832276 w 3815016"/>
              <a:gd name="connsiteY39" fmla="*/ 865130 h 954593"/>
              <a:gd name="connsiteX40" fmla="*/ 529205 w 3815016"/>
              <a:gd name="connsiteY40" fmla="*/ 823965 h 954593"/>
              <a:gd name="connsiteX41" fmla="*/ 468915 w 3815016"/>
              <a:gd name="connsiteY41" fmla="*/ 783771 h 954593"/>
              <a:gd name="connsiteX42" fmla="*/ 398577 w 3815016"/>
              <a:gd name="connsiteY42" fmla="*/ 763675 h 954593"/>
              <a:gd name="connsiteX43" fmla="*/ 388528 w 3815016"/>
              <a:gd name="connsiteY43" fmla="*/ 733530 h 954593"/>
              <a:gd name="connsiteX44" fmla="*/ 358383 w 3815016"/>
              <a:gd name="connsiteY44" fmla="*/ 723481 h 954593"/>
              <a:gd name="connsiteX45" fmla="*/ 328238 w 3815016"/>
              <a:gd name="connsiteY45" fmla="*/ 703385 h 954593"/>
              <a:gd name="connsiteX46" fmla="*/ 267948 w 3815016"/>
              <a:gd name="connsiteY46" fmla="*/ 683288 h 954593"/>
              <a:gd name="connsiteX47" fmla="*/ 227755 w 3815016"/>
              <a:gd name="connsiteY47" fmla="*/ 663191 h 954593"/>
              <a:gd name="connsiteX48" fmla="*/ 6691 w 3815016"/>
              <a:gd name="connsiteY48" fmla="*/ 653143 h 954593"/>
              <a:gd name="connsiteX49" fmla="*/ 26788 w 3815016"/>
              <a:gd name="connsiteY49"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74717 w 3815016"/>
              <a:gd name="connsiteY29" fmla="*/ 864158 h 954593"/>
              <a:gd name="connsiteX30" fmla="*/ 1654621 w 3815016"/>
              <a:gd name="connsiteY30" fmla="*/ 894303 h 954593"/>
              <a:gd name="connsiteX31" fmla="*/ 1594331 w 3815016"/>
              <a:gd name="connsiteY31" fmla="*/ 924448 h 954593"/>
              <a:gd name="connsiteX32" fmla="*/ 1523992 w 3815016"/>
              <a:gd name="connsiteY32" fmla="*/ 954593 h 954593"/>
              <a:gd name="connsiteX33" fmla="*/ 1403412 w 3815016"/>
              <a:gd name="connsiteY33" fmla="*/ 934497 h 954593"/>
              <a:gd name="connsiteX34" fmla="*/ 1262735 w 3815016"/>
              <a:gd name="connsiteY34" fmla="*/ 874206 h 954593"/>
              <a:gd name="connsiteX35" fmla="*/ 1142155 w 3815016"/>
              <a:gd name="connsiteY35" fmla="*/ 793820 h 954593"/>
              <a:gd name="connsiteX36" fmla="*/ 1048478 w 3815016"/>
              <a:gd name="connsiteY36" fmla="*/ 833365 h 954593"/>
              <a:gd name="connsiteX37" fmla="*/ 942160 w 3815016"/>
              <a:gd name="connsiteY37" fmla="*/ 839199 h 954593"/>
              <a:gd name="connsiteX38" fmla="*/ 832276 w 3815016"/>
              <a:gd name="connsiteY38" fmla="*/ 865130 h 954593"/>
              <a:gd name="connsiteX39" fmla="*/ 529205 w 3815016"/>
              <a:gd name="connsiteY39" fmla="*/ 823965 h 954593"/>
              <a:gd name="connsiteX40" fmla="*/ 468915 w 3815016"/>
              <a:gd name="connsiteY40" fmla="*/ 783771 h 954593"/>
              <a:gd name="connsiteX41" fmla="*/ 398577 w 3815016"/>
              <a:gd name="connsiteY41" fmla="*/ 763675 h 954593"/>
              <a:gd name="connsiteX42" fmla="*/ 388528 w 3815016"/>
              <a:gd name="connsiteY42" fmla="*/ 733530 h 954593"/>
              <a:gd name="connsiteX43" fmla="*/ 358383 w 3815016"/>
              <a:gd name="connsiteY43" fmla="*/ 723481 h 954593"/>
              <a:gd name="connsiteX44" fmla="*/ 328238 w 3815016"/>
              <a:gd name="connsiteY44" fmla="*/ 703385 h 954593"/>
              <a:gd name="connsiteX45" fmla="*/ 267948 w 3815016"/>
              <a:gd name="connsiteY45" fmla="*/ 683288 h 954593"/>
              <a:gd name="connsiteX46" fmla="*/ 227755 w 3815016"/>
              <a:gd name="connsiteY46" fmla="*/ 663191 h 954593"/>
              <a:gd name="connsiteX47" fmla="*/ 6691 w 3815016"/>
              <a:gd name="connsiteY47" fmla="*/ 653143 h 954593"/>
              <a:gd name="connsiteX48" fmla="*/ 26788 w 3815016"/>
              <a:gd name="connsiteY48"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54621 w 3815016"/>
              <a:gd name="connsiteY29" fmla="*/ 894303 h 954593"/>
              <a:gd name="connsiteX30" fmla="*/ 1594331 w 3815016"/>
              <a:gd name="connsiteY30" fmla="*/ 924448 h 954593"/>
              <a:gd name="connsiteX31" fmla="*/ 1523992 w 3815016"/>
              <a:gd name="connsiteY31" fmla="*/ 954593 h 954593"/>
              <a:gd name="connsiteX32" fmla="*/ 1403412 w 3815016"/>
              <a:gd name="connsiteY32" fmla="*/ 934497 h 954593"/>
              <a:gd name="connsiteX33" fmla="*/ 1262735 w 3815016"/>
              <a:gd name="connsiteY33" fmla="*/ 874206 h 954593"/>
              <a:gd name="connsiteX34" fmla="*/ 1142155 w 3815016"/>
              <a:gd name="connsiteY34" fmla="*/ 793820 h 954593"/>
              <a:gd name="connsiteX35" fmla="*/ 1048478 w 3815016"/>
              <a:gd name="connsiteY35" fmla="*/ 833365 h 954593"/>
              <a:gd name="connsiteX36" fmla="*/ 942160 w 3815016"/>
              <a:gd name="connsiteY36" fmla="*/ 839199 h 954593"/>
              <a:gd name="connsiteX37" fmla="*/ 832276 w 3815016"/>
              <a:gd name="connsiteY37" fmla="*/ 865130 h 954593"/>
              <a:gd name="connsiteX38" fmla="*/ 529205 w 3815016"/>
              <a:gd name="connsiteY38" fmla="*/ 823965 h 954593"/>
              <a:gd name="connsiteX39" fmla="*/ 468915 w 3815016"/>
              <a:gd name="connsiteY39" fmla="*/ 783771 h 954593"/>
              <a:gd name="connsiteX40" fmla="*/ 398577 w 3815016"/>
              <a:gd name="connsiteY40" fmla="*/ 763675 h 954593"/>
              <a:gd name="connsiteX41" fmla="*/ 388528 w 3815016"/>
              <a:gd name="connsiteY41" fmla="*/ 733530 h 954593"/>
              <a:gd name="connsiteX42" fmla="*/ 358383 w 3815016"/>
              <a:gd name="connsiteY42" fmla="*/ 723481 h 954593"/>
              <a:gd name="connsiteX43" fmla="*/ 328238 w 3815016"/>
              <a:gd name="connsiteY43" fmla="*/ 703385 h 954593"/>
              <a:gd name="connsiteX44" fmla="*/ 267948 w 3815016"/>
              <a:gd name="connsiteY44" fmla="*/ 683288 h 954593"/>
              <a:gd name="connsiteX45" fmla="*/ 227755 w 3815016"/>
              <a:gd name="connsiteY45" fmla="*/ 663191 h 954593"/>
              <a:gd name="connsiteX46" fmla="*/ 6691 w 3815016"/>
              <a:gd name="connsiteY46" fmla="*/ 653143 h 954593"/>
              <a:gd name="connsiteX47" fmla="*/ 26788 w 3815016"/>
              <a:gd name="connsiteY47"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54621 w 3815016"/>
              <a:gd name="connsiteY29" fmla="*/ 894303 h 954593"/>
              <a:gd name="connsiteX30" fmla="*/ 1594331 w 3815016"/>
              <a:gd name="connsiteY30" fmla="*/ 924448 h 954593"/>
              <a:gd name="connsiteX31" fmla="*/ 1523992 w 3815016"/>
              <a:gd name="connsiteY31" fmla="*/ 954593 h 954593"/>
              <a:gd name="connsiteX32" fmla="*/ 1403412 w 3815016"/>
              <a:gd name="connsiteY32" fmla="*/ 934497 h 954593"/>
              <a:gd name="connsiteX33" fmla="*/ 1262735 w 3815016"/>
              <a:gd name="connsiteY33" fmla="*/ 874206 h 954593"/>
              <a:gd name="connsiteX34" fmla="*/ 1129514 w 3815016"/>
              <a:gd name="connsiteY34" fmla="*/ 920234 h 954593"/>
              <a:gd name="connsiteX35" fmla="*/ 1048478 w 3815016"/>
              <a:gd name="connsiteY35" fmla="*/ 833365 h 954593"/>
              <a:gd name="connsiteX36" fmla="*/ 942160 w 3815016"/>
              <a:gd name="connsiteY36" fmla="*/ 839199 h 954593"/>
              <a:gd name="connsiteX37" fmla="*/ 832276 w 3815016"/>
              <a:gd name="connsiteY37" fmla="*/ 865130 h 954593"/>
              <a:gd name="connsiteX38" fmla="*/ 529205 w 3815016"/>
              <a:gd name="connsiteY38" fmla="*/ 823965 h 954593"/>
              <a:gd name="connsiteX39" fmla="*/ 468915 w 3815016"/>
              <a:gd name="connsiteY39" fmla="*/ 783771 h 954593"/>
              <a:gd name="connsiteX40" fmla="*/ 398577 w 3815016"/>
              <a:gd name="connsiteY40" fmla="*/ 763675 h 954593"/>
              <a:gd name="connsiteX41" fmla="*/ 388528 w 3815016"/>
              <a:gd name="connsiteY41" fmla="*/ 733530 h 954593"/>
              <a:gd name="connsiteX42" fmla="*/ 358383 w 3815016"/>
              <a:gd name="connsiteY42" fmla="*/ 723481 h 954593"/>
              <a:gd name="connsiteX43" fmla="*/ 328238 w 3815016"/>
              <a:gd name="connsiteY43" fmla="*/ 703385 h 954593"/>
              <a:gd name="connsiteX44" fmla="*/ 267948 w 3815016"/>
              <a:gd name="connsiteY44" fmla="*/ 683288 h 954593"/>
              <a:gd name="connsiteX45" fmla="*/ 227755 w 3815016"/>
              <a:gd name="connsiteY45" fmla="*/ 663191 h 954593"/>
              <a:gd name="connsiteX46" fmla="*/ 6691 w 3815016"/>
              <a:gd name="connsiteY46" fmla="*/ 653143 h 954593"/>
              <a:gd name="connsiteX47" fmla="*/ 26788 w 3815016"/>
              <a:gd name="connsiteY47" fmla="*/ 653143 h 954593"/>
              <a:gd name="connsiteX0" fmla="*/ 3815016 w 3815016"/>
              <a:gd name="connsiteY0" fmla="*/ 0 h 954593"/>
              <a:gd name="connsiteX1" fmla="*/ 3815016 w 3815016"/>
              <a:gd name="connsiteY1" fmla="*/ 0 h 954593"/>
              <a:gd name="connsiteX2" fmla="*/ 3764774 w 3815016"/>
              <a:gd name="connsiteY2" fmla="*/ 90435 h 954593"/>
              <a:gd name="connsiteX3" fmla="*/ 3734629 w 3815016"/>
              <a:gd name="connsiteY3" fmla="*/ 190919 h 954593"/>
              <a:gd name="connsiteX4" fmla="*/ 3724581 w 3815016"/>
              <a:gd name="connsiteY4" fmla="*/ 221064 h 954593"/>
              <a:gd name="connsiteX5" fmla="*/ 3674339 w 3815016"/>
              <a:gd name="connsiteY5" fmla="*/ 281354 h 954593"/>
              <a:gd name="connsiteX6" fmla="*/ 3644194 w 3815016"/>
              <a:gd name="connsiteY6" fmla="*/ 291402 h 954593"/>
              <a:gd name="connsiteX7" fmla="*/ 3614049 w 3815016"/>
              <a:gd name="connsiteY7" fmla="*/ 351692 h 954593"/>
              <a:gd name="connsiteX8" fmla="*/ 3503517 w 3815016"/>
              <a:gd name="connsiteY8" fmla="*/ 408103 h 954593"/>
              <a:gd name="connsiteX9" fmla="*/ 3392985 w 3815016"/>
              <a:gd name="connsiteY9" fmla="*/ 512466 h 954593"/>
              <a:gd name="connsiteX10" fmla="*/ 3362840 w 3815016"/>
              <a:gd name="connsiteY10" fmla="*/ 532563 h 954593"/>
              <a:gd name="connsiteX11" fmla="*/ 3169762 w 3815016"/>
              <a:gd name="connsiteY11" fmla="*/ 600830 h 954593"/>
              <a:gd name="connsiteX12" fmla="*/ 3089508 w 3815016"/>
              <a:gd name="connsiteY12" fmla="*/ 626964 h 954593"/>
              <a:gd name="connsiteX13" fmla="*/ 3051342 w 3815016"/>
              <a:gd name="connsiteY13" fmla="*/ 663191 h 954593"/>
              <a:gd name="connsiteX14" fmla="*/ 2991051 w 3815016"/>
              <a:gd name="connsiteY14" fmla="*/ 683288 h 954593"/>
              <a:gd name="connsiteX15" fmla="*/ 2970955 w 3815016"/>
              <a:gd name="connsiteY15" fmla="*/ 713433 h 954593"/>
              <a:gd name="connsiteX16" fmla="*/ 2910665 w 3815016"/>
              <a:gd name="connsiteY16" fmla="*/ 743578 h 954593"/>
              <a:gd name="connsiteX17" fmla="*/ 2850374 w 3815016"/>
              <a:gd name="connsiteY17" fmla="*/ 793820 h 954593"/>
              <a:gd name="connsiteX18" fmla="*/ 2820229 w 3815016"/>
              <a:gd name="connsiteY18" fmla="*/ 803868 h 954593"/>
              <a:gd name="connsiteX19" fmla="*/ 2759939 w 3815016"/>
              <a:gd name="connsiteY19" fmla="*/ 844061 h 954593"/>
              <a:gd name="connsiteX20" fmla="*/ 2729794 w 3815016"/>
              <a:gd name="connsiteY20" fmla="*/ 864158 h 954593"/>
              <a:gd name="connsiteX21" fmla="*/ 2629311 w 3815016"/>
              <a:gd name="connsiteY21" fmla="*/ 854110 h 954593"/>
              <a:gd name="connsiteX22" fmla="*/ 2599166 w 3815016"/>
              <a:gd name="connsiteY22" fmla="*/ 844061 h 954593"/>
              <a:gd name="connsiteX23" fmla="*/ 2558972 w 3815016"/>
              <a:gd name="connsiteY23" fmla="*/ 834013 h 954593"/>
              <a:gd name="connsiteX24" fmla="*/ 2498682 w 3815016"/>
              <a:gd name="connsiteY24" fmla="*/ 813916 h 954593"/>
              <a:gd name="connsiteX25" fmla="*/ 2347957 w 3815016"/>
              <a:gd name="connsiteY25" fmla="*/ 803868 h 954593"/>
              <a:gd name="connsiteX26" fmla="*/ 2086700 w 3815016"/>
              <a:gd name="connsiteY26" fmla="*/ 793820 h 954593"/>
              <a:gd name="connsiteX27" fmla="*/ 2056555 w 3815016"/>
              <a:gd name="connsiteY27" fmla="*/ 823965 h 954593"/>
              <a:gd name="connsiteX28" fmla="*/ 1925926 w 3815016"/>
              <a:gd name="connsiteY28" fmla="*/ 864158 h 954593"/>
              <a:gd name="connsiteX29" fmla="*/ 1654621 w 3815016"/>
              <a:gd name="connsiteY29" fmla="*/ 894303 h 954593"/>
              <a:gd name="connsiteX30" fmla="*/ 1594331 w 3815016"/>
              <a:gd name="connsiteY30" fmla="*/ 924448 h 954593"/>
              <a:gd name="connsiteX31" fmla="*/ 1523992 w 3815016"/>
              <a:gd name="connsiteY31" fmla="*/ 954593 h 954593"/>
              <a:gd name="connsiteX32" fmla="*/ 1403412 w 3815016"/>
              <a:gd name="connsiteY32" fmla="*/ 934497 h 954593"/>
              <a:gd name="connsiteX33" fmla="*/ 1262735 w 3815016"/>
              <a:gd name="connsiteY33" fmla="*/ 874206 h 954593"/>
              <a:gd name="connsiteX34" fmla="*/ 1129514 w 3815016"/>
              <a:gd name="connsiteY34" fmla="*/ 920234 h 954593"/>
              <a:gd name="connsiteX35" fmla="*/ 1014768 w 3815016"/>
              <a:gd name="connsiteY35" fmla="*/ 871290 h 954593"/>
              <a:gd name="connsiteX36" fmla="*/ 942160 w 3815016"/>
              <a:gd name="connsiteY36" fmla="*/ 839199 h 954593"/>
              <a:gd name="connsiteX37" fmla="*/ 832276 w 3815016"/>
              <a:gd name="connsiteY37" fmla="*/ 865130 h 954593"/>
              <a:gd name="connsiteX38" fmla="*/ 529205 w 3815016"/>
              <a:gd name="connsiteY38" fmla="*/ 823965 h 954593"/>
              <a:gd name="connsiteX39" fmla="*/ 468915 w 3815016"/>
              <a:gd name="connsiteY39" fmla="*/ 783771 h 954593"/>
              <a:gd name="connsiteX40" fmla="*/ 398577 w 3815016"/>
              <a:gd name="connsiteY40" fmla="*/ 763675 h 954593"/>
              <a:gd name="connsiteX41" fmla="*/ 388528 w 3815016"/>
              <a:gd name="connsiteY41" fmla="*/ 733530 h 954593"/>
              <a:gd name="connsiteX42" fmla="*/ 358383 w 3815016"/>
              <a:gd name="connsiteY42" fmla="*/ 723481 h 954593"/>
              <a:gd name="connsiteX43" fmla="*/ 328238 w 3815016"/>
              <a:gd name="connsiteY43" fmla="*/ 703385 h 954593"/>
              <a:gd name="connsiteX44" fmla="*/ 267948 w 3815016"/>
              <a:gd name="connsiteY44" fmla="*/ 683288 h 954593"/>
              <a:gd name="connsiteX45" fmla="*/ 227755 w 3815016"/>
              <a:gd name="connsiteY45" fmla="*/ 663191 h 954593"/>
              <a:gd name="connsiteX46" fmla="*/ 6691 w 3815016"/>
              <a:gd name="connsiteY46" fmla="*/ 653143 h 954593"/>
              <a:gd name="connsiteX47" fmla="*/ 26788 w 3815016"/>
              <a:gd name="connsiteY47" fmla="*/ 653143 h 954593"/>
              <a:gd name="connsiteX0" fmla="*/ 3815016 w 3815016"/>
              <a:gd name="connsiteY0" fmla="*/ 0 h 1007211"/>
              <a:gd name="connsiteX1" fmla="*/ 3815016 w 3815016"/>
              <a:gd name="connsiteY1" fmla="*/ 0 h 1007211"/>
              <a:gd name="connsiteX2" fmla="*/ 3764774 w 3815016"/>
              <a:gd name="connsiteY2" fmla="*/ 90435 h 1007211"/>
              <a:gd name="connsiteX3" fmla="*/ 3734629 w 3815016"/>
              <a:gd name="connsiteY3" fmla="*/ 190919 h 1007211"/>
              <a:gd name="connsiteX4" fmla="*/ 3724581 w 3815016"/>
              <a:gd name="connsiteY4" fmla="*/ 221064 h 1007211"/>
              <a:gd name="connsiteX5" fmla="*/ 3674339 w 3815016"/>
              <a:gd name="connsiteY5" fmla="*/ 281354 h 1007211"/>
              <a:gd name="connsiteX6" fmla="*/ 3644194 w 3815016"/>
              <a:gd name="connsiteY6" fmla="*/ 291402 h 1007211"/>
              <a:gd name="connsiteX7" fmla="*/ 3614049 w 3815016"/>
              <a:gd name="connsiteY7" fmla="*/ 351692 h 1007211"/>
              <a:gd name="connsiteX8" fmla="*/ 3503517 w 3815016"/>
              <a:gd name="connsiteY8" fmla="*/ 408103 h 1007211"/>
              <a:gd name="connsiteX9" fmla="*/ 3392985 w 3815016"/>
              <a:gd name="connsiteY9" fmla="*/ 512466 h 1007211"/>
              <a:gd name="connsiteX10" fmla="*/ 3362840 w 3815016"/>
              <a:gd name="connsiteY10" fmla="*/ 532563 h 1007211"/>
              <a:gd name="connsiteX11" fmla="*/ 3169762 w 3815016"/>
              <a:gd name="connsiteY11" fmla="*/ 600830 h 1007211"/>
              <a:gd name="connsiteX12" fmla="*/ 3089508 w 3815016"/>
              <a:gd name="connsiteY12" fmla="*/ 626964 h 1007211"/>
              <a:gd name="connsiteX13" fmla="*/ 3051342 w 3815016"/>
              <a:gd name="connsiteY13" fmla="*/ 663191 h 1007211"/>
              <a:gd name="connsiteX14" fmla="*/ 2991051 w 3815016"/>
              <a:gd name="connsiteY14" fmla="*/ 683288 h 1007211"/>
              <a:gd name="connsiteX15" fmla="*/ 2970955 w 3815016"/>
              <a:gd name="connsiteY15" fmla="*/ 713433 h 1007211"/>
              <a:gd name="connsiteX16" fmla="*/ 2910665 w 3815016"/>
              <a:gd name="connsiteY16" fmla="*/ 743578 h 1007211"/>
              <a:gd name="connsiteX17" fmla="*/ 2850374 w 3815016"/>
              <a:gd name="connsiteY17" fmla="*/ 793820 h 1007211"/>
              <a:gd name="connsiteX18" fmla="*/ 2820229 w 3815016"/>
              <a:gd name="connsiteY18" fmla="*/ 803868 h 1007211"/>
              <a:gd name="connsiteX19" fmla="*/ 2759939 w 3815016"/>
              <a:gd name="connsiteY19" fmla="*/ 844061 h 1007211"/>
              <a:gd name="connsiteX20" fmla="*/ 2729794 w 3815016"/>
              <a:gd name="connsiteY20" fmla="*/ 864158 h 1007211"/>
              <a:gd name="connsiteX21" fmla="*/ 2629311 w 3815016"/>
              <a:gd name="connsiteY21" fmla="*/ 854110 h 1007211"/>
              <a:gd name="connsiteX22" fmla="*/ 2599166 w 3815016"/>
              <a:gd name="connsiteY22" fmla="*/ 844061 h 1007211"/>
              <a:gd name="connsiteX23" fmla="*/ 2558972 w 3815016"/>
              <a:gd name="connsiteY23" fmla="*/ 834013 h 1007211"/>
              <a:gd name="connsiteX24" fmla="*/ 2498682 w 3815016"/>
              <a:gd name="connsiteY24" fmla="*/ 813916 h 1007211"/>
              <a:gd name="connsiteX25" fmla="*/ 2347957 w 3815016"/>
              <a:gd name="connsiteY25" fmla="*/ 803868 h 1007211"/>
              <a:gd name="connsiteX26" fmla="*/ 2086700 w 3815016"/>
              <a:gd name="connsiteY26" fmla="*/ 793820 h 1007211"/>
              <a:gd name="connsiteX27" fmla="*/ 2056555 w 3815016"/>
              <a:gd name="connsiteY27" fmla="*/ 823965 h 1007211"/>
              <a:gd name="connsiteX28" fmla="*/ 1925926 w 3815016"/>
              <a:gd name="connsiteY28" fmla="*/ 864158 h 1007211"/>
              <a:gd name="connsiteX29" fmla="*/ 1654621 w 3815016"/>
              <a:gd name="connsiteY29" fmla="*/ 894303 h 1007211"/>
              <a:gd name="connsiteX30" fmla="*/ 1594331 w 3815016"/>
              <a:gd name="connsiteY30" fmla="*/ 924448 h 1007211"/>
              <a:gd name="connsiteX31" fmla="*/ 1523992 w 3815016"/>
              <a:gd name="connsiteY31" fmla="*/ 954593 h 1007211"/>
              <a:gd name="connsiteX32" fmla="*/ 1403412 w 3815016"/>
              <a:gd name="connsiteY32" fmla="*/ 934497 h 1007211"/>
              <a:gd name="connsiteX33" fmla="*/ 1271162 w 3815016"/>
              <a:gd name="connsiteY33" fmla="*/ 983765 h 1007211"/>
              <a:gd name="connsiteX34" fmla="*/ 1129514 w 3815016"/>
              <a:gd name="connsiteY34" fmla="*/ 920234 h 1007211"/>
              <a:gd name="connsiteX35" fmla="*/ 1014768 w 3815016"/>
              <a:gd name="connsiteY35" fmla="*/ 871290 h 1007211"/>
              <a:gd name="connsiteX36" fmla="*/ 942160 w 3815016"/>
              <a:gd name="connsiteY36" fmla="*/ 839199 h 1007211"/>
              <a:gd name="connsiteX37" fmla="*/ 832276 w 3815016"/>
              <a:gd name="connsiteY37" fmla="*/ 865130 h 1007211"/>
              <a:gd name="connsiteX38" fmla="*/ 529205 w 3815016"/>
              <a:gd name="connsiteY38" fmla="*/ 823965 h 1007211"/>
              <a:gd name="connsiteX39" fmla="*/ 468915 w 3815016"/>
              <a:gd name="connsiteY39" fmla="*/ 783771 h 1007211"/>
              <a:gd name="connsiteX40" fmla="*/ 398577 w 3815016"/>
              <a:gd name="connsiteY40" fmla="*/ 763675 h 1007211"/>
              <a:gd name="connsiteX41" fmla="*/ 388528 w 3815016"/>
              <a:gd name="connsiteY41" fmla="*/ 733530 h 1007211"/>
              <a:gd name="connsiteX42" fmla="*/ 358383 w 3815016"/>
              <a:gd name="connsiteY42" fmla="*/ 723481 h 1007211"/>
              <a:gd name="connsiteX43" fmla="*/ 328238 w 3815016"/>
              <a:gd name="connsiteY43" fmla="*/ 703385 h 1007211"/>
              <a:gd name="connsiteX44" fmla="*/ 267948 w 3815016"/>
              <a:gd name="connsiteY44" fmla="*/ 683288 h 1007211"/>
              <a:gd name="connsiteX45" fmla="*/ 227755 w 3815016"/>
              <a:gd name="connsiteY45" fmla="*/ 663191 h 1007211"/>
              <a:gd name="connsiteX46" fmla="*/ 6691 w 3815016"/>
              <a:gd name="connsiteY46" fmla="*/ 653143 h 1007211"/>
              <a:gd name="connsiteX47" fmla="*/ 26788 w 3815016"/>
              <a:gd name="connsiteY47" fmla="*/ 653143 h 1007211"/>
              <a:gd name="connsiteX0" fmla="*/ 3815016 w 3815016"/>
              <a:gd name="connsiteY0" fmla="*/ 0 h 1053240"/>
              <a:gd name="connsiteX1" fmla="*/ 3815016 w 3815016"/>
              <a:gd name="connsiteY1" fmla="*/ 0 h 1053240"/>
              <a:gd name="connsiteX2" fmla="*/ 3764774 w 3815016"/>
              <a:gd name="connsiteY2" fmla="*/ 90435 h 1053240"/>
              <a:gd name="connsiteX3" fmla="*/ 3734629 w 3815016"/>
              <a:gd name="connsiteY3" fmla="*/ 190919 h 1053240"/>
              <a:gd name="connsiteX4" fmla="*/ 3724581 w 3815016"/>
              <a:gd name="connsiteY4" fmla="*/ 221064 h 1053240"/>
              <a:gd name="connsiteX5" fmla="*/ 3674339 w 3815016"/>
              <a:gd name="connsiteY5" fmla="*/ 281354 h 1053240"/>
              <a:gd name="connsiteX6" fmla="*/ 3644194 w 3815016"/>
              <a:gd name="connsiteY6" fmla="*/ 291402 h 1053240"/>
              <a:gd name="connsiteX7" fmla="*/ 3614049 w 3815016"/>
              <a:gd name="connsiteY7" fmla="*/ 351692 h 1053240"/>
              <a:gd name="connsiteX8" fmla="*/ 3503517 w 3815016"/>
              <a:gd name="connsiteY8" fmla="*/ 408103 h 1053240"/>
              <a:gd name="connsiteX9" fmla="*/ 3392985 w 3815016"/>
              <a:gd name="connsiteY9" fmla="*/ 512466 h 1053240"/>
              <a:gd name="connsiteX10" fmla="*/ 3362840 w 3815016"/>
              <a:gd name="connsiteY10" fmla="*/ 532563 h 1053240"/>
              <a:gd name="connsiteX11" fmla="*/ 3169762 w 3815016"/>
              <a:gd name="connsiteY11" fmla="*/ 600830 h 1053240"/>
              <a:gd name="connsiteX12" fmla="*/ 3089508 w 3815016"/>
              <a:gd name="connsiteY12" fmla="*/ 626964 h 1053240"/>
              <a:gd name="connsiteX13" fmla="*/ 3051342 w 3815016"/>
              <a:gd name="connsiteY13" fmla="*/ 663191 h 1053240"/>
              <a:gd name="connsiteX14" fmla="*/ 2991051 w 3815016"/>
              <a:gd name="connsiteY14" fmla="*/ 683288 h 1053240"/>
              <a:gd name="connsiteX15" fmla="*/ 2970955 w 3815016"/>
              <a:gd name="connsiteY15" fmla="*/ 713433 h 1053240"/>
              <a:gd name="connsiteX16" fmla="*/ 2910665 w 3815016"/>
              <a:gd name="connsiteY16" fmla="*/ 743578 h 1053240"/>
              <a:gd name="connsiteX17" fmla="*/ 2850374 w 3815016"/>
              <a:gd name="connsiteY17" fmla="*/ 793820 h 1053240"/>
              <a:gd name="connsiteX18" fmla="*/ 2820229 w 3815016"/>
              <a:gd name="connsiteY18" fmla="*/ 803868 h 1053240"/>
              <a:gd name="connsiteX19" fmla="*/ 2759939 w 3815016"/>
              <a:gd name="connsiteY19" fmla="*/ 844061 h 1053240"/>
              <a:gd name="connsiteX20" fmla="*/ 2729794 w 3815016"/>
              <a:gd name="connsiteY20" fmla="*/ 864158 h 1053240"/>
              <a:gd name="connsiteX21" fmla="*/ 2629311 w 3815016"/>
              <a:gd name="connsiteY21" fmla="*/ 854110 h 1053240"/>
              <a:gd name="connsiteX22" fmla="*/ 2599166 w 3815016"/>
              <a:gd name="connsiteY22" fmla="*/ 844061 h 1053240"/>
              <a:gd name="connsiteX23" fmla="*/ 2558972 w 3815016"/>
              <a:gd name="connsiteY23" fmla="*/ 834013 h 1053240"/>
              <a:gd name="connsiteX24" fmla="*/ 2498682 w 3815016"/>
              <a:gd name="connsiteY24" fmla="*/ 813916 h 1053240"/>
              <a:gd name="connsiteX25" fmla="*/ 2347957 w 3815016"/>
              <a:gd name="connsiteY25" fmla="*/ 803868 h 1053240"/>
              <a:gd name="connsiteX26" fmla="*/ 2086700 w 3815016"/>
              <a:gd name="connsiteY26" fmla="*/ 793820 h 1053240"/>
              <a:gd name="connsiteX27" fmla="*/ 2056555 w 3815016"/>
              <a:gd name="connsiteY27" fmla="*/ 823965 h 1053240"/>
              <a:gd name="connsiteX28" fmla="*/ 1925926 w 3815016"/>
              <a:gd name="connsiteY28" fmla="*/ 864158 h 1053240"/>
              <a:gd name="connsiteX29" fmla="*/ 1654621 w 3815016"/>
              <a:gd name="connsiteY29" fmla="*/ 894303 h 1053240"/>
              <a:gd name="connsiteX30" fmla="*/ 1594331 w 3815016"/>
              <a:gd name="connsiteY30" fmla="*/ 924448 h 1053240"/>
              <a:gd name="connsiteX31" fmla="*/ 1523992 w 3815016"/>
              <a:gd name="connsiteY31" fmla="*/ 954593 h 1053240"/>
              <a:gd name="connsiteX32" fmla="*/ 1416054 w 3815016"/>
              <a:gd name="connsiteY32" fmla="*/ 1039842 h 1053240"/>
              <a:gd name="connsiteX33" fmla="*/ 1271162 w 3815016"/>
              <a:gd name="connsiteY33" fmla="*/ 983765 h 1053240"/>
              <a:gd name="connsiteX34" fmla="*/ 1129514 w 3815016"/>
              <a:gd name="connsiteY34" fmla="*/ 920234 h 1053240"/>
              <a:gd name="connsiteX35" fmla="*/ 1014768 w 3815016"/>
              <a:gd name="connsiteY35" fmla="*/ 871290 h 1053240"/>
              <a:gd name="connsiteX36" fmla="*/ 942160 w 3815016"/>
              <a:gd name="connsiteY36" fmla="*/ 839199 h 1053240"/>
              <a:gd name="connsiteX37" fmla="*/ 832276 w 3815016"/>
              <a:gd name="connsiteY37" fmla="*/ 865130 h 1053240"/>
              <a:gd name="connsiteX38" fmla="*/ 529205 w 3815016"/>
              <a:gd name="connsiteY38" fmla="*/ 823965 h 1053240"/>
              <a:gd name="connsiteX39" fmla="*/ 468915 w 3815016"/>
              <a:gd name="connsiteY39" fmla="*/ 783771 h 1053240"/>
              <a:gd name="connsiteX40" fmla="*/ 398577 w 3815016"/>
              <a:gd name="connsiteY40" fmla="*/ 763675 h 1053240"/>
              <a:gd name="connsiteX41" fmla="*/ 388528 w 3815016"/>
              <a:gd name="connsiteY41" fmla="*/ 733530 h 1053240"/>
              <a:gd name="connsiteX42" fmla="*/ 358383 w 3815016"/>
              <a:gd name="connsiteY42" fmla="*/ 723481 h 1053240"/>
              <a:gd name="connsiteX43" fmla="*/ 328238 w 3815016"/>
              <a:gd name="connsiteY43" fmla="*/ 703385 h 1053240"/>
              <a:gd name="connsiteX44" fmla="*/ 267948 w 3815016"/>
              <a:gd name="connsiteY44" fmla="*/ 683288 h 1053240"/>
              <a:gd name="connsiteX45" fmla="*/ 227755 w 3815016"/>
              <a:gd name="connsiteY45" fmla="*/ 663191 h 1053240"/>
              <a:gd name="connsiteX46" fmla="*/ 6691 w 3815016"/>
              <a:gd name="connsiteY46" fmla="*/ 653143 h 1053240"/>
              <a:gd name="connsiteX47" fmla="*/ 26788 w 3815016"/>
              <a:gd name="connsiteY47" fmla="*/ 653143 h 1053240"/>
              <a:gd name="connsiteX0" fmla="*/ 3815016 w 3815016"/>
              <a:gd name="connsiteY0" fmla="*/ 0 h 1053240"/>
              <a:gd name="connsiteX1" fmla="*/ 3815016 w 3815016"/>
              <a:gd name="connsiteY1" fmla="*/ 0 h 1053240"/>
              <a:gd name="connsiteX2" fmla="*/ 3764774 w 3815016"/>
              <a:gd name="connsiteY2" fmla="*/ 90435 h 1053240"/>
              <a:gd name="connsiteX3" fmla="*/ 3734629 w 3815016"/>
              <a:gd name="connsiteY3" fmla="*/ 190919 h 1053240"/>
              <a:gd name="connsiteX4" fmla="*/ 3724581 w 3815016"/>
              <a:gd name="connsiteY4" fmla="*/ 221064 h 1053240"/>
              <a:gd name="connsiteX5" fmla="*/ 3674339 w 3815016"/>
              <a:gd name="connsiteY5" fmla="*/ 281354 h 1053240"/>
              <a:gd name="connsiteX6" fmla="*/ 3644194 w 3815016"/>
              <a:gd name="connsiteY6" fmla="*/ 291402 h 1053240"/>
              <a:gd name="connsiteX7" fmla="*/ 3614049 w 3815016"/>
              <a:gd name="connsiteY7" fmla="*/ 351692 h 1053240"/>
              <a:gd name="connsiteX8" fmla="*/ 3503517 w 3815016"/>
              <a:gd name="connsiteY8" fmla="*/ 408103 h 1053240"/>
              <a:gd name="connsiteX9" fmla="*/ 3392985 w 3815016"/>
              <a:gd name="connsiteY9" fmla="*/ 512466 h 1053240"/>
              <a:gd name="connsiteX10" fmla="*/ 3362840 w 3815016"/>
              <a:gd name="connsiteY10" fmla="*/ 532563 h 1053240"/>
              <a:gd name="connsiteX11" fmla="*/ 3169762 w 3815016"/>
              <a:gd name="connsiteY11" fmla="*/ 600830 h 1053240"/>
              <a:gd name="connsiteX12" fmla="*/ 3089508 w 3815016"/>
              <a:gd name="connsiteY12" fmla="*/ 626964 h 1053240"/>
              <a:gd name="connsiteX13" fmla="*/ 3051342 w 3815016"/>
              <a:gd name="connsiteY13" fmla="*/ 663191 h 1053240"/>
              <a:gd name="connsiteX14" fmla="*/ 2991051 w 3815016"/>
              <a:gd name="connsiteY14" fmla="*/ 683288 h 1053240"/>
              <a:gd name="connsiteX15" fmla="*/ 2970955 w 3815016"/>
              <a:gd name="connsiteY15" fmla="*/ 713433 h 1053240"/>
              <a:gd name="connsiteX16" fmla="*/ 2910665 w 3815016"/>
              <a:gd name="connsiteY16" fmla="*/ 743578 h 1053240"/>
              <a:gd name="connsiteX17" fmla="*/ 2850374 w 3815016"/>
              <a:gd name="connsiteY17" fmla="*/ 793820 h 1053240"/>
              <a:gd name="connsiteX18" fmla="*/ 2820229 w 3815016"/>
              <a:gd name="connsiteY18" fmla="*/ 803868 h 1053240"/>
              <a:gd name="connsiteX19" fmla="*/ 2759939 w 3815016"/>
              <a:gd name="connsiteY19" fmla="*/ 844061 h 1053240"/>
              <a:gd name="connsiteX20" fmla="*/ 2729794 w 3815016"/>
              <a:gd name="connsiteY20" fmla="*/ 864158 h 1053240"/>
              <a:gd name="connsiteX21" fmla="*/ 2629311 w 3815016"/>
              <a:gd name="connsiteY21" fmla="*/ 854110 h 1053240"/>
              <a:gd name="connsiteX22" fmla="*/ 2599166 w 3815016"/>
              <a:gd name="connsiteY22" fmla="*/ 844061 h 1053240"/>
              <a:gd name="connsiteX23" fmla="*/ 2558972 w 3815016"/>
              <a:gd name="connsiteY23" fmla="*/ 834013 h 1053240"/>
              <a:gd name="connsiteX24" fmla="*/ 2498682 w 3815016"/>
              <a:gd name="connsiteY24" fmla="*/ 813916 h 1053240"/>
              <a:gd name="connsiteX25" fmla="*/ 2347957 w 3815016"/>
              <a:gd name="connsiteY25" fmla="*/ 803868 h 1053240"/>
              <a:gd name="connsiteX26" fmla="*/ 2086700 w 3815016"/>
              <a:gd name="connsiteY26" fmla="*/ 793820 h 1053240"/>
              <a:gd name="connsiteX27" fmla="*/ 2056555 w 3815016"/>
              <a:gd name="connsiteY27" fmla="*/ 823965 h 1053240"/>
              <a:gd name="connsiteX28" fmla="*/ 1925926 w 3815016"/>
              <a:gd name="connsiteY28" fmla="*/ 864158 h 1053240"/>
              <a:gd name="connsiteX29" fmla="*/ 1654621 w 3815016"/>
              <a:gd name="connsiteY29" fmla="*/ 894303 h 1053240"/>
              <a:gd name="connsiteX30" fmla="*/ 1594331 w 3815016"/>
              <a:gd name="connsiteY30" fmla="*/ 924448 h 1053240"/>
              <a:gd name="connsiteX31" fmla="*/ 1566131 w 3815016"/>
              <a:gd name="connsiteY31" fmla="*/ 1009372 h 1053240"/>
              <a:gd name="connsiteX32" fmla="*/ 1416054 w 3815016"/>
              <a:gd name="connsiteY32" fmla="*/ 1039842 h 1053240"/>
              <a:gd name="connsiteX33" fmla="*/ 1271162 w 3815016"/>
              <a:gd name="connsiteY33" fmla="*/ 983765 h 1053240"/>
              <a:gd name="connsiteX34" fmla="*/ 1129514 w 3815016"/>
              <a:gd name="connsiteY34" fmla="*/ 920234 h 1053240"/>
              <a:gd name="connsiteX35" fmla="*/ 1014768 w 3815016"/>
              <a:gd name="connsiteY35" fmla="*/ 871290 h 1053240"/>
              <a:gd name="connsiteX36" fmla="*/ 942160 w 3815016"/>
              <a:gd name="connsiteY36" fmla="*/ 839199 h 1053240"/>
              <a:gd name="connsiteX37" fmla="*/ 832276 w 3815016"/>
              <a:gd name="connsiteY37" fmla="*/ 865130 h 1053240"/>
              <a:gd name="connsiteX38" fmla="*/ 529205 w 3815016"/>
              <a:gd name="connsiteY38" fmla="*/ 823965 h 1053240"/>
              <a:gd name="connsiteX39" fmla="*/ 468915 w 3815016"/>
              <a:gd name="connsiteY39" fmla="*/ 783771 h 1053240"/>
              <a:gd name="connsiteX40" fmla="*/ 398577 w 3815016"/>
              <a:gd name="connsiteY40" fmla="*/ 763675 h 1053240"/>
              <a:gd name="connsiteX41" fmla="*/ 388528 w 3815016"/>
              <a:gd name="connsiteY41" fmla="*/ 733530 h 1053240"/>
              <a:gd name="connsiteX42" fmla="*/ 358383 w 3815016"/>
              <a:gd name="connsiteY42" fmla="*/ 723481 h 1053240"/>
              <a:gd name="connsiteX43" fmla="*/ 328238 w 3815016"/>
              <a:gd name="connsiteY43" fmla="*/ 703385 h 1053240"/>
              <a:gd name="connsiteX44" fmla="*/ 267948 w 3815016"/>
              <a:gd name="connsiteY44" fmla="*/ 683288 h 1053240"/>
              <a:gd name="connsiteX45" fmla="*/ 227755 w 3815016"/>
              <a:gd name="connsiteY45" fmla="*/ 663191 h 1053240"/>
              <a:gd name="connsiteX46" fmla="*/ 6691 w 3815016"/>
              <a:gd name="connsiteY46" fmla="*/ 653143 h 1053240"/>
              <a:gd name="connsiteX47" fmla="*/ 26788 w 3815016"/>
              <a:gd name="connsiteY47" fmla="*/ 653143 h 1053240"/>
              <a:gd name="connsiteX0" fmla="*/ 3815016 w 3815016"/>
              <a:gd name="connsiteY0" fmla="*/ 0 h 1053240"/>
              <a:gd name="connsiteX1" fmla="*/ 3815016 w 3815016"/>
              <a:gd name="connsiteY1" fmla="*/ 0 h 1053240"/>
              <a:gd name="connsiteX2" fmla="*/ 3764774 w 3815016"/>
              <a:gd name="connsiteY2" fmla="*/ 90435 h 1053240"/>
              <a:gd name="connsiteX3" fmla="*/ 3734629 w 3815016"/>
              <a:gd name="connsiteY3" fmla="*/ 190919 h 1053240"/>
              <a:gd name="connsiteX4" fmla="*/ 3724581 w 3815016"/>
              <a:gd name="connsiteY4" fmla="*/ 221064 h 1053240"/>
              <a:gd name="connsiteX5" fmla="*/ 3674339 w 3815016"/>
              <a:gd name="connsiteY5" fmla="*/ 281354 h 1053240"/>
              <a:gd name="connsiteX6" fmla="*/ 3644194 w 3815016"/>
              <a:gd name="connsiteY6" fmla="*/ 291402 h 1053240"/>
              <a:gd name="connsiteX7" fmla="*/ 3614049 w 3815016"/>
              <a:gd name="connsiteY7" fmla="*/ 351692 h 1053240"/>
              <a:gd name="connsiteX8" fmla="*/ 3503517 w 3815016"/>
              <a:gd name="connsiteY8" fmla="*/ 408103 h 1053240"/>
              <a:gd name="connsiteX9" fmla="*/ 3392985 w 3815016"/>
              <a:gd name="connsiteY9" fmla="*/ 512466 h 1053240"/>
              <a:gd name="connsiteX10" fmla="*/ 3362840 w 3815016"/>
              <a:gd name="connsiteY10" fmla="*/ 532563 h 1053240"/>
              <a:gd name="connsiteX11" fmla="*/ 3169762 w 3815016"/>
              <a:gd name="connsiteY11" fmla="*/ 600830 h 1053240"/>
              <a:gd name="connsiteX12" fmla="*/ 3089508 w 3815016"/>
              <a:gd name="connsiteY12" fmla="*/ 626964 h 1053240"/>
              <a:gd name="connsiteX13" fmla="*/ 3051342 w 3815016"/>
              <a:gd name="connsiteY13" fmla="*/ 663191 h 1053240"/>
              <a:gd name="connsiteX14" fmla="*/ 2991051 w 3815016"/>
              <a:gd name="connsiteY14" fmla="*/ 683288 h 1053240"/>
              <a:gd name="connsiteX15" fmla="*/ 2970955 w 3815016"/>
              <a:gd name="connsiteY15" fmla="*/ 713433 h 1053240"/>
              <a:gd name="connsiteX16" fmla="*/ 2910665 w 3815016"/>
              <a:gd name="connsiteY16" fmla="*/ 743578 h 1053240"/>
              <a:gd name="connsiteX17" fmla="*/ 2850374 w 3815016"/>
              <a:gd name="connsiteY17" fmla="*/ 793820 h 1053240"/>
              <a:gd name="connsiteX18" fmla="*/ 2820229 w 3815016"/>
              <a:gd name="connsiteY18" fmla="*/ 803868 h 1053240"/>
              <a:gd name="connsiteX19" fmla="*/ 2759939 w 3815016"/>
              <a:gd name="connsiteY19" fmla="*/ 844061 h 1053240"/>
              <a:gd name="connsiteX20" fmla="*/ 2729794 w 3815016"/>
              <a:gd name="connsiteY20" fmla="*/ 864158 h 1053240"/>
              <a:gd name="connsiteX21" fmla="*/ 2629311 w 3815016"/>
              <a:gd name="connsiteY21" fmla="*/ 854110 h 1053240"/>
              <a:gd name="connsiteX22" fmla="*/ 2599166 w 3815016"/>
              <a:gd name="connsiteY22" fmla="*/ 844061 h 1053240"/>
              <a:gd name="connsiteX23" fmla="*/ 2558972 w 3815016"/>
              <a:gd name="connsiteY23" fmla="*/ 834013 h 1053240"/>
              <a:gd name="connsiteX24" fmla="*/ 2498682 w 3815016"/>
              <a:gd name="connsiteY24" fmla="*/ 813916 h 1053240"/>
              <a:gd name="connsiteX25" fmla="*/ 2347957 w 3815016"/>
              <a:gd name="connsiteY25" fmla="*/ 803868 h 1053240"/>
              <a:gd name="connsiteX26" fmla="*/ 2086700 w 3815016"/>
              <a:gd name="connsiteY26" fmla="*/ 793820 h 1053240"/>
              <a:gd name="connsiteX27" fmla="*/ 2056555 w 3815016"/>
              <a:gd name="connsiteY27" fmla="*/ 823965 h 1053240"/>
              <a:gd name="connsiteX28" fmla="*/ 1925926 w 3815016"/>
              <a:gd name="connsiteY28" fmla="*/ 864158 h 1053240"/>
              <a:gd name="connsiteX29" fmla="*/ 1654621 w 3815016"/>
              <a:gd name="connsiteY29" fmla="*/ 894303 h 1053240"/>
              <a:gd name="connsiteX30" fmla="*/ 1703891 w 3815016"/>
              <a:gd name="connsiteY30" fmla="*/ 949731 h 1053240"/>
              <a:gd name="connsiteX31" fmla="*/ 1566131 w 3815016"/>
              <a:gd name="connsiteY31" fmla="*/ 1009372 h 1053240"/>
              <a:gd name="connsiteX32" fmla="*/ 1416054 w 3815016"/>
              <a:gd name="connsiteY32" fmla="*/ 1039842 h 1053240"/>
              <a:gd name="connsiteX33" fmla="*/ 1271162 w 3815016"/>
              <a:gd name="connsiteY33" fmla="*/ 983765 h 1053240"/>
              <a:gd name="connsiteX34" fmla="*/ 1129514 w 3815016"/>
              <a:gd name="connsiteY34" fmla="*/ 920234 h 1053240"/>
              <a:gd name="connsiteX35" fmla="*/ 1014768 w 3815016"/>
              <a:gd name="connsiteY35" fmla="*/ 871290 h 1053240"/>
              <a:gd name="connsiteX36" fmla="*/ 942160 w 3815016"/>
              <a:gd name="connsiteY36" fmla="*/ 839199 h 1053240"/>
              <a:gd name="connsiteX37" fmla="*/ 832276 w 3815016"/>
              <a:gd name="connsiteY37" fmla="*/ 865130 h 1053240"/>
              <a:gd name="connsiteX38" fmla="*/ 529205 w 3815016"/>
              <a:gd name="connsiteY38" fmla="*/ 823965 h 1053240"/>
              <a:gd name="connsiteX39" fmla="*/ 468915 w 3815016"/>
              <a:gd name="connsiteY39" fmla="*/ 783771 h 1053240"/>
              <a:gd name="connsiteX40" fmla="*/ 398577 w 3815016"/>
              <a:gd name="connsiteY40" fmla="*/ 763675 h 1053240"/>
              <a:gd name="connsiteX41" fmla="*/ 388528 w 3815016"/>
              <a:gd name="connsiteY41" fmla="*/ 733530 h 1053240"/>
              <a:gd name="connsiteX42" fmla="*/ 358383 w 3815016"/>
              <a:gd name="connsiteY42" fmla="*/ 723481 h 1053240"/>
              <a:gd name="connsiteX43" fmla="*/ 328238 w 3815016"/>
              <a:gd name="connsiteY43" fmla="*/ 703385 h 1053240"/>
              <a:gd name="connsiteX44" fmla="*/ 267948 w 3815016"/>
              <a:gd name="connsiteY44" fmla="*/ 683288 h 1053240"/>
              <a:gd name="connsiteX45" fmla="*/ 227755 w 3815016"/>
              <a:gd name="connsiteY45" fmla="*/ 663191 h 1053240"/>
              <a:gd name="connsiteX46" fmla="*/ 6691 w 3815016"/>
              <a:gd name="connsiteY46" fmla="*/ 653143 h 1053240"/>
              <a:gd name="connsiteX47" fmla="*/ 26788 w 3815016"/>
              <a:gd name="connsiteY47" fmla="*/ 653143 h 1053240"/>
              <a:gd name="connsiteX0" fmla="*/ 3815016 w 3815016"/>
              <a:gd name="connsiteY0" fmla="*/ 0 h 1053240"/>
              <a:gd name="connsiteX1" fmla="*/ 3815016 w 3815016"/>
              <a:gd name="connsiteY1" fmla="*/ 0 h 1053240"/>
              <a:gd name="connsiteX2" fmla="*/ 3764774 w 3815016"/>
              <a:gd name="connsiteY2" fmla="*/ 90435 h 1053240"/>
              <a:gd name="connsiteX3" fmla="*/ 3734629 w 3815016"/>
              <a:gd name="connsiteY3" fmla="*/ 190919 h 1053240"/>
              <a:gd name="connsiteX4" fmla="*/ 3724581 w 3815016"/>
              <a:gd name="connsiteY4" fmla="*/ 221064 h 1053240"/>
              <a:gd name="connsiteX5" fmla="*/ 3674339 w 3815016"/>
              <a:gd name="connsiteY5" fmla="*/ 281354 h 1053240"/>
              <a:gd name="connsiteX6" fmla="*/ 3644194 w 3815016"/>
              <a:gd name="connsiteY6" fmla="*/ 291402 h 1053240"/>
              <a:gd name="connsiteX7" fmla="*/ 3614049 w 3815016"/>
              <a:gd name="connsiteY7" fmla="*/ 351692 h 1053240"/>
              <a:gd name="connsiteX8" fmla="*/ 3503517 w 3815016"/>
              <a:gd name="connsiteY8" fmla="*/ 408103 h 1053240"/>
              <a:gd name="connsiteX9" fmla="*/ 3392985 w 3815016"/>
              <a:gd name="connsiteY9" fmla="*/ 512466 h 1053240"/>
              <a:gd name="connsiteX10" fmla="*/ 3362840 w 3815016"/>
              <a:gd name="connsiteY10" fmla="*/ 532563 h 1053240"/>
              <a:gd name="connsiteX11" fmla="*/ 3169762 w 3815016"/>
              <a:gd name="connsiteY11" fmla="*/ 600830 h 1053240"/>
              <a:gd name="connsiteX12" fmla="*/ 3089508 w 3815016"/>
              <a:gd name="connsiteY12" fmla="*/ 626964 h 1053240"/>
              <a:gd name="connsiteX13" fmla="*/ 3051342 w 3815016"/>
              <a:gd name="connsiteY13" fmla="*/ 663191 h 1053240"/>
              <a:gd name="connsiteX14" fmla="*/ 2991051 w 3815016"/>
              <a:gd name="connsiteY14" fmla="*/ 683288 h 1053240"/>
              <a:gd name="connsiteX15" fmla="*/ 2970955 w 3815016"/>
              <a:gd name="connsiteY15" fmla="*/ 713433 h 1053240"/>
              <a:gd name="connsiteX16" fmla="*/ 2910665 w 3815016"/>
              <a:gd name="connsiteY16" fmla="*/ 743578 h 1053240"/>
              <a:gd name="connsiteX17" fmla="*/ 2850374 w 3815016"/>
              <a:gd name="connsiteY17" fmla="*/ 793820 h 1053240"/>
              <a:gd name="connsiteX18" fmla="*/ 2820229 w 3815016"/>
              <a:gd name="connsiteY18" fmla="*/ 803868 h 1053240"/>
              <a:gd name="connsiteX19" fmla="*/ 2759939 w 3815016"/>
              <a:gd name="connsiteY19" fmla="*/ 844061 h 1053240"/>
              <a:gd name="connsiteX20" fmla="*/ 2729794 w 3815016"/>
              <a:gd name="connsiteY20" fmla="*/ 864158 h 1053240"/>
              <a:gd name="connsiteX21" fmla="*/ 2629311 w 3815016"/>
              <a:gd name="connsiteY21" fmla="*/ 854110 h 1053240"/>
              <a:gd name="connsiteX22" fmla="*/ 2599166 w 3815016"/>
              <a:gd name="connsiteY22" fmla="*/ 844061 h 1053240"/>
              <a:gd name="connsiteX23" fmla="*/ 2558972 w 3815016"/>
              <a:gd name="connsiteY23" fmla="*/ 834013 h 1053240"/>
              <a:gd name="connsiteX24" fmla="*/ 2498682 w 3815016"/>
              <a:gd name="connsiteY24" fmla="*/ 813916 h 1053240"/>
              <a:gd name="connsiteX25" fmla="*/ 2347957 w 3815016"/>
              <a:gd name="connsiteY25" fmla="*/ 803868 h 1053240"/>
              <a:gd name="connsiteX26" fmla="*/ 2086700 w 3815016"/>
              <a:gd name="connsiteY26" fmla="*/ 793820 h 1053240"/>
              <a:gd name="connsiteX27" fmla="*/ 2056555 w 3815016"/>
              <a:gd name="connsiteY27" fmla="*/ 823965 h 1053240"/>
              <a:gd name="connsiteX28" fmla="*/ 1925926 w 3815016"/>
              <a:gd name="connsiteY28" fmla="*/ 864158 h 1053240"/>
              <a:gd name="connsiteX29" fmla="*/ 1814747 w 3815016"/>
              <a:gd name="connsiteY29" fmla="*/ 902731 h 1053240"/>
              <a:gd name="connsiteX30" fmla="*/ 1703891 w 3815016"/>
              <a:gd name="connsiteY30" fmla="*/ 949731 h 1053240"/>
              <a:gd name="connsiteX31" fmla="*/ 1566131 w 3815016"/>
              <a:gd name="connsiteY31" fmla="*/ 1009372 h 1053240"/>
              <a:gd name="connsiteX32" fmla="*/ 1416054 w 3815016"/>
              <a:gd name="connsiteY32" fmla="*/ 1039842 h 1053240"/>
              <a:gd name="connsiteX33" fmla="*/ 1271162 w 3815016"/>
              <a:gd name="connsiteY33" fmla="*/ 983765 h 1053240"/>
              <a:gd name="connsiteX34" fmla="*/ 1129514 w 3815016"/>
              <a:gd name="connsiteY34" fmla="*/ 920234 h 1053240"/>
              <a:gd name="connsiteX35" fmla="*/ 1014768 w 3815016"/>
              <a:gd name="connsiteY35" fmla="*/ 871290 h 1053240"/>
              <a:gd name="connsiteX36" fmla="*/ 942160 w 3815016"/>
              <a:gd name="connsiteY36" fmla="*/ 839199 h 1053240"/>
              <a:gd name="connsiteX37" fmla="*/ 832276 w 3815016"/>
              <a:gd name="connsiteY37" fmla="*/ 865130 h 1053240"/>
              <a:gd name="connsiteX38" fmla="*/ 529205 w 3815016"/>
              <a:gd name="connsiteY38" fmla="*/ 823965 h 1053240"/>
              <a:gd name="connsiteX39" fmla="*/ 468915 w 3815016"/>
              <a:gd name="connsiteY39" fmla="*/ 783771 h 1053240"/>
              <a:gd name="connsiteX40" fmla="*/ 398577 w 3815016"/>
              <a:gd name="connsiteY40" fmla="*/ 763675 h 1053240"/>
              <a:gd name="connsiteX41" fmla="*/ 388528 w 3815016"/>
              <a:gd name="connsiteY41" fmla="*/ 733530 h 1053240"/>
              <a:gd name="connsiteX42" fmla="*/ 358383 w 3815016"/>
              <a:gd name="connsiteY42" fmla="*/ 723481 h 1053240"/>
              <a:gd name="connsiteX43" fmla="*/ 328238 w 3815016"/>
              <a:gd name="connsiteY43" fmla="*/ 703385 h 1053240"/>
              <a:gd name="connsiteX44" fmla="*/ 267948 w 3815016"/>
              <a:gd name="connsiteY44" fmla="*/ 683288 h 1053240"/>
              <a:gd name="connsiteX45" fmla="*/ 227755 w 3815016"/>
              <a:gd name="connsiteY45" fmla="*/ 663191 h 1053240"/>
              <a:gd name="connsiteX46" fmla="*/ 6691 w 3815016"/>
              <a:gd name="connsiteY46" fmla="*/ 653143 h 1053240"/>
              <a:gd name="connsiteX47" fmla="*/ 26788 w 3815016"/>
              <a:gd name="connsiteY47" fmla="*/ 653143 h 105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15016" h="1053240">
                <a:moveTo>
                  <a:pt x="3815016" y="0"/>
                </a:moveTo>
                <a:lnTo>
                  <a:pt x="3815016" y="0"/>
                </a:lnTo>
                <a:cubicBezTo>
                  <a:pt x="3798269" y="30145"/>
                  <a:pt x="3776882" y="58146"/>
                  <a:pt x="3764774" y="90435"/>
                </a:cubicBezTo>
                <a:cubicBezTo>
                  <a:pt x="3709352" y="238227"/>
                  <a:pt x="3790129" y="107670"/>
                  <a:pt x="3734629" y="190919"/>
                </a:cubicBezTo>
                <a:cubicBezTo>
                  <a:pt x="3731280" y="200967"/>
                  <a:pt x="3729318" y="211590"/>
                  <a:pt x="3724581" y="221064"/>
                </a:cubicBezTo>
                <a:cubicBezTo>
                  <a:pt x="3715313" y="239600"/>
                  <a:pt x="3691005" y="270243"/>
                  <a:pt x="3674339" y="281354"/>
                </a:cubicBezTo>
                <a:cubicBezTo>
                  <a:pt x="3665526" y="287229"/>
                  <a:pt x="3654242" y="288053"/>
                  <a:pt x="3644194" y="291402"/>
                </a:cubicBezTo>
                <a:cubicBezTo>
                  <a:pt x="3607553" y="401330"/>
                  <a:pt x="3665989" y="234830"/>
                  <a:pt x="3614049" y="351692"/>
                </a:cubicBezTo>
                <a:cubicBezTo>
                  <a:pt x="3590603" y="371142"/>
                  <a:pt x="3540361" y="381307"/>
                  <a:pt x="3503517" y="408103"/>
                </a:cubicBezTo>
                <a:cubicBezTo>
                  <a:pt x="3480071" y="418151"/>
                  <a:pt x="3416431" y="502418"/>
                  <a:pt x="3392985" y="512466"/>
                </a:cubicBezTo>
                <a:cubicBezTo>
                  <a:pt x="3382937" y="519165"/>
                  <a:pt x="3374190" y="528436"/>
                  <a:pt x="3362840" y="532563"/>
                </a:cubicBezTo>
                <a:cubicBezTo>
                  <a:pt x="3286264" y="560409"/>
                  <a:pt x="3240465" y="592974"/>
                  <a:pt x="3169762" y="600830"/>
                </a:cubicBezTo>
                <a:cubicBezTo>
                  <a:pt x="3163063" y="610878"/>
                  <a:pt x="3094909" y="616162"/>
                  <a:pt x="3089508" y="626964"/>
                </a:cubicBezTo>
                <a:cubicBezTo>
                  <a:pt x="3080052" y="645876"/>
                  <a:pt x="3072282" y="650103"/>
                  <a:pt x="3051342" y="663191"/>
                </a:cubicBezTo>
                <a:cubicBezTo>
                  <a:pt x="3033378" y="674419"/>
                  <a:pt x="2991051" y="683288"/>
                  <a:pt x="2991051" y="683288"/>
                </a:cubicBezTo>
                <a:cubicBezTo>
                  <a:pt x="2984352" y="693336"/>
                  <a:pt x="2979494" y="704894"/>
                  <a:pt x="2970955" y="713433"/>
                </a:cubicBezTo>
                <a:cubicBezTo>
                  <a:pt x="2951476" y="732913"/>
                  <a:pt x="2935183" y="735406"/>
                  <a:pt x="2910665" y="743578"/>
                </a:cubicBezTo>
                <a:cubicBezTo>
                  <a:pt x="2888441" y="765802"/>
                  <a:pt x="2878354" y="779830"/>
                  <a:pt x="2850374" y="793820"/>
                </a:cubicBezTo>
                <a:cubicBezTo>
                  <a:pt x="2840900" y="798557"/>
                  <a:pt x="2830277" y="800519"/>
                  <a:pt x="2820229" y="803868"/>
                </a:cubicBezTo>
                <a:lnTo>
                  <a:pt x="2759939" y="844061"/>
                </a:lnTo>
                <a:lnTo>
                  <a:pt x="2729794" y="864158"/>
                </a:lnTo>
                <a:cubicBezTo>
                  <a:pt x="2696300" y="860809"/>
                  <a:pt x="2662581" y="859229"/>
                  <a:pt x="2629311" y="854110"/>
                </a:cubicBezTo>
                <a:cubicBezTo>
                  <a:pt x="2618842" y="852499"/>
                  <a:pt x="2609350" y="846971"/>
                  <a:pt x="2599166" y="844061"/>
                </a:cubicBezTo>
                <a:cubicBezTo>
                  <a:pt x="2585887" y="840267"/>
                  <a:pt x="2572200" y="837981"/>
                  <a:pt x="2558972" y="834013"/>
                </a:cubicBezTo>
                <a:cubicBezTo>
                  <a:pt x="2538682" y="827926"/>
                  <a:pt x="2519653" y="816912"/>
                  <a:pt x="2498682" y="813916"/>
                </a:cubicBezTo>
                <a:cubicBezTo>
                  <a:pt x="2448835" y="806795"/>
                  <a:pt x="2398199" y="807217"/>
                  <a:pt x="2347957" y="803868"/>
                </a:cubicBezTo>
                <a:cubicBezTo>
                  <a:pt x="2238343" y="779509"/>
                  <a:pt x="2220926" y="766974"/>
                  <a:pt x="2086700" y="793820"/>
                </a:cubicBezTo>
                <a:cubicBezTo>
                  <a:pt x="2072765" y="796607"/>
                  <a:pt x="2068977" y="817064"/>
                  <a:pt x="2056555" y="823965"/>
                </a:cubicBezTo>
                <a:cubicBezTo>
                  <a:pt x="2041837" y="832142"/>
                  <a:pt x="1937547" y="860838"/>
                  <a:pt x="1925926" y="864158"/>
                </a:cubicBezTo>
                <a:cubicBezTo>
                  <a:pt x="1858937" y="875881"/>
                  <a:pt x="1870013" y="892683"/>
                  <a:pt x="1814747" y="902731"/>
                </a:cubicBezTo>
                <a:cubicBezTo>
                  <a:pt x="1801349" y="912779"/>
                  <a:pt x="1725663" y="939683"/>
                  <a:pt x="1703891" y="949731"/>
                </a:cubicBezTo>
                <a:cubicBezTo>
                  <a:pt x="1687144" y="958105"/>
                  <a:pt x="1597951" y="1007697"/>
                  <a:pt x="1566131" y="1009372"/>
                </a:cubicBezTo>
                <a:cubicBezTo>
                  <a:pt x="1539336" y="1009372"/>
                  <a:pt x="1459597" y="1053240"/>
                  <a:pt x="1416054" y="1039842"/>
                </a:cubicBezTo>
                <a:cubicBezTo>
                  <a:pt x="1387584" y="1028119"/>
                  <a:pt x="1314705" y="1007211"/>
                  <a:pt x="1271162" y="983765"/>
                </a:cubicBezTo>
                <a:cubicBezTo>
                  <a:pt x="1244367" y="963668"/>
                  <a:pt x="1165223" y="927041"/>
                  <a:pt x="1129514" y="920234"/>
                </a:cubicBezTo>
                <a:lnTo>
                  <a:pt x="1014768" y="871290"/>
                </a:lnTo>
                <a:cubicBezTo>
                  <a:pt x="978225" y="877060"/>
                  <a:pt x="978335" y="831447"/>
                  <a:pt x="942160" y="839199"/>
                </a:cubicBezTo>
                <a:cubicBezTo>
                  <a:pt x="908936" y="849409"/>
                  <a:pt x="897590" y="863455"/>
                  <a:pt x="832276" y="865130"/>
                </a:cubicBezTo>
                <a:cubicBezTo>
                  <a:pt x="728443" y="858431"/>
                  <a:pt x="632851" y="833110"/>
                  <a:pt x="529205" y="823965"/>
                </a:cubicBezTo>
                <a:cubicBezTo>
                  <a:pt x="477486" y="819402"/>
                  <a:pt x="517407" y="808017"/>
                  <a:pt x="468915" y="783771"/>
                </a:cubicBezTo>
                <a:cubicBezTo>
                  <a:pt x="447105" y="772866"/>
                  <a:pt x="422023" y="770374"/>
                  <a:pt x="398577" y="763675"/>
                </a:cubicBezTo>
                <a:cubicBezTo>
                  <a:pt x="395227" y="753627"/>
                  <a:pt x="396018" y="741020"/>
                  <a:pt x="388528" y="733530"/>
                </a:cubicBezTo>
                <a:cubicBezTo>
                  <a:pt x="381038" y="726040"/>
                  <a:pt x="367857" y="728218"/>
                  <a:pt x="358383" y="723481"/>
                </a:cubicBezTo>
                <a:cubicBezTo>
                  <a:pt x="347581" y="718080"/>
                  <a:pt x="339274" y="708290"/>
                  <a:pt x="328238" y="703385"/>
                </a:cubicBezTo>
                <a:cubicBezTo>
                  <a:pt x="308880" y="694782"/>
                  <a:pt x="286895" y="692762"/>
                  <a:pt x="267948" y="683288"/>
                </a:cubicBezTo>
                <a:cubicBezTo>
                  <a:pt x="254550" y="676589"/>
                  <a:pt x="242635" y="664908"/>
                  <a:pt x="227755" y="663191"/>
                </a:cubicBezTo>
                <a:cubicBezTo>
                  <a:pt x="154477" y="654736"/>
                  <a:pt x="80363" y="656826"/>
                  <a:pt x="6691" y="653143"/>
                </a:cubicBezTo>
                <a:cubicBezTo>
                  <a:pt x="0" y="652808"/>
                  <a:pt x="20089" y="653143"/>
                  <a:pt x="26788" y="653143"/>
                </a:cubicBezTo>
              </a:path>
            </a:pathLst>
          </a:custGeom>
          <a:noFill/>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607811" y="1783437"/>
            <a:ext cx="3588023" cy="1539638"/>
          </a:xfrm>
          <a:custGeom>
            <a:avLst/>
            <a:gdLst>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095270 w 3526971"/>
              <a:gd name="connsiteY35" fmla="*/ 180870 h 1225898"/>
              <a:gd name="connsiteX36" fmla="*/ 994787 w 3526971"/>
              <a:gd name="connsiteY36" fmla="*/ 150725 h 1225898"/>
              <a:gd name="connsiteX37" fmla="*/ 924448 w 3526971"/>
              <a:gd name="connsiteY37" fmla="*/ 140676 h 1225898"/>
              <a:gd name="connsiteX38" fmla="*/ 894303 w 3526971"/>
              <a:gd name="connsiteY38" fmla="*/ 120580 h 1225898"/>
              <a:gd name="connsiteX39" fmla="*/ 924448 w 3526971"/>
              <a:gd name="connsiteY39" fmla="*/ 130628 h 1225898"/>
              <a:gd name="connsiteX40" fmla="*/ 1075173 w 3526971"/>
              <a:gd name="connsiteY40" fmla="*/ 120580 h 1225898"/>
              <a:gd name="connsiteX41" fmla="*/ 1085222 w 3526971"/>
              <a:gd name="connsiteY41" fmla="*/ 90435 h 1225898"/>
              <a:gd name="connsiteX42" fmla="*/ 1055077 w 3526971"/>
              <a:gd name="connsiteY42" fmla="*/ 0 h 1225898"/>
              <a:gd name="connsiteX43" fmla="*/ 964642 w 3526971"/>
              <a:gd name="connsiteY43" fmla="*/ 10048 h 1225898"/>
              <a:gd name="connsiteX44" fmla="*/ 934496 w 3526971"/>
              <a:gd name="connsiteY44" fmla="*/ 20096 h 1225898"/>
              <a:gd name="connsiteX45" fmla="*/ 703384 w 3526971"/>
              <a:gd name="connsiteY45" fmla="*/ 40193 h 1225898"/>
              <a:gd name="connsiteX46" fmla="*/ 643094 w 3526971"/>
              <a:gd name="connsiteY46" fmla="*/ 70338 h 1225898"/>
              <a:gd name="connsiteX47" fmla="*/ 612949 w 3526971"/>
              <a:gd name="connsiteY47" fmla="*/ 80386 h 1225898"/>
              <a:gd name="connsiteX48" fmla="*/ 462224 w 3526971"/>
              <a:gd name="connsiteY48" fmla="*/ 110531 h 1225898"/>
              <a:gd name="connsiteX49" fmla="*/ 432079 w 3526971"/>
              <a:gd name="connsiteY49" fmla="*/ 130628 h 1225898"/>
              <a:gd name="connsiteX50" fmla="*/ 401934 w 3526971"/>
              <a:gd name="connsiteY50" fmla="*/ 140676 h 1225898"/>
              <a:gd name="connsiteX51" fmla="*/ 371789 w 3526971"/>
              <a:gd name="connsiteY51" fmla="*/ 160773 h 1225898"/>
              <a:gd name="connsiteX52" fmla="*/ 351692 w 3526971"/>
              <a:gd name="connsiteY52" fmla="*/ 190918 h 1225898"/>
              <a:gd name="connsiteX53" fmla="*/ 291402 w 3526971"/>
              <a:gd name="connsiteY53" fmla="*/ 200967 h 1225898"/>
              <a:gd name="connsiteX54" fmla="*/ 261257 w 3526971"/>
              <a:gd name="connsiteY54" fmla="*/ 211015 h 1225898"/>
              <a:gd name="connsiteX55" fmla="*/ 200967 w 3526971"/>
              <a:gd name="connsiteY55" fmla="*/ 241160 h 1225898"/>
              <a:gd name="connsiteX56" fmla="*/ 140677 w 3526971"/>
              <a:gd name="connsiteY56" fmla="*/ 271305 h 1225898"/>
              <a:gd name="connsiteX57" fmla="*/ 110532 w 3526971"/>
              <a:gd name="connsiteY57" fmla="*/ 291402 h 1225898"/>
              <a:gd name="connsiteX58" fmla="*/ 80387 w 3526971"/>
              <a:gd name="connsiteY58" fmla="*/ 301450 h 1225898"/>
              <a:gd name="connsiteX59" fmla="*/ 50242 w 3526971"/>
              <a:gd name="connsiteY59" fmla="*/ 331595 h 1225898"/>
              <a:gd name="connsiteX60" fmla="*/ 20096 w 3526971"/>
              <a:gd name="connsiteY60" fmla="*/ 351692 h 1225898"/>
              <a:gd name="connsiteX61" fmla="*/ 30145 w 3526971"/>
              <a:gd name="connsiteY61" fmla="*/ 643094 h 1225898"/>
              <a:gd name="connsiteX62" fmla="*/ 60290 w 3526971"/>
              <a:gd name="connsiteY62" fmla="*/ 753626 h 1225898"/>
              <a:gd name="connsiteX63" fmla="*/ 50242 w 3526971"/>
              <a:gd name="connsiteY63" fmla="*/ 964641 h 1225898"/>
              <a:gd name="connsiteX64" fmla="*/ 70338 w 3526971"/>
              <a:gd name="connsiteY64" fmla="*/ 1095270 h 1225898"/>
              <a:gd name="connsiteX65" fmla="*/ 50242 w 3526971"/>
              <a:gd name="connsiteY65" fmla="*/ 1135463 h 1225898"/>
              <a:gd name="connsiteX66" fmla="*/ 20096 w 3526971"/>
              <a:gd name="connsiteY66" fmla="*/ 1155560 h 1225898"/>
              <a:gd name="connsiteX67" fmla="*/ 10048 w 3526971"/>
              <a:gd name="connsiteY67" fmla="*/ 1185705 h 1225898"/>
              <a:gd name="connsiteX68" fmla="*/ 0 w 3526971"/>
              <a:gd name="connsiteY68" fmla="*/ 1225898 h 1225898"/>
              <a:gd name="connsiteX69" fmla="*/ 0 w 3526971"/>
              <a:gd name="connsiteY69"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351943 w 3526971"/>
              <a:gd name="connsiteY35" fmla="*/ 108681 h 1225898"/>
              <a:gd name="connsiteX36" fmla="*/ 994787 w 3526971"/>
              <a:gd name="connsiteY36" fmla="*/ 150725 h 1225898"/>
              <a:gd name="connsiteX37" fmla="*/ 924448 w 3526971"/>
              <a:gd name="connsiteY37" fmla="*/ 140676 h 1225898"/>
              <a:gd name="connsiteX38" fmla="*/ 894303 w 3526971"/>
              <a:gd name="connsiteY38" fmla="*/ 120580 h 1225898"/>
              <a:gd name="connsiteX39" fmla="*/ 924448 w 3526971"/>
              <a:gd name="connsiteY39" fmla="*/ 130628 h 1225898"/>
              <a:gd name="connsiteX40" fmla="*/ 1075173 w 3526971"/>
              <a:gd name="connsiteY40" fmla="*/ 120580 h 1225898"/>
              <a:gd name="connsiteX41" fmla="*/ 1085222 w 3526971"/>
              <a:gd name="connsiteY41" fmla="*/ 90435 h 1225898"/>
              <a:gd name="connsiteX42" fmla="*/ 1055077 w 3526971"/>
              <a:gd name="connsiteY42" fmla="*/ 0 h 1225898"/>
              <a:gd name="connsiteX43" fmla="*/ 964642 w 3526971"/>
              <a:gd name="connsiteY43" fmla="*/ 10048 h 1225898"/>
              <a:gd name="connsiteX44" fmla="*/ 934496 w 3526971"/>
              <a:gd name="connsiteY44" fmla="*/ 20096 h 1225898"/>
              <a:gd name="connsiteX45" fmla="*/ 703384 w 3526971"/>
              <a:gd name="connsiteY45" fmla="*/ 40193 h 1225898"/>
              <a:gd name="connsiteX46" fmla="*/ 643094 w 3526971"/>
              <a:gd name="connsiteY46" fmla="*/ 70338 h 1225898"/>
              <a:gd name="connsiteX47" fmla="*/ 612949 w 3526971"/>
              <a:gd name="connsiteY47" fmla="*/ 80386 h 1225898"/>
              <a:gd name="connsiteX48" fmla="*/ 462224 w 3526971"/>
              <a:gd name="connsiteY48" fmla="*/ 110531 h 1225898"/>
              <a:gd name="connsiteX49" fmla="*/ 432079 w 3526971"/>
              <a:gd name="connsiteY49" fmla="*/ 130628 h 1225898"/>
              <a:gd name="connsiteX50" fmla="*/ 401934 w 3526971"/>
              <a:gd name="connsiteY50" fmla="*/ 140676 h 1225898"/>
              <a:gd name="connsiteX51" fmla="*/ 371789 w 3526971"/>
              <a:gd name="connsiteY51" fmla="*/ 160773 h 1225898"/>
              <a:gd name="connsiteX52" fmla="*/ 351692 w 3526971"/>
              <a:gd name="connsiteY52" fmla="*/ 190918 h 1225898"/>
              <a:gd name="connsiteX53" fmla="*/ 291402 w 3526971"/>
              <a:gd name="connsiteY53" fmla="*/ 200967 h 1225898"/>
              <a:gd name="connsiteX54" fmla="*/ 261257 w 3526971"/>
              <a:gd name="connsiteY54" fmla="*/ 211015 h 1225898"/>
              <a:gd name="connsiteX55" fmla="*/ 200967 w 3526971"/>
              <a:gd name="connsiteY55" fmla="*/ 241160 h 1225898"/>
              <a:gd name="connsiteX56" fmla="*/ 140677 w 3526971"/>
              <a:gd name="connsiteY56" fmla="*/ 271305 h 1225898"/>
              <a:gd name="connsiteX57" fmla="*/ 110532 w 3526971"/>
              <a:gd name="connsiteY57" fmla="*/ 291402 h 1225898"/>
              <a:gd name="connsiteX58" fmla="*/ 80387 w 3526971"/>
              <a:gd name="connsiteY58" fmla="*/ 301450 h 1225898"/>
              <a:gd name="connsiteX59" fmla="*/ 50242 w 3526971"/>
              <a:gd name="connsiteY59" fmla="*/ 331595 h 1225898"/>
              <a:gd name="connsiteX60" fmla="*/ 20096 w 3526971"/>
              <a:gd name="connsiteY60" fmla="*/ 351692 h 1225898"/>
              <a:gd name="connsiteX61" fmla="*/ 30145 w 3526971"/>
              <a:gd name="connsiteY61" fmla="*/ 643094 h 1225898"/>
              <a:gd name="connsiteX62" fmla="*/ 60290 w 3526971"/>
              <a:gd name="connsiteY62" fmla="*/ 753626 h 1225898"/>
              <a:gd name="connsiteX63" fmla="*/ 50242 w 3526971"/>
              <a:gd name="connsiteY63" fmla="*/ 964641 h 1225898"/>
              <a:gd name="connsiteX64" fmla="*/ 70338 w 3526971"/>
              <a:gd name="connsiteY64" fmla="*/ 1095270 h 1225898"/>
              <a:gd name="connsiteX65" fmla="*/ 50242 w 3526971"/>
              <a:gd name="connsiteY65" fmla="*/ 1135463 h 1225898"/>
              <a:gd name="connsiteX66" fmla="*/ 20096 w 3526971"/>
              <a:gd name="connsiteY66" fmla="*/ 1155560 h 1225898"/>
              <a:gd name="connsiteX67" fmla="*/ 10048 w 3526971"/>
              <a:gd name="connsiteY67" fmla="*/ 1185705 h 1225898"/>
              <a:gd name="connsiteX68" fmla="*/ 0 w 3526971"/>
              <a:gd name="connsiteY68" fmla="*/ 1225898 h 1225898"/>
              <a:gd name="connsiteX69" fmla="*/ 0 w 3526971"/>
              <a:gd name="connsiteY69"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994787 w 3526971"/>
              <a:gd name="connsiteY36" fmla="*/ 150725 h 1225898"/>
              <a:gd name="connsiteX37" fmla="*/ 924448 w 3526971"/>
              <a:gd name="connsiteY37" fmla="*/ 140676 h 1225898"/>
              <a:gd name="connsiteX38" fmla="*/ 894303 w 3526971"/>
              <a:gd name="connsiteY38" fmla="*/ 120580 h 1225898"/>
              <a:gd name="connsiteX39" fmla="*/ 924448 w 3526971"/>
              <a:gd name="connsiteY39" fmla="*/ 130628 h 1225898"/>
              <a:gd name="connsiteX40" fmla="*/ 1075173 w 3526971"/>
              <a:gd name="connsiteY40" fmla="*/ 120580 h 1225898"/>
              <a:gd name="connsiteX41" fmla="*/ 1085222 w 3526971"/>
              <a:gd name="connsiteY41" fmla="*/ 90435 h 1225898"/>
              <a:gd name="connsiteX42" fmla="*/ 1055077 w 3526971"/>
              <a:gd name="connsiteY42" fmla="*/ 0 h 1225898"/>
              <a:gd name="connsiteX43" fmla="*/ 964642 w 3526971"/>
              <a:gd name="connsiteY43" fmla="*/ 10048 h 1225898"/>
              <a:gd name="connsiteX44" fmla="*/ 934496 w 3526971"/>
              <a:gd name="connsiteY44" fmla="*/ 20096 h 1225898"/>
              <a:gd name="connsiteX45" fmla="*/ 703384 w 3526971"/>
              <a:gd name="connsiteY45" fmla="*/ 40193 h 1225898"/>
              <a:gd name="connsiteX46" fmla="*/ 643094 w 3526971"/>
              <a:gd name="connsiteY46" fmla="*/ 70338 h 1225898"/>
              <a:gd name="connsiteX47" fmla="*/ 612949 w 3526971"/>
              <a:gd name="connsiteY47" fmla="*/ 80386 h 1225898"/>
              <a:gd name="connsiteX48" fmla="*/ 462224 w 3526971"/>
              <a:gd name="connsiteY48" fmla="*/ 110531 h 1225898"/>
              <a:gd name="connsiteX49" fmla="*/ 432079 w 3526971"/>
              <a:gd name="connsiteY49" fmla="*/ 130628 h 1225898"/>
              <a:gd name="connsiteX50" fmla="*/ 401934 w 3526971"/>
              <a:gd name="connsiteY50" fmla="*/ 140676 h 1225898"/>
              <a:gd name="connsiteX51" fmla="*/ 371789 w 3526971"/>
              <a:gd name="connsiteY51" fmla="*/ 160773 h 1225898"/>
              <a:gd name="connsiteX52" fmla="*/ 351692 w 3526971"/>
              <a:gd name="connsiteY52" fmla="*/ 190918 h 1225898"/>
              <a:gd name="connsiteX53" fmla="*/ 291402 w 3526971"/>
              <a:gd name="connsiteY53" fmla="*/ 200967 h 1225898"/>
              <a:gd name="connsiteX54" fmla="*/ 261257 w 3526971"/>
              <a:gd name="connsiteY54" fmla="*/ 211015 h 1225898"/>
              <a:gd name="connsiteX55" fmla="*/ 200967 w 3526971"/>
              <a:gd name="connsiteY55" fmla="*/ 241160 h 1225898"/>
              <a:gd name="connsiteX56" fmla="*/ 140677 w 3526971"/>
              <a:gd name="connsiteY56" fmla="*/ 271305 h 1225898"/>
              <a:gd name="connsiteX57" fmla="*/ 110532 w 3526971"/>
              <a:gd name="connsiteY57" fmla="*/ 291402 h 1225898"/>
              <a:gd name="connsiteX58" fmla="*/ 80387 w 3526971"/>
              <a:gd name="connsiteY58" fmla="*/ 301450 h 1225898"/>
              <a:gd name="connsiteX59" fmla="*/ 50242 w 3526971"/>
              <a:gd name="connsiteY59" fmla="*/ 331595 h 1225898"/>
              <a:gd name="connsiteX60" fmla="*/ 20096 w 3526971"/>
              <a:gd name="connsiteY60" fmla="*/ 351692 h 1225898"/>
              <a:gd name="connsiteX61" fmla="*/ 30145 w 3526971"/>
              <a:gd name="connsiteY61" fmla="*/ 643094 h 1225898"/>
              <a:gd name="connsiteX62" fmla="*/ 60290 w 3526971"/>
              <a:gd name="connsiteY62" fmla="*/ 753626 h 1225898"/>
              <a:gd name="connsiteX63" fmla="*/ 50242 w 3526971"/>
              <a:gd name="connsiteY63" fmla="*/ 964641 h 1225898"/>
              <a:gd name="connsiteX64" fmla="*/ 70338 w 3526971"/>
              <a:gd name="connsiteY64" fmla="*/ 1095270 h 1225898"/>
              <a:gd name="connsiteX65" fmla="*/ 50242 w 3526971"/>
              <a:gd name="connsiteY65" fmla="*/ 1135463 h 1225898"/>
              <a:gd name="connsiteX66" fmla="*/ 20096 w 3526971"/>
              <a:gd name="connsiteY66" fmla="*/ 1155560 h 1225898"/>
              <a:gd name="connsiteX67" fmla="*/ 10048 w 3526971"/>
              <a:gd name="connsiteY67" fmla="*/ 1185705 h 1225898"/>
              <a:gd name="connsiteX68" fmla="*/ 0 w 3526971"/>
              <a:gd name="connsiteY68" fmla="*/ 1225898 h 1225898"/>
              <a:gd name="connsiteX69" fmla="*/ 0 w 3526971"/>
              <a:gd name="connsiteY69"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924448 w 3526971"/>
              <a:gd name="connsiteY37" fmla="*/ 140676 h 1225898"/>
              <a:gd name="connsiteX38" fmla="*/ 894303 w 3526971"/>
              <a:gd name="connsiteY38" fmla="*/ 120580 h 1225898"/>
              <a:gd name="connsiteX39" fmla="*/ 924448 w 3526971"/>
              <a:gd name="connsiteY39" fmla="*/ 130628 h 1225898"/>
              <a:gd name="connsiteX40" fmla="*/ 1075173 w 3526971"/>
              <a:gd name="connsiteY40" fmla="*/ 120580 h 1225898"/>
              <a:gd name="connsiteX41" fmla="*/ 1085222 w 3526971"/>
              <a:gd name="connsiteY41" fmla="*/ 90435 h 1225898"/>
              <a:gd name="connsiteX42" fmla="*/ 1055077 w 3526971"/>
              <a:gd name="connsiteY42" fmla="*/ 0 h 1225898"/>
              <a:gd name="connsiteX43" fmla="*/ 964642 w 3526971"/>
              <a:gd name="connsiteY43" fmla="*/ 10048 h 1225898"/>
              <a:gd name="connsiteX44" fmla="*/ 934496 w 3526971"/>
              <a:gd name="connsiteY44" fmla="*/ 20096 h 1225898"/>
              <a:gd name="connsiteX45" fmla="*/ 703384 w 3526971"/>
              <a:gd name="connsiteY45" fmla="*/ 40193 h 1225898"/>
              <a:gd name="connsiteX46" fmla="*/ 643094 w 3526971"/>
              <a:gd name="connsiteY46" fmla="*/ 70338 h 1225898"/>
              <a:gd name="connsiteX47" fmla="*/ 612949 w 3526971"/>
              <a:gd name="connsiteY47" fmla="*/ 80386 h 1225898"/>
              <a:gd name="connsiteX48" fmla="*/ 462224 w 3526971"/>
              <a:gd name="connsiteY48" fmla="*/ 110531 h 1225898"/>
              <a:gd name="connsiteX49" fmla="*/ 432079 w 3526971"/>
              <a:gd name="connsiteY49" fmla="*/ 130628 h 1225898"/>
              <a:gd name="connsiteX50" fmla="*/ 401934 w 3526971"/>
              <a:gd name="connsiteY50" fmla="*/ 140676 h 1225898"/>
              <a:gd name="connsiteX51" fmla="*/ 371789 w 3526971"/>
              <a:gd name="connsiteY51" fmla="*/ 160773 h 1225898"/>
              <a:gd name="connsiteX52" fmla="*/ 351692 w 3526971"/>
              <a:gd name="connsiteY52" fmla="*/ 190918 h 1225898"/>
              <a:gd name="connsiteX53" fmla="*/ 291402 w 3526971"/>
              <a:gd name="connsiteY53" fmla="*/ 200967 h 1225898"/>
              <a:gd name="connsiteX54" fmla="*/ 261257 w 3526971"/>
              <a:gd name="connsiteY54" fmla="*/ 211015 h 1225898"/>
              <a:gd name="connsiteX55" fmla="*/ 200967 w 3526971"/>
              <a:gd name="connsiteY55" fmla="*/ 241160 h 1225898"/>
              <a:gd name="connsiteX56" fmla="*/ 140677 w 3526971"/>
              <a:gd name="connsiteY56" fmla="*/ 271305 h 1225898"/>
              <a:gd name="connsiteX57" fmla="*/ 110532 w 3526971"/>
              <a:gd name="connsiteY57" fmla="*/ 291402 h 1225898"/>
              <a:gd name="connsiteX58" fmla="*/ 80387 w 3526971"/>
              <a:gd name="connsiteY58" fmla="*/ 301450 h 1225898"/>
              <a:gd name="connsiteX59" fmla="*/ 50242 w 3526971"/>
              <a:gd name="connsiteY59" fmla="*/ 331595 h 1225898"/>
              <a:gd name="connsiteX60" fmla="*/ 20096 w 3526971"/>
              <a:gd name="connsiteY60" fmla="*/ 351692 h 1225898"/>
              <a:gd name="connsiteX61" fmla="*/ 30145 w 3526971"/>
              <a:gd name="connsiteY61" fmla="*/ 643094 h 1225898"/>
              <a:gd name="connsiteX62" fmla="*/ 60290 w 3526971"/>
              <a:gd name="connsiteY62" fmla="*/ 753626 h 1225898"/>
              <a:gd name="connsiteX63" fmla="*/ 50242 w 3526971"/>
              <a:gd name="connsiteY63" fmla="*/ 964641 h 1225898"/>
              <a:gd name="connsiteX64" fmla="*/ 70338 w 3526971"/>
              <a:gd name="connsiteY64" fmla="*/ 1095270 h 1225898"/>
              <a:gd name="connsiteX65" fmla="*/ 50242 w 3526971"/>
              <a:gd name="connsiteY65" fmla="*/ 1135463 h 1225898"/>
              <a:gd name="connsiteX66" fmla="*/ 20096 w 3526971"/>
              <a:gd name="connsiteY66" fmla="*/ 1155560 h 1225898"/>
              <a:gd name="connsiteX67" fmla="*/ 10048 w 3526971"/>
              <a:gd name="connsiteY67" fmla="*/ 1185705 h 1225898"/>
              <a:gd name="connsiteX68" fmla="*/ 0 w 3526971"/>
              <a:gd name="connsiteY68" fmla="*/ 1225898 h 1225898"/>
              <a:gd name="connsiteX69" fmla="*/ 0 w 3526971"/>
              <a:gd name="connsiteY69"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924448 w 3526971"/>
              <a:gd name="connsiteY37" fmla="*/ 140676 h 1225898"/>
              <a:gd name="connsiteX38" fmla="*/ 894303 w 3526971"/>
              <a:gd name="connsiteY38" fmla="*/ 120580 h 1225898"/>
              <a:gd name="connsiteX39" fmla="*/ 1008669 w 3526971"/>
              <a:gd name="connsiteY39" fmla="*/ 150681 h 1225898"/>
              <a:gd name="connsiteX40" fmla="*/ 1075173 w 3526971"/>
              <a:gd name="connsiteY40" fmla="*/ 120580 h 1225898"/>
              <a:gd name="connsiteX41" fmla="*/ 1085222 w 3526971"/>
              <a:gd name="connsiteY41" fmla="*/ 90435 h 1225898"/>
              <a:gd name="connsiteX42" fmla="*/ 1055077 w 3526971"/>
              <a:gd name="connsiteY42" fmla="*/ 0 h 1225898"/>
              <a:gd name="connsiteX43" fmla="*/ 964642 w 3526971"/>
              <a:gd name="connsiteY43" fmla="*/ 10048 h 1225898"/>
              <a:gd name="connsiteX44" fmla="*/ 934496 w 3526971"/>
              <a:gd name="connsiteY44" fmla="*/ 20096 h 1225898"/>
              <a:gd name="connsiteX45" fmla="*/ 703384 w 3526971"/>
              <a:gd name="connsiteY45" fmla="*/ 40193 h 1225898"/>
              <a:gd name="connsiteX46" fmla="*/ 643094 w 3526971"/>
              <a:gd name="connsiteY46" fmla="*/ 70338 h 1225898"/>
              <a:gd name="connsiteX47" fmla="*/ 612949 w 3526971"/>
              <a:gd name="connsiteY47" fmla="*/ 80386 h 1225898"/>
              <a:gd name="connsiteX48" fmla="*/ 462224 w 3526971"/>
              <a:gd name="connsiteY48" fmla="*/ 110531 h 1225898"/>
              <a:gd name="connsiteX49" fmla="*/ 432079 w 3526971"/>
              <a:gd name="connsiteY49" fmla="*/ 130628 h 1225898"/>
              <a:gd name="connsiteX50" fmla="*/ 401934 w 3526971"/>
              <a:gd name="connsiteY50" fmla="*/ 140676 h 1225898"/>
              <a:gd name="connsiteX51" fmla="*/ 371789 w 3526971"/>
              <a:gd name="connsiteY51" fmla="*/ 160773 h 1225898"/>
              <a:gd name="connsiteX52" fmla="*/ 351692 w 3526971"/>
              <a:gd name="connsiteY52" fmla="*/ 190918 h 1225898"/>
              <a:gd name="connsiteX53" fmla="*/ 291402 w 3526971"/>
              <a:gd name="connsiteY53" fmla="*/ 200967 h 1225898"/>
              <a:gd name="connsiteX54" fmla="*/ 261257 w 3526971"/>
              <a:gd name="connsiteY54" fmla="*/ 211015 h 1225898"/>
              <a:gd name="connsiteX55" fmla="*/ 200967 w 3526971"/>
              <a:gd name="connsiteY55" fmla="*/ 241160 h 1225898"/>
              <a:gd name="connsiteX56" fmla="*/ 140677 w 3526971"/>
              <a:gd name="connsiteY56" fmla="*/ 271305 h 1225898"/>
              <a:gd name="connsiteX57" fmla="*/ 110532 w 3526971"/>
              <a:gd name="connsiteY57" fmla="*/ 291402 h 1225898"/>
              <a:gd name="connsiteX58" fmla="*/ 80387 w 3526971"/>
              <a:gd name="connsiteY58" fmla="*/ 301450 h 1225898"/>
              <a:gd name="connsiteX59" fmla="*/ 50242 w 3526971"/>
              <a:gd name="connsiteY59" fmla="*/ 331595 h 1225898"/>
              <a:gd name="connsiteX60" fmla="*/ 20096 w 3526971"/>
              <a:gd name="connsiteY60" fmla="*/ 351692 h 1225898"/>
              <a:gd name="connsiteX61" fmla="*/ 30145 w 3526971"/>
              <a:gd name="connsiteY61" fmla="*/ 643094 h 1225898"/>
              <a:gd name="connsiteX62" fmla="*/ 60290 w 3526971"/>
              <a:gd name="connsiteY62" fmla="*/ 753626 h 1225898"/>
              <a:gd name="connsiteX63" fmla="*/ 50242 w 3526971"/>
              <a:gd name="connsiteY63" fmla="*/ 964641 h 1225898"/>
              <a:gd name="connsiteX64" fmla="*/ 70338 w 3526971"/>
              <a:gd name="connsiteY64" fmla="*/ 1095270 h 1225898"/>
              <a:gd name="connsiteX65" fmla="*/ 50242 w 3526971"/>
              <a:gd name="connsiteY65" fmla="*/ 1135463 h 1225898"/>
              <a:gd name="connsiteX66" fmla="*/ 20096 w 3526971"/>
              <a:gd name="connsiteY66" fmla="*/ 1155560 h 1225898"/>
              <a:gd name="connsiteX67" fmla="*/ 10048 w 3526971"/>
              <a:gd name="connsiteY67" fmla="*/ 1185705 h 1225898"/>
              <a:gd name="connsiteX68" fmla="*/ 0 w 3526971"/>
              <a:gd name="connsiteY68" fmla="*/ 1225898 h 1225898"/>
              <a:gd name="connsiteX69" fmla="*/ 0 w 3526971"/>
              <a:gd name="connsiteY69"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924448 w 3526971"/>
              <a:gd name="connsiteY37" fmla="*/ 140676 h 1225898"/>
              <a:gd name="connsiteX38" fmla="*/ 1010608 w 3526971"/>
              <a:gd name="connsiteY38" fmla="*/ 140632 h 1225898"/>
              <a:gd name="connsiteX39" fmla="*/ 1008669 w 3526971"/>
              <a:gd name="connsiteY39" fmla="*/ 150681 h 1225898"/>
              <a:gd name="connsiteX40" fmla="*/ 1075173 w 3526971"/>
              <a:gd name="connsiteY40" fmla="*/ 120580 h 1225898"/>
              <a:gd name="connsiteX41" fmla="*/ 1085222 w 3526971"/>
              <a:gd name="connsiteY41" fmla="*/ 90435 h 1225898"/>
              <a:gd name="connsiteX42" fmla="*/ 1055077 w 3526971"/>
              <a:gd name="connsiteY42" fmla="*/ 0 h 1225898"/>
              <a:gd name="connsiteX43" fmla="*/ 964642 w 3526971"/>
              <a:gd name="connsiteY43" fmla="*/ 10048 h 1225898"/>
              <a:gd name="connsiteX44" fmla="*/ 934496 w 3526971"/>
              <a:gd name="connsiteY44" fmla="*/ 20096 h 1225898"/>
              <a:gd name="connsiteX45" fmla="*/ 703384 w 3526971"/>
              <a:gd name="connsiteY45" fmla="*/ 40193 h 1225898"/>
              <a:gd name="connsiteX46" fmla="*/ 643094 w 3526971"/>
              <a:gd name="connsiteY46" fmla="*/ 70338 h 1225898"/>
              <a:gd name="connsiteX47" fmla="*/ 612949 w 3526971"/>
              <a:gd name="connsiteY47" fmla="*/ 80386 h 1225898"/>
              <a:gd name="connsiteX48" fmla="*/ 462224 w 3526971"/>
              <a:gd name="connsiteY48" fmla="*/ 110531 h 1225898"/>
              <a:gd name="connsiteX49" fmla="*/ 432079 w 3526971"/>
              <a:gd name="connsiteY49" fmla="*/ 130628 h 1225898"/>
              <a:gd name="connsiteX50" fmla="*/ 401934 w 3526971"/>
              <a:gd name="connsiteY50" fmla="*/ 140676 h 1225898"/>
              <a:gd name="connsiteX51" fmla="*/ 371789 w 3526971"/>
              <a:gd name="connsiteY51" fmla="*/ 160773 h 1225898"/>
              <a:gd name="connsiteX52" fmla="*/ 351692 w 3526971"/>
              <a:gd name="connsiteY52" fmla="*/ 190918 h 1225898"/>
              <a:gd name="connsiteX53" fmla="*/ 291402 w 3526971"/>
              <a:gd name="connsiteY53" fmla="*/ 200967 h 1225898"/>
              <a:gd name="connsiteX54" fmla="*/ 261257 w 3526971"/>
              <a:gd name="connsiteY54" fmla="*/ 211015 h 1225898"/>
              <a:gd name="connsiteX55" fmla="*/ 200967 w 3526971"/>
              <a:gd name="connsiteY55" fmla="*/ 241160 h 1225898"/>
              <a:gd name="connsiteX56" fmla="*/ 140677 w 3526971"/>
              <a:gd name="connsiteY56" fmla="*/ 271305 h 1225898"/>
              <a:gd name="connsiteX57" fmla="*/ 110532 w 3526971"/>
              <a:gd name="connsiteY57" fmla="*/ 291402 h 1225898"/>
              <a:gd name="connsiteX58" fmla="*/ 80387 w 3526971"/>
              <a:gd name="connsiteY58" fmla="*/ 301450 h 1225898"/>
              <a:gd name="connsiteX59" fmla="*/ 50242 w 3526971"/>
              <a:gd name="connsiteY59" fmla="*/ 331595 h 1225898"/>
              <a:gd name="connsiteX60" fmla="*/ 20096 w 3526971"/>
              <a:gd name="connsiteY60" fmla="*/ 351692 h 1225898"/>
              <a:gd name="connsiteX61" fmla="*/ 30145 w 3526971"/>
              <a:gd name="connsiteY61" fmla="*/ 643094 h 1225898"/>
              <a:gd name="connsiteX62" fmla="*/ 60290 w 3526971"/>
              <a:gd name="connsiteY62" fmla="*/ 753626 h 1225898"/>
              <a:gd name="connsiteX63" fmla="*/ 50242 w 3526971"/>
              <a:gd name="connsiteY63" fmla="*/ 964641 h 1225898"/>
              <a:gd name="connsiteX64" fmla="*/ 70338 w 3526971"/>
              <a:gd name="connsiteY64" fmla="*/ 1095270 h 1225898"/>
              <a:gd name="connsiteX65" fmla="*/ 50242 w 3526971"/>
              <a:gd name="connsiteY65" fmla="*/ 1135463 h 1225898"/>
              <a:gd name="connsiteX66" fmla="*/ 20096 w 3526971"/>
              <a:gd name="connsiteY66" fmla="*/ 1155560 h 1225898"/>
              <a:gd name="connsiteX67" fmla="*/ 10048 w 3526971"/>
              <a:gd name="connsiteY67" fmla="*/ 1185705 h 1225898"/>
              <a:gd name="connsiteX68" fmla="*/ 0 w 3526971"/>
              <a:gd name="connsiteY68" fmla="*/ 1225898 h 1225898"/>
              <a:gd name="connsiteX69" fmla="*/ 0 w 3526971"/>
              <a:gd name="connsiteY69"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12680 w 3526971"/>
              <a:gd name="connsiteY37" fmla="*/ 156718 h 1225898"/>
              <a:gd name="connsiteX38" fmla="*/ 1010608 w 3526971"/>
              <a:gd name="connsiteY38" fmla="*/ 140632 h 1225898"/>
              <a:gd name="connsiteX39" fmla="*/ 1008669 w 3526971"/>
              <a:gd name="connsiteY39" fmla="*/ 150681 h 1225898"/>
              <a:gd name="connsiteX40" fmla="*/ 1075173 w 3526971"/>
              <a:gd name="connsiteY40" fmla="*/ 120580 h 1225898"/>
              <a:gd name="connsiteX41" fmla="*/ 1085222 w 3526971"/>
              <a:gd name="connsiteY41" fmla="*/ 90435 h 1225898"/>
              <a:gd name="connsiteX42" fmla="*/ 1055077 w 3526971"/>
              <a:gd name="connsiteY42" fmla="*/ 0 h 1225898"/>
              <a:gd name="connsiteX43" fmla="*/ 964642 w 3526971"/>
              <a:gd name="connsiteY43" fmla="*/ 10048 h 1225898"/>
              <a:gd name="connsiteX44" fmla="*/ 934496 w 3526971"/>
              <a:gd name="connsiteY44" fmla="*/ 20096 h 1225898"/>
              <a:gd name="connsiteX45" fmla="*/ 703384 w 3526971"/>
              <a:gd name="connsiteY45" fmla="*/ 40193 h 1225898"/>
              <a:gd name="connsiteX46" fmla="*/ 643094 w 3526971"/>
              <a:gd name="connsiteY46" fmla="*/ 70338 h 1225898"/>
              <a:gd name="connsiteX47" fmla="*/ 612949 w 3526971"/>
              <a:gd name="connsiteY47" fmla="*/ 80386 h 1225898"/>
              <a:gd name="connsiteX48" fmla="*/ 462224 w 3526971"/>
              <a:gd name="connsiteY48" fmla="*/ 110531 h 1225898"/>
              <a:gd name="connsiteX49" fmla="*/ 432079 w 3526971"/>
              <a:gd name="connsiteY49" fmla="*/ 130628 h 1225898"/>
              <a:gd name="connsiteX50" fmla="*/ 401934 w 3526971"/>
              <a:gd name="connsiteY50" fmla="*/ 140676 h 1225898"/>
              <a:gd name="connsiteX51" fmla="*/ 371789 w 3526971"/>
              <a:gd name="connsiteY51" fmla="*/ 160773 h 1225898"/>
              <a:gd name="connsiteX52" fmla="*/ 351692 w 3526971"/>
              <a:gd name="connsiteY52" fmla="*/ 190918 h 1225898"/>
              <a:gd name="connsiteX53" fmla="*/ 291402 w 3526971"/>
              <a:gd name="connsiteY53" fmla="*/ 200967 h 1225898"/>
              <a:gd name="connsiteX54" fmla="*/ 261257 w 3526971"/>
              <a:gd name="connsiteY54" fmla="*/ 211015 h 1225898"/>
              <a:gd name="connsiteX55" fmla="*/ 200967 w 3526971"/>
              <a:gd name="connsiteY55" fmla="*/ 241160 h 1225898"/>
              <a:gd name="connsiteX56" fmla="*/ 140677 w 3526971"/>
              <a:gd name="connsiteY56" fmla="*/ 271305 h 1225898"/>
              <a:gd name="connsiteX57" fmla="*/ 110532 w 3526971"/>
              <a:gd name="connsiteY57" fmla="*/ 291402 h 1225898"/>
              <a:gd name="connsiteX58" fmla="*/ 80387 w 3526971"/>
              <a:gd name="connsiteY58" fmla="*/ 301450 h 1225898"/>
              <a:gd name="connsiteX59" fmla="*/ 50242 w 3526971"/>
              <a:gd name="connsiteY59" fmla="*/ 331595 h 1225898"/>
              <a:gd name="connsiteX60" fmla="*/ 20096 w 3526971"/>
              <a:gd name="connsiteY60" fmla="*/ 351692 h 1225898"/>
              <a:gd name="connsiteX61" fmla="*/ 30145 w 3526971"/>
              <a:gd name="connsiteY61" fmla="*/ 643094 h 1225898"/>
              <a:gd name="connsiteX62" fmla="*/ 60290 w 3526971"/>
              <a:gd name="connsiteY62" fmla="*/ 753626 h 1225898"/>
              <a:gd name="connsiteX63" fmla="*/ 50242 w 3526971"/>
              <a:gd name="connsiteY63" fmla="*/ 964641 h 1225898"/>
              <a:gd name="connsiteX64" fmla="*/ 70338 w 3526971"/>
              <a:gd name="connsiteY64" fmla="*/ 1095270 h 1225898"/>
              <a:gd name="connsiteX65" fmla="*/ 50242 w 3526971"/>
              <a:gd name="connsiteY65" fmla="*/ 1135463 h 1225898"/>
              <a:gd name="connsiteX66" fmla="*/ 20096 w 3526971"/>
              <a:gd name="connsiteY66" fmla="*/ 1155560 h 1225898"/>
              <a:gd name="connsiteX67" fmla="*/ 10048 w 3526971"/>
              <a:gd name="connsiteY67" fmla="*/ 1185705 h 1225898"/>
              <a:gd name="connsiteX68" fmla="*/ 0 w 3526971"/>
              <a:gd name="connsiteY68" fmla="*/ 1225898 h 1225898"/>
              <a:gd name="connsiteX69" fmla="*/ 0 w 3526971"/>
              <a:gd name="connsiteY69"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12680 w 3526971"/>
              <a:gd name="connsiteY37" fmla="*/ 156718 h 1225898"/>
              <a:gd name="connsiteX38" fmla="*/ 1010608 w 3526971"/>
              <a:gd name="connsiteY38" fmla="*/ 140632 h 1225898"/>
              <a:gd name="connsiteX39" fmla="*/ 1075173 w 3526971"/>
              <a:gd name="connsiteY39" fmla="*/ 120580 h 1225898"/>
              <a:gd name="connsiteX40" fmla="*/ 1085222 w 3526971"/>
              <a:gd name="connsiteY40" fmla="*/ 90435 h 1225898"/>
              <a:gd name="connsiteX41" fmla="*/ 1055077 w 3526971"/>
              <a:gd name="connsiteY41" fmla="*/ 0 h 1225898"/>
              <a:gd name="connsiteX42" fmla="*/ 964642 w 3526971"/>
              <a:gd name="connsiteY42" fmla="*/ 10048 h 1225898"/>
              <a:gd name="connsiteX43" fmla="*/ 934496 w 3526971"/>
              <a:gd name="connsiteY43" fmla="*/ 20096 h 1225898"/>
              <a:gd name="connsiteX44" fmla="*/ 703384 w 3526971"/>
              <a:gd name="connsiteY44" fmla="*/ 40193 h 1225898"/>
              <a:gd name="connsiteX45" fmla="*/ 643094 w 3526971"/>
              <a:gd name="connsiteY45" fmla="*/ 70338 h 1225898"/>
              <a:gd name="connsiteX46" fmla="*/ 612949 w 3526971"/>
              <a:gd name="connsiteY46" fmla="*/ 80386 h 1225898"/>
              <a:gd name="connsiteX47" fmla="*/ 462224 w 3526971"/>
              <a:gd name="connsiteY47" fmla="*/ 110531 h 1225898"/>
              <a:gd name="connsiteX48" fmla="*/ 432079 w 3526971"/>
              <a:gd name="connsiteY48" fmla="*/ 130628 h 1225898"/>
              <a:gd name="connsiteX49" fmla="*/ 401934 w 3526971"/>
              <a:gd name="connsiteY49" fmla="*/ 140676 h 1225898"/>
              <a:gd name="connsiteX50" fmla="*/ 371789 w 3526971"/>
              <a:gd name="connsiteY50" fmla="*/ 160773 h 1225898"/>
              <a:gd name="connsiteX51" fmla="*/ 351692 w 3526971"/>
              <a:gd name="connsiteY51" fmla="*/ 190918 h 1225898"/>
              <a:gd name="connsiteX52" fmla="*/ 291402 w 3526971"/>
              <a:gd name="connsiteY52" fmla="*/ 200967 h 1225898"/>
              <a:gd name="connsiteX53" fmla="*/ 261257 w 3526971"/>
              <a:gd name="connsiteY53" fmla="*/ 211015 h 1225898"/>
              <a:gd name="connsiteX54" fmla="*/ 200967 w 3526971"/>
              <a:gd name="connsiteY54" fmla="*/ 241160 h 1225898"/>
              <a:gd name="connsiteX55" fmla="*/ 140677 w 3526971"/>
              <a:gd name="connsiteY55" fmla="*/ 271305 h 1225898"/>
              <a:gd name="connsiteX56" fmla="*/ 110532 w 3526971"/>
              <a:gd name="connsiteY56" fmla="*/ 291402 h 1225898"/>
              <a:gd name="connsiteX57" fmla="*/ 80387 w 3526971"/>
              <a:gd name="connsiteY57" fmla="*/ 301450 h 1225898"/>
              <a:gd name="connsiteX58" fmla="*/ 50242 w 3526971"/>
              <a:gd name="connsiteY58" fmla="*/ 331595 h 1225898"/>
              <a:gd name="connsiteX59" fmla="*/ 20096 w 3526971"/>
              <a:gd name="connsiteY59" fmla="*/ 351692 h 1225898"/>
              <a:gd name="connsiteX60" fmla="*/ 30145 w 3526971"/>
              <a:gd name="connsiteY60" fmla="*/ 643094 h 1225898"/>
              <a:gd name="connsiteX61" fmla="*/ 60290 w 3526971"/>
              <a:gd name="connsiteY61" fmla="*/ 753626 h 1225898"/>
              <a:gd name="connsiteX62" fmla="*/ 50242 w 3526971"/>
              <a:gd name="connsiteY62" fmla="*/ 964641 h 1225898"/>
              <a:gd name="connsiteX63" fmla="*/ 70338 w 3526971"/>
              <a:gd name="connsiteY63" fmla="*/ 1095270 h 1225898"/>
              <a:gd name="connsiteX64" fmla="*/ 50242 w 3526971"/>
              <a:gd name="connsiteY64" fmla="*/ 1135463 h 1225898"/>
              <a:gd name="connsiteX65" fmla="*/ 20096 w 3526971"/>
              <a:gd name="connsiteY65" fmla="*/ 1155560 h 1225898"/>
              <a:gd name="connsiteX66" fmla="*/ 10048 w 3526971"/>
              <a:gd name="connsiteY66" fmla="*/ 1185705 h 1225898"/>
              <a:gd name="connsiteX67" fmla="*/ 0 w 3526971"/>
              <a:gd name="connsiteY67" fmla="*/ 1225898 h 1225898"/>
              <a:gd name="connsiteX68" fmla="*/ 0 w 3526971"/>
              <a:gd name="connsiteY68"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12680 w 3526971"/>
              <a:gd name="connsiteY37" fmla="*/ 156718 h 1225898"/>
              <a:gd name="connsiteX38" fmla="*/ 1075173 w 3526971"/>
              <a:gd name="connsiteY38" fmla="*/ 120580 h 1225898"/>
              <a:gd name="connsiteX39" fmla="*/ 1085222 w 3526971"/>
              <a:gd name="connsiteY39" fmla="*/ 90435 h 1225898"/>
              <a:gd name="connsiteX40" fmla="*/ 1055077 w 3526971"/>
              <a:gd name="connsiteY40" fmla="*/ 0 h 1225898"/>
              <a:gd name="connsiteX41" fmla="*/ 964642 w 3526971"/>
              <a:gd name="connsiteY41" fmla="*/ 10048 h 1225898"/>
              <a:gd name="connsiteX42" fmla="*/ 934496 w 3526971"/>
              <a:gd name="connsiteY42" fmla="*/ 20096 h 1225898"/>
              <a:gd name="connsiteX43" fmla="*/ 703384 w 3526971"/>
              <a:gd name="connsiteY43" fmla="*/ 40193 h 1225898"/>
              <a:gd name="connsiteX44" fmla="*/ 643094 w 3526971"/>
              <a:gd name="connsiteY44" fmla="*/ 70338 h 1225898"/>
              <a:gd name="connsiteX45" fmla="*/ 612949 w 3526971"/>
              <a:gd name="connsiteY45" fmla="*/ 80386 h 1225898"/>
              <a:gd name="connsiteX46" fmla="*/ 462224 w 3526971"/>
              <a:gd name="connsiteY46" fmla="*/ 110531 h 1225898"/>
              <a:gd name="connsiteX47" fmla="*/ 432079 w 3526971"/>
              <a:gd name="connsiteY47" fmla="*/ 130628 h 1225898"/>
              <a:gd name="connsiteX48" fmla="*/ 401934 w 3526971"/>
              <a:gd name="connsiteY48" fmla="*/ 140676 h 1225898"/>
              <a:gd name="connsiteX49" fmla="*/ 371789 w 3526971"/>
              <a:gd name="connsiteY49" fmla="*/ 160773 h 1225898"/>
              <a:gd name="connsiteX50" fmla="*/ 351692 w 3526971"/>
              <a:gd name="connsiteY50" fmla="*/ 190918 h 1225898"/>
              <a:gd name="connsiteX51" fmla="*/ 291402 w 3526971"/>
              <a:gd name="connsiteY51" fmla="*/ 200967 h 1225898"/>
              <a:gd name="connsiteX52" fmla="*/ 261257 w 3526971"/>
              <a:gd name="connsiteY52" fmla="*/ 211015 h 1225898"/>
              <a:gd name="connsiteX53" fmla="*/ 200967 w 3526971"/>
              <a:gd name="connsiteY53" fmla="*/ 241160 h 1225898"/>
              <a:gd name="connsiteX54" fmla="*/ 140677 w 3526971"/>
              <a:gd name="connsiteY54" fmla="*/ 271305 h 1225898"/>
              <a:gd name="connsiteX55" fmla="*/ 110532 w 3526971"/>
              <a:gd name="connsiteY55" fmla="*/ 291402 h 1225898"/>
              <a:gd name="connsiteX56" fmla="*/ 80387 w 3526971"/>
              <a:gd name="connsiteY56" fmla="*/ 301450 h 1225898"/>
              <a:gd name="connsiteX57" fmla="*/ 50242 w 3526971"/>
              <a:gd name="connsiteY57" fmla="*/ 331595 h 1225898"/>
              <a:gd name="connsiteX58" fmla="*/ 20096 w 3526971"/>
              <a:gd name="connsiteY58" fmla="*/ 351692 h 1225898"/>
              <a:gd name="connsiteX59" fmla="*/ 30145 w 3526971"/>
              <a:gd name="connsiteY59" fmla="*/ 643094 h 1225898"/>
              <a:gd name="connsiteX60" fmla="*/ 60290 w 3526971"/>
              <a:gd name="connsiteY60" fmla="*/ 753626 h 1225898"/>
              <a:gd name="connsiteX61" fmla="*/ 50242 w 3526971"/>
              <a:gd name="connsiteY61" fmla="*/ 964641 h 1225898"/>
              <a:gd name="connsiteX62" fmla="*/ 70338 w 3526971"/>
              <a:gd name="connsiteY62" fmla="*/ 1095270 h 1225898"/>
              <a:gd name="connsiteX63" fmla="*/ 50242 w 3526971"/>
              <a:gd name="connsiteY63" fmla="*/ 1135463 h 1225898"/>
              <a:gd name="connsiteX64" fmla="*/ 20096 w 3526971"/>
              <a:gd name="connsiteY64" fmla="*/ 1155560 h 1225898"/>
              <a:gd name="connsiteX65" fmla="*/ 10048 w 3526971"/>
              <a:gd name="connsiteY65" fmla="*/ 1185705 h 1225898"/>
              <a:gd name="connsiteX66" fmla="*/ 0 w 3526971"/>
              <a:gd name="connsiteY66" fmla="*/ 1225898 h 1225898"/>
              <a:gd name="connsiteX67" fmla="*/ 0 w 3526971"/>
              <a:gd name="connsiteY67"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687827 w 3526971"/>
              <a:gd name="connsiteY37" fmla="*/ 216876 h 1225898"/>
              <a:gd name="connsiteX38" fmla="*/ 1075173 w 3526971"/>
              <a:gd name="connsiteY38" fmla="*/ 120580 h 1225898"/>
              <a:gd name="connsiteX39" fmla="*/ 1085222 w 3526971"/>
              <a:gd name="connsiteY39" fmla="*/ 90435 h 1225898"/>
              <a:gd name="connsiteX40" fmla="*/ 1055077 w 3526971"/>
              <a:gd name="connsiteY40" fmla="*/ 0 h 1225898"/>
              <a:gd name="connsiteX41" fmla="*/ 964642 w 3526971"/>
              <a:gd name="connsiteY41" fmla="*/ 10048 h 1225898"/>
              <a:gd name="connsiteX42" fmla="*/ 934496 w 3526971"/>
              <a:gd name="connsiteY42" fmla="*/ 20096 h 1225898"/>
              <a:gd name="connsiteX43" fmla="*/ 703384 w 3526971"/>
              <a:gd name="connsiteY43" fmla="*/ 40193 h 1225898"/>
              <a:gd name="connsiteX44" fmla="*/ 643094 w 3526971"/>
              <a:gd name="connsiteY44" fmla="*/ 70338 h 1225898"/>
              <a:gd name="connsiteX45" fmla="*/ 612949 w 3526971"/>
              <a:gd name="connsiteY45" fmla="*/ 80386 h 1225898"/>
              <a:gd name="connsiteX46" fmla="*/ 462224 w 3526971"/>
              <a:gd name="connsiteY46" fmla="*/ 110531 h 1225898"/>
              <a:gd name="connsiteX47" fmla="*/ 432079 w 3526971"/>
              <a:gd name="connsiteY47" fmla="*/ 130628 h 1225898"/>
              <a:gd name="connsiteX48" fmla="*/ 401934 w 3526971"/>
              <a:gd name="connsiteY48" fmla="*/ 140676 h 1225898"/>
              <a:gd name="connsiteX49" fmla="*/ 371789 w 3526971"/>
              <a:gd name="connsiteY49" fmla="*/ 160773 h 1225898"/>
              <a:gd name="connsiteX50" fmla="*/ 351692 w 3526971"/>
              <a:gd name="connsiteY50" fmla="*/ 190918 h 1225898"/>
              <a:gd name="connsiteX51" fmla="*/ 291402 w 3526971"/>
              <a:gd name="connsiteY51" fmla="*/ 200967 h 1225898"/>
              <a:gd name="connsiteX52" fmla="*/ 261257 w 3526971"/>
              <a:gd name="connsiteY52" fmla="*/ 211015 h 1225898"/>
              <a:gd name="connsiteX53" fmla="*/ 200967 w 3526971"/>
              <a:gd name="connsiteY53" fmla="*/ 241160 h 1225898"/>
              <a:gd name="connsiteX54" fmla="*/ 140677 w 3526971"/>
              <a:gd name="connsiteY54" fmla="*/ 271305 h 1225898"/>
              <a:gd name="connsiteX55" fmla="*/ 110532 w 3526971"/>
              <a:gd name="connsiteY55" fmla="*/ 291402 h 1225898"/>
              <a:gd name="connsiteX56" fmla="*/ 80387 w 3526971"/>
              <a:gd name="connsiteY56" fmla="*/ 301450 h 1225898"/>
              <a:gd name="connsiteX57" fmla="*/ 50242 w 3526971"/>
              <a:gd name="connsiteY57" fmla="*/ 331595 h 1225898"/>
              <a:gd name="connsiteX58" fmla="*/ 20096 w 3526971"/>
              <a:gd name="connsiteY58" fmla="*/ 351692 h 1225898"/>
              <a:gd name="connsiteX59" fmla="*/ 30145 w 3526971"/>
              <a:gd name="connsiteY59" fmla="*/ 643094 h 1225898"/>
              <a:gd name="connsiteX60" fmla="*/ 60290 w 3526971"/>
              <a:gd name="connsiteY60" fmla="*/ 753626 h 1225898"/>
              <a:gd name="connsiteX61" fmla="*/ 50242 w 3526971"/>
              <a:gd name="connsiteY61" fmla="*/ 964641 h 1225898"/>
              <a:gd name="connsiteX62" fmla="*/ 70338 w 3526971"/>
              <a:gd name="connsiteY62" fmla="*/ 1095270 h 1225898"/>
              <a:gd name="connsiteX63" fmla="*/ 50242 w 3526971"/>
              <a:gd name="connsiteY63" fmla="*/ 1135463 h 1225898"/>
              <a:gd name="connsiteX64" fmla="*/ 20096 w 3526971"/>
              <a:gd name="connsiteY64" fmla="*/ 1155560 h 1225898"/>
              <a:gd name="connsiteX65" fmla="*/ 10048 w 3526971"/>
              <a:gd name="connsiteY65" fmla="*/ 1185705 h 1225898"/>
              <a:gd name="connsiteX66" fmla="*/ 0 w 3526971"/>
              <a:gd name="connsiteY66" fmla="*/ 1225898 h 1225898"/>
              <a:gd name="connsiteX67" fmla="*/ 0 w 3526971"/>
              <a:gd name="connsiteY67"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449827 w 3526971"/>
              <a:gd name="connsiteY37" fmla="*/ 104581 h 1225898"/>
              <a:gd name="connsiteX38" fmla="*/ 1075173 w 3526971"/>
              <a:gd name="connsiteY38" fmla="*/ 120580 h 1225898"/>
              <a:gd name="connsiteX39" fmla="*/ 1085222 w 3526971"/>
              <a:gd name="connsiteY39" fmla="*/ 90435 h 1225898"/>
              <a:gd name="connsiteX40" fmla="*/ 1055077 w 3526971"/>
              <a:gd name="connsiteY40" fmla="*/ 0 h 1225898"/>
              <a:gd name="connsiteX41" fmla="*/ 964642 w 3526971"/>
              <a:gd name="connsiteY41" fmla="*/ 10048 h 1225898"/>
              <a:gd name="connsiteX42" fmla="*/ 934496 w 3526971"/>
              <a:gd name="connsiteY42" fmla="*/ 20096 h 1225898"/>
              <a:gd name="connsiteX43" fmla="*/ 703384 w 3526971"/>
              <a:gd name="connsiteY43" fmla="*/ 40193 h 1225898"/>
              <a:gd name="connsiteX44" fmla="*/ 643094 w 3526971"/>
              <a:gd name="connsiteY44" fmla="*/ 70338 h 1225898"/>
              <a:gd name="connsiteX45" fmla="*/ 612949 w 3526971"/>
              <a:gd name="connsiteY45" fmla="*/ 80386 h 1225898"/>
              <a:gd name="connsiteX46" fmla="*/ 462224 w 3526971"/>
              <a:gd name="connsiteY46" fmla="*/ 110531 h 1225898"/>
              <a:gd name="connsiteX47" fmla="*/ 432079 w 3526971"/>
              <a:gd name="connsiteY47" fmla="*/ 130628 h 1225898"/>
              <a:gd name="connsiteX48" fmla="*/ 401934 w 3526971"/>
              <a:gd name="connsiteY48" fmla="*/ 140676 h 1225898"/>
              <a:gd name="connsiteX49" fmla="*/ 371789 w 3526971"/>
              <a:gd name="connsiteY49" fmla="*/ 160773 h 1225898"/>
              <a:gd name="connsiteX50" fmla="*/ 351692 w 3526971"/>
              <a:gd name="connsiteY50" fmla="*/ 190918 h 1225898"/>
              <a:gd name="connsiteX51" fmla="*/ 291402 w 3526971"/>
              <a:gd name="connsiteY51" fmla="*/ 200967 h 1225898"/>
              <a:gd name="connsiteX52" fmla="*/ 261257 w 3526971"/>
              <a:gd name="connsiteY52" fmla="*/ 211015 h 1225898"/>
              <a:gd name="connsiteX53" fmla="*/ 200967 w 3526971"/>
              <a:gd name="connsiteY53" fmla="*/ 241160 h 1225898"/>
              <a:gd name="connsiteX54" fmla="*/ 140677 w 3526971"/>
              <a:gd name="connsiteY54" fmla="*/ 271305 h 1225898"/>
              <a:gd name="connsiteX55" fmla="*/ 110532 w 3526971"/>
              <a:gd name="connsiteY55" fmla="*/ 291402 h 1225898"/>
              <a:gd name="connsiteX56" fmla="*/ 80387 w 3526971"/>
              <a:gd name="connsiteY56" fmla="*/ 301450 h 1225898"/>
              <a:gd name="connsiteX57" fmla="*/ 50242 w 3526971"/>
              <a:gd name="connsiteY57" fmla="*/ 331595 h 1225898"/>
              <a:gd name="connsiteX58" fmla="*/ 20096 w 3526971"/>
              <a:gd name="connsiteY58" fmla="*/ 351692 h 1225898"/>
              <a:gd name="connsiteX59" fmla="*/ 30145 w 3526971"/>
              <a:gd name="connsiteY59" fmla="*/ 643094 h 1225898"/>
              <a:gd name="connsiteX60" fmla="*/ 60290 w 3526971"/>
              <a:gd name="connsiteY60" fmla="*/ 753626 h 1225898"/>
              <a:gd name="connsiteX61" fmla="*/ 50242 w 3526971"/>
              <a:gd name="connsiteY61" fmla="*/ 964641 h 1225898"/>
              <a:gd name="connsiteX62" fmla="*/ 70338 w 3526971"/>
              <a:gd name="connsiteY62" fmla="*/ 1095270 h 1225898"/>
              <a:gd name="connsiteX63" fmla="*/ 50242 w 3526971"/>
              <a:gd name="connsiteY63" fmla="*/ 1135463 h 1225898"/>
              <a:gd name="connsiteX64" fmla="*/ 20096 w 3526971"/>
              <a:gd name="connsiteY64" fmla="*/ 1155560 h 1225898"/>
              <a:gd name="connsiteX65" fmla="*/ 10048 w 3526971"/>
              <a:gd name="connsiteY65" fmla="*/ 1185705 h 1225898"/>
              <a:gd name="connsiteX66" fmla="*/ 0 w 3526971"/>
              <a:gd name="connsiteY66" fmla="*/ 1225898 h 1225898"/>
              <a:gd name="connsiteX67" fmla="*/ 0 w 3526971"/>
              <a:gd name="connsiteY67"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2838 w 3526971"/>
              <a:gd name="connsiteY37" fmla="*/ 152707 h 1225898"/>
              <a:gd name="connsiteX38" fmla="*/ 1075173 w 3526971"/>
              <a:gd name="connsiteY38" fmla="*/ 120580 h 1225898"/>
              <a:gd name="connsiteX39" fmla="*/ 1085222 w 3526971"/>
              <a:gd name="connsiteY39" fmla="*/ 90435 h 1225898"/>
              <a:gd name="connsiteX40" fmla="*/ 1055077 w 3526971"/>
              <a:gd name="connsiteY40" fmla="*/ 0 h 1225898"/>
              <a:gd name="connsiteX41" fmla="*/ 964642 w 3526971"/>
              <a:gd name="connsiteY41" fmla="*/ 10048 h 1225898"/>
              <a:gd name="connsiteX42" fmla="*/ 934496 w 3526971"/>
              <a:gd name="connsiteY42" fmla="*/ 20096 h 1225898"/>
              <a:gd name="connsiteX43" fmla="*/ 703384 w 3526971"/>
              <a:gd name="connsiteY43" fmla="*/ 40193 h 1225898"/>
              <a:gd name="connsiteX44" fmla="*/ 643094 w 3526971"/>
              <a:gd name="connsiteY44" fmla="*/ 70338 h 1225898"/>
              <a:gd name="connsiteX45" fmla="*/ 612949 w 3526971"/>
              <a:gd name="connsiteY45" fmla="*/ 80386 h 1225898"/>
              <a:gd name="connsiteX46" fmla="*/ 462224 w 3526971"/>
              <a:gd name="connsiteY46" fmla="*/ 110531 h 1225898"/>
              <a:gd name="connsiteX47" fmla="*/ 432079 w 3526971"/>
              <a:gd name="connsiteY47" fmla="*/ 130628 h 1225898"/>
              <a:gd name="connsiteX48" fmla="*/ 401934 w 3526971"/>
              <a:gd name="connsiteY48" fmla="*/ 140676 h 1225898"/>
              <a:gd name="connsiteX49" fmla="*/ 371789 w 3526971"/>
              <a:gd name="connsiteY49" fmla="*/ 160773 h 1225898"/>
              <a:gd name="connsiteX50" fmla="*/ 351692 w 3526971"/>
              <a:gd name="connsiteY50" fmla="*/ 190918 h 1225898"/>
              <a:gd name="connsiteX51" fmla="*/ 291402 w 3526971"/>
              <a:gd name="connsiteY51" fmla="*/ 200967 h 1225898"/>
              <a:gd name="connsiteX52" fmla="*/ 261257 w 3526971"/>
              <a:gd name="connsiteY52" fmla="*/ 211015 h 1225898"/>
              <a:gd name="connsiteX53" fmla="*/ 200967 w 3526971"/>
              <a:gd name="connsiteY53" fmla="*/ 241160 h 1225898"/>
              <a:gd name="connsiteX54" fmla="*/ 140677 w 3526971"/>
              <a:gd name="connsiteY54" fmla="*/ 271305 h 1225898"/>
              <a:gd name="connsiteX55" fmla="*/ 110532 w 3526971"/>
              <a:gd name="connsiteY55" fmla="*/ 291402 h 1225898"/>
              <a:gd name="connsiteX56" fmla="*/ 80387 w 3526971"/>
              <a:gd name="connsiteY56" fmla="*/ 301450 h 1225898"/>
              <a:gd name="connsiteX57" fmla="*/ 50242 w 3526971"/>
              <a:gd name="connsiteY57" fmla="*/ 331595 h 1225898"/>
              <a:gd name="connsiteX58" fmla="*/ 20096 w 3526971"/>
              <a:gd name="connsiteY58" fmla="*/ 351692 h 1225898"/>
              <a:gd name="connsiteX59" fmla="*/ 30145 w 3526971"/>
              <a:gd name="connsiteY59" fmla="*/ 643094 h 1225898"/>
              <a:gd name="connsiteX60" fmla="*/ 60290 w 3526971"/>
              <a:gd name="connsiteY60" fmla="*/ 753626 h 1225898"/>
              <a:gd name="connsiteX61" fmla="*/ 50242 w 3526971"/>
              <a:gd name="connsiteY61" fmla="*/ 964641 h 1225898"/>
              <a:gd name="connsiteX62" fmla="*/ 70338 w 3526971"/>
              <a:gd name="connsiteY62" fmla="*/ 1095270 h 1225898"/>
              <a:gd name="connsiteX63" fmla="*/ 50242 w 3526971"/>
              <a:gd name="connsiteY63" fmla="*/ 1135463 h 1225898"/>
              <a:gd name="connsiteX64" fmla="*/ 20096 w 3526971"/>
              <a:gd name="connsiteY64" fmla="*/ 1155560 h 1225898"/>
              <a:gd name="connsiteX65" fmla="*/ 10048 w 3526971"/>
              <a:gd name="connsiteY65" fmla="*/ 1185705 h 1225898"/>
              <a:gd name="connsiteX66" fmla="*/ 0 w 3526971"/>
              <a:gd name="connsiteY66" fmla="*/ 1225898 h 1225898"/>
              <a:gd name="connsiteX67" fmla="*/ 0 w 3526971"/>
              <a:gd name="connsiteY67"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71789 w 3526971"/>
              <a:gd name="connsiteY48" fmla="*/ 160773 h 1225898"/>
              <a:gd name="connsiteX49" fmla="*/ 351692 w 3526971"/>
              <a:gd name="connsiteY49" fmla="*/ 190918 h 1225898"/>
              <a:gd name="connsiteX50" fmla="*/ 291402 w 3526971"/>
              <a:gd name="connsiteY50" fmla="*/ 200967 h 1225898"/>
              <a:gd name="connsiteX51" fmla="*/ 261257 w 3526971"/>
              <a:gd name="connsiteY51" fmla="*/ 211015 h 1225898"/>
              <a:gd name="connsiteX52" fmla="*/ 200967 w 3526971"/>
              <a:gd name="connsiteY52" fmla="*/ 241160 h 1225898"/>
              <a:gd name="connsiteX53" fmla="*/ 140677 w 3526971"/>
              <a:gd name="connsiteY53" fmla="*/ 271305 h 1225898"/>
              <a:gd name="connsiteX54" fmla="*/ 110532 w 3526971"/>
              <a:gd name="connsiteY54" fmla="*/ 291402 h 1225898"/>
              <a:gd name="connsiteX55" fmla="*/ 80387 w 3526971"/>
              <a:gd name="connsiteY55" fmla="*/ 301450 h 1225898"/>
              <a:gd name="connsiteX56" fmla="*/ 50242 w 3526971"/>
              <a:gd name="connsiteY56" fmla="*/ 331595 h 1225898"/>
              <a:gd name="connsiteX57" fmla="*/ 20096 w 3526971"/>
              <a:gd name="connsiteY57" fmla="*/ 351692 h 1225898"/>
              <a:gd name="connsiteX58" fmla="*/ 30145 w 3526971"/>
              <a:gd name="connsiteY58" fmla="*/ 643094 h 1225898"/>
              <a:gd name="connsiteX59" fmla="*/ 60290 w 3526971"/>
              <a:gd name="connsiteY59" fmla="*/ 753626 h 1225898"/>
              <a:gd name="connsiteX60" fmla="*/ 50242 w 3526971"/>
              <a:gd name="connsiteY60" fmla="*/ 964641 h 1225898"/>
              <a:gd name="connsiteX61" fmla="*/ 70338 w 3526971"/>
              <a:gd name="connsiteY61" fmla="*/ 1095270 h 1225898"/>
              <a:gd name="connsiteX62" fmla="*/ 50242 w 3526971"/>
              <a:gd name="connsiteY62" fmla="*/ 1135463 h 1225898"/>
              <a:gd name="connsiteX63" fmla="*/ 20096 w 3526971"/>
              <a:gd name="connsiteY63" fmla="*/ 1155560 h 1225898"/>
              <a:gd name="connsiteX64" fmla="*/ 10048 w 3526971"/>
              <a:gd name="connsiteY64" fmla="*/ 1185705 h 1225898"/>
              <a:gd name="connsiteX65" fmla="*/ 0 w 3526971"/>
              <a:gd name="connsiteY65" fmla="*/ 1225898 h 1225898"/>
              <a:gd name="connsiteX66" fmla="*/ 0 w 3526971"/>
              <a:gd name="connsiteY66"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71789 w 3526971"/>
              <a:gd name="connsiteY48" fmla="*/ 160773 h 1225898"/>
              <a:gd name="connsiteX49" fmla="*/ 351692 w 3526971"/>
              <a:gd name="connsiteY49" fmla="*/ 190918 h 1225898"/>
              <a:gd name="connsiteX50" fmla="*/ 291402 w 3526971"/>
              <a:gd name="connsiteY50" fmla="*/ 200967 h 1225898"/>
              <a:gd name="connsiteX51" fmla="*/ 261257 w 3526971"/>
              <a:gd name="connsiteY51" fmla="*/ 211015 h 1225898"/>
              <a:gd name="connsiteX52" fmla="*/ 200967 w 3526971"/>
              <a:gd name="connsiteY52" fmla="*/ 241160 h 1225898"/>
              <a:gd name="connsiteX53" fmla="*/ 140677 w 3526971"/>
              <a:gd name="connsiteY53" fmla="*/ 271305 h 1225898"/>
              <a:gd name="connsiteX54" fmla="*/ 110532 w 3526971"/>
              <a:gd name="connsiteY54" fmla="*/ 291402 h 1225898"/>
              <a:gd name="connsiteX55" fmla="*/ 80387 w 3526971"/>
              <a:gd name="connsiteY55" fmla="*/ 301450 h 1225898"/>
              <a:gd name="connsiteX56" fmla="*/ 50242 w 3526971"/>
              <a:gd name="connsiteY56" fmla="*/ 331595 h 1225898"/>
              <a:gd name="connsiteX57" fmla="*/ 36139 w 3526971"/>
              <a:gd name="connsiteY57" fmla="*/ 387787 h 1225898"/>
              <a:gd name="connsiteX58" fmla="*/ 30145 w 3526971"/>
              <a:gd name="connsiteY58" fmla="*/ 643094 h 1225898"/>
              <a:gd name="connsiteX59" fmla="*/ 60290 w 3526971"/>
              <a:gd name="connsiteY59" fmla="*/ 753626 h 1225898"/>
              <a:gd name="connsiteX60" fmla="*/ 50242 w 3526971"/>
              <a:gd name="connsiteY60" fmla="*/ 964641 h 1225898"/>
              <a:gd name="connsiteX61" fmla="*/ 70338 w 3526971"/>
              <a:gd name="connsiteY61" fmla="*/ 1095270 h 1225898"/>
              <a:gd name="connsiteX62" fmla="*/ 50242 w 3526971"/>
              <a:gd name="connsiteY62" fmla="*/ 1135463 h 1225898"/>
              <a:gd name="connsiteX63" fmla="*/ 20096 w 3526971"/>
              <a:gd name="connsiteY63" fmla="*/ 1155560 h 1225898"/>
              <a:gd name="connsiteX64" fmla="*/ 10048 w 3526971"/>
              <a:gd name="connsiteY64" fmla="*/ 1185705 h 1225898"/>
              <a:gd name="connsiteX65" fmla="*/ 0 w 3526971"/>
              <a:gd name="connsiteY65" fmla="*/ 1225898 h 1225898"/>
              <a:gd name="connsiteX66" fmla="*/ 0 w 3526971"/>
              <a:gd name="connsiteY66"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71789 w 3526971"/>
              <a:gd name="connsiteY48" fmla="*/ 160773 h 1225898"/>
              <a:gd name="connsiteX49" fmla="*/ 351692 w 3526971"/>
              <a:gd name="connsiteY49" fmla="*/ 190918 h 1225898"/>
              <a:gd name="connsiteX50" fmla="*/ 291402 w 3526971"/>
              <a:gd name="connsiteY50" fmla="*/ 200967 h 1225898"/>
              <a:gd name="connsiteX51" fmla="*/ 261257 w 3526971"/>
              <a:gd name="connsiteY51" fmla="*/ 211015 h 1225898"/>
              <a:gd name="connsiteX52" fmla="*/ 200967 w 3526971"/>
              <a:gd name="connsiteY52" fmla="*/ 241160 h 1225898"/>
              <a:gd name="connsiteX53" fmla="*/ 140677 w 3526971"/>
              <a:gd name="connsiteY53" fmla="*/ 271305 h 1225898"/>
              <a:gd name="connsiteX54" fmla="*/ 110532 w 3526971"/>
              <a:gd name="connsiteY54" fmla="*/ 291402 h 1225898"/>
              <a:gd name="connsiteX55" fmla="*/ 80387 w 3526971"/>
              <a:gd name="connsiteY55" fmla="*/ 301450 h 1225898"/>
              <a:gd name="connsiteX56" fmla="*/ 98368 w 3526971"/>
              <a:gd name="connsiteY56" fmla="*/ 363679 h 1225898"/>
              <a:gd name="connsiteX57" fmla="*/ 36139 w 3526971"/>
              <a:gd name="connsiteY57" fmla="*/ 387787 h 1225898"/>
              <a:gd name="connsiteX58" fmla="*/ 30145 w 3526971"/>
              <a:gd name="connsiteY58" fmla="*/ 643094 h 1225898"/>
              <a:gd name="connsiteX59" fmla="*/ 60290 w 3526971"/>
              <a:gd name="connsiteY59" fmla="*/ 753626 h 1225898"/>
              <a:gd name="connsiteX60" fmla="*/ 50242 w 3526971"/>
              <a:gd name="connsiteY60" fmla="*/ 964641 h 1225898"/>
              <a:gd name="connsiteX61" fmla="*/ 70338 w 3526971"/>
              <a:gd name="connsiteY61" fmla="*/ 1095270 h 1225898"/>
              <a:gd name="connsiteX62" fmla="*/ 50242 w 3526971"/>
              <a:gd name="connsiteY62" fmla="*/ 1135463 h 1225898"/>
              <a:gd name="connsiteX63" fmla="*/ 20096 w 3526971"/>
              <a:gd name="connsiteY63" fmla="*/ 1155560 h 1225898"/>
              <a:gd name="connsiteX64" fmla="*/ 10048 w 3526971"/>
              <a:gd name="connsiteY64" fmla="*/ 1185705 h 1225898"/>
              <a:gd name="connsiteX65" fmla="*/ 0 w 3526971"/>
              <a:gd name="connsiteY65" fmla="*/ 1225898 h 1225898"/>
              <a:gd name="connsiteX66" fmla="*/ 0 w 3526971"/>
              <a:gd name="connsiteY66"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71789 w 3526971"/>
              <a:gd name="connsiteY48" fmla="*/ 160773 h 1225898"/>
              <a:gd name="connsiteX49" fmla="*/ 351692 w 3526971"/>
              <a:gd name="connsiteY49" fmla="*/ 190918 h 1225898"/>
              <a:gd name="connsiteX50" fmla="*/ 291402 w 3526971"/>
              <a:gd name="connsiteY50" fmla="*/ 200967 h 1225898"/>
              <a:gd name="connsiteX51" fmla="*/ 261257 w 3526971"/>
              <a:gd name="connsiteY51" fmla="*/ 211015 h 1225898"/>
              <a:gd name="connsiteX52" fmla="*/ 200967 w 3526971"/>
              <a:gd name="connsiteY52" fmla="*/ 241160 h 1225898"/>
              <a:gd name="connsiteX53" fmla="*/ 140677 w 3526971"/>
              <a:gd name="connsiteY53" fmla="*/ 271305 h 1225898"/>
              <a:gd name="connsiteX54" fmla="*/ 110532 w 3526971"/>
              <a:gd name="connsiteY54" fmla="*/ 291402 h 1225898"/>
              <a:gd name="connsiteX55" fmla="*/ 148566 w 3526971"/>
              <a:gd name="connsiteY55" fmla="*/ 329524 h 1225898"/>
              <a:gd name="connsiteX56" fmla="*/ 98368 w 3526971"/>
              <a:gd name="connsiteY56" fmla="*/ 363679 h 1225898"/>
              <a:gd name="connsiteX57" fmla="*/ 36139 w 3526971"/>
              <a:gd name="connsiteY57" fmla="*/ 387787 h 1225898"/>
              <a:gd name="connsiteX58" fmla="*/ 30145 w 3526971"/>
              <a:gd name="connsiteY58" fmla="*/ 643094 h 1225898"/>
              <a:gd name="connsiteX59" fmla="*/ 60290 w 3526971"/>
              <a:gd name="connsiteY59" fmla="*/ 753626 h 1225898"/>
              <a:gd name="connsiteX60" fmla="*/ 50242 w 3526971"/>
              <a:gd name="connsiteY60" fmla="*/ 964641 h 1225898"/>
              <a:gd name="connsiteX61" fmla="*/ 70338 w 3526971"/>
              <a:gd name="connsiteY61" fmla="*/ 1095270 h 1225898"/>
              <a:gd name="connsiteX62" fmla="*/ 50242 w 3526971"/>
              <a:gd name="connsiteY62" fmla="*/ 1135463 h 1225898"/>
              <a:gd name="connsiteX63" fmla="*/ 20096 w 3526971"/>
              <a:gd name="connsiteY63" fmla="*/ 1155560 h 1225898"/>
              <a:gd name="connsiteX64" fmla="*/ 10048 w 3526971"/>
              <a:gd name="connsiteY64" fmla="*/ 1185705 h 1225898"/>
              <a:gd name="connsiteX65" fmla="*/ 0 w 3526971"/>
              <a:gd name="connsiteY65" fmla="*/ 1225898 h 1225898"/>
              <a:gd name="connsiteX66" fmla="*/ 0 w 3526971"/>
              <a:gd name="connsiteY66"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71789 w 3526971"/>
              <a:gd name="connsiteY48" fmla="*/ 160773 h 1225898"/>
              <a:gd name="connsiteX49" fmla="*/ 351692 w 3526971"/>
              <a:gd name="connsiteY49" fmla="*/ 190918 h 1225898"/>
              <a:gd name="connsiteX50" fmla="*/ 291402 w 3526971"/>
              <a:gd name="connsiteY50" fmla="*/ 200967 h 1225898"/>
              <a:gd name="connsiteX51" fmla="*/ 261257 w 3526971"/>
              <a:gd name="connsiteY51" fmla="*/ 211015 h 1225898"/>
              <a:gd name="connsiteX52" fmla="*/ 200967 w 3526971"/>
              <a:gd name="connsiteY52" fmla="*/ 241160 h 1225898"/>
              <a:gd name="connsiteX53" fmla="*/ 110532 w 3526971"/>
              <a:gd name="connsiteY53" fmla="*/ 291402 h 1225898"/>
              <a:gd name="connsiteX54" fmla="*/ 148566 w 3526971"/>
              <a:gd name="connsiteY54" fmla="*/ 329524 h 1225898"/>
              <a:gd name="connsiteX55" fmla="*/ 98368 w 3526971"/>
              <a:gd name="connsiteY55" fmla="*/ 363679 h 1225898"/>
              <a:gd name="connsiteX56" fmla="*/ 36139 w 3526971"/>
              <a:gd name="connsiteY56" fmla="*/ 387787 h 1225898"/>
              <a:gd name="connsiteX57" fmla="*/ 30145 w 3526971"/>
              <a:gd name="connsiteY57" fmla="*/ 643094 h 1225898"/>
              <a:gd name="connsiteX58" fmla="*/ 60290 w 3526971"/>
              <a:gd name="connsiteY58" fmla="*/ 753626 h 1225898"/>
              <a:gd name="connsiteX59" fmla="*/ 50242 w 3526971"/>
              <a:gd name="connsiteY59" fmla="*/ 964641 h 1225898"/>
              <a:gd name="connsiteX60" fmla="*/ 70338 w 3526971"/>
              <a:gd name="connsiteY60" fmla="*/ 1095270 h 1225898"/>
              <a:gd name="connsiteX61" fmla="*/ 50242 w 3526971"/>
              <a:gd name="connsiteY61" fmla="*/ 1135463 h 1225898"/>
              <a:gd name="connsiteX62" fmla="*/ 20096 w 3526971"/>
              <a:gd name="connsiteY62" fmla="*/ 1155560 h 1225898"/>
              <a:gd name="connsiteX63" fmla="*/ 10048 w 3526971"/>
              <a:gd name="connsiteY63" fmla="*/ 1185705 h 1225898"/>
              <a:gd name="connsiteX64" fmla="*/ 0 w 3526971"/>
              <a:gd name="connsiteY64" fmla="*/ 1225898 h 1225898"/>
              <a:gd name="connsiteX65" fmla="*/ 0 w 3526971"/>
              <a:gd name="connsiteY65"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71789 w 3526971"/>
              <a:gd name="connsiteY48" fmla="*/ 160773 h 1225898"/>
              <a:gd name="connsiteX49" fmla="*/ 351692 w 3526971"/>
              <a:gd name="connsiteY49" fmla="*/ 190918 h 1225898"/>
              <a:gd name="connsiteX50" fmla="*/ 291402 w 3526971"/>
              <a:gd name="connsiteY50" fmla="*/ 200967 h 1225898"/>
              <a:gd name="connsiteX51" fmla="*/ 261257 w 3526971"/>
              <a:gd name="connsiteY51" fmla="*/ 211015 h 1225898"/>
              <a:gd name="connsiteX52" fmla="*/ 200967 w 3526971"/>
              <a:gd name="connsiteY52" fmla="*/ 241160 h 1225898"/>
              <a:gd name="connsiteX53" fmla="*/ 148566 w 3526971"/>
              <a:gd name="connsiteY53" fmla="*/ 329524 h 1225898"/>
              <a:gd name="connsiteX54" fmla="*/ 98368 w 3526971"/>
              <a:gd name="connsiteY54" fmla="*/ 363679 h 1225898"/>
              <a:gd name="connsiteX55" fmla="*/ 36139 w 3526971"/>
              <a:gd name="connsiteY55" fmla="*/ 387787 h 1225898"/>
              <a:gd name="connsiteX56" fmla="*/ 30145 w 3526971"/>
              <a:gd name="connsiteY56" fmla="*/ 643094 h 1225898"/>
              <a:gd name="connsiteX57" fmla="*/ 60290 w 3526971"/>
              <a:gd name="connsiteY57" fmla="*/ 753626 h 1225898"/>
              <a:gd name="connsiteX58" fmla="*/ 50242 w 3526971"/>
              <a:gd name="connsiteY58" fmla="*/ 964641 h 1225898"/>
              <a:gd name="connsiteX59" fmla="*/ 70338 w 3526971"/>
              <a:gd name="connsiteY59" fmla="*/ 1095270 h 1225898"/>
              <a:gd name="connsiteX60" fmla="*/ 50242 w 3526971"/>
              <a:gd name="connsiteY60" fmla="*/ 1135463 h 1225898"/>
              <a:gd name="connsiteX61" fmla="*/ 20096 w 3526971"/>
              <a:gd name="connsiteY61" fmla="*/ 1155560 h 1225898"/>
              <a:gd name="connsiteX62" fmla="*/ 10048 w 3526971"/>
              <a:gd name="connsiteY62" fmla="*/ 1185705 h 1225898"/>
              <a:gd name="connsiteX63" fmla="*/ 0 w 3526971"/>
              <a:gd name="connsiteY63" fmla="*/ 1225898 h 1225898"/>
              <a:gd name="connsiteX64" fmla="*/ 0 w 3526971"/>
              <a:gd name="connsiteY64"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71789 w 3526971"/>
              <a:gd name="connsiteY48" fmla="*/ 160773 h 1225898"/>
              <a:gd name="connsiteX49" fmla="*/ 351692 w 3526971"/>
              <a:gd name="connsiteY49" fmla="*/ 190918 h 1225898"/>
              <a:gd name="connsiteX50" fmla="*/ 291402 w 3526971"/>
              <a:gd name="connsiteY50" fmla="*/ 200967 h 1225898"/>
              <a:gd name="connsiteX51" fmla="*/ 261257 w 3526971"/>
              <a:gd name="connsiteY51" fmla="*/ 211015 h 1225898"/>
              <a:gd name="connsiteX52" fmla="*/ 229041 w 3526971"/>
              <a:gd name="connsiteY52" fmla="*/ 269233 h 1225898"/>
              <a:gd name="connsiteX53" fmla="*/ 148566 w 3526971"/>
              <a:gd name="connsiteY53" fmla="*/ 329524 h 1225898"/>
              <a:gd name="connsiteX54" fmla="*/ 98368 w 3526971"/>
              <a:gd name="connsiteY54" fmla="*/ 363679 h 1225898"/>
              <a:gd name="connsiteX55" fmla="*/ 36139 w 3526971"/>
              <a:gd name="connsiteY55" fmla="*/ 387787 h 1225898"/>
              <a:gd name="connsiteX56" fmla="*/ 30145 w 3526971"/>
              <a:gd name="connsiteY56" fmla="*/ 643094 h 1225898"/>
              <a:gd name="connsiteX57" fmla="*/ 60290 w 3526971"/>
              <a:gd name="connsiteY57" fmla="*/ 753626 h 1225898"/>
              <a:gd name="connsiteX58" fmla="*/ 50242 w 3526971"/>
              <a:gd name="connsiteY58" fmla="*/ 964641 h 1225898"/>
              <a:gd name="connsiteX59" fmla="*/ 70338 w 3526971"/>
              <a:gd name="connsiteY59" fmla="*/ 1095270 h 1225898"/>
              <a:gd name="connsiteX60" fmla="*/ 50242 w 3526971"/>
              <a:gd name="connsiteY60" fmla="*/ 1135463 h 1225898"/>
              <a:gd name="connsiteX61" fmla="*/ 20096 w 3526971"/>
              <a:gd name="connsiteY61" fmla="*/ 1155560 h 1225898"/>
              <a:gd name="connsiteX62" fmla="*/ 10048 w 3526971"/>
              <a:gd name="connsiteY62" fmla="*/ 1185705 h 1225898"/>
              <a:gd name="connsiteX63" fmla="*/ 0 w 3526971"/>
              <a:gd name="connsiteY63" fmla="*/ 1225898 h 1225898"/>
              <a:gd name="connsiteX64" fmla="*/ 0 w 3526971"/>
              <a:gd name="connsiteY64"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71789 w 3526971"/>
              <a:gd name="connsiteY48" fmla="*/ 160773 h 1225898"/>
              <a:gd name="connsiteX49" fmla="*/ 351692 w 3526971"/>
              <a:gd name="connsiteY49" fmla="*/ 190918 h 1225898"/>
              <a:gd name="connsiteX50" fmla="*/ 291402 w 3526971"/>
              <a:gd name="connsiteY50" fmla="*/ 200967 h 1225898"/>
              <a:gd name="connsiteX51" fmla="*/ 305373 w 3526971"/>
              <a:gd name="connsiteY51" fmla="*/ 231068 h 1225898"/>
              <a:gd name="connsiteX52" fmla="*/ 229041 w 3526971"/>
              <a:gd name="connsiteY52" fmla="*/ 269233 h 1225898"/>
              <a:gd name="connsiteX53" fmla="*/ 148566 w 3526971"/>
              <a:gd name="connsiteY53" fmla="*/ 329524 h 1225898"/>
              <a:gd name="connsiteX54" fmla="*/ 98368 w 3526971"/>
              <a:gd name="connsiteY54" fmla="*/ 363679 h 1225898"/>
              <a:gd name="connsiteX55" fmla="*/ 36139 w 3526971"/>
              <a:gd name="connsiteY55" fmla="*/ 387787 h 1225898"/>
              <a:gd name="connsiteX56" fmla="*/ 30145 w 3526971"/>
              <a:gd name="connsiteY56" fmla="*/ 643094 h 1225898"/>
              <a:gd name="connsiteX57" fmla="*/ 60290 w 3526971"/>
              <a:gd name="connsiteY57" fmla="*/ 753626 h 1225898"/>
              <a:gd name="connsiteX58" fmla="*/ 50242 w 3526971"/>
              <a:gd name="connsiteY58" fmla="*/ 964641 h 1225898"/>
              <a:gd name="connsiteX59" fmla="*/ 70338 w 3526971"/>
              <a:gd name="connsiteY59" fmla="*/ 1095270 h 1225898"/>
              <a:gd name="connsiteX60" fmla="*/ 50242 w 3526971"/>
              <a:gd name="connsiteY60" fmla="*/ 1135463 h 1225898"/>
              <a:gd name="connsiteX61" fmla="*/ 20096 w 3526971"/>
              <a:gd name="connsiteY61" fmla="*/ 1155560 h 1225898"/>
              <a:gd name="connsiteX62" fmla="*/ 10048 w 3526971"/>
              <a:gd name="connsiteY62" fmla="*/ 1185705 h 1225898"/>
              <a:gd name="connsiteX63" fmla="*/ 0 w 3526971"/>
              <a:gd name="connsiteY63" fmla="*/ 1225898 h 1225898"/>
              <a:gd name="connsiteX64" fmla="*/ 0 w 3526971"/>
              <a:gd name="connsiteY64"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71789 w 3526971"/>
              <a:gd name="connsiteY48" fmla="*/ 160773 h 1225898"/>
              <a:gd name="connsiteX49" fmla="*/ 351692 w 3526971"/>
              <a:gd name="connsiteY49" fmla="*/ 190918 h 1225898"/>
              <a:gd name="connsiteX50" fmla="*/ 305373 w 3526971"/>
              <a:gd name="connsiteY50" fmla="*/ 231068 h 1225898"/>
              <a:gd name="connsiteX51" fmla="*/ 229041 w 3526971"/>
              <a:gd name="connsiteY51" fmla="*/ 269233 h 1225898"/>
              <a:gd name="connsiteX52" fmla="*/ 148566 w 3526971"/>
              <a:gd name="connsiteY52" fmla="*/ 329524 h 1225898"/>
              <a:gd name="connsiteX53" fmla="*/ 98368 w 3526971"/>
              <a:gd name="connsiteY53" fmla="*/ 363679 h 1225898"/>
              <a:gd name="connsiteX54" fmla="*/ 36139 w 3526971"/>
              <a:gd name="connsiteY54" fmla="*/ 387787 h 1225898"/>
              <a:gd name="connsiteX55" fmla="*/ 30145 w 3526971"/>
              <a:gd name="connsiteY55" fmla="*/ 643094 h 1225898"/>
              <a:gd name="connsiteX56" fmla="*/ 60290 w 3526971"/>
              <a:gd name="connsiteY56" fmla="*/ 753626 h 1225898"/>
              <a:gd name="connsiteX57" fmla="*/ 50242 w 3526971"/>
              <a:gd name="connsiteY57" fmla="*/ 964641 h 1225898"/>
              <a:gd name="connsiteX58" fmla="*/ 70338 w 3526971"/>
              <a:gd name="connsiteY58" fmla="*/ 1095270 h 1225898"/>
              <a:gd name="connsiteX59" fmla="*/ 50242 w 3526971"/>
              <a:gd name="connsiteY59" fmla="*/ 1135463 h 1225898"/>
              <a:gd name="connsiteX60" fmla="*/ 20096 w 3526971"/>
              <a:gd name="connsiteY60" fmla="*/ 1155560 h 1225898"/>
              <a:gd name="connsiteX61" fmla="*/ 10048 w 3526971"/>
              <a:gd name="connsiteY61" fmla="*/ 1185705 h 1225898"/>
              <a:gd name="connsiteX62" fmla="*/ 0 w 3526971"/>
              <a:gd name="connsiteY62" fmla="*/ 1225898 h 1225898"/>
              <a:gd name="connsiteX63" fmla="*/ 0 w 3526971"/>
              <a:gd name="connsiteY63"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32079 w 3526971"/>
              <a:gd name="connsiteY46" fmla="*/ 130628 h 1225898"/>
              <a:gd name="connsiteX47" fmla="*/ 401934 w 3526971"/>
              <a:gd name="connsiteY47" fmla="*/ 140676 h 1225898"/>
              <a:gd name="connsiteX48" fmla="*/ 351692 w 3526971"/>
              <a:gd name="connsiteY48" fmla="*/ 190918 h 1225898"/>
              <a:gd name="connsiteX49" fmla="*/ 305373 w 3526971"/>
              <a:gd name="connsiteY49" fmla="*/ 231068 h 1225898"/>
              <a:gd name="connsiteX50" fmla="*/ 229041 w 3526971"/>
              <a:gd name="connsiteY50" fmla="*/ 269233 h 1225898"/>
              <a:gd name="connsiteX51" fmla="*/ 148566 w 3526971"/>
              <a:gd name="connsiteY51" fmla="*/ 329524 h 1225898"/>
              <a:gd name="connsiteX52" fmla="*/ 98368 w 3526971"/>
              <a:gd name="connsiteY52" fmla="*/ 363679 h 1225898"/>
              <a:gd name="connsiteX53" fmla="*/ 36139 w 3526971"/>
              <a:gd name="connsiteY53" fmla="*/ 387787 h 1225898"/>
              <a:gd name="connsiteX54" fmla="*/ 30145 w 3526971"/>
              <a:gd name="connsiteY54" fmla="*/ 643094 h 1225898"/>
              <a:gd name="connsiteX55" fmla="*/ 60290 w 3526971"/>
              <a:gd name="connsiteY55" fmla="*/ 753626 h 1225898"/>
              <a:gd name="connsiteX56" fmla="*/ 50242 w 3526971"/>
              <a:gd name="connsiteY56" fmla="*/ 964641 h 1225898"/>
              <a:gd name="connsiteX57" fmla="*/ 70338 w 3526971"/>
              <a:gd name="connsiteY57" fmla="*/ 1095270 h 1225898"/>
              <a:gd name="connsiteX58" fmla="*/ 50242 w 3526971"/>
              <a:gd name="connsiteY58" fmla="*/ 1135463 h 1225898"/>
              <a:gd name="connsiteX59" fmla="*/ 20096 w 3526971"/>
              <a:gd name="connsiteY59" fmla="*/ 1155560 h 1225898"/>
              <a:gd name="connsiteX60" fmla="*/ 10048 w 3526971"/>
              <a:gd name="connsiteY60" fmla="*/ 1185705 h 1225898"/>
              <a:gd name="connsiteX61" fmla="*/ 0 w 3526971"/>
              <a:gd name="connsiteY61" fmla="*/ 1225898 h 1225898"/>
              <a:gd name="connsiteX62" fmla="*/ 0 w 3526971"/>
              <a:gd name="connsiteY62"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01934 w 3526971"/>
              <a:gd name="connsiteY46" fmla="*/ 140676 h 1225898"/>
              <a:gd name="connsiteX47" fmla="*/ 351692 w 3526971"/>
              <a:gd name="connsiteY47" fmla="*/ 190918 h 1225898"/>
              <a:gd name="connsiteX48" fmla="*/ 305373 w 3526971"/>
              <a:gd name="connsiteY48" fmla="*/ 231068 h 1225898"/>
              <a:gd name="connsiteX49" fmla="*/ 229041 w 3526971"/>
              <a:gd name="connsiteY49" fmla="*/ 269233 h 1225898"/>
              <a:gd name="connsiteX50" fmla="*/ 148566 w 3526971"/>
              <a:gd name="connsiteY50" fmla="*/ 329524 h 1225898"/>
              <a:gd name="connsiteX51" fmla="*/ 98368 w 3526971"/>
              <a:gd name="connsiteY51" fmla="*/ 363679 h 1225898"/>
              <a:gd name="connsiteX52" fmla="*/ 36139 w 3526971"/>
              <a:gd name="connsiteY52" fmla="*/ 387787 h 1225898"/>
              <a:gd name="connsiteX53" fmla="*/ 30145 w 3526971"/>
              <a:gd name="connsiteY53" fmla="*/ 643094 h 1225898"/>
              <a:gd name="connsiteX54" fmla="*/ 60290 w 3526971"/>
              <a:gd name="connsiteY54" fmla="*/ 753626 h 1225898"/>
              <a:gd name="connsiteX55" fmla="*/ 50242 w 3526971"/>
              <a:gd name="connsiteY55" fmla="*/ 964641 h 1225898"/>
              <a:gd name="connsiteX56" fmla="*/ 70338 w 3526971"/>
              <a:gd name="connsiteY56" fmla="*/ 1095270 h 1225898"/>
              <a:gd name="connsiteX57" fmla="*/ 50242 w 3526971"/>
              <a:gd name="connsiteY57" fmla="*/ 1135463 h 1225898"/>
              <a:gd name="connsiteX58" fmla="*/ 20096 w 3526971"/>
              <a:gd name="connsiteY58" fmla="*/ 1155560 h 1225898"/>
              <a:gd name="connsiteX59" fmla="*/ 10048 w 3526971"/>
              <a:gd name="connsiteY59" fmla="*/ 1185705 h 1225898"/>
              <a:gd name="connsiteX60" fmla="*/ 0 w 3526971"/>
              <a:gd name="connsiteY60" fmla="*/ 1225898 h 1225898"/>
              <a:gd name="connsiteX61" fmla="*/ 0 w 3526971"/>
              <a:gd name="connsiteY61"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462224 w 3526971"/>
              <a:gd name="connsiteY45" fmla="*/ 110531 h 1225898"/>
              <a:gd name="connsiteX46" fmla="*/ 421987 w 3526971"/>
              <a:gd name="connsiteY46" fmla="*/ 164739 h 1225898"/>
              <a:gd name="connsiteX47" fmla="*/ 351692 w 3526971"/>
              <a:gd name="connsiteY47" fmla="*/ 190918 h 1225898"/>
              <a:gd name="connsiteX48" fmla="*/ 305373 w 3526971"/>
              <a:gd name="connsiteY48" fmla="*/ 231068 h 1225898"/>
              <a:gd name="connsiteX49" fmla="*/ 229041 w 3526971"/>
              <a:gd name="connsiteY49" fmla="*/ 269233 h 1225898"/>
              <a:gd name="connsiteX50" fmla="*/ 148566 w 3526971"/>
              <a:gd name="connsiteY50" fmla="*/ 329524 h 1225898"/>
              <a:gd name="connsiteX51" fmla="*/ 98368 w 3526971"/>
              <a:gd name="connsiteY51" fmla="*/ 363679 h 1225898"/>
              <a:gd name="connsiteX52" fmla="*/ 36139 w 3526971"/>
              <a:gd name="connsiteY52" fmla="*/ 387787 h 1225898"/>
              <a:gd name="connsiteX53" fmla="*/ 30145 w 3526971"/>
              <a:gd name="connsiteY53" fmla="*/ 643094 h 1225898"/>
              <a:gd name="connsiteX54" fmla="*/ 60290 w 3526971"/>
              <a:gd name="connsiteY54" fmla="*/ 753626 h 1225898"/>
              <a:gd name="connsiteX55" fmla="*/ 50242 w 3526971"/>
              <a:gd name="connsiteY55" fmla="*/ 964641 h 1225898"/>
              <a:gd name="connsiteX56" fmla="*/ 70338 w 3526971"/>
              <a:gd name="connsiteY56" fmla="*/ 1095270 h 1225898"/>
              <a:gd name="connsiteX57" fmla="*/ 50242 w 3526971"/>
              <a:gd name="connsiteY57" fmla="*/ 1135463 h 1225898"/>
              <a:gd name="connsiteX58" fmla="*/ 20096 w 3526971"/>
              <a:gd name="connsiteY58" fmla="*/ 1155560 h 1225898"/>
              <a:gd name="connsiteX59" fmla="*/ 10048 w 3526971"/>
              <a:gd name="connsiteY59" fmla="*/ 1185705 h 1225898"/>
              <a:gd name="connsiteX60" fmla="*/ 0 w 3526971"/>
              <a:gd name="connsiteY60" fmla="*/ 1225898 h 1225898"/>
              <a:gd name="connsiteX61" fmla="*/ 0 w 3526971"/>
              <a:gd name="connsiteY61"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514361 w 3526971"/>
              <a:gd name="connsiteY45" fmla="*/ 126573 h 1225898"/>
              <a:gd name="connsiteX46" fmla="*/ 421987 w 3526971"/>
              <a:gd name="connsiteY46" fmla="*/ 164739 h 1225898"/>
              <a:gd name="connsiteX47" fmla="*/ 351692 w 3526971"/>
              <a:gd name="connsiteY47" fmla="*/ 190918 h 1225898"/>
              <a:gd name="connsiteX48" fmla="*/ 305373 w 3526971"/>
              <a:gd name="connsiteY48" fmla="*/ 231068 h 1225898"/>
              <a:gd name="connsiteX49" fmla="*/ 229041 w 3526971"/>
              <a:gd name="connsiteY49" fmla="*/ 269233 h 1225898"/>
              <a:gd name="connsiteX50" fmla="*/ 148566 w 3526971"/>
              <a:gd name="connsiteY50" fmla="*/ 329524 h 1225898"/>
              <a:gd name="connsiteX51" fmla="*/ 98368 w 3526971"/>
              <a:gd name="connsiteY51" fmla="*/ 363679 h 1225898"/>
              <a:gd name="connsiteX52" fmla="*/ 36139 w 3526971"/>
              <a:gd name="connsiteY52" fmla="*/ 387787 h 1225898"/>
              <a:gd name="connsiteX53" fmla="*/ 30145 w 3526971"/>
              <a:gd name="connsiteY53" fmla="*/ 643094 h 1225898"/>
              <a:gd name="connsiteX54" fmla="*/ 60290 w 3526971"/>
              <a:gd name="connsiteY54" fmla="*/ 753626 h 1225898"/>
              <a:gd name="connsiteX55" fmla="*/ 50242 w 3526971"/>
              <a:gd name="connsiteY55" fmla="*/ 964641 h 1225898"/>
              <a:gd name="connsiteX56" fmla="*/ 70338 w 3526971"/>
              <a:gd name="connsiteY56" fmla="*/ 1095270 h 1225898"/>
              <a:gd name="connsiteX57" fmla="*/ 50242 w 3526971"/>
              <a:gd name="connsiteY57" fmla="*/ 1135463 h 1225898"/>
              <a:gd name="connsiteX58" fmla="*/ 20096 w 3526971"/>
              <a:gd name="connsiteY58" fmla="*/ 1155560 h 1225898"/>
              <a:gd name="connsiteX59" fmla="*/ 10048 w 3526971"/>
              <a:gd name="connsiteY59" fmla="*/ 1185705 h 1225898"/>
              <a:gd name="connsiteX60" fmla="*/ 0 w 3526971"/>
              <a:gd name="connsiteY60" fmla="*/ 1225898 h 1225898"/>
              <a:gd name="connsiteX61" fmla="*/ 0 w 3526971"/>
              <a:gd name="connsiteY61"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514361 w 3526971"/>
              <a:gd name="connsiteY45" fmla="*/ 126573 h 1225898"/>
              <a:gd name="connsiteX46" fmla="*/ 421987 w 3526971"/>
              <a:gd name="connsiteY46" fmla="*/ 164739 h 1225898"/>
              <a:gd name="connsiteX47" fmla="*/ 351692 w 3526971"/>
              <a:gd name="connsiteY47" fmla="*/ 190918 h 1225898"/>
              <a:gd name="connsiteX48" fmla="*/ 305373 w 3526971"/>
              <a:gd name="connsiteY48" fmla="*/ 231068 h 1225898"/>
              <a:gd name="connsiteX49" fmla="*/ 229041 w 3526971"/>
              <a:gd name="connsiteY49" fmla="*/ 269233 h 1225898"/>
              <a:gd name="connsiteX50" fmla="*/ 148566 w 3526971"/>
              <a:gd name="connsiteY50" fmla="*/ 329524 h 1225898"/>
              <a:gd name="connsiteX51" fmla="*/ 98368 w 3526971"/>
              <a:gd name="connsiteY51" fmla="*/ 363679 h 1225898"/>
              <a:gd name="connsiteX52" fmla="*/ 36139 w 3526971"/>
              <a:gd name="connsiteY52" fmla="*/ 387787 h 1225898"/>
              <a:gd name="connsiteX53" fmla="*/ 30145 w 3526971"/>
              <a:gd name="connsiteY53" fmla="*/ 643094 h 1225898"/>
              <a:gd name="connsiteX54" fmla="*/ 60290 w 3526971"/>
              <a:gd name="connsiteY54" fmla="*/ 753626 h 1225898"/>
              <a:gd name="connsiteX55" fmla="*/ 50242 w 3526971"/>
              <a:gd name="connsiteY55" fmla="*/ 964641 h 1225898"/>
              <a:gd name="connsiteX56" fmla="*/ 70338 w 3526971"/>
              <a:gd name="connsiteY56" fmla="*/ 1095270 h 1225898"/>
              <a:gd name="connsiteX57" fmla="*/ 50242 w 3526971"/>
              <a:gd name="connsiteY57" fmla="*/ 1135463 h 1225898"/>
              <a:gd name="connsiteX58" fmla="*/ 20096 w 3526971"/>
              <a:gd name="connsiteY58" fmla="*/ 1155560 h 1225898"/>
              <a:gd name="connsiteX59" fmla="*/ 10048 w 3526971"/>
              <a:gd name="connsiteY59" fmla="*/ 1185705 h 1225898"/>
              <a:gd name="connsiteX60" fmla="*/ 0 w 3526971"/>
              <a:gd name="connsiteY60" fmla="*/ 1225898 h 1225898"/>
              <a:gd name="connsiteX61" fmla="*/ 0 w 3526971"/>
              <a:gd name="connsiteY61" fmla="*/ 1195753 h 1225898"/>
              <a:gd name="connsiteX0" fmla="*/ 3526971 w 3526971"/>
              <a:gd name="connsiteY0" fmla="*/ 592852 h 1225898"/>
              <a:gd name="connsiteX1" fmla="*/ 3526971 w 3526971"/>
              <a:gd name="connsiteY1" fmla="*/ 592852 h 1225898"/>
              <a:gd name="connsiteX2" fmla="*/ 3446584 w 3526971"/>
              <a:gd name="connsiteY2" fmla="*/ 552659 h 1225898"/>
              <a:gd name="connsiteX3" fmla="*/ 3406391 w 3526971"/>
              <a:gd name="connsiteY3" fmla="*/ 492369 h 1225898"/>
              <a:gd name="connsiteX4" fmla="*/ 3346101 w 3526971"/>
              <a:gd name="connsiteY4" fmla="*/ 462224 h 1225898"/>
              <a:gd name="connsiteX5" fmla="*/ 3285811 w 3526971"/>
              <a:gd name="connsiteY5" fmla="*/ 422030 h 1225898"/>
              <a:gd name="connsiteX6" fmla="*/ 3255666 w 3526971"/>
              <a:gd name="connsiteY6" fmla="*/ 391885 h 1225898"/>
              <a:gd name="connsiteX7" fmla="*/ 3225521 w 3526971"/>
              <a:gd name="connsiteY7" fmla="*/ 371789 h 1225898"/>
              <a:gd name="connsiteX8" fmla="*/ 3195376 w 3526971"/>
              <a:gd name="connsiteY8" fmla="*/ 361740 h 1225898"/>
              <a:gd name="connsiteX9" fmla="*/ 3034602 w 3526971"/>
              <a:gd name="connsiteY9" fmla="*/ 341644 h 1225898"/>
              <a:gd name="connsiteX10" fmla="*/ 2914022 w 3526971"/>
              <a:gd name="connsiteY10" fmla="*/ 351692 h 1225898"/>
              <a:gd name="connsiteX11" fmla="*/ 2692958 w 3526971"/>
              <a:gd name="connsiteY11" fmla="*/ 381837 h 1225898"/>
              <a:gd name="connsiteX12" fmla="*/ 2592474 w 3526971"/>
              <a:gd name="connsiteY12" fmla="*/ 361740 h 1225898"/>
              <a:gd name="connsiteX13" fmla="*/ 2562329 w 3526971"/>
              <a:gd name="connsiteY13" fmla="*/ 341644 h 1225898"/>
              <a:gd name="connsiteX14" fmla="*/ 2532184 w 3526971"/>
              <a:gd name="connsiteY14" fmla="*/ 311498 h 1225898"/>
              <a:gd name="connsiteX15" fmla="*/ 2491991 w 3526971"/>
              <a:gd name="connsiteY15" fmla="*/ 301450 h 1225898"/>
              <a:gd name="connsiteX16" fmla="*/ 2371411 w 3526971"/>
              <a:gd name="connsiteY16" fmla="*/ 321547 h 1225898"/>
              <a:gd name="connsiteX17" fmla="*/ 2311121 w 3526971"/>
              <a:gd name="connsiteY17" fmla="*/ 351692 h 1225898"/>
              <a:gd name="connsiteX18" fmla="*/ 2280976 w 3526971"/>
              <a:gd name="connsiteY18" fmla="*/ 361740 h 1225898"/>
              <a:gd name="connsiteX19" fmla="*/ 2190540 w 3526971"/>
              <a:gd name="connsiteY19" fmla="*/ 391885 h 1225898"/>
              <a:gd name="connsiteX20" fmla="*/ 2150347 w 3526971"/>
              <a:gd name="connsiteY20" fmla="*/ 411982 h 1225898"/>
              <a:gd name="connsiteX21" fmla="*/ 2029767 w 3526971"/>
              <a:gd name="connsiteY21" fmla="*/ 452175 h 1225898"/>
              <a:gd name="connsiteX22" fmla="*/ 1989573 w 3526971"/>
              <a:gd name="connsiteY22" fmla="*/ 462224 h 1225898"/>
              <a:gd name="connsiteX23" fmla="*/ 1788606 w 3526971"/>
              <a:gd name="connsiteY23" fmla="*/ 492369 h 1225898"/>
              <a:gd name="connsiteX24" fmla="*/ 1738365 w 3526971"/>
              <a:gd name="connsiteY24" fmla="*/ 432079 h 1225898"/>
              <a:gd name="connsiteX25" fmla="*/ 1708220 w 3526971"/>
              <a:gd name="connsiteY25" fmla="*/ 422030 h 1225898"/>
              <a:gd name="connsiteX26" fmla="*/ 1668026 w 3526971"/>
              <a:gd name="connsiteY26" fmla="*/ 401934 h 1225898"/>
              <a:gd name="connsiteX27" fmla="*/ 1507252 w 3526971"/>
              <a:gd name="connsiteY27" fmla="*/ 381837 h 1225898"/>
              <a:gd name="connsiteX28" fmla="*/ 1467059 w 3526971"/>
              <a:gd name="connsiteY28" fmla="*/ 371789 h 1225898"/>
              <a:gd name="connsiteX29" fmla="*/ 1436914 w 3526971"/>
              <a:gd name="connsiteY29" fmla="*/ 351692 h 1225898"/>
              <a:gd name="connsiteX30" fmla="*/ 1426866 w 3526971"/>
              <a:gd name="connsiteY30" fmla="*/ 321547 h 1225898"/>
              <a:gd name="connsiteX31" fmla="*/ 1366576 w 3526971"/>
              <a:gd name="connsiteY31" fmla="*/ 301450 h 1225898"/>
              <a:gd name="connsiteX32" fmla="*/ 1306285 w 3526971"/>
              <a:gd name="connsiteY32" fmla="*/ 251208 h 1225898"/>
              <a:gd name="connsiteX33" fmla="*/ 1276140 w 3526971"/>
              <a:gd name="connsiteY33" fmla="*/ 241160 h 1225898"/>
              <a:gd name="connsiteX34" fmla="*/ 1256044 w 3526971"/>
              <a:gd name="connsiteY34" fmla="*/ 211015 h 1225898"/>
              <a:gd name="connsiteX35" fmla="*/ 1143396 w 3526971"/>
              <a:gd name="connsiteY35" fmla="*/ 204933 h 1225898"/>
              <a:gd name="connsiteX36" fmla="*/ 1070987 w 3526971"/>
              <a:gd name="connsiteY36" fmla="*/ 170778 h 1225898"/>
              <a:gd name="connsiteX37" fmla="*/ 1075173 w 3526971"/>
              <a:gd name="connsiteY37" fmla="*/ 120580 h 1225898"/>
              <a:gd name="connsiteX38" fmla="*/ 1085222 w 3526971"/>
              <a:gd name="connsiteY38" fmla="*/ 90435 h 1225898"/>
              <a:gd name="connsiteX39" fmla="*/ 1055077 w 3526971"/>
              <a:gd name="connsiteY39" fmla="*/ 0 h 1225898"/>
              <a:gd name="connsiteX40" fmla="*/ 964642 w 3526971"/>
              <a:gd name="connsiteY40" fmla="*/ 10048 h 1225898"/>
              <a:gd name="connsiteX41" fmla="*/ 934496 w 3526971"/>
              <a:gd name="connsiteY41" fmla="*/ 20096 h 1225898"/>
              <a:gd name="connsiteX42" fmla="*/ 703384 w 3526971"/>
              <a:gd name="connsiteY42" fmla="*/ 40193 h 1225898"/>
              <a:gd name="connsiteX43" fmla="*/ 643094 w 3526971"/>
              <a:gd name="connsiteY43" fmla="*/ 70338 h 1225898"/>
              <a:gd name="connsiteX44" fmla="*/ 612949 w 3526971"/>
              <a:gd name="connsiteY44" fmla="*/ 80386 h 1225898"/>
              <a:gd name="connsiteX45" fmla="*/ 514361 w 3526971"/>
              <a:gd name="connsiteY45" fmla="*/ 126573 h 1225898"/>
              <a:gd name="connsiteX46" fmla="*/ 421987 w 3526971"/>
              <a:gd name="connsiteY46" fmla="*/ 164739 h 1225898"/>
              <a:gd name="connsiteX47" fmla="*/ 351692 w 3526971"/>
              <a:gd name="connsiteY47" fmla="*/ 190918 h 1225898"/>
              <a:gd name="connsiteX48" fmla="*/ 305373 w 3526971"/>
              <a:gd name="connsiteY48" fmla="*/ 231068 h 1225898"/>
              <a:gd name="connsiteX49" fmla="*/ 229041 w 3526971"/>
              <a:gd name="connsiteY49" fmla="*/ 269233 h 1225898"/>
              <a:gd name="connsiteX50" fmla="*/ 148566 w 3526971"/>
              <a:gd name="connsiteY50" fmla="*/ 329524 h 1225898"/>
              <a:gd name="connsiteX51" fmla="*/ 98368 w 3526971"/>
              <a:gd name="connsiteY51" fmla="*/ 363679 h 1225898"/>
              <a:gd name="connsiteX52" fmla="*/ 36139 w 3526971"/>
              <a:gd name="connsiteY52" fmla="*/ 387787 h 1225898"/>
              <a:gd name="connsiteX53" fmla="*/ 30145 w 3526971"/>
              <a:gd name="connsiteY53" fmla="*/ 643094 h 1225898"/>
              <a:gd name="connsiteX54" fmla="*/ 60290 w 3526971"/>
              <a:gd name="connsiteY54" fmla="*/ 753626 h 1225898"/>
              <a:gd name="connsiteX55" fmla="*/ 114411 w 3526971"/>
              <a:gd name="connsiteY55" fmla="*/ 972662 h 1225898"/>
              <a:gd name="connsiteX56" fmla="*/ 70338 w 3526971"/>
              <a:gd name="connsiteY56" fmla="*/ 1095270 h 1225898"/>
              <a:gd name="connsiteX57" fmla="*/ 50242 w 3526971"/>
              <a:gd name="connsiteY57" fmla="*/ 1135463 h 1225898"/>
              <a:gd name="connsiteX58" fmla="*/ 20096 w 3526971"/>
              <a:gd name="connsiteY58" fmla="*/ 1155560 h 1225898"/>
              <a:gd name="connsiteX59" fmla="*/ 10048 w 3526971"/>
              <a:gd name="connsiteY59" fmla="*/ 1185705 h 1225898"/>
              <a:gd name="connsiteX60" fmla="*/ 0 w 3526971"/>
              <a:gd name="connsiteY60" fmla="*/ 1225898 h 1225898"/>
              <a:gd name="connsiteX61" fmla="*/ 0 w 3526971"/>
              <a:gd name="connsiteY61" fmla="*/ 1195753 h 1225898"/>
              <a:gd name="connsiteX0" fmla="*/ 3526971 w 3526971"/>
              <a:gd name="connsiteY0" fmla="*/ 592852 h 1195753"/>
              <a:gd name="connsiteX1" fmla="*/ 3526971 w 3526971"/>
              <a:gd name="connsiteY1" fmla="*/ 592852 h 1195753"/>
              <a:gd name="connsiteX2" fmla="*/ 3446584 w 3526971"/>
              <a:gd name="connsiteY2" fmla="*/ 552659 h 1195753"/>
              <a:gd name="connsiteX3" fmla="*/ 3406391 w 3526971"/>
              <a:gd name="connsiteY3" fmla="*/ 492369 h 1195753"/>
              <a:gd name="connsiteX4" fmla="*/ 3346101 w 3526971"/>
              <a:gd name="connsiteY4" fmla="*/ 462224 h 1195753"/>
              <a:gd name="connsiteX5" fmla="*/ 3285811 w 3526971"/>
              <a:gd name="connsiteY5" fmla="*/ 422030 h 1195753"/>
              <a:gd name="connsiteX6" fmla="*/ 3255666 w 3526971"/>
              <a:gd name="connsiteY6" fmla="*/ 391885 h 1195753"/>
              <a:gd name="connsiteX7" fmla="*/ 3225521 w 3526971"/>
              <a:gd name="connsiteY7" fmla="*/ 371789 h 1195753"/>
              <a:gd name="connsiteX8" fmla="*/ 3195376 w 3526971"/>
              <a:gd name="connsiteY8" fmla="*/ 361740 h 1195753"/>
              <a:gd name="connsiteX9" fmla="*/ 3034602 w 3526971"/>
              <a:gd name="connsiteY9" fmla="*/ 341644 h 1195753"/>
              <a:gd name="connsiteX10" fmla="*/ 2914022 w 3526971"/>
              <a:gd name="connsiteY10" fmla="*/ 351692 h 1195753"/>
              <a:gd name="connsiteX11" fmla="*/ 2692958 w 3526971"/>
              <a:gd name="connsiteY11" fmla="*/ 381837 h 1195753"/>
              <a:gd name="connsiteX12" fmla="*/ 2592474 w 3526971"/>
              <a:gd name="connsiteY12" fmla="*/ 361740 h 1195753"/>
              <a:gd name="connsiteX13" fmla="*/ 2562329 w 3526971"/>
              <a:gd name="connsiteY13" fmla="*/ 341644 h 1195753"/>
              <a:gd name="connsiteX14" fmla="*/ 2532184 w 3526971"/>
              <a:gd name="connsiteY14" fmla="*/ 311498 h 1195753"/>
              <a:gd name="connsiteX15" fmla="*/ 2491991 w 3526971"/>
              <a:gd name="connsiteY15" fmla="*/ 301450 h 1195753"/>
              <a:gd name="connsiteX16" fmla="*/ 2371411 w 3526971"/>
              <a:gd name="connsiteY16" fmla="*/ 321547 h 1195753"/>
              <a:gd name="connsiteX17" fmla="*/ 2311121 w 3526971"/>
              <a:gd name="connsiteY17" fmla="*/ 351692 h 1195753"/>
              <a:gd name="connsiteX18" fmla="*/ 2280976 w 3526971"/>
              <a:gd name="connsiteY18" fmla="*/ 361740 h 1195753"/>
              <a:gd name="connsiteX19" fmla="*/ 2190540 w 3526971"/>
              <a:gd name="connsiteY19" fmla="*/ 391885 h 1195753"/>
              <a:gd name="connsiteX20" fmla="*/ 2150347 w 3526971"/>
              <a:gd name="connsiteY20" fmla="*/ 411982 h 1195753"/>
              <a:gd name="connsiteX21" fmla="*/ 2029767 w 3526971"/>
              <a:gd name="connsiteY21" fmla="*/ 452175 h 1195753"/>
              <a:gd name="connsiteX22" fmla="*/ 1989573 w 3526971"/>
              <a:gd name="connsiteY22" fmla="*/ 462224 h 1195753"/>
              <a:gd name="connsiteX23" fmla="*/ 1788606 w 3526971"/>
              <a:gd name="connsiteY23" fmla="*/ 492369 h 1195753"/>
              <a:gd name="connsiteX24" fmla="*/ 1738365 w 3526971"/>
              <a:gd name="connsiteY24" fmla="*/ 432079 h 1195753"/>
              <a:gd name="connsiteX25" fmla="*/ 1708220 w 3526971"/>
              <a:gd name="connsiteY25" fmla="*/ 422030 h 1195753"/>
              <a:gd name="connsiteX26" fmla="*/ 1668026 w 3526971"/>
              <a:gd name="connsiteY26" fmla="*/ 401934 h 1195753"/>
              <a:gd name="connsiteX27" fmla="*/ 1507252 w 3526971"/>
              <a:gd name="connsiteY27" fmla="*/ 381837 h 1195753"/>
              <a:gd name="connsiteX28" fmla="*/ 1467059 w 3526971"/>
              <a:gd name="connsiteY28" fmla="*/ 371789 h 1195753"/>
              <a:gd name="connsiteX29" fmla="*/ 1436914 w 3526971"/>
              <a:gd name="connsiteY29" fmla="*/ 351692 h 1195753"/>
              <a:gd name="connsiteX30" fmla="*/ 1426866 w 3526971"/>
              <a:gd name="connsiteY30" fmla="*/ 321547 h 1195753"/>
              <a:gd name="connsiteX31" fmla="*/ 1366576 w 3526971"/>
              <a:gd name="connsiteY31" fmla="*/ 301450 h 1195753"/>
              <a:gd name="connsiteX32" fmla="*/ 1306285 w 3526971"/>
              <a:gd name="connsiteY32" fmla="*/ 251208 h 1195753"/>
              <a:gd name="connsiteX33" fmla="*/ 1276140 w 3526971"/>
              <a:gd name="connsiteY33" fmla="*/ 241160 h 1195753"/>
              <a:gd name="connsiteX34" fmla="*/ 1256044 w 3526971"/>
              <a:gd name="connsiteY34" fmla="*/ 211015 h 1195753"/>
              <a:gd name="connsiteX35" fmla="*/ 1143396 w 3526971"/>
              <a:gd name="connsiteY35" fmla="*/ 204933 h 1195753"/>
              <a:gd name="connsiteX36" fmla="*/ 1070987 w 3526971"/>
              <a:gd name="connsiteY36" fmla="*/ 170778 h 1195753"/>
              <a:gd name="connsiteX37" fmla="*/ 1075173 w 3526971"/>
              <a:gd name="connsiteY37" fmla="*/ 120580 h 1195753"/>
              <a:gd name="connsiteX38" fmla="*/ 1085222 w 3526971"/>
              <a:gd name="connsiteY38" fmla="*/ 90435 h 1195753"/>
              <a:gd name="connsiteX39" fmla="*/ 1055077 w 3526971"/>
              <a:gd name="connsiteY39" fmla="*/ 0 h 1195753"/>
              <a:gd name="connsiteX40" fmla="*/ 964642 w 3526971"/>
              <a:gd name="connsiteY40" fmla="*/ 10048 h 1195753"/>
              <a:gd name="connsiteX41" fmla="*/ 934496 w 3526971"/>
              <a:gd name="connsiteY41" fmla="*/ 20096 h 1195753"/>
              <a:gd name="connsiteX42" fmla="*/ 703384 w 3526971"/>
              <a:gd name="connsiteY42" fmla="*/ 40193 h 1195753"/>
              <a:gd name="connsiteX43" fmla="*/ 643094 w 3526971"/>
              <a:gd name="connsiteY43" fmla="*/ 70338 h 1195753"/>
              <a:gd name="connsiteX44" fmla="*/ 612949 w 3526971"/>
              <a:gd name="connsiteY44" fmla="*/ 80386 h 1195753"/>
              <a:gd name="connsiteX45" fmla="*/ 514361 w 3526971"/>
              <a:gd name="connsiteY45" fmla="*/ 126573 h 1195753"/>
              <a:gd name="connsiteX46" fmla="*/ 421987 w 3526971"/>
              <a:gd name="connsiteY46" fmla="*/ 164739 h 1195753"/>
              <a:gd name="connsiteX47" fmla="*/ 351692 w 3526971"/>
              <a:gd name="connsiteY47" fmla="*/ 190918 h 1195753"/>
              <a:gd name="connsiteX48" fmla="*/ 305373 w 3526971"/>
              <a:gd name="connsiteY48" fmla="*/ 231068 h 1195753"/>
              <a:gd name="connsiteX49" fmla="*/ 229041 w 3526971"/>
              <a:gd name="connsiteY49" fmla="*/ 269233 h 1195753"/>
              <a:gd name="connsiteX50" fmla="*/ 148566 w 3526971"/>
              <a:gd name="connsiteY50" fmla="*/ 329524 h 1195753"/>
              <a:gd name="connsiteX51" fmla="*/ 98368 w 3526971"/>
              <a:gd name="connsiteY51" fmla="*/ 363679 h 1195753"/>
              <a:gd name="connsiteX52" fmla="*/ 36139 w 3526971"/>
              <a:gd name="connsiteY52" fmla="*/ 387787 h 1195753"/>
              <a:gd name="connsiteX53" fmla="*/ 30145 w 3526971"/>
              <a:gd name="connsiteY53" fmla="*/ 643094 h 1195753"/>
              <a:gd name="connsiteX54" fmla="*/ 60290 w 3526971"/>
              <a:gd name="connsiteY54" fmla="*/ 753626 h 1195753"/>
              <a:gd name="connsiteX55" fmla="*/ 114411 w 3526971"/>
              <a:gd name="connsiteY55" fmla="*/ 972662 h 1195753"/>
              <a:gd name="connsiteX56" fmla="*/ 70338 w 3526971"/>
              <a:gd name="connsiteY56" fmla="*/ 1095270 h 1195753"/>
              <a:gd name="connsiteX57" fmla="*/ 50242 w 3526971"/>
              <a:gd name="connsiteY57" fmla="*/ 1135463 h 1195753"/>
              <a:gd name="connsiteX58" fmla="*/ 20096 w 3526971"/>
              <a:gd name="connsiteY58" fmla="*/ 1155560 h 1195753"/>
              <a:gd name="connsiteX59" fmla="*/ 10048 w 3526971"/>
              <a:gd name="connsiteY59" fmla="*/ 1185705 h 1195753"/>
              <a:gd name="connsiteX60" fmla="*/ 0 w 3526971"/>
              <a:gd name="connsiteY60" fmla="*/ 1195753 h 1195753"/>
              <a:gd name="connsiteX0" fmla="*/ 3520375 w 3520375"/>
              <a:gd name="connsiteY0" fmla="*/ 592852 h 1185705"/>
              <a:gd name="connsiteX1" fmla="*/ 3520375 w 3520375"/>
              <a:gd name="connsiteY1" fmla="*/ 592852 h 1185705"/>
              <a:gd name="connsiteX2" fmla="*/ 3439988 w 3520375"/>
              <a:gd name="connsiteY2" fmla="*/ 552659 h 1185705"/>
              <a:gd name="connsiteX3" fmla="*/ 3399795 w 3520375"/>
              <a:gd name="connsiteY3" fmla="*/ 492369 h 1185705"/>
              <a:gd name="connsiteX4" fmla="*/ 3339505 w 3520375"/>
              <a:gd name="connsiteY4" fmla="*/ 462224 h 1185705"/>
              <a:gd name="connsiteX5" fmla="*/ 3279215 w 3520375"/>
              <a:gd name="connsiteY5" fmla="*/ 422030 h 1185705"/>
              <a:gd name="connsiteX6" fmla="*/ 3249070 w 3520375"/>
              <a:gd name="connsiteY6" fmla="*/ 391885 h 1185705"/>
              <a:gd name="connsiteX7" fmla="*/ 3218925 w 3520375"/>
              <a:gd name="connsiteY7" fmla="*/ 371789 h 1185705"/>
              <a:gd name="connsiteX8" fmla="*/ 3188780 w 3520375"/>
              <a:gd name="connsiteY8" fmla="*/ 361740 h 1185705"/>
              <a:gd name="connsiteX9" fmla="*/ 3028006 w 3520375"/>
              <a:gd name="connsiteY9" fmla="*/ 341644 h 1185705"/>
              <a:gd name="connsiteX10" fmla="*/ 2907426 w 3520375"/>
              <a:gd name="connsiteY10" fmla="*/ 351692 h 1185705"/>
              <a:gd name="connsiteX11" fmla="*/ 2686362 w 3520375"/>
              <a:gd name="connsiteY11" fmla="*/ 381837 h 1185705"/>
              <a:gd name="connsiteX12" fmla="*/ 2585878 w 3520375"/>
              <a:gd name="connsiteY12" fmla="*/ 361740 h 1185705"/>
              <a:gd name="connsiteX13" fmla="*/ 2555733 w 3520375"/>
              <a:gd name="connsiteY13" fmla="*/ 341644 h 1185705"/>
              <a:gd name="connsiteX14" fmla="*/ 2525588 w 3520375"/>
              <a:gd name="connsiteY14" fmla="*/ 311498 h 1185705"/>
              <a:gd name="connsiteX15" fmla="*/ 2485395 w 3520375"/>
              <a:gd name="connsiteY15" fmla="*/ 301450 h 1185705"/>
              <a:gd name="connsiteX16" fmla="*/ 2364815 w 3520375"/>
              <a:gd name="connsiteY16" fmla="*/ 321547 h 1185705"/>
              <a:gd name="connsiteX17" fmla="*/ 2304525 w 3520375"/>
              <a:gd name="connsiteY17" fmla="*/ 351692 h 1185705"/>
              <a:gd name="connsiteX18" fmla="*/ 2274380 w 3520375"/>
              <a:gd name="connsiteY18" fmla="*/ 361740 h 1185705"/>
              <a:gd name="connsiteX19" fmla="*/ 2183944 w 3520375"/>
              <a:gd name="connsiteY19" fmla="*/ 391885 h 1185705"/>
              <a:gd name="connsiteX20" fmla="*/ 2143751 w 3520375"/>
              <a:gd name="connsiteY20" fmla="*/ 411982 h 1185705"/>
              <a:gd name="connsiteX21" fmla="*/ 2023171 w 3520375"/>
              <a:gd name="connsiteY21" fmla="*/ 452175 h 1185705"/>
              <a:gd name="connsiteX22" fmla="*/ 1982977 w 3520375"/>
              <a:gd name="connsiteY22" fmla="*/ 462224 h 1185705"/>
              <a:gd name="connsiteX23" fmla="*/ 1782010 w 3520375"/>
              <a:gd name="connsiteY23" fmla="*/ 492369 h 1185705"/>
              <a:gd name="connsiteX24" fmla="*/ 1731769 w 3520375"/>
              <a:gd name="connsiteY24" fmla="*/ 432079 h 1185705"/>
              <a:gd name="connsiteX25" fmla="*/ 1701624 w 3520375"/>
              <a:gd name="connsiteY25" fmla="*/ 422030 h 1185705"/>
              <a:gd name="connsiteX26" fmla="*/ 1661430 w 3520375"/>
              <a:gd name="connsiteY26" fmla="*/ 401934 h 1185705"/>
              <a:gd name="connsiteX27" fmla="*/ 1500656 w 3520375"/>
              <a:gd name="connsiteY27" fmla="*/ 381837 h 1185705"/>
              <a:gd name="connsiteX28" fmla="*/ 1460463 w 3520375"/>
              <a:gd name="connsiteY28" fmla="*/ 371789 h 1185705"/>
              <a:gd name="connsiteX29" fmla="*/ 1430318 w 3520375"/>
              <a:gd name="connsiteY29" fmla="*/ 351692 h 1185705"/>
              <a:gd name="connsiteX30" fmla="*/ 1420270 w 3520375"/>
              <a:gd name="connsiteY30" fmla="*/ 321547 h 1185705"/>
              <a:gd name="connsiteX31" fmla="*/ 1359980 w 3520375"/>
              <a:gd name="connsiteY31" fmla="*/ 301450 h 1185705"/>
              <a:gd name="connsiteX32" fmla="*/ 1299689 w 3520375"/>
              <a:gd name="connsiteY32" fmla="*/ 251208 h 1185705"/>
              <a:gd name="connsiteX33" fmla="*/ 1269544 w 3520375"/>
              <a:gd name="connsiteY33" fmla="*/ 241160 h 1185705"/>
              <a:gd name="connsiteX34" fmla="*/ 1249448 w 3520375"/>
              <a:gd name="connsiteY34" fmla="*/ 211015 h 1185705"/>
              <a:gd name="connsiteX35" fmla="*/ 1136800 w 3520375"/>
              <a:gd name="connsiteY35" fmla="*/ 204933 h 1185705"/>
              <a:gd name="connsiteX36" fmla="*/ 1064391 w 3520375"/>
              <a:gd name="connsiteY36" fmla="*/ 170778 h 1185705"/>
              <a:gd name="connsiteX37" fmla="*/ 1068577 w 3520375"/>
              <a:gd name="connsiteY37" fmla="*/ 120580 h 1185705"/>
              <a:gd name="connsiteX38" fmla="*/ 1078626 w 3520375"/>
              <a:gd name="connsiteY38" fmla="*/ 90435 h 1185705"/>
              <a:gd name="connsiteX39" fmla="*/ 1048481 w 3520375"/>
              <a:gd name="connsiteY39" fmla="*/ 0 h 1185705"/>
              <a:gd name="connsiteX40" fmla="*/ 958046 w 3520375"/>
              <a:gd name="connsiteY40" fmla="*/ 10048 h 1185705"/>
              <a:gd name="connsiteX41" fmla="*/ 927900 w 3520375"/>
              <a:gd name="connsiteY41" fmla="*/ 20096 h 1185705"/>
              <a:gd name="connsiteX42" fmla="*/ 696788 w 3520375"/>
              <a:gd name="connsiteY42" fmla="*/ 40193 h 1185705"/>
              <a:gd name="connsiteX43" fmla="*/ 636498 w 3520375"/>
              <a:gd name="connsiteY43" fmla="*/ 70338 h 1185705"/>
              <a:gd name="connsiteX44" fmla="*/ 606353 w 3520375"/>
              <a:gd name="connsiteY44" fmla="*/ 80386 h 1185705"/>
              <a:gd name="connsiteX45" fmla="*/ 507765 w 3520375"/>
              <a:gd name="connsiteY45" fmla="*/ 126573 h 1185705"/>
              <a:gd name="connsiteX46" fmla="*/ 415391 w 3520375"/>
              <a:gd name="connsiteY46" fmla="*/ 164739 h 1185705"/>
              <a:gd name="connsiteX47" fmla="*/ 345096 w 3520375"/>
              <a:gd name="connsiteY47" fmla="*/ 190918 h 1185705"/>
              <a:gd name="connsiteX48" fmla="*/ 298777 w 3520375"/>
              <a:gd name="connsiteY48" fmla="*/ 231068 h 1185705"/>
              <a:gd name="connsiteX49" fmla="*/ 222445 w 3520375"/>
              <a:gd name="connsiteY49" fmla="*/ 269233 h 1185705"/>
              <a:gd name="connsiteX50" fmla="*/ 141970 w 3520375"/>
              <a:gd name="connsiteY50" fmla="*/ 329524 h 1185705"/>
              <a:gd name="connsiteX51" fmla="*/ 91772 w 3520375"/>
              <a:gd name="connsiteY51" fmla="*/ 363679 h 1185705"/>
              <a:gd name="connsiteX52" fmla="*/ 29543 w 3520375"/>
              <a:gd name="connsiteY52" fmla="*/ 387787 h 1185705"/>
              <a:gd name="connsiteX53" fmla="*/ 23549 w 3520375"/>
              <a:gd name="connsiteY53" fmla="*/ 643094 h 1185705"/>
              <a:gd name="connsiteX54" fmla="*/ 53694 w 3520375"/>
              <a:gd name="connsiteY54" fmla="*/ 753626 h 1185705"/>
              <a:gd name="connsiteX55" fmla="*/ 107815 w 3520375"/>
              <a:gd name="connsiteY55" fmla="*/ 972662 h 1185705"/>
              <a:gd name="connsiteX56" fmla="*/ 63742 w 3520375"/>
              <a:gd name="connsiteY56" fmla="*/ 1095270 h 1185705"/>
              <a:gd name="connsiteX57" fmla="*/ 43646 w 3520375"/>
              <a:gd name="connsiteY57" fmla="*/ 1135463 h 1185705"/>
              <a:gd name="connsiteX58" fmla="*/ 13500 w 3520375"/>
              <a:gd name="connsiteY58" fmla="*/ 1155560 h 1185705"/>
              <a:gd name="connsiteX59" fmla="*/ 3452 w 3520375"/>
              <a:gd name="connsiteY59" fmla="*/ 1185705 h 1185705"/>
              <a:gd name="connsiteX0" fmla="*/ 3520934 w 3520934"/>
              <a:gd name="connsiteY0" fmla="*/ 592852 h 1201747"/>
              <a:gd name="connsiteX1" fmla="*/ 3520934 w 3520934"/>
              <a:gd name="connsiteY1" fmla="*/ 592852 h 1201747"/>
              <a:gd name="connsiteX2" fmla="*/ 3440547 w 3520934"/>
              <a:gd name="connsiteY2" fmla="*/ 552659 h 1201747"/>
              <a:gd name="connsiteX3" fmla="*/ 3400354 w 3520934"/>
              <a:gd name="connsiteY3" fmla="*/ 492369 h 1201747"/>
              <a:gd name="connsiteX4" fmla="*/ 3340064 w 3520934"/>
              <a:gd name="connsiteY4" fmla="*/ 462224 h 1201747"/>
              <a:gd name="connsiteX5" fmla="*/ 3279774 w 3520934"/>
              <a:gd name="connsiteY5" fmla="*/ 422030 h 1201747"/>
              <a:gd name="connsiteX6" fmla="*/ 3249629 w 3520934"/>
              <a:gd name="connsiteY6" fmla="*/ 391885 h 1201747"/>
              <a:gd name="connsiteX7" fmla="*/ 3219484 w 3520934"/>
              <a:gd name="connsiteY7" fmla="*/ 371789 h 1201747"/>
              <a:gd name="connsiteX8" fmla="*/ 3189339 w 3520934"/>
              <a:gd name="connsiteY8" fmla="*/ 361740 h 1201747"/>
              <a:gd name="connsiteX9" fmla="*/ 3028565 w 3520934"/>
              <a:gd name="connsiteY9" fmla="*/ 341644 h 1201747"/>
              <a:gd name="connsiteX10" fmla="*/ 2907985 w 3520934"/>
              <a:gd name="connsiteY10" fmla="*/ 351692 h 1201747"/>
              <a:gd name="connsiteX11" fmla="*/ 2686921 w 3520934"/>
              <a:gd name="connsiteY11" fmla="*/ 381837 h 1201747"/>
              <a:gd name="connsiteX12" fmla="*/ 2586437 w 3520934"/>
              <a:gd name="connsiteY12" fmla="*/ 361740 h 1201747"/>
              <a:gd name="connsiteX13" fmla="*/ 2556292 w 3520934"/>
              <a:gd name="connsiteY13" fmla="*/ 341644 h 1201747"/>
              <a:gd name="connsiteX14" fmla="*/ 2526147 w 3520934"/>
              <a:gd name="connsiteY14" fmla="*/ 311498 h 1201747"/>
              <a:gd name="connsiteX15" fmla="*/ 2485954 w 3520934"/>
              <a:gd name="connsiteY15" fmla="*/ 301450 h 1201747"/>
              <a:gd name="connsiteX16" fmla="*/ 2365374 w 3520934"/>
              <a:gd name="connsiteY16" fmla="*/ 321547 h 1201747"/>
              <a:gd name="connsiteX17" fmla="*/ 2305084 w 3520934"/>
              <a:gd name="connsiteY17" fmla="*/ 351692 h 1201747"/>
              <a:gd name="connsiteX18" fmla="*/ 2274939 w 3520934"/>
              <a:gd name="connsiteY18" fmla="*/ 361740 h 1201747"/>
              <a:gd name="connsiteX19" fmla="*/ 2184503 w 3520934"/>
              <a:gd name="connsiteY19" fmla="*/ 391885 h 1201747"/>
              <a:gd name="connsiteX20" fmla="*/ 2144310 w 3520934"/>
              <a:gd name="connsiteY20" fmla="*/ 411982 h 1201747"/>
              <a:gd name="connsiteX21" fmla="*/ 2023730 w 3520934"/>
              <a:gd name="connsiteY21" fmla="*/ 452175 h 1201747"/>
              <a:gd name="connsiteX22" fmla="*/ 1983536 w 3520934"/>
              <a:gd name="connsiteY22" fmla="*/ 462224 h 1201747"/>
              <a:gd name="connsiteX23" fmla="*/ 1782569 w 3520934"/>
              <a:gd name="connsiteY23" fmla="*/ 492369 h 1201747"/>
              <a:gd name="connsiteX24" fmla="*/ 1732328 w 3520934"/>
              <a:gd name="connsiteY24" fmla="*/ 432079 h 1201747"/>
              <a:gd name="connsiteX25" fmla="*/ 1702183 w 3520934"/>
              <a:gd name="connsiteY25" fmla="*/ 422030 h 1201747"/>
              <a:gd name="connsiteX26" fmla="*/ 1661989 w 3520934"/>
              <a:gd name="connsiteY26" fmla="*/ 401934 h 1201747"/>
              <a:gd name="connsiteX27" fmla="*/ 1501215 w 3520934"/>
              <a:gd name="connsiteY27" fmla="*/ 381837 h 1201747"/>
              <a:gd name="connsiteX28" fmla="*/ 1461022 w 3520934"/>
              <a:gd name="connsiteY28" fmla="*/ 371789 h 1201747"/>
              <a:gd name="connsiteX29" fmla="*/ 1430877 w 3520934"/>
              <a:gd name="connsiteY29" fmla="*/ 351692 h 1201747"/>
              <a:gd name="connsiteX30" fmla="*/ 1420829 w 3520934"/>
              <a:gd name="connsiteY30" fmla="*/ 321547 h 1201747"/>
              <a:gd name="connsiteX31" fmla="*/ 1360539 w 3520934"/>
              <a:gd name="connsiteY31" fmla="*/ 301450 h 1201747"/>
              <a:gd name="connsiteX32" fmla="*/ 1300248 w 3520934"/>
              <a:gd name="connsiteY32" fmla="*/ 251208 h 1201747"/>
              <a:gd name="connsiteX33" fmla="*/ 1270103 w 3520934"/>
              <a:gd name="connsiteY33" fmla="*/ 241160 h 1201747"/>
              <a:gd name="connsiteX34" fmla="*/ 1250007 w 3520934"/>
              <a:gd name="connsiteY34" fmla="*/ 211015 h 1201747"/>
              <a:gd name="connsiteX35" fmla="*/ 1137359 w 3520934"/>
              <a:gd name="connsiteY35" fmla="*/ 204933 h 1201747"/>
              <a:gd name="connsiteX36" fmla="*/ 1064950 w 3520934"/>
              <a:gd name="connsiteY36" fmla="*/ 170778 h 1201747"/>
              <a:gd name="connsiteX37" fmla="*/ 1069136 w 3520934"/>
              <a:gd name="connsiteY37" fmla="*/ 120580 h 1201747"/>
              <a:gd name="connsiteX38" fmla="*/ 1079185 w 3520934"/>
              <a:gd name="connsiteY38" fmla="*/ 90435 h 1201747"/>
              <a:gd name="connsiteX39" fmla="*/ 1049040 w 3520934"/>
              <a:gd name="connsiteY39" fmla="*/ 0 h 1201747"/>
              <a:gd name="connsiteX40" fmla="*/ 958605 w 3520934"/>
              <a:gd name="connsiteY40" fmla="*/ 10048 h 1201747"/>
              <a:gd name="connsiteX41" fmla="*/ 928459 w 3520934"/>
              <a:gd name="connsiteY41" fmla="*/ 20096 h 1201747"/>
              <a:gd name="connsiteX42" fmla="*/ 697347 w 3520934"/>
              <a:gd name="connsiteY42" fmla="*/ 40193 h 1201747"/>
              <a:gd name="connsiteX43" fmla="*/ 637057 w 3520934"/>
              <a:gd name="connsiteY43" fmla="*/ 70338 h 1201747"/>
              <a:gd name="connsiteX44" fmla="*/ 606912 w 3520934"/>
              <a:gd name="connsiteY44" fmla="*/ 80386 h 1201747"/>
              <a:gd name="connsiteX45" fmla="*/ 508324 w 3520934"/>
              <a:gd name="connsiteY45" fmla="*/ 126573 h 1201747"/>
              <a:gd name="connsiteX46" fmla="*/ 415950 w 3520934"/>
              <a:gd name="connsiteY46" fmla="*/ 164739 h 1201747"/>
              <a:gd name="connsiteX47" fmla="*/ 345655 w 3520934"/>
              <a:gd name="connsiteY47" fmla="*/ 190918 h 1201747"/>
              <a:gd name="connsiteX48" fmla="*/ 299336 w 3520934"/>
              <a:gd name="connsiteY48" fmla="*/ 231068 h 1201747"/>
              <a:gd name="connsiteX49" fmla="*/ 223004 w 3520934"/>
              <a:gd name="connsiteY49" fmla="*/ 269233 h 1201747"/>
              <a:gd name="connsiteX50" fmla="*/ 142529 w 3520934"/>
              <a:gd name="connsiteY50" fmla="*/ 329524 h 1201747"/>
              <a:gd name="connsiteX51" fmla="*/ 92331 w 3520934"/>
              <a:gd name="connsiteY51" fmla="*/ 363679 h 1201747"/>
              <a:gd name="connsiteX52" fmla="*/ 30102 w 3520934"/>
              <a:gd name="connsiteY52" fmla="*/ 387787 h 1201747"/>
              <a:gd name="connsiteX53" fmla="*/ 24108 w 3520934"/>
              <a:gd name="connsiteY53" fmla="*/ 643094 h 1201747"/>
              <a:gd name="connsiteX54" fmla="*/ 54253 w 3520934"/>
              <a:gd name="connsiteY54" fmla="*/ 753626 h 1201747"/>
              <a:gd name="connsiteX55" fmla="*/ 108374 w 3520934"/>
              <a:gd name="connsiteY55" fmla="*/ 972662 h 1201747"/>
              <a:gd name="connsiteX56" fmla="*/ 64301 w 3520934"/>
              <a:gd name="connsiteY56" fmla="*/ 1095270 h 1201747"/>
              <a:gd name="connsiteX57" fmla="*/ 44205 w 3520934"/>
              <a:gd name="connsiteY57" fmla="*/ 1135463 h 1201747"/>
              <a:gd name="connsiteX58" fmla="*/ 14059 w 3520934"/>
              <a:gd name="connsiteY58" fmla="*/ 1155560 h 1201747"/>
              <a:gd name="connsiteX59" fmla="*/ 0 w 3520934"/>
              <a:gd name="connsiteY59" fmla="*/ 1201747 h 1201747"/>
              <a:gd name="connsiteX0" fmla="*/ 3520934 w 3520934"/>
              <a:gd name="connsiteY0" fmla="*/ 592852 h 1201747"/>
              <a:gd name="connsiteX1" fmla="*/ 3520934 w 3520934"/>
              <a:gd name="connsiteY1" fmla="*/ 592852 h 1201747"/>
              <a:gd name="connsiteX2" fmla="*/ 3440547 w 3520934"/>
              <a:gd name="connsiteY2" fmla="*/ 552659 h 1201747"/>
              <a:gd name="connsiteX3" fmla="*/ 3400354 w 3520934"/>
              <a:gd name="connsiteY3" fmla="*/ 492369 h 1201747"/>
              <a:gd name="connsiteX4" fmla="*/ 3340064 w 3520934"/>
              <a:gd name="connsiteY4" fmla="*/ 462224 h 1201747"/>
              <a:gd name="connsiteX5" fmla="*/ 3279774 w 3520934"/>
              <a:gd name="connsiteY5" fmla="*/ 422030 h 1201747"/>
              <a:gd name="connsiteX6" fmla="*/ 3249629 w 3520934"/>
              <a:gd name="connsiteY6" fmla="*/ 391885 h 1201747"/>
              <a:gd name="connsiteX7" fmla="*/ 3219484 w 3520934"/>
              <a:gd name="connsiteY7" fmla="*/ 371789 h 1201747"/>
              <a:gd name="connsiteX8" fmla="*/ 3189339 w 3520934"/>
              <a:gd name="connsiteY8" fmla="*/ 361740 h 1201747"/>
              <a:gd name="connsiteX9" fmla="*/ 3028565 w 3520934"/>
              <a:gd name="connsiteY9" fmla="*/ 341644 h 1201747"/>
              <a:gd name="connsiteX10" fmla="*/ 2907985 w 3520934"/>
              <a:gd name="connsiteY10" fmla="*/ 351692 h 1201747"/>
              <a:gd name="connsiteX11" fmla="*/ 2686921 w 3520934"/>
              <a:gd name="connsiteY11" fmla="*/ 381837 h 1201747"/>
              <a:gd name="connsiteX12" fmla="*/ 2586437 w 3520934"/>
              <a:gd name="connsiteY12" fmla="*/ 361740 h 1201747"/>
              <a:gd name="connsiteX13" fmla="*/ 2556292 w 3520934"/>
              <a:gd name="connsiteY13" fmla="*/ 341644 h 1201747"/>
              <a:gd name="connsiteX14" fmla="*/ 2526147 w 3520934"/>
              <a:gd name="connsiteY14" fmla="*/ 311498 h 1201747"/>
              <a:gd name="connsiteX15" fmla="*/ 2485954 w 3520934"/>
              <a:gd name="connsiteY15" fmla="*/ 301450 h 1201747"/>
              <a:gd name="connsiteX16" fmla="*/ 2365374 w 3520934"/>
              <a:gd name="connsiteY16" fmla="*/ 321547 h 1201747"/>
              <a:gd name="connsiteX17" fmla="*/ 2305084 w 3520934"/>
              <a:gd name="connsiteY17" fmla="*/ 351692 h 1201747"/>
              <a:gd name="connsiteX18" fmla="*/ 2274939 w 3520934"/>
              <a:gd name="connsiteY18" fmla="*/ 361740 h 1201747"/>
              <a:gd name="connsiteX19" fmla="*/ 2184503 w 3520934"/>
              <a:gd name="connsiteY19" fmla="*/ 391885 h 1201747"/>
              <a:gd name="connsiteX20" fmla="*/ 2144310 w 3520934"/>
              <a:gd name="connsiteY20" fmla="*/ 411982 h 1201747"/>
              <a:gd name="connsiteX21" fmla="*/ 2023730 w 3520934"/>
              <a:gd name="connsiteY21" fmla="*/ 452175 h 1201747"/>
              <a:gd name="connsiteX22" fmla="*/ 1983536 w 3520934"/>
              <a:gd name="connsiteY22" fmla="*/ 462224 h 1201747"/>
              <a:gd name="connsiteX23" fmla="*/ 1782569 w 3520934"/>
              <a:gd name="connsiteY23" fmla="*/ 492369 h 1201747"/>
              <a:gd name="connsiteX24" fmla="*/ 1732328 w 3520934"/>
              <a:gd name="connsiteY24" fmla="*/ 432079 h 1201747"/>
              <a:gd name="connsiteX25" fmla="*/ 1702183 w 3520934"/>
              <a:gd name="connsiteY25" fmla="*/ 422030 h 1201747"/>
              <a:gd name="connsiteX26" fmla="*/ 1661989 w 3520934"/>
              <a:gd name="connsiteY26" fmla="*/ 401934 h 1201747"/>
              <a:gd name="connsiteX27" fmla="*/ 1501215 w 3520934"/>
              <a:gd name="connsiteY27" fmla="*/ 381837 h 1201747"/>
              <a:gd name="connsiteX28" fmla="*/ 1461022 w 3520934"/>
              <a:gd name="connsiteY28" fmla="*/ 371789 h 1201747"/>
              <a:gd name="connsiteX29" fmla="*/ 1430877 w 3520934"/>
              <a:gd name="connsiteY29" fmla="*/ 351692 h 1201747"/>
              <a:gd name="connsiteX30" fmla="*/ 1420829 w 3520934"/>
              <a:gd name="connsiteY30" fmla="*/ 321547 h 1201747"/>
              <a:gd name="connsiteX31" fmla="*/ 1360539 w 3520934"/>
              <a:gd name="connsiteY31" fmla="*/ 301450 h 1201747"/>
              <a:gd name="connsiteX32" fmla="*/ 1300248 w 3520934"/>
              <a:gd name="connsiteY32" fmla="*/ 251208 h 1201747"/>
              <a:gd name="connsiteX33" fmla="*/ 1270103 w 3520934"/>
              <a:gd name="connsiteY33" fmla="*/ 241160 h 1201747"/>
              <a:gd name="connsiteX34" fmla="*/ 1250007 w 3520934"/>
              <a:gd name="connsiteY34" fmla="*/ 211015 h 1201747"/>
              <a:gd name="connsiteX35" fmla="*/ 1137359 w 3520934"/>
              <a:gd name="connsiteY35" fmla="*/ 204933 h 1201747"/>
              <a:gd name="connsiteX36" fmla="*/ 1064950 w 3520934"/>
              <a:gd name="connsiteY36" fmla="*/ 170778 h 1201747"/>
              <a:gd name="connsiteX37" fmla="*/ 1069136 w 3520934"/>
              <a:gd name="connsiteY37" fmla="*/ 120580 h 1201747"/>
              <a:gd name="connsiteX38" fmla="*/ 1079185 w 3520934"/>
              <a:gd name="connsiteY38" fmla="*/ 90435 h 1201747"/>
              <a:gd name="connsiteX39" fmla="*/ 1049040 w 3520934"/>
              <a:gd name="connsiteY39" fmla="*/ 0 h 1201747"/>
              <a:gd name="connsiteX40" fmla="*/ 958605 w 3520934"/>
              <a:gd name="connsiteY40" fmla="*/ 10048 h 1201747"/>
              <a:gd name="connsiteX41" fmla="*/ 928459 w 3520934"/>
              <a:gd name="connsiteY41" fmla="*/ 20096 h 1201747"/>
              <a:gd name="connsiteX42" fmla="*/ 697347 w 3520934"/>
              <a:gd name="connsiteY42" fmla="*/ 40193 h 1201747"/>
              <a:gd name="connsiteX43" fmla="*/ 637057 w 3520934"/>
              <a:gd name="connsiteY43" fmla="*/ 70338 h 1201747"/>
              <a:gd name="connsiteX44" fmla="*/ 606912 w 3520934"/>
              <a:gd name="connsiteY44" fmla="*/ 80386 h 1201747"/>
              <a:gd name="connsiteX45" fmla="*/ 508324 w 3520934"/>
              <a:gd name="connsiteY45" fmla="*/ 126573 h 1201747"/>
              <a:gd name="connsiteX46" fmla="*/ 415950 w 3520934"/>
              <a:gd name="connsiteY46" fmla="*/ 164739 h 1201747"/>
              <a:gd name="connsiteX47" fmla="*/ 345655 w 3520934"/>
              <a:gd name="connsiteY47" fmla="*/ 190918 h 1201747"/>
              <a:gd name="connsiteX48" fmla="*/ 299336 w 3520934"/>
              <a:gd name="connsiteY48" fmla="*/ 231068 h 1201747"/>
              <a:gd name="connsiteX49" fmla="*/ 223004 w 3520934"/>
              <a:gd name="connsiteY49" fmla="*/ 269233 h 1201747"/>
              <a:gd name="connsiteX50" fmla="*/ 142529 w 3520934"/>
              <a:gd name="connsiteY50" fmla="*/ 329524 h 1201747"/>
              <a:gd name="connsiteX51" fmla="*/ 92331 w 3520934"/>
              <a:gd name="connsiteY51" fmla="*/ 363679 h 1201747"/>
              <a:gd name="connsiteX52" fmla="*/ 30102 w 3520934"/>
              <a:gd name="connsiteY52" fmla="*/ 387787 h 1201747"/>
              <a:gd name="connsiteX53" fmla="*/ 24108 w 3520934"/>
              <a:gd name="connsiteY53" fmla="*/ 643094 h 1201747"/>
              <a:gd name="connsiteX54" fmla="*/ 54253 w 3520934"/>
              <a:gd name="connsiteY54" fmla="*/ 753626 h 1201747"/>
              <a:gd name="connsiteX55" fmla="*/ 108374 w 3520934"/>
              <a:gd name="connsiteY55" fmla="*/ 972662 h 1201747"/>
              <a:gd name="connsiteX56" fmla="*/ 64301 w 3520934"/>
              <a:gd name="connsiteY56" fmla="*/ 1095270 h 1201747"/>
              <a:gd name="connsiteX57" fmla="*/ 44205 w 3520934"/>
              <a:gd name="connsiteY57" fmla="*/ 1135463 h 1201747"/>
              <a:gd name="connsiteX58" fmla="*/ 0 w 3520934"/>
              <a:gd name="connsiteY58" fmla="*/ 1201747 h 1201747"/>
              <a:gd name="connsiteX0" fmla="*/ 3520934 w 3520934"/>
              <a:gd name="connsiteY0" fmla="*/ 631957 h 1240852"/>
              <a:gd name="connsiteX1" fmla="*/ 3520934 w 3520934"/>
              <a:gd name="connsiteY1" fmla="*/ 631957 h 1240852"/>
              <a:gd name="connsiteX2" fmla="*/ 3440547 w 3520934"/>
              <a:gd name="connsiteY2" fmla="*/ 591764 h 1240852"/>
              <a:gd name="connsiteX3" fmla="*/ 3400354 w 3520934"/>
              <a:gd name="connsiteY3" fmla="*/ 531474 h 1240852"/>
              <a:gd name="connsiteX4" fmla="*/ 3340064 w 3520934"/>
              <a:gd name="connsiteY4" fmla="*/ 501329 h 1240852"/>
              <a:gd name="connsiteX5" fmla="*/ 3279774 w 3520934"/>
              <a:gd name="connsiteY5" fmla="*/ 461135 h 1240852"/>
              <a:gd name="connsiteX6" fmla="*/ 3249629 w 3520934"/>
              <a:gd name="connsiteY6" fmla="*/ 430990 h 1240852"/>
              <a:gd name="connsiteX7" fmla="*/ 3219484 w 3520934"/>
              <a:gd name="connsiteY7" fmla="*/ 410894 h 1240852"/>
              <a:gd name="connsiteX8" fmla="*/ 3189339 w 3520934"/>
              <a:gd name="connsiteY8" fmla="*/ 400845 h 1240852"/>
              <a:gd name="connsiteX9" fmla="*/ 3028565 w 3520934"/>
              <a:gd name="connsiteY9" fmla="*/ 380749 h 1240852"/>
              <a:gd name="connsiteX10" fmla="*/ 2907985 w 3520934"/>
              <a:gd name="connsiteY10" fmla="*/ 390797 h 1240852"/>
              <a:gd name="connsiteX11" fmla="*/ 2686921 w 3520934"/>
              <a:gd name="connsiteY11" fmla="*/ 420942 h 1240852"/>
              <a:gd name="connsiteX12" fmla="*/ 2586437 w 3520934"/>
              <a:gd name="connsiteY12" fmla="*/ 400845 h 1240852"/>
              <a:gd name="connsiteX13" fmla="*/ 2556292 w 3520934"/>
              <a:gd name="connsiteY13" fmla="*/ 380749 h 1240852"/>
              <a:gd name="connsiteX14" fmla="*/ 2526147 w 3520934"/>
              <a:gd name="connsiteY14" fmla="*/ 350603 h 1240852"/>
              <a:gd name="connsiteX15" fmla="*/ 2485954 w 3520934"/>
              <a:gd name="connsiteY15" fmla="*/ 340555 h 1240852"/>
              <a:gd name="connsiteX16" fmla="*/ 2365374 w 3520934"/>
              <a:gd name="connsiteY16" fmla="*/ 360652 h 1240852"/>
              <a:gd name="connsiteX17" fmla="*/ 2305084 w 3520934"/>
              <a:gd name="connsiteY17" fmla="*/ 390797 h 1240852"/>
              <a:gd name="connsiteX18" fmla="*/ 2274939 w 3520934"/>
              <a:gd name="connsiteY18" fmla="*/ 400845 h 1240852"/>
              <a:gd name="connsiteX19" fmla="*/ 2184503 w 3520934"/>
              <a:gd name="connsiteY19" fmla="*/ 430990 h 1240852"/>
              <a:gd name="connsiteX20" fmla="*/ 2144310 w 3520934"/>
              <a:gd name="connsiteY20" fmla="*/ 451087 h 1240852"/>
              <a:gd name="connsiteX21" fmla="*/ 2023730 w 3520934"/>
              <a:gd name="connsiteY21" fmla="*/ 491280 h 1240852"/>
              <a:gd name="connsiteX22" fmla="*/ 1983536 w 3520934"/>
              <a:gd name="connsiteY22" fmla="*/ 501329 h 1240852"/>
              <a:gd name="connsiteX23" fmla="*/ 1782569 w 3520934"/>
              <a:gd name="connsiteY23" fmla="*/ 531474 h 1240852"/>
              <a:gd name="connsiteX24" fmla="*/ 1732328 w 3520934"/>
              <a:gd name="connsiteY24" fmla="*/ 471184 h 1240852"/>
              <a:gd name="connsiteX25" fmla="*/ 1702183 w 3520934"/>
              <a:gd name="connsiteY25" fmla="*/ 461135 h 1240852"/>
              <a:gd name="connsiteX26" fmla="*/ 1661989 w 3520934"/>
              <a:gd name="connsiteY26" fmla="*/ 441039 h 1240852"/>
              <a:gd name="connsiteX27" fmla="*/ 1501215 w 3520934"/>
              <a:gd name="connsiteY27" fmla="*/ 420942 h 1240852"/>
              <a:gd name="connsiteX28" fmla="*/ 1461022 w 3520934"/>
              <a:gd name="connsiteY28" fmla="*/ 410894 h 1240852"/>
              <a:gd name="connsiteX29" fmla="*/ 1430877 w 3520934"/>
              <a:gd name="connsiteY29" fmla="*/ 390797 h 1240852"/>
              <a:gd name="connsiteX30" fmla="*/ 1420829 w 3520934"/>
              <a:gd name="connsiteY30" fmla="*/ 360652 h 1240852"/>
              <a:gd name="connsiteX31" fmla="*/ 1360539 w 3520934"/>
              <a:gd name="connsiteY31" fmla="*/ 340555 h 1240852"/>
              <a:gd name="connsiteX32" fmla="*/ 1300248 w 3520934"/>
              <a:gd name="connsiteY32" fmla="*/ 290313 h 1240852"/>
              <a:gd name="connsiteX33" fmla="*/ 1270103 w 3520934"/>
              <a:gd name="connsiteY33" fmla="*/ 280265 h 1240852"/>
              <a:gd name="connsiteX34" fmla="*/ 1250007 w 3520934"/>
              <a:gd name="connsiteY34" fmla="*/ 250120 h 1240852"/>
              <a:gd name="connsiteX35" fmla="*/ 1137359 w 3520934"/>
              <a:gd name="connsiteY35" fmla="*/ 244038 h 1240852"/>
              <a:gd name="connsiteX36" fmla="*/ 1064950 w 3520934"/>
              <a:gd name="connsiteY36" fmla="*/ 209883 h 1240852"/>
              <a:gd name="connsiteX37" fmla="*/ 1069136 w 3520934"/>
              <a:gd name="connsiteY37" fmla="*/ 159685 h 1240852"/>
              <a:gd name="connsiteX38" fmla="*/ 1079185 w 3520934"/>
              <a:gd name="connsiteY38" fmla="*/ 129540 h 1240852"/>
              <a:gd name="connsiteX39" fmla="*/ 1049040 w 3520934"/>
              <a:gd name="connsiteY39" fmla="*/ 39105 h 1240852"/>
              <a:gd name="connsiteX40" fmla="*/ 958605 w 3520934"/>
              <a:gd name="connsiteY40" fmla="*/ 49153 h 1240852"/>
              <a:gd name="connsiteX41" fmla="*/ 901696 w 3520934"/>
              <a:gd name="connsiteY41" fmla="*/ 1214 h 1240852"/>
              <a:gd name="connsiteX42" fmla="*/ 697347 w 3520934"/>
              <a:gd name="connsiteY42" fmla="*/ 79298 h 1240852"/>
              <a:gd name="connsiteX43" fmla="*/ 637057 w 3520934"/>
              <a:gd name="connsiteY43" fmla="*/ 109443 h 1240852"/>
              <a:gd name="connsiteX44" fmla="*/ 606912 w 3520934"/>
              <a:gd name="connsiteY44" fmla="*/ 119491 h 1240852"/>
              <a:gd name="connsiteX45" fmla="*/ 508324 w 3520934"/>
              <a:gd name="connsiteY45" fmla="*/ 165678 h 1240852"/>
              <a:gd name="connsiteX46" fmla="*/ 415950 w 3520934"/>
              <a:gd name="connsiteY46" fmla="*/ 203844 h 1240852"/>
              <a:gd name="connsiteX47" fmla="*/ 345655 w 3520934"/>
              <a:gd name="connsiteY47" fmla="*/ 230023 h 1240852"/>
              <a:gd name="connsiteX48" fmla="*/ 299336 w 3520934"/>
              <a:gd name="connsiteY48" fmla="*/ 270173 h 1240852"/>
              <a:gd name="connsiteX49" fmla="*/ 223004 w 3520934"/>
              <a:gd name="connsiteY49" fmla="*/ 308338 h 1240852"/>
              <a:gd name="connsiteX50" fmla="*/ 142529 w 3520934"/>
              <a:gd name="connsiteY50" fmla="*/ 368629 h 1240852"/>
              <a:gd name="connsiteX51" fmla="*/ 92331 w 3520934"/>
              <a:gd name="connsiteY51" fmla="*/ 402784 h 1240852"/>
              <a:gd name="connsiteX52" fmla="*/ 30102 w 3520934"/>
              <a:gd name="connsiteY52" fmla="*/ 426892 h 1240852"/>
              <a:gd name="connsiteX53" fmla="*/ 24108 w 3520934"/>
              <a:gd name="connsiteY53" fmla="*/ 682199 h 1240852"/>
              <a:gd name="connsiteX54" fmla="*/ 54253 w 3520934"/>
              <a:gd name="connsiteY54" fmla="*/ 792731 h 1240852"/>
              <a:gd name="connsiteX55" fmla="*/ 108374 w 3520934"/>
              <a:gd name="connsiteY55" fmla="*/ 1011767 h 1240852"/>
              <a:gd name="connsiteX56" fmla="*/ 64301 w 3520934"/>
              <a:gd name="connsiteY56" fmla="*/ 1134375 h 1240852"/>
              <a:gd name="connsiteX57" fmla="*/ 44205 w 3520934"/>
              <a:gd name="connsiteY57" fmla="*/ 1174568 h 1240852"/>
              <a:gd name="connsiteX58" fmla="*/ 0 w 3520934"/>
              <a:gd name="connsiteY58" fmla="*/ 1240852 h 1240852"/>
              <a:gd name="connsiteX0" fmla="*/ 3520934 w 3520934"/>
              <a:gd name="connsiteY0" fmla="*/ 748367 h 1357262"/>
              <a:gd name="connsiteX1" fmla="*/ 3520934 w 3520934"/>
              <a:gd name="connsiteY1" fmla="*/ 748367 h 1357262"/>
              <a:gd name="connsiteX2" fmla="*/ 3440547 w 3520934"/>
              <a:gd name="connsiteY2" fmla="*/ 708174 h 1357262"/>
              <a:gd name="connsiteX3" fmla="*/ 3400354 w 3520934"/>
              <a:gd name="connsiteY3" fmla="*/ 647884 h 1357262"/>
              <a:gd name="connsiteX4" fmla="*/ 3340064 w 3520934"/>
              <a:gd name="connsiteY4" fmla="*/ 617739 h 1357262"/>
              <a:gd name="connsiteX5" fmla="*/ 3279774 w 3520934"/>
              <a:gd name="connsiteY5" fmla="*/ 577545 h 1357262"/>
              <a:gd name="connsiteX6" fmla="*/ 3249629 w 3520934"/>
              <a:gd name="connsiteY6" fmla="*/ 547400 h 1357262"/>
              <a:gd name="connsiteX7" fmla="*/ 3219484 w 3520934"/>
              <a:gd name="connsiteY7" fmla="*/ 527304 h 1357262"/>
              <a:gd name="connsiteX8" fmla="*/ 3189339 w 3520934"/>
              <a:gd name="connsiteY8" fmla="*/ 517255 h 1357262"/>
              <a:gd name="connsiteX9" fmla="*/ 3028565 w 3520934"/>
              <a:gd name="connsiteY9" fmla="*/ 497159 h 1357262"/>
              <a:gd name="connsiteX10" fmla="*/ 2907985 w 3520934"/>
              <a:gd name="connsiteY10" fmla="*/ 507207 h 1357262"/>
              <a:gd name="connsiteX11" fmla="*/ 2686921 w 3520934"/>
              <a:gd name="connsiteY11" fmla="*/ 537352 h 1357262"/>
              <a:gd name="connsiteX12" fmla="*/ 2586437 w 3520934"/>
              <a:gd name="connsiteY12" fmla="*/ 517255 h 1357262"/>
              <a:gd name="connsiteX13" fmla="*/ 2556292 w 3520934"/>
              <a:gd name="connsiteY13" fmla="*/ 497159 h 1357262"/>
              <a:gd name="connsiteX14" fmla="*/ 2526147 w 3520934"/>
              <a:gd name="connsiteY14" fmla="*/ 467013 h 1357262"/>
              <a:gd name="connsiteX15" fmla="*/ 2485954 w 3520934"/>
              <a:gd name="connsiteY15" fmla="*/ 456965 h 1357262"/>
              <a:gd name="connsiteX16" fmla="*/ 2365374 w 3520934"/>
              <a:gd name="connsiteY16" fmla="*/ 477062 h 1357262"/>
              <a:gd name="connsiteX17" fmla="*/ 2305084 w 3520934"/>
              <a:gd name="connsiteY17" fmla="*/ 507207 h 1357262"/>
              <a:gd name="connsiteX18" fmla="*/ 2274939 w 3520934"/>
              <a:gd name="connsiteY18" fmla="*/ 517255 h 1357262"/>
              <a:gd name="connsiteX19" fmla="*/ 2184503 w 3520934"/>
              <a:gd name="connsiteY19" fmla="*/ 547400 h 1357262"/>
              <a:gd name="connsiteX20" fmla="*/ 2144310 w 3520934"/>
              <a:gd name="connsiteY20" fmla="*/ 567497 h 1357262"/>
              <a:gd name="connsiteX21" fmla="*/ 2023730 w 3520934"/>
              <a:gd name="connsiteY21" fmla="*/ 607690 h 1357262"/>
              <a:gd name="connsiteX22" fmla="*/ 1983536 w 3520934"/>
              <a:gd name="connsiteY22" fmla="*/ 617739 h 1357262"/>
              <a:gd name="connsiteX23" fmla="*/ 1782569 w 3520934"/>
              <a:gd name="connsiteY23" fmla="*/ 647884 h 1357262"/>
              <a:gd name="connsiteX24" fmla="*/ 1732328 w 3520934"/>
              <a:gd name="connsiteY24" fmla="*/ 587594 h 1357262"/>
              <a:gd name="connsiteX25" fmla="*/ 1702183 w 3520934"/>
              <a:gd name="connsiteY25" fmla="*/ 577545 h 1357262"/>
              <a:gd name="connsiteX26" fmla="*/ 1661989 w 3520934"/>
              <a:gd name="connsiteY26" fmla="*/ 557449 h 1357262"/>
              <a:gd name="connsiteX27" fmla="*/ 1501215 w 3520934"/>
              <a:gd name="connsiteY27" fmla="*/ 537352 h 1357262"/>
              <a:gd name="connsiteX28" fmla="*/ 1461022 w 3520934"/>
              <a:gd name="connsiteY28" fmla="*/ 527304 h 1357262"/>
              <a:gd name="connsiteX29" fmla="*/ 1430877 w 3520934"/>
              <a:gd name="connsiteY29" fmla="*/ 507207 h 1357262"/>
              <a:gd name="connsiteX30" fmla="*/ 1420829 w 3520934"/>
              <a:gd name="connsiteY30" fmla="*/ 477062 h 1357262"/>
              <a:gd name="connsiteX31" fmla="*/ 1360539 w 3520934"/>
              <a:gd name="connsiteY31" fmla="*/ 456965 h 1357262"/>
              <a:gd name="connsiteX32" fmla="*/ 1300248 w 3520934"/>
              <a:gd name="connsiteY32" fmla="*/ 406723 h 1357262"/>
              <a:gd name="connsiteX33" fmla="*/ 1270103 w 3520934"/>
              <a:gd name="connsiteY33" fmla="*/ 396675 h 1357262"/>
              <a:gd name="connsiteX34" fmla="*/ 1250007 w 3520934"/>
              <a:gd name="connsiteY34" fmla="*/ 366530 h 1357262"/>
              <a:gd name="connsiteX35" fmla="*/ 1137359 w 3520934"/>
              <a:gd name="connsiteY35" fmla="*/ 360448 h 1357262"/>
              <a:gd name="connsiteX36" fmla="*/ 1064950 w 3520934"/>
              <a:gd name="connsiteY36" fmla="*/ 326293 h 1357262"/>
              <a:gd name="connsiteX37" fmla="*/ 1069136 w 3520934"/>
              <a:gd name="connsiteY37" fmla="*/ 276095 h 1357262"/>
              <a:gd name="connsiteX38" fmla="*/ 1079185 w 3520934"/>
              <a:gd name="connsiteY38" fmla="*/ 245950 h 1357262"/>
              <a:gd name="connsiteX39" fmla="*/ 1049040 w 3520934"/>
              <a:gd name="connsiteY39" fmla="*/ 155515 h 1357262"/>
              <a:gd name="connsiteX40" fmla="*/ 1025512 w 3520934"/>
              <a:gd name="connsiteY40" fmla="*/ 4986 h 1357262"/>
              <a:gd name="connsiteX41" fmla="*/ 901696 w 3520934"/>
              <a:gd name="connsiteY41" fmla="*/ 117624 h 1357262"/>
              <a:gd name="connsiteX42" fmla="*/ 697347 w 3520934"/>
              <a:gd name="connsiteY42" fmla="*/ 195708 h 1357262"/>
              <a:gd name="connsiteX43" fmla="*/ 637057 w 3520934"/>
              <a:gd name="connsiteY43" fmla="*/ 225853 h 1357262"/>
              <a:gd name="connsiteX44" fmla="*/ 606912 w 3520934"/>
              <a:gd name="connsiteY44" fmla="*/ 235901 h 1357262"/>
              <a:gd name="connsiteX45" fmla="*/ 508324 w 3520934"/>
              <a:gd name="connsiteY45" fmla="*/ 282088 h 1357262"/>
              <a:gd name="connsiteX46" fmla="*/ 415950 w 3520934"/>
              <a:gd name="connsiteY46" fmla="*/ 320254 h 1357262"/>
              <a:gd name="connsiteX47" fmla="*/ 345655 w 3520934"/>
              <a:gd name="connsiteY47" fmla="*/ 346433 h 1357262"/>
              <a:gd name="connsiteX48" fmla="*/ 299336 w 3520934"/>
              <a:gd name="connsiteY48" fmla="*/ 386583 h 1357262"/>
              <a:gd name="connsiteX49" fmla="*/ 223004 w 3520934"/>
              <a:gd name="connsiteY49" fmla="*/ 424748 h 1357262"/>
              <a:gd name="connsiteX50" fmla="*/ 142529 w 3520934"/>
              <a:gd name="connsiteY50" fmla="*/ 485039 h 1357262"/>
              <a:gd name="connsiteX51" fmla="*/ 92331 w 3520934"/>
              <a:gd name="connsiteY51" fmla="*/ 519194 h 1357262"/>
              <a:gd name="connsiteX52" fmla="*/ 30102 w 3520934"/>
              <a:gd name="connsiteY52" fmla="*/ 543302 h 1357262"/>
              <a:gd name="connsiteX53" fmla="*/ 24108 w 3520934"/>
              <a:gd name="connsiteY53" fmla="*/ 798609 h 1357262"/>
              <a:gd name="connsiteX54" fmla="*/ 54253 w 3520934"/>
              <a:gd name="connsiteY54" fmla="*/ 909141 h 1357262"/>
              <a:gd name="connsiteX55" fmla="*/ 108374 w 3520934"/>
              <a:gd name="connsiteY55" fmla="*/ 1128177 h 1357262"/>
              <a:gd name="connsiteX56" fmla="*/ 64301 w 3520934"/>
              <a:gd name="connsiteY56" fmla="*/ 1250785 h 1357262"/>
              <a:gd name="connsiteX57" fmla="*/ 44205 w 3520934"/>
              <a:gd name="connsiteY57" fmla="*/ 1290978 h 1357262"/>
              <a:gd name="connsiteX58" fmla="*/ 0 w 3520934"/>
              <a:gd name="connsiteY58" fmla="*/ 1357262 h 1357262"/>
              <a:gd name="connsiteX0" fmla="*/ 3520934 w 3520934"/>
              <a:gd name="connsiteY0" fmla="*/ 900625 h 1509520"/>
              <a:gd name="connsiteX1" fmla="*/ 3520934 w 3520934"/>
              <a:gd name="connsiteY1" fmla="*/ 900625 h 1509520"/>
              <a:gd name="connsiteX2" fmla="*/ 3440547 w 3520934"/>
              <a:gd name="connsiteY2" fmla="*/ 860432 h 1509520"/>
              <a:gd name="connsiteX3" fmla="*/ 3400354 w 3520934"/>
              <a:gd name="connsiteY3" fmla="*/ 800142 h 1509520"/>
              <a:gd name="connsiteX4" fmla="*/ 3340064 w 3520934"/>
              <a:gd name="connsiteY4" fmla="*/ 769997 h 1509520"/>
              <a:gd name="connsiteX5" fmla="*/ 3279774 w 3520934"/>
              <a:gd name="connsiteY5" fmla="*/ 729803 h 1509520"/>
              <a:gd name="connsiteX6" fmla="*/ 3249629 w 3520934"/>
              <a:gd name="connsiteY6" fmla="*/ 699658 h 1509520"/>
              <a:gd name="connsiteX7" fmla="*/ 3219484 w 3520934"/>
              <a:gd name="connsiteY7" fmla="*/ 679562 h 1509520"/>
              <a:gd name="connsiteX8" fmla="*/ 3189339 w 3520934"/>
              <a:gd name="connsiteY8" fmla="*/ 669513 h 1509520"/>
              <a:gd name="connsiteX9" fmla="*/ 3028565 w 3520934"/>
              <a:gd name="connsiteY9" fmla="*/ 649417 h 1509520"/>
              <a:gd name="connsiteX10" fmla="*/ 2907985 w 3520934"/>
              <a:gd name="connsiteY10" fmla="*/ 659465 h 1509520"/>
              <a:gd name="connsiteX11" fmla="*/ 2686921 w 3520934"/>
              <a:gd name="connsiteY11" fmla="*/ 689610 h 1509520"/>
              <a:gd name="connsiteX12" fmla="*/ 2586437 w 3520934"/>
              <a:gd name="connsiteY12" fmla="*/ 669513 h 1509520"/>
              <a:gd name="connsiteX13" fmla="*/ 2556292 w 3520934"/>
              <a:gd name="connsiteY13" fmla="*/ 649417 h 1509520"/>
              <a:gd name="connsiteX14" fmla="*/ 2526147 w 3520934"/>
              <a:gd name="connsiteY14" fmla="*/ 619271 h 1509520"/>
              <a:gd name="connsiteX15" fmla="*/ 2485954 w 3520934"/>
              <a:gd name="connsiteY15" fmla="*/ 609223 h 1509520"/>
              <a:gd name="connsiteX16" fmla="*/ 2365374 w 3520934"/>
              <a:gd name="connsiteY16" fmla="*/ 629320 h 1509520"/>
              <a:gd name="connsiteX17" fmla="*/ 2305084 w 3520934"/>
              <a:gd name="connsiteY17" fmla="*/ 659465 h 1509520"/>
              <a:gd name="connsiteX18" fmla="*/ 2274939 w 3520934"/>
              <a:gd name="connsiteY18" fmla="*/ 669513 h 1509520"/>
              <a:gd name="connsiteX19" fmla="*/ 2184503 w 3520934"/>
              <a:gd name="connsiteY19" fmla="*/ 699658 h 1509520"/>
              <a:gd name="connsiteX20" fmla="*/ 2144310 w 3520934"/>
              <a:gd name="connsiteY20" fmla="*/ 719755 h 1509520"/>
              <a:gd name="connsiteX21" fmla="*/ 2023730 w 3520934"/>
              <a:gd name="connsiteY21" fmla="*/ 759948 h 1509520"/>
              <a:gd name="connsiteX22" fmla="*/ 1983536 w 3520934"/>
              <a:gd name="connsiteY22" fmla="*/ 769997 h 1509520"/>
              <a:gd name="connsiteX23" fmla="*/ 1782569 w 3520934"/>
              <a:gd name="connsiteY23" fmla="*/ 800142 h 1509520"/>
              <a:gd name="connsiteX24" fmla="*/ 1732328 w 3520934"/>
              <a:gd name="connsiteY24" fmla="*/ 739852 h 1509520"/>
              <a:gd name="connsiteX25" fmla="*/ 1702183 w 3520934"/>
              <a:gd name="connsiteY25" fmla="*/ 729803 h 1509520"/>
              <a:gd name="connsiteX26" fmla="*/ 1661989 w 3520934"/>
              <a:gd name="connsiteY26" fmla="*/ 709707 h 1509520"/>
              <a:gd name="connsiteX27" fmla="*/ 1501215 w 3520934"/>
              <a:gd name="connsiteY27" fmla="*/ 689610 h 1509520"/>
              <a:gd name="connsiteX28" fmla="*/ 1461022 w 3520934"/>
              <a:gd name="connsiteY28" fmla="*/ 679562 h 1509520"/>
              <a:gd name="connsiteX29" fmla="*/ 1430877 w 3520934"/>
              <a:gd name="connsiteY29" fmla="*/ 659465 h 1509520"/>
              <a:gd name="connsiteX30" fmla="*/ 1420829 w 3520934"/>
              <a:gd name="connsiteY30" fmla="*/ 629320 h 1509520"/>
              <a:gd name="connsiteX31" fmla="*/ 1360539 w 3520934"/>
              <a:gd name="connsiteY31" fmla="*/ 609223 h 1509520"/>
              <a:gd name="connsiteX32" fmla="*/ 1300248 w 3520934"/>
              <a:gd name="connsiteY32" fmla="*/ 558981 h 1509520"/>
              <a:gd name="connsiteX33" fmla="*/ 1270103 w 3520934"/>
              <a:gd name="connsiteY33" fmla="*/ 548933 h 1509520"/>
              <a:gd name="connsiteX34" fmla="*/ 1250007 w 3520934"/>
              <a:gd name="connsiteY34" fmla="*/ 518788 h 1509520"/>
              <a:gd name="connsiteX35" fmla="*/ 1137359 w 3520934"/>
              <a:gd name="connsiteY35" fmla="*/ 512706 h 1509520"/>
              <a:gd name="connsiteX36" fmla="*/ 1064950 w 3520934"/>
              <a:gd name="connsiteY36" fmla="*/ 478551 h 1509520"/>
              <a:gd name="connsiteX37" fmla="*/ 1069136 w 3520934"/>
              <a:gd name="connsiteY37" fmla="*/ 428353 h 1509520"/>
              <a:gd name="connsiteX38" fmla="*/ 1079185 w 3520934"/>
              <a:gd name="connsiteY38" fmla="*/ 398208 h 1509520"/>
              <a:gd name="connsiteX39" fmla="*/ 1156092 w 3520934"/>
              <a:gd name="connsiteY39" fmla="*/ 0 h 1509520"/>
              <a:gd name="connsiteX40" fmla="*/ 1025512 w 3520934"/>
              <a:gd name="connsiteY40" fmla="*/ 157244 h 1509520"/>
              <a:gd name="connsiteX41" fmla="*/ 901696 w 3520934"/>
              <a:gd name="connsiteY41" fmla="*/ 269882 h 1509520"/>
              <a:gd name="connsiteX42" fmla="*/ 697347 w 3520934"/>
              <a:gd name="connsiteY42" fmla="*/ 347966 h 1509520"/>
              <a:gd name="connsiteX43" fmla="*/ 637057 w 3520934"/>
              <a:gd name="connsiteY43" fmla="*/ 378111 h 1509520"/>
              <a:gd name="connsiteX44" fmla="*/ 606912 w 3520934"/>
              <a:gd name="connsiteY44" fmla="*/ 388159 h 1509520"/>
              <a:gd name="connsiteX45" fmla="*/ 508324 w 3520934"/>
              <a:gd name="connsiteY45" fmla="*/ 434346 h 1509520"/>
              <a:gd name="connsiteX46" fmla="*/ 415950 w 3520934"/>
              <a:gd name="connsiteY46" fmla="*/ 472512 h 1509520"/>
              <a:gd name="connsiteX47" fmla="*/ 345655 w 3520934"/>
              <a:gd name="connsiteY47" fmla="*/ 498691 h 1509520"/>
              <a:gd name="connsiteX48" fmla="*/ 299336 w 3520934"/>
              <a:gd name="connsiteY48" fmla="*/ 538841 h 1509520"/>
              <a:gd name="connsiteX49" fmla="*/ 223004 w 3520934"/>
              <a:gd name="connsiteY49" fmla="*/ 577006 h 1509520"/>
              <a:gd name="connsiteX50" fmla="*/ 142529 w 3520934"/>
              <a:gd name="connsiteY50" fmla="*/ 637297 h 1509520"/>
              <a:gd name="connsiteX51" fmla="*/ 92331 w 3520934"/>
              <a:gd name="connsiteY51" fmla="*/ 671452 h 1509520"/>
              <a:gd name="connsiteX52" fmla="*/ 30102 w 3520934"/>
              <a:gd name="connsiteY52" fmla="*/ 695560 h 1509520"/>
              <a:gd name="connsiteX53" fmla="*/ 24108 w 3520934"/>
              <a:gd name="connsiteY53" fmla="*/ 950867 h 1509520"/>
              <a:gd name="connsiteX54" fmla="*/ 54253 w 3520934"/>
              <a:gd name="connsiteY54" fmla="*/ 1061399 h 1509520"/>
              <a:gd name="connsiteX55" fmla="*/ 108374 w 3520934"/>
              <a:gd name="connsiteY55" fmla="*/ 1280435 h 1509520"/>
              <a:gd name="connsiteX56" fmla="*/ 64301 w 3520934"/>
              <a:gd name="connsiteY56" fmla="*/ 1403043 h 1509520"/>
              <a:gd name="connsiteX57" fmla="*/ 44205 w 3520934"/>
              <a:gd name="connsiteY57" fmla="*/ 1443236 h 1509520"/>
              <a:gd name="connsiteX58" fmla="*/ 0 w 3520934"/>
              <a:gd name="connsiteY58" fmla="*/ 1509520 h 1509520"/>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430877 w 3520934"/>
              <a:gd name="connsiteY29" fmla="*/ 689583 h 1539638"/>
              <a:gd name="connsiteX30" fmla="*/ 1420829 w 3520934"/>
              <a:gd name="connsiteY30" fmla="*/ 659438 h 1539638"/>
              <a:gd name="connsiteX31" fmla="*/ 1360539 w 3520934"/>
              <a:gd name="connsiteY31" fmla="*/ 639341 h 1539638"/>
              <a:gd name="connsiteX32" fmla="*/ 1300248 w 3520934"/>
              <a:gd name="connsiteY32" fmla="*/ 589099 h 1539638"/>
              <a:gd name="connsiteX33" fmla="*/ 1270103 w 3520934"/>
              <a:gd name="connsiteY33" fmla="*/ 579051 h 1539638"/>
              <a:gd name="connsiteX34" fmla="*/ 1250007 w 3520934"/>
              <a:gd name="connsiteY34" fmla="*/ 548906 h 1539638"/>
              <a:gd name="connsiteX35" fmla="*/ 1137359 w 3520934"/>
              <a:gd name="connsiteY35" fmla="*/ 542824 h 1539638"/>
              <a:gd name="connsiteX36" fmla="*/ 1064950 w 3520934"/>
              <a:gd name="connsiteY36" fmla="*/ 508669 h 1539638"/>
              <a:gd name="connsiteX37" fmla="*/ 1069136 w 3520934"/>
              <a:gd name="connsiteY37" fmla="*/ 458471 h 1539638"/>
              <a:gd name="connsiteX38" fmla="*/ 1333433 w 3520934"/>
              <a:gd name="connsiteY38" fmla="*/ 31343 h 1539638"/>
              <a:gd name="connsiteX39" fmla="*/ 1156092 w 3520934"/>
              <a:gd name="connsiteY39" fmla="*/ 30118 h 1539638"/>
              <a:gd name="connsiteX40" fmla="*/ 1025512 w 3520934"/>
              <a:gd name="connsiteY40" fmla="*/ 187362 h 1539638"/>
              <a:gd name="connsiteX41" fmla="*/ 901696 w 3520934"/>
              <a:gd name="connsiteY41" fmla="*/ 300000 h 1539638"/>
              <a:gd name="connsiteX42" fmla="*/ 697347 w 3520934"/>
              <a:gd name="connsiteY42" fmla="*/ 378084 h 1539638"/>
              <a:gd name="connsiteX43" fmla="*/ 637057 w 3520934"/>
              <a:gd name="connsiteY43" fmla="*/ 408229 h 1539638"/>
              <a:gd name="connsiteX44" fmla="*/ 606912 w 3520934"/>
              <a:gd name="connsiteY44" fmla="*/ 418277 h 1539638"/>
              <a:gd name="connsiteX45" fmla="*/ 508324 w 3520934"/>
              <a:gd name="connsiteY45" fmla="*/ 464464 h 1539638"/>
              <a:gd name="connsiteX46" fmla="*/ 415950 w 3520934"/>
              <a:gd name="connsiteY46" fmla="*/ 502630 h 1539638"/>
              <a:gd name="connsiteX47" fmla="*/ 345655 w 3520934"/>
              <a:gd name="connsiteY47" fmla="*/ 528809 h 1539638"/>
              <a:gd name="connsiteX48" fmla="*/ 299336 w 3520934"/>
              <a:gd name="connsiteY48" fmla="*/ 568959 h 1539638"/>
              <a:gd name="connsiteX49" fmla="*/ 223004 w 3520934"/>
              <a:gd name="connsiteY49" fmla="*/ 607124 h 1539638"/>
              <a:gd name="connsiteX50" fmla="*/ 142529 w 3520934"/>
              <a:gd name="connsiteY50" fmla="*/ 667415 h 1539638"/>
              <a:gd name="connsiteX51" fmla="*/ 92331 w 3520934"/>
              <a:gd name="connsiteY51" fmla="*/ 701570 h 1539638"/>
              <a:gd name="connsiteX52" fmla="*/ 30102 w 3520934"/>
              <a:gd name="connsiteY52" fmla="*/ 725678 h 1539638"/>
              <a:gd name="connsiteX53" fmla="*/ 24108 w 3520934"/>
              <a:gd name="connsiteY53" fmla="*/ 980985 h 1539638"/>
              <a:gd name="connsiteX54" fmla="*/ 54253 w 3520934"/>
              <a:gd name="connsiteY54" fmla="*/ 1091517 h 1539638"/>
              <a:gd name="connsiteX55" fmla="*/ 108374 w 3520934"/>
              <a:gd name="connsiteY55" fmla="*/ 1310553 h 1539638"/>
              <a:gd name="connsiteX56" fmla="*/ 64301 w 3520934"/>
              <a:gd name="connsiteY56" fmla="*/ 1433161 h 1539638"/>
              <a:gd name="connsiteX57" fmla="*/ 44205 w 3520934"/>
              <a:gd name="connsiteY57" fmla="*/ 1473354 h 1539638"/>
              <a:gd name="connsiteX58" fmla="*/ 0 w 3520934"/>
              <a:gd name="connsiteY58"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430877 w 3520934"/>
              <a:gd name="connsiteY29" fmla="*/ 689583 h 1539638"/>
              <a:gd name="connsiteX30" fmla="*/ 1420829 w 3520934"/>
              <a:gd name="connsiteY30" fmla="*/ 659438 h 1539638"/>
              <a:gd name="connsiteX31" fmla="*/ 1360539 w 3520934"/>
              <a:gd name="connsiteY31" fmla="*/ 639341 h 1539638"/>
              <a:gd name="connsiteX32" fmla="*/ 1300248 w 3520934"/>
              <a:gd name="connsiteY32" fmla="*/ 589099 h 1539638"/>
              <a:gd name="connsiteX33" fmla="*/ 1270103 w 3520934"/>
              <a:gd name="connsiteY33" fmla="*/ 579051 h 1539638"/>
              <a:gd name="connsiteX34" fmla="*/ 1250007 w 3520934"/>
              <a:gd name="connsiteY34" fmla="*/ 548906 h 1539638"/>
              <a:gd name="connsiteX35" fmla="*/ 1137359 w 3520934"/>
              <a:gd name="connsiteY35" fmla="*/ 542824 h 1539638"/>
              <a:gd name="connsiteX36" fmla="*/ 1064950 w 3520934"/>
              <a:gd name="connsiteY36" fmla="*/ 508669 h 1539638"/>
              <a:gd name="connsiteX37" fmla="*/ 1608855 w 3520934"/>
              <a:gd name="connsiteY37" fmla="*/ 159619 h 1539638"/>
              <a:gd name="connsiteX38" fmla="*/ 1333433 w 3520934"/>
              <a:gd name="connsiteY38" fmla="*/ 31343 h 1539638"/>
              <a:gd name="connsiteX39" fmla="*/ 1156092 w 3520934"/>
              <a:gd name="connsiteY39" fmla="*/ 30118 h 1539638"/>
              <a:gd name="connsiteX40" fmla="*/ 1025512 w 3520934"/>
              <a:gd name="connsiteY40" fmla="*/ 187362 h 1539638"/>
              <a:gd name="connsiteX41" fmla="*/ 901696 w 3520934"/>
              <a:gd name="connsiteY41" fmla="*/ 300000 h 1539638"/>
              <a:gd name="connsiteX42" fmla="*/ 697347 w 3520934"/>
              <a:gd name="connsiteY42" fmla="*/ 378084 h 1539638"/>
              <a:gd name="connsiteX43" fmla="*/ 637057 w 3520934"/>
              <a:gd name="connsiteY43" fmla="*/ 408229 h 1539638"/>
              <a:gd name="connsiteX44" fmla="*/ 606912 w 3520934"/>
              <a:gd name="connsiteY44" fmla="*/ 418277 h 1539638"/>
              <a:gd name="connsiteX45" fmla="*/ 508324 w 3520934"/>
              <a:gd name="connsiteY45" fmla="*/ 464464 h 1539638"/>
              <a:gd name="connsiteX46" fmla="*/ 415950 w 3520934"/>
              <a:gd name="connsiteY46" fmla="*/ 502630 h 1539638"/>
              <a:gd name="connsiteX47" fmla="*/ 345655 w 3520934"/>
              <a:gd name="connsiteY47" fmla="*/ 528809 h 1539638"/>
              <a:gd name="connsiteX48" fmla="*/ 299336 w 3520934"/>
              <a:gd name="connsiteY48" fmla="*/ 568959 h 1539638"/>
              <a:gd name="connsiteX49" fmla="*/ 223004 w 3520934"/>
              <a:gd name="connsiteY49" fmla="*/ 607124 h 1539638"/>
              <a:gd name="connsiteX50" fmla="*/ 142529 w 3520934"/>
              <a:gd name="connsiteY50" fmla="*/ 667415 h 1539638"/>
              <a:gd name="connsiteX51" fmla="*/ 92331 w 3520934"/>
              <a:gd name="connsiteY51" fmla="*/ 701570 h 1539638"/>
              <a:gd name="connsiteX52" fmla="*/ 30102 w 3520934"/>
              <a:gd name="connsiteY52" fmla="*/ 725678 h 1539638"/>
              <a:gd name="connsiteX53" fmla="*/ 24108 w 3520934"/>
              <a:gd name="connsiteY53" fmla="*/ 980985 h 1539638"/>
              <a:gd name="connsiteX54" fmla="*/ 54253 w 3520934"/>
              <a:gd name="connsiteY54" fmla="*/ 1091517 h 1539638"/>
              <a:gd name="connsiteX55" fmla="*/ 108374 w 3520934"/>
              <a:gd name="connsiteY55" fmla="*/ 1310553 h 1539638"/>
              <a:gd name="connsiteX56" fmla="*/ 64301 w 3520934"/>
              <a:gd name="connsiteY56" fmla="*/ 1433161 h 1539638"/>
              <a:gd name="connsiteX57" fmla="*/ 44205 w 3520934"/>
              <a:gd name="connsiteY57" fmla="*/ 1473354 h 1539638"/>
              <a:gd name="connsiteX58" fmla="*/ 0 w 3520934"/>
              <a:gd name="connsiteY58"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430877 w 3520934"/>
              <a:gd name="connsiteY29" fmla="*/ 689583 h 1539638"/>
              <a:gd name="connsiteX30" fmla="*/ 1420829 w 3520934"/>
              <a:gd name="connsiteY30" fmla="*/ 659438 h 1539638"/>
              <a:gd name="connsiteX31" fmla="*/ 1360539 w 3520934"/>
              <a:gd name="connsiteY31" fmla="*/ 639341 h 1539638"/>
              <a:gd name="connsiteX32" fmla="*/ 1300248 w 3520934"/>
              <a:gd name="connsiteY32" fmla="*/ 589099 h 1539638"/>
              <a:gd name="connsiteX33" fmla="*/ 1270103 w 3520934"/>
              <a:gd name="connsiteY33" fmla="*/ 579051 h 1539638"/>
              <a:gd name="connsiteX34" fmla="*/ 1250007 w 3520934"/>
              <a:gd name="connsiteY34" fmla="*/ 548906 h 1539638"/>
              <a:gd name="connsiteX35" fmla="*/ 1137359 w 3520934"/>
              <a:gd name="connsiteY35" fmla="*/ 542824 h 1539638"/>
              <a:gd name="connsiteX36" fmla="*/ 1756326 w 3520934"/>
              <a:gd name="connsiteY36" fmla="*/ 267802 h 1539638"/>
              <a:gd name="connsiteX37" fmla="*/ 1608855 w 3520934"/>
              <a:gd name="connsiteY37" fmla="*/ 159619 h 1539638"/>
              <a:gd name="connsiteX38" fmla="*/ 1333433 w 3520934"/>
              <a:gd name="connsiteY38" fmla="*/ 31343 h 1539638"/>
              <a:gd name="connsiteX39" fmla="*/ 1156092 w 3520934"/>
              <a:gd name="connsiteY39" fmla="*/ 30118 h 1539638"/>
              <a:gd name="connsiteX40" fmla="*/ 1025512 w 3520934"/>
              <a:gd name="connsiteY40" fmla="*/ 187362 h 1539638"/>
              <a:gd name="connsiteX41" fmla="*/ 901696 w 3520934"/>
              <a:gd name="connsiteY41" fmla="*/ 300000 h 1539638"/>
              <a:gd name="connsiteX42" fmla="*/ 697347 w 3520934"/>
              <a:gd name="connsiteY42" fmla="*/ 378084 h 1539638"/>
              <a:gd name="connsiteX43" fmla="*/ 637057 w 3520934"/>
              <a:gd name="connsiteY43" fmla="*/ 408229 h 1539638"/>
              <a:gd name="connsiteX44" fmla="*/ 606912 w 3520934"/>
              <a:gd name="connsiteY44" fmla="*/ 418277 h 1539638"/>
              <a:gd name="connsiteX45" fmla="*/ 508324 w 3520934"/>
              <a:gd name="connsiteY45" fmla="*/ 464464 h 1539638"/>
              <a:gd name="connsiteX46" fmla="*/ 415950 w 3520934"/>
              <a:gd name="connsiteY46" fmla="*/ 502630 h 1539638"/>
              <a:gd name="connsiteX47" fmla="*/ 345655 w 3520934"/>
              <a:gd name="connsiteY47" fmla="*/ 528809 h 1539638"/>
              <a:gd name="connsiteX48" fmla="*/ 299336 w 3520934"/>
              <a:gd name="connsiteY48" fmla="*/ 568959 h 1539638"/>
              <a:gd name="connsiteX49" fmla="*/ 223004 w 3520934"/>
              <a:gd name="connsiteY49" fmla="*/ 607124 h 1539638"/>
              <a:gd name="connsiteX50" fmla="*/ 142529 w 3520934"/>
              <a:gd name="connsiteY50" fmla="*/ 667415 h 1539638"/>
              <a:gd name="connsiteX51" fmla="*/ 92331 w 3520934"/>
              <a:gd name="connsiteY51" fmla="*/ 701570 h 1539638"/>
              <a:gd name="connsiteX52" fmla="*/ 30102 w 3520934"/>
              <a:gd name="connsiteY52" fmla="*/ 725678 h 1539638"/>
              <a:gd name="connsiteX53" fmla="*/ 24108 w 3520934"/>
              <a:gd name="connsiteY53" fmla="*/ 980985 h 1539638"/>
              <a:gd name="connsiteX54" fmla="*/ 54253 w 3520934"/>
              <a:gd name="connsiteY54" fmla="*/ 1091517 h 1539638"/>
              <a:gd name="connsiteX55" fmla="*/ 108374 w 3520934"/>
              <a:gd name="connsiteY55" fmla="*/ 1310553 h 1539638"/>
              <a:gd name="connsiteX56" fmla="*/ 64301 w 3520934"/>
              <a:gd name="connsiteY56" fmla="*/ 1433161 h 1539638"/>
              <a:gd name="connsiteX57" fmla="*/ 44205 w 3520934"/>
              <a:gd name="connsiteY57" fmla="*/ 1473354 h 1539638"/>
              <a:gd name="connsiteX58" fmla="*/ 0 w 3520934"/>
              <a:gd name="connsiteY58"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430877 w 3520934"/>
              <a:gd name="connsiteY29" fmla="*/ 689583 h 1539638"/>
              <a:gd name="connsiteX30" fmla="*/ 1420829 w 3520934"/>
              <a:gd name="connsiteY30" fmla="*/ 659438 h 1539638"/>
              <a:gd name="connsiteX31" fmla="*/ 1360539 w 3520934"/>
              <a:gd name="connsiteY31" fmla="*/ 639341 h 1539638"/>
              <a:gd name="connsiteX32" fmla="*/ 1300248 w 3520934"/>
              <a:gd name="connsiteY32" fmla="*/ 589099 h 1539638"/>
              <a:gd name="connsiteX33" fmla="*/ 1270103 w 3520934"/>
              <a:gd name="connsiteY33" fmla="*/ 579051 h 1539638"/>
              <a:gd name="connsiteX34" fmla="*/ 1137359 w 3520934"/>
              <a:gd name="connsiteY34" fmla="*/ 542824 h 1539638"/>
              <a:gd name="connsiteX35" fmla="*/ 1756326 w 3520934"/>
              <a:gd name="connsiteY35" fmla="*/ 267802 h 1539638"/>
              <a:gd name="connsiteX36" fmla="*/ 1608855 w 3520934"/>
              <a:gd name="connsiteY36" fmla="*/ 159619 h 1539638"/>
              <a:gd name="connsiteX37" fmla="*/ 1333433 w 3520934"/>
              <a:gd name="connsiteY37" fmla="*/ 31343 h 1539638"/>
              <a:gd name="connsiteX38" fmla="*/ 1156092 w 3520934"/>
              <a:gd name="connsiteY38" fmla="*/ 30118 h 1539638"/>
              <a:gd name="connsiteX39" fmla="*/ 1025512 w 3520934"/>
              <a:gd name="connsiteY39" fmla="*/ 187362 h 1539638"/>
              <a:gd name="connsiteX40" fmla="*/ 901696 w 3520934"/>
              <a:gd name="connsiteY40" fmla="*/ 300000 h 1539638"/>
              <a:gd name="connsiteX41" fmla="*/ 697347 w 3520934"/>
              <a:gd name="connsiteY41" fmla="*/ 378084 h 1539638"/>
              <a:gd name="connsiteX42" fmla="*/ 637057 w 3520934"/>
              <a:gd name="connsiteY42" fmla="*/ 408229 h 1539638"/>
              <a:gd name="connsiteX43" fmla="*/ 606912 w 3520934"/>
              <a:gd name="connsiteY43" fmla="*/ 418277 h 1539638"/>
              <a:gd name="connsiteX44" fmla="*/ 508324 w 3520934"/>
              <a:gd name="connsiteY44" fmla="*/ 464464 h 1539638"/>
              <a:gd name="connsiteX45" fmla="*/ 415950 w 3520934"/>
              <a:gd name="connsiteY45" fmla="*/ 502630 h 1539638"/>
              <a:gd name="connsiteX46" fmla="*/ 345655 w 3520934"/>
              <a:gd name="connsiteY46" fmla="*/ 528809 h 1539638"/>
              <a:gd name="connsiteX47" fmla="*/ 299336 w 3520934"/>
              <a:gd name="connsiteY47" fmla="*/ 568959 h 1539638"/>
              <a:gd name="connsiteX48" fmla="*/ 223004 w 3520934"/>
              <a:gd name="connsiteY48" fmla="*/ 607124 h 1539638"/>
              <a:gd name="connsiteX49" fmla="*/ 142529 w 3520934"/>
              <a:gd name="connsiteY49" fmla="*/ 667415 h 1539638"/>
              <a:gd name="connsiteX50" fmla="*/ 92331 w 3520934"/>
              <a:gd name="connsiteY50" fmla="*/ 701570 h 1539638"/>
              <a:gd name="connsiteX51" fmla="*/ 30102 w 3520934"/>
              <a:gd name="connsiteY51" fmla="*/ 725678 h 1539638"/>
              <a:gd name="connsiteX52" fmla="*/ 24108 w 3520934"/>
              <a:gd name="connsiteY52" fmla="*/ 980985 h 1539638"/>
              <a:gd name="connsiteX53" fmla="*/ 54253 w 3520934"/>
              <a:gd name="connsiteY53" fmla="*/ 1091517 h 1539638"/>
              <a:gd name="connsiteX54" fmla="*/ 108374 w 3520934"/>
              <a:gd name="connsiteY54" fmla="*/ 1310553 h 1539638"/>
              <a:gd name="connsiteX55" fmla="*/ 64301 w 3520934"/>
              <a:gd name="connsiteY55" fmla="*/ 1433161 h 1539638"/>
              <a:gd name="connsiteX56" fmla="*/ 44205 w 3520934"/>
              <a:gd name="connsiteY56" fmla="*/ 1473354 h 1539638"/>
              <a:gd name="connsiteX57" fmla="*/ 0 w 3520934"/>
              <a:gd name="connsiteY57"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430877 w 3520934"/>
              <a:gd name="connsiteY29" fmla="*/ 689583 h 1539638"/>
              <a:gd name="connsiteX30" fmla="*/ 1420829 w 3520934"/>
              <a:gd name="connsiteY30" fmla="*/ 659438 h 1539638"/>
              <a:gd name="connsiteX31" fmla="*/ 1360539 w 3520934"/>
              <a:gd name="connsiteY31" fmla="*/ 639341 h 1539638"/>
              <a:gd name="connsiteX32" fmla="*/ 1300248 w 3520934"/>
              <a:gd name="connsiteY32" fmla="*/ 589099 h 1539638"/>
              <a:gd name="connsiteX33" fmla="*/ 1270103 w 3520934"/>
              <a:gd name="connsiteY33" fmla="*/ 579051 h 1539638"/>
              <a:gd name="connsiteX34" fmla="*/ 1756326 w 3520934"/>
              <a:gd name="connsiteY34" fmla="*/ 267802 h 1539638"/>
              <a:gd name="connsiteX35" fmla="*/ 1608855 w 3520934"/>
              <a:gd name="connsiteY35" fmla="*/ 159619 h 1539638"/>
              <a:gd name="connsiteX36" fmla="*/ 1333433 w 3520934"/>
              <a:gd name="connsiteY36" fmla="*/ 31343 h 1539638"/>
              <a:gd name="connsiteX37" fmla="*/ 1156092 w 3520934"/>
              <a:gd name="connsiteY37" fmla="*/ 30118 h 1539638"/>
              <a:gd name="connsiteX38" fmla="*/ 1025512 w 3520934"/>
              <a:gd name="connsiteY38" fmla="*/ 187362 h 1539638"/>
              <a:gd name="connsiteX39" fmla="*/ 901696 w 3520934"/>
              <a:gd name="connsiteY39" fmla="*/ 300000 h 1539638"/>
              <a:gd name="connsiteX40" fmla="*/ 697347 w 3520934"/>
              <a:gd name="connsiteY40" fmla="*/ 378084 h 1539638"/>
              <a:gd name="connsiteX41" fmla="*/ 637057 w 3520934"/>
              <a:gd name="connsiteY41" fmla="*/ 408229 h 1539638"/>
              <a:gd name="connsiteX42" fmla="*/ 606912 w 3520934"/>
              <a:gd name="connsiteY42" fmla="*/ 418277 h 1539638"/>
              <a:gd name="connsiteX43" fmla="*/ 508324 w 3520934"/>
              <a:gd name="connsiteY43" fmla="*/ 464464 h 1539638"/>
              <a:gd name="connsiteX44" fmla="*/ 415950 w 3520934"/>
              <a:gd name="connsiteY44" fmla="*/ 502630 h 1539638"/>
              <a:gd name="connsiteX45" fmla="*/ 345655 w 3520934"/>
              <a:gd name="connsiteY45" fmla="*/ 528809 h 1539638"/>
              <a:gd name="connsiteX46" fmla="*/ 299336 w 3520934"/>
              <a:gd name="connsiteY46" fmla="*/ 568959 h 1539638"/>
              <a:gd name="connsiteX47" fmla="*/ 223004 w 3520934"/>
              <a:gd name="connsiteY47" fmla="*/ 607124 h 1539638"/>
              <a:gd name="connsiteX48" fmla="*/ 142529 w 3520934"/>
              <a:gd name="connsiteY48" fmla="*/ 667415 h 1539638"/>
              <a:gd name="connsiteX49" fmla="*/ 92331 w 3520934"/>
              <a:gd name="connsiteY49" fmla="*/ 701570 h 1539638"/>
              <a:gd name="connsiteX50" fmla="*/ 30102 w 3520934"/>
              <a:gd name="connsiteY50" fmla="*/ 725678 h 1539638"/>
              <a:gd name="connsiteX51" fmla="*/ 24108 w 3520934"/>
              <a:gd name="connsiteY51" fmla="*/ 980985 h 1539638"/>
              <a:gd name="connsiteX52" fmla="*/ 54253 w 3520934"/>
              <a:gd name="connsiteY52" fmla="*/ 1091517 h 1539638"/>
              <a:gd name="connsiteX53" fmla="*/ 108374 w 3520934"/>
              <a:gd name="connsiteY53" fmla="*/ 1310553 h 1539638"/>
              <a:gd name="connsiteX54" fmla="*/ 64301 w 3520934"/>
              <a:gd name="connsiteY54" fmla="*/ 1433161 h 1539638"/>
              <a:gd name="connsiteX55" fmla="*/ 44205 w 3520934"/>
              <a:gd name="connsiteY55" fmla="*/ 1473354 h 1539638"/>
              <a:gd name="connsiteX56" fmla="*/ 0 w 3520934"/>
              <a:gd name="connsiteY56"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430877 w 3520934"/>
              <a:gd name="connsiteY29" fmla="*/ 689583 h 1539638"/>
              <a:gd name="connsiteX30" fmla="*/ 1420829 w 3520934"/>
              <a:gd name="connsiteY30" fmla="*/ 659438 h 1539638"/>
              <a:gd name="connsiteX31" fmla="*/ 1360539 w 3520934"/>
              <a:gd name="connsiteY31" fmla="*/ 639341 h 1539638"/>
              <a:gd name="connsiteX32" fmla="*/ 1300248 w 3520934"/>
              <a:gd name="connsiteY32" fmla="*/ 589099 h 1539638"/>
              <a:gd name="connsiteX33" fmla="*/ 1756326 w 3520934"/>
              <a:gd name="connsiteY33" fmla="*/ 267802 h 1539638"/>
              <a:gd name="connsiteX34" fmla="*/ 1608855 w 3520934"/>
              <a:gd name="connsiteY34" fmla="*/ 159619 h 1539638"/>
              <a:gd name="connsiteX35" fmla="*/ 1333433 w 3520934"/>
              <a:gd name="connsiteY35" fmla="*/ 31343 h 1539638"/>
              <a:gd name="connsiteX36" fmla="*/ 1156092 w 3520934"/>
              <a:gd name="connsiteY36" fmla="*/ 30118 h 1539638"/>
              <a:gd name="connsiteX37" fmla="*/ 1025512 w 3520934"/>
              <a:gd name="connsiteY37" fmla="*/ 187362 h 1539638"/>
              <a:gd name="connsiteX38" fmla="*/ 901696 w 3520934"/>
              <a:gd name="connsiteY38" fmla="*/ 300000 h 1539638"/>
              <a:gd name="connsiteX39" fmla="*/ 697347 w 3520934"/>
              <a:gd name="connsiteY39" fmla="*/ 378084 h 1539638"/>
              <a:gd name="connsiteX40" fmla="*/ 637057 w 3520934"/>
              <a:gd name="connsiteY40" fmla="*/ 408229 h 1539638"/>
              <a:gd name="connsiteX41" fmla="*/ 606912 w 3520934"/>
              <a:gd name="connsiteY41" fmla="*/ 418277 h 1539638"/>
              <a:gd name="connsiteX42" fmla="*/ 508324 w 3520934"/>
              <a:gd name="connsiteY42" fmla="*/ 464464 h 1539638"/>
              <a:gd name="connsiteX43" fmla="*/ 415950 w 3520934"/>
              <a:gd name="connsiteY43" fmla="*/ 502630 h 1539638"/>
              <a:gd name="connsiteX44" fmla="*/ 345655 w 3520934"/>
              <a:gd name="connsiteY44" fmla="*/ 528809 h 1539638"/>
              <a:gd name="connsiteX45" fmla="*/ 299336 w 3520934"/>
              <a:gd name="connsiteY45" fmla="*/ 568959 h 1539638"/>
              <a:gd name="connsiteX46" fmla="*/ 223004 w 3520934"/>
              <a:gd name="connsiteY46" fmla="*/ 607124 h 1539638"/>
              <a:gd name="connsiteX47" fmla="*/ 142529 w 3520934"/>
              <a:gd name="connsiteY47" fmla="*/ 667415 h 1539638"/>
              <a:gd name="connsiteX48" fmla="*/ 92331 w 3520934"/>
              <a:gd name="connsiteY48" fmla="*/ 701570 h 1539638"/>
              <a:gd name="connsiteX49" fmla="*/ 30102 w 3520934"/>
              <a:gd name="connsiteY49" fmla="*/ 725678 h 1539638"/>
              <a:gd name="connsiteX50" fmla="*/ 24108 w 3520934"/>
              <a:gd name="connsiteY50" fmla="*/ 980985 h 1539638"/>
              <a:gd name="connsiteX51" fmla="*/ 54253 w 3520934"/>
              <a:gd name="connsiteY51" fmla="*/ 1091517 h 1539638"/>
              <a:gd name="connsiteX52" fmla="*/ 108374 w 3520934"/>
              <a:gd name="connsiteY52" fmla="*/ 1310553 h 1539638"/>
              <a:gd name="connsiteX53" fmla="*/ 64301 w 3520934"/>
              <a:gd name="connsiteY53" fmla="*/ 1433161 h 1539638"/>
              <a:gd name="connsiteX54" fmla="*/ 44205 w 3520934"/>
              <a:gd name="connsiteY54" fmla="*/ 1473354 h 1539638"/>
              <a:gd name="connsiteX55" fmla="*/ 0 w 3520934"/>
              <a:gd name="connsiteY5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430877 w 3520934"/>
              <a:gd name="connsiteY29" fmla="*/ 689583 h 1539638"/>
              <a:gd name="connsiteX30" fmla="*/ 1420829 w 3520934"/>
              <a:gd name="connsiteY30" fmla="*/ 659438 h 1539638"/>
              <a:gd name="connsiteX31" fmla="*/ 1360539 w 3520934"/>
              <a:gd name="connsiteY31" fmla="*/ 639341 h 1539638"/>
              <a:gd name="connsiteX32" fmla="*/ 1756326 w 3520934"/>
              <a:gd name="connsiteY32" fmla="*/ 267802 h 1539638"/>
              <a:gd name="connsiteX33" fmla="*/ 1608855 w 3520934"/>
              <a:gd name="connsiteY33" fmla="*/ 159619 h 1539638"/>
              <a:gd name="connsiteX34" fmla="*/ 1333433 w 3520934"/>
              <a:gd name="connsiteY34" fmla="*/ 31343 h 1539638"/>
              <a:gd name="connsiteX35" fmla="*/ 1156092 w 3520934"/>
              <a:gd name="connsiteY35" fmla="*/ 30118 h 1539638"/>
              <a:gd name="connsiteX36" fmla="*/ 1025512 w 3520934"/>
              <a:gd name="connsiteY36" fmla="*/ 187362 h 1539638"/>
              <a:gd name="connsiteX37" fmla="*/ 901696 w 3520934"/>
              <a:gd name="connsiteY37" fmla="*/ 300000 h 1539638"/>
              <a:gd name="connsiteX38" fmla="*/ 697347 w 3520934"/>
              <a:gd name="connsiteY38" fmla="*/ 378084 h 1539638"/>
              <a:gd name="connsiteX39" fmla="*/ 637057 w 3520934"/>
              <a:gd name="connsiteY39" fmla="*/ 408229 h 1539638"/>
              <a:gd name="connsiteX40" fmla="*/ 606912 w 3520934"/>
              <a:gd name="connsiteY40" fmla="*/ 418277 h 1539638"/>
              <a:gd name="connsiteX41" fmla="*/ 508324 w 3520934"/>
              <a:gd name="connsiteY41" fmla="*/ 464464 h 1539638"/>
              <a:gd name="connsiteX42" fmla="*/ 415950 w 3520934"/>
              <a:gd name="connsiteY42" fmla="*/ 502630 h 1539638"/>
              <a:gd name="connsiteX43" fmla="*/ 345655 w 3520934"/>
              <a:gd name="connsiteY43" fmla="*/ 528809 h 1539638"/>
              <a:gd name="connsiteX44" fmla="*/ 299336 w 3520934"/>
              <a:gd name="connsiteY44" fmla="*/ 568959 h 1539638"/>
              <a:gd name="connsiteX45" fmla="*/ 223004 w 3520934"/>
              <a:gd name="connsiteY45" fmla="*/ 607124 h 1539638"/>
              <a:gd name="connsiteX46" fmla="*/ 142529 w 3520934"/>
              <a:gd name="connsiteY46" fmla="*/ 667415 h 1539638"/>
              <a:gd name="connsiteX47" fmla="*/ 92331 w 3520934"/>
              <a:gd name="connsiteY47" fmla="*/ 701570 h 1539638"/>
              <a:gd name="connsiteX48" fmla="*/ 30102 w 3520934"/>
              <a:gd name="connsiteY48" fmla="*/ 725678 h 1539638"/>
              <a:gd name="connsiteX49" fmla="*/ 24108 w 3520934"/>
              <a:gd name="connsiteY49" fmla="*/ 980985 h 1539638"/>
              <a:gd name="connsiteX50" fmla="*/ 54253 w 3520934"/>
              <a:gd name="connsiteY50" fmla="*/ 1091517 h 1539638"/>
              <a:gd name="connsiteX51" fmla="*/ 108374 w 3520934"/>
              <a:gd name="connsiteY51" fmla="*/ 1310553 h 1539638"/>
              <a:gd name="connsiteX52" fmla="*/ 64301 w 3520934"/>
              <a:gd name="connsiteY52" fmla="*/ 1433161 h 1539638"/>
              <a:gd name="connsiteX53" fmla="*/ 44205 w 3520934"/>
              <a:gd name="connsiteY53" fmla="*/ 1473354 h 1539638"/>
              <a:gd name="connsiteX54" fmla="*/ 0 w 3520934"/>
              <a:gd name="connsiteY54"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430877 w 3520934"/>
              <a:gd name="connsiteY29" fmla="*/ 689583 h 1539638"/>
              <a:gd name="connsiteX30" fmla="*/ 1420829 w 3520934"/>
              <a:gd name="connsiteY30" fmla="*/ 659438 h 1539638"/>
              <a:gd name="connsiteX31" fmla="*/ 1756326 w 3520934"/>
              <a:gd name="connsiteY31" fmla="*/ 267802 h 1539638"/>
              <a:gd name="connsiteX32" fmla="*/ 1608855 w 3520934"/>
              <a:gd name="connsiteY32" fmla="*/ 159619 h 1539638"/>
              <a:gd name="connsiteX33" fmla="*/ 1333433 w 3520934"/>
              <a:gd name="connsiteY33" fmla="*/ 31343 h 1539638"/>
              <a:gd name="connsiteX34" fmla="*/ 1156092 w 3520934"/>
              <a:gd name="connsiteY34" fmla="*/ 30118 h 1539638"/>
              <a:gd name="connsiteX35" fmla="*/ 1025512 w 3520934"/>
              <a:gd name="connsiteY35" fmla="*/ 187362 h 1539638"/>
              <a:gd name="connsiteX36" fmla="*/ 901696 w 3520934"/>
              <a:gd name="connsiteY36" fmla="*/ 300000 h 1539638"/>
              <a:gd name="connsiteX37" fmla="*/ 697347 w 3520934"/>
              <a:gd name="connsiteY37" fmla="*/ 378084 h 1539638"/>
              <a:gd name="connsiteX38" fmla="*/ 637057 w 3520934"/>
              <a:gd name="connsiteY38" fmla="*/ 408229 h 1539638"/>
              <a:gd name="connsiteX39" fmla="*/ 606912 w 3520934"/>
              <a:gd name="connsiteY39" fmla="*/ 418277 h 1539638"/>
              <a:gd name="connsiteX40" fmla="*/ 508324 w 3520934"/>
              <a:gd name="connsiteY40" fmla="*/ 464464 h 1539638"/>
              <a:gd name="connsiteX41" fmla="*/ 415950 w 3520934"/>
              <a:gd name="connsiteY41" fmla="*/ 502630 h 1539638"/>
              <a:gd name="connsiteX42" fmla="*/ 345655 w 3520934"/>
              <a:gd name="connsiteY42" fmla="*/ 528809 h 1539638"/>
              <a:gd name="connsiteX43" fmla="*/ 299336 w 3520934"/>
              <a:gd name="connsiteY43" fmla="*/ 568959 h 1539638"/>
              <a:gd name="connsiteX44" fmla="*/ 223004 w 3520934"/>
              <a:gd name="connsiteY44" fmla="*/ 607124 h 1539638"/>
              <a:gd name="connsiteX45" fmla="*/ 142529 w 3520934"/>
              <a:gd name="connsiteY45" fmla="*/ 667415 h 1539638"/>
              <a:gd name="connsiteX46" fmla="*/ 92331 w 3520934"/>
              <a:gd name="connsiteY46" fmla="*/ 701570 h 1539638"/>
              <a:gd name="connsiteX47" fmla="*/ 30102 w 3520934"/>
              <a:gd name="connsiteY47" fmla="*/ 725678 h 1539638"/>
              <a:gd name="connsiteX48" fmla="*/ 24108 w 3520934"/>
              <a:gd name="connsiteY48" fmla="*/ 980985 h 1539638"/>
              <a:gd name="connsiteX49" fmla="*/ 54253 w 3520934"/>
              <a:gd name="connsiteY49" fmla="*/ 1091517 h 1539638"/>
              <a:gd name="connsiteX50" fmla="*/ 108374 w 3520934"/>
              <a:gd name="connsiteY50" fmla="*/ 1310553 h 1539638"/>
              <a:gd name="connsiteX51" fmla="*/ 64301 w 3520934"/>
              <a:gd name="connsiteY51" fmla="*/ 1433161 h 1539638"/>
              <a:gd name="connsiteX52" fmla="*/ 44205 w 3520934"/>
              <a:gd name="connsiteY52" fmla="*/ 1473354 h 1539638"/>
              <a:gd name="connsiteX53" fmla="*/ 0 w 3520934"/>
              <a:gd name="connsiteY53"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430877 w 3520934"/>
              <a:gd name="connsiteY29" fmla="*/ 689583 h 1539638"/>
              <a:gd name="connsiteX30" fmla="*/ 1756326 w 3520934"/>
              <a:gd name="connsiteY30" fmla="*/ 267802 h 1539638"/>
              <a:gd name="connsiteX31" fmla="*/ 1608855 w 3520934"/>
              <a:gd name="connsiteY31" fmla="*/ 159619 h 1539638"/>
              <a:gd name="connsiteX32" fmla="*/ 1333433 w 3520934"/>
              <a:gd name="connsiteY32" fmla="*/ 31343 h 1539638"/>
              <a:gd name="connsiteX33" fmla="*/ 1156092 w 3520934"/>
              <a:gd name="connsiteY33" fmla="*/ 30118 h 1539638"/>
              <a:gd name="connsiteX34" fmla="*/ 1025512 w 3520934"/>
              <a:gd name="connsiteY34" fmla="*/ 187362 h 1539638"/>
              <a:gd name="connsiteX35" fmla="*/ 901696 w 3520934"/>
              <a:gd name="connsiteY35" fmla="*/ 300000 h 1539638"/>
              <a:gd name="connsiteX36" fmla="*/ 697347 w 3520934"/>
              <a:gd name="connsiteY36" fmla="*/ 378084 h 1539638"/>
              <a:gd name="connsiteX37" fmla="*/ 637057 w 3520934"/>
              <a:gd name="connsiteY37" fmla="*/ 408229 h 1539638"/>
              <a:gd name="connsiteX38" fmla="*/ 606912 w 3520934"/>
              <a:gd name="connsiteY38" fmla="*/ 418277 h 1539638"/>
              <a:gd name="connsiteX39" fmla="*/ 508324 w 3520934"/>
              <a:gd name="connsiteY39" fmla="*/ 464464 h 1539638"/>
              <a:gd name="connsiteX40" fmla="*/ 415950 w 3520934"/>
              <a:gd name="connsiteY40" fmla="*/ 502630 h 1539638"/>
              <a:gd name="connsiteX41" fmla="*/ 345655 w 3520934"/>
              <a:gd name="connsiteY41" fmla="*/ 528809 h 1539638"/>
              <a:gd name="connsiteX42" fmla="*/ 299336 w 3520934"/>
              <a:gd name="connsiteY42" fmla="*/ 568959 h 1539638"/>
              <a:gd name="connsiteX43" fmla="*/ 223004 w 3520934"/>
              <a:gd name="connsiteY43" fmla="*/ 607124 h 1539638"/>
              <a:gd name="connsiteX44" fmla="*/ 142529 w 3520934"/>
              <a:gd name="connsiteY44" fmla="*/ 667415 h 1539638"/>
              <a:gd name="connsiteX45" fmla="*/ 92331 w 3520934"/>
              <a:gd name="connsiteY45" fmla="*/ 701570 h 1539638"/>
              <a:gd name="connsiteX46" fmla="*/ 30102 w 3520934"/>
              <a:gd name="connsiteY46" fmla="*/ 725678 h 1539638"/>
              <a:gd name="connsiteX47" fmla="*/ 24108 w 3520934"/>
              <a:gd name="connsiteY47" fmla="*/ 980985 h 1539638"/>
              <a:gd name="connsiteX48" fmla="*/ 54253 w 3520934"/>
              <a:gd name="connsiteY48" fmla="*/ 1091517 h 1539638"/>
              <a:gd name="connsiteX49" fmla="*/ 108374 w 3520934"/>
              <a:gd name="connsiteY49" fmla="*/ 1310553 h 1539638"/>
              <a:gd name="connsiteX50" fmla="*/ 64301 w 3520934"/>
              <a:gd name="connsiteY50" fmla="*/ 1433161 h 1539638"/>
              <a:gd name="connsiteX51" fmla="*/ 44205 w 3520934"/>
              <a:gd name="connsiteY51" fmla="*/ 1473354 h 1539638"/>
              <a:gd name="connsiteX52" fmla="*/ 0 w 3520934"/>
              <a:gd name="connsiteY52"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756326 w 3520934"/>
              <a:gd name="connsiteY29" fmla="*/ 267802 h 1539638"/>
              <a:gd name="connsiteX30" fmla="*/ 1608855 w 3520934"/>
              <a:gd name="connsiteY30" fmla="*/ 159619 h 1539638"/>
              <a:gd name="connsiteX31" fmla="*/ 1333433 w 3520934"/>
              <a:gd name="connsiteY31" fmla="*/ 31343 h 1539638"/>
              <a:gd name="connsiteX32" fmla="*/ 1156092 w 3520934"/>
              <a:gd name="connsiteY32" fmla="*/ 30118 h 1539638"/>
              <a:gd name="connsiteX33" fmla="*/ 1025512 w 3520934"/>
              <a:gd name="connsiteY33" fmla="*/ 187362 h 1539638"/>
              <a:gd name="connsiteX34" fmla="*/ 901696 w 3520934"/>
              <a:gd name="connsiteY34" fmla="*/ 300000 h 1539638"/>
              <a:gd name="connsiteX35" fmla="*/ 697347 w 3520934"/>
              <a:gd name="connsiteY35" fmla="*/ 378084 h 1539638"/>
              <a:gd name="connsiteX36" fmla="*/ 637057 w 3520934"/>
              <a:gd name="connsiteY36" fmla="*/ 408229 h 1539638"/>
              <a:gd name="connsiteX37" fmla="*/ 606912 w 3520934"/>
              <a:gd name="connsiteY37" fmla="*/ 418277 h 1539638"/>
              <a:gd name="connsiteX38" fmla="*/ 508324 w 3520934"/>
              <a:gd name="connsiteY38" fmla="*/ 464464 h 1539638"/>
              <a:gd name="connsiteX39" fmla="*/ 415950 w 3520934"/>
              <a:gd name="connsiteY39" fmla="*/ 502630 h 1539638"/>
              <a:gd name="connsiteX40" fmla="*/ 345655 w 3520934"/>
              <a:gd name="connsiteY40" fmla="*/ 528809 h 1539638"/>
              <a:gd name="connsiteX41" fmla="*/ 299336 w 3520934"/>
              <a:gd name="connsiteY41" fmla="*/ 568959 h 1539638"/>
              <a:gd name="connsiteX42" fmla="*/ 223004 w 3520934"/>
              <a:gd name="connsiteY42" fmla="*/ 607124 h 1539638"/>
              <a:gd name="connsiteX43" fmla="*/ 142529 w 3520934"/>
              <a:gd name="connsiteY43" fmla="*/ 667415 h 1539638"/>
              <a:gd name="connsiteX44" fmla="*/ 92331 w 3520934"/>
              <a:gd name="connsiteY44" fmla="*/ 701570 h 1539638"/>
              <a:gd name="connsiteX45" fmla="*/ 30102 w 3520934"/>
              <a:gd name="connsiteY45" fmla="*/ 725678 h 1539638"/>
              <a:gd name="connsiteX46" fmla="*/ 24108 w 3520934"/>
              <a:gd name="connsiteY46" fmla="*/ 980985 h 1539638"/>
              <a:gd name="connsiteX47" fmla="*/ 54253 w 3520934"/>
              <a:gd name="connsiteY47" fmla="*/ 1091517 h 1539638"/>
              <a:gd name="connsiteX48" fmla="*/ 108374 w 3520934"/>
              <a:gd name="connsiteY48" fmla="*/ 1310553 h 1539638"/>
              <a:gd name="connsiteX49" fmla="*/ 64301 w 3520934"/>
              <a:gd name="connsiteY49" fmla="*/ 1433161 h 1539638"/>
              <a:gd name="connsiteX50" fmla="*/ 44205 w 3520934"/>
              <a:gd name="connsiteY50" fmla="*/ 1473354 h 1539638"/>
              <a:gd name="connsiteX51" fmla="*/ 0 w 3520934"/>
              <a:gd name="connsiteY51"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461022 w 3520934"/>
              <a:gd name="connsiteY28" fmla="*/ 709680 h 1539638"/>
              <a:gd name="connsiteX29" fmla="*/ 1956969 w 3520934"/>
              <a:gd name="connsiteY29" fmla="*/ 339755 h 1539638"/>
              <a:gd name="connsiteX30" fmla="*/ 1756326 w 3520934"/>
              <a:gd name="connsiteY30" fmla="*/ 267802 h 1539638"/>
              <a:gd name="connsiteX31" fmla="*/ 1608855 w 3520934"/>
              <a:gd name="connsiteY31" fmla="*/ 159619 h 1539638"/>
              <a:gd name="connsiteX32" fmla="*/ 1333433 w 3520934"/>
              <a:gd name="connsiteY32" fmla="*/ 31343 h 1539638"/>
              <a:gd name="connsiteX33" fmla="*/ 1156092 w 3520934"/>
              <a:gd name="connsiteY33" fmla="*/ 30118 h 1539638"/>
              <a:gd name="connsiteX34" fmla="*/ 1025512 w 3520934"/>
              <a:gd name="connsiteY34" fmla="*/ 187362 h 1539638"/>
              <a:gd name="connsiteX35" fmla="*/ 901696 w 3520934"/>
              <a:gd name="connsiteY35" fmla="*/ 300000 h 1539638"/>
              <a:gd name="connsiteX36" fmla="*/ 697347 w 3520934"/>
              <a:gd name="connsiteY36" fmla="*/ 378084 h 1539638"/>
              <a:gd name="connsiteX37" fmla="*/ 637057 w 3520934"/>
              <a:gd name="connsiteY37" fmla="*/ 408229 h 1539638"/>
              <a:gd name="connsiteX38" fmla="*/ 606912 w 3520934"/>
              <a:gd name="connsiteY38" fmla="*/ 418277 h 1539638"/>
              <a:gd name="connsiteX39" fmla="*/ 508324 w 3520934"/>
              <a:gd name="connsiteY39" fmla="*/ 464464 h 1539638"/>
              <a:gd name="connsiteX40" fmla="*/ 415950 w 3520934"/>
              <a:gd name="connsiteY40" fmla="*/ 502630 h 1539638"/>
              <a:gd name="connsiteX41" fmla="*/ 345655 w 3520934"/>
              <a:gd name="connsiteY41" fmla="*/ 528809 h 1539638"/>
              <a:gd name="connsiteX42" fmla="*/ 299336 w 3520934"/>
              <a:gd name="connsiteY42" fmla="*/ 568959 h 1539638"/>
              <a:gd name="connsiteX43" fmla="*/ 223004 w 3520934"/>
              <a:gd name="connsiteY43" fmla="*/ 607124 h 1539638"/>
              <a:gd name="connsiteX44" fmla="*/ 142529 w 3520934"/>
              <a:gd name="connsiteY44" fmla="*/ 667415 h 1539638"/>
              <a:gd name="connsiteX45" fmla="*/ 92331 w 3520934"/>
              <a:gd name="connsiteY45" fmla="*/ 701570 h 1539638"/>
              <a:gd name="connsiteX46" fmla="*/ 30102 w 3520934"/>
              <a:gd name="connsiteY46" fmla="*/ 725678 h 1539638"/>
              <a:gd name="connsiteX47" fmla="*/ 24108 w 3520934"/>
              <a:gd name="connsiteY47" fmla="*/ 980985 h 1539638"/>
              <a:gd name="connsiteX48" fmla="*/ 54253 w 3520934"/>
              <a:gd name="connsiteY48" fmla="*/ 1091517 h 1539638"/>
              <a:gd name="connsiteX49" fmla="*/ 108374 w 3520934"/>
              <a:gd name="connsiteY49" fmla="*/ 1310553 h 1539638"/>
              <a:gd name="connsiteX50" fmla="*/ 64301 w 3520934"/>
              <a:gd name="connsiteY50" fmla="*/ 1433161 h 1539638"/>
              <a:gd name="connsiteX51" fmla="*/ 44205 w 3520934"/>
              <a:gd name="connsiteY51" fmla="*/ 1473354 h 1539638"/>
              <a:gd name="connsiteX52" fmla="*/ 0 w 3520934"/>
              <a:gd name="connsiteY52"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1501215 w 3520934"/>
              <a:gd name="connsiteY27" fmla="*/ 719728 h 1539638"/>
              <a:gd name="connsiteX28" fmla="*/ 1956969 w 3520934"/>
              <a:gd name="connsiteY28" fmla="*/ 339755 h 1539638"/>
              <a:gd name="connsiteX29" fmla="*/ 1756326 w 3520934"/>
              <a:gd name="connsiteY29" fmla="*/ 267802 h 1539638"/>
              <a:gd name="connsiteX30" fmla="*/ 1608855 w 3520934"/>
              <a:gd name="connsiteY30" fmla="*/ 159619 h 1539638"/>
              <a:gd name="connsiteX31" fmla="*/ 1333433 w 3520934"/>
              <a:gd name="connsiteY31" fmla="*/ 31343 h 1539638"/>
              <a:gd name="connsiteX32" fmla="*/ 1156092 w 3520934"/>
              <a:gd name="connsiteY32" fmla="*/ 30118 h 1539638"/>
              <a:gd name="connsiteX33" fmla="*/ 1025512 w 3520934"/>
              <a:gd name="connsiteY33" fmla="*/ 187362 h 1539638"/>
              <a:gd name="connsiteX34" fmla="*/ 901696 w 3520934"/>
              <a:gd name="connsiteY34" fmla="*/ 300000 h 1539638"/>
              <a:gd name="connsiteX35" fmla="*/ 697347 w 3520934"/>
              <a:gd name="connsiteY35" fmla="*/ 378084 h 1539638"/>
              <a:gd name="connsiteX36" fmla="*/ 637057 w 3520934"/>
              <a:gd name="connsiteY36" fmla="*/ 408229 h 1539638"/>
              <a:gd name="connsiteX37" fmla="*/ 606912 w 3520934"/>
              <a:gd name="connsiteY37" fmla="*/ 418277 h 1539638"/>
              <a:gd name="connsiteX38" fmla="*/ 508324 w 3520934"/>
              <a:gd name="connsiteY38" fmla="*/ 464464 h 1539638"/>
              <a:gd name="connsiteX39" fmla="*/ 415950 w 3520934"/>
              <a:gd name="connsiteY39" fmla="*/ 502630 h 1539638"/>
              <a:gd name="connsiteX40" fmla="*/ 345655 w 3520934"/>
              <a:gd name="connsiteY40" fmla="*/ 528809 h 1539638"/>
              <a:gd name="connsiteX41" fmla="*/ 299336 w 3520934"/>
              <a:gd name="connsiteY41" fmla="*/ 568959 h 1539638"/>
              <a:gd name="connsiteX42" fmla="*/ 223004 w 3520934"/>
              <a:gd name="connsiteY42" fmla="*/ 607124 h 1539638"/>
              <a:gd name="connsiteX43" fmla="*/ 142529 w 3520934"/>
              <a:gd name="connsiteY43" fmla="*/ 667415 h 1539638"/>
              <a:gd name="connsiteX44" fmla="*/ 92331 w 3520934"/>
              <a:gd name="connsiteY44" fmla="*/ 701570 h 1539638"/>
              <a:gd name="connsiteX45" fmla="*/ 30102 w 3520934"/>
              <a:gd name="connsiteY45" fmla="*/ 725678 h 1539638"/>
              <a:gd name="connsiteX46" fmla="*/ 24108 w 3520934"/>
              <a:gd name="connsiteY46" fmla="*/ 980985 h 1539638"/>
              <a:gd name="connsiteX47" fmla="*/ 54253 w 3520934"/>
              <a:gd name="connsiteY47" fmla="*/ 1091517 h 1539638"/>
              <a:gd name="connsiteX48" fmla="*/ 108374 w 3520934"/>
              <a:gd name="connsiteY48" fmla="*/ 1310553 h 1539638"/>
              <a:gd name="connsiteX49" fmla="*/ 64301 w 3520934"/>
              <a:gd name="connsiteY49" fmla="*/ 1433161 h 1539638"/>
              <a:gd name="connsiteX50" fmla="*/ 44205 w 3520934"/>
              <a:gd name="connsiteY50" fmla="*/ 1473354 h 1539638"/>
              <a:gd name="connsiteX51" fmla="*/ 0 w 3520934"/>
              <a:gd name="connsiteY51"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2134604 w 3520934"/>
              <a:gd name="connsiteY27" fmla="*/ 273679 h 1539638"/>
              <a:gd name="connsiteX28" fmla="*/ 1956969 w 3520934"/>
              <a:gd name="connsiteY28" fmla="*/ 339755 h 1539638"/>
              <a:gd name="connsiteX29" fmla="*/ 1756326 w 3520934"/>
              <a:gd name="connsiteY29" fmla="*/ 267802 h 1539638"/>
              <a:gd name="connsiteX30" fmla="*/ 1608855 w 3520934"/>
              <a:gd name="connsiteY30" fmla="*/ 159619 h 1539638"/>
              <a:gd name="connsiteX31" fmla="*/ 1333433 w 3520934"/>
              <a:gd name="connsiteY31" fmla="*/ 31343 h 1539638"/>
              <a:gd name="connsiteX32" fmla="*/ 1156092 w 3520934"/>
              <a:gd name="connsiteY32" fmla="*/ 30118 h 1539638"/>
              <a:gd name="connsiteX33" fmla="*/ 1025512 w 3520934"/>
              <a:gd name="connsiteY33" fmla="*/ 187362 h 1539638"/>
              <a:gd name="connsiteX34" fmla="*/ 901696 w 3520934"/>
              <a:gd name="connsiteY34" fmla="*/ 300000 h 1539638"/>
              <a:gd name="connsiteX35" fmla="*/ 697347 w 3520934"/>
              <a:gd name="connsiteY35" fmla="*/ 378084 h 1539638"/>
              <a:gd name="connsiteX36" fmla="*/ 637057 w 3520934"/>
              <a:gd name="connsiteY36" fmla="*/ 408229 h 1539638"/>
              <a:gd name="connsiteX37" fmla="*/ 606912 w 3520934"/>
              <a:gd name="connsiteY37" fmla="*/ 418277 h 1539638"/>
              <a:gd name="connsiteX38" fmla="*/ 508324 w 3520934"/>
              <a:gd name="connsiteY38" fmla="*/ 464464 h 1539638"/>
              <a:gd name="connsiteX39" fmla="*/ 415950 w 3520934"/>
              <a:gd name="connsiteY39" fmla="*/ 502630 h 1539638"/>
              <a:gd name="connsiteX40" fmla="*/ 345655 w 3520934"/>
              <a:gd name="connsiteY40" fmla="*/ 528809 h 1539638"/>
              <a:gd name="connsiteX41" fmla="*/ 299336 w 3520934"/>
              <a:gd name="connsiteY41" fmla="*/ 568959 h 1539638"/>
              <a:gd name="connsiteX42" fmla="*/ 223004 w 3520934"/>
              <a:gd name="connsiteY42" fmla="*/ 607124 h 1539638"/>
              <a:gd name="connsiteX43" fmla="*/ 142529 w 3520934"/>
              <a:gd name="connsiteY43" fmla="*/ 667415 h 1539638"/>
              <a:gd name="connsiteX44" fmla="*/ 92331 w 3520934"/>
              <a:gd name="connsiteY44" fmla="*/ 701570 h 1539638"/>
              <a:gd name="connsiteX45" fmla="*/ 30102 w 3520934"/>
              <a:gd name="connsiteY45" fmla="*/ 725678 h 1539638"/>
              <a:gd name="connsiteX46" fmla="*/ 24108 w 3520934"/>
              <a:gd name="connsiteY46" fmla="*/ 980985 h 1539638"/>
              <a:gd name="connsiteX47" fmla="*/ 54253 w 3520934"/>
              <a:gd name="connsiteY47" fmla="*/ 1091517 h 1539638"/>
              <a:gd name="connsiteX48" fmla="*/ 108374 w 3520934"/>
              <a:gd name="connsiteY48" fmla="*/ 1310553 h 1539638"/>
              <a:gd name="connsiteX49" fmla="*/ 64301 w 3520934"/>
              <a:gd name="connsiteY49" fmla="*/ 1433161 h 1539638"/>
              <a:gd name="connsiteX50" fmla="*/ 44205 w 3520934"/>
              <a:gd name="connsiteY50" fmla="*/ 1473354 h 1539638"/>
              <a:gd name="connsiteX51" fmla="*/ 0 w 3520934"/>
              <a:gd name="connsiteY51"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2134604 w 3520934"/>
              <a:gd name="connsiteY27" fmla="*/ 273679 h 1539638"/>
              <a:gd name="connsiteX28" fmla="*/ 1756326 w 3520934"/>
              <a:gd name="connsiteY28" fmla="*/ 267802 h 1539638"/>
              <a:gd name="connsiteX29" fmla="*/ 1608855 w 3520934"/>
              <a:gd name="connsiteY29" fmla="*/ 159619 h 1539638"/>
              <a:gd name="connsiteX30" fmla="*/ 1333433 w 3520934"/>
              <a:gd name="connsiteY30" fmla="*/ 31343 h 1539638"/>
              <a:gd name="connsiteX31" fmla="*/ 1156092 w 3520934"/>
              <a:gd name="connsiteY31" fmla="*/ 30118 h 1539638"/>
              <a:gd name="connsiteX32" fmla="*/ 1025512 w 3520934"/>
              <a:gd name="connsiteY32" fmla="*/ 187362 h 1539638"/>
              <a:gd name="connsiteX33" fmla="*/ 901696 w 3520934"/>
              <a:gd name="connsiteY33" fmla="*/ 300000 h 1539638"/>
              <a:gd name="connsiteX34" fmla="*/ 697347 w 3520934"/>
              <a:gd name="connsiteY34" fmla="*/ 378084 h 1539638"/>
              <a:gd name="connsiteX35" fmla="*/ 637057 w 3520934"/>
              <a:gd name="connsiteY35" fmla="*/ 408229 h 1539638"/>
              <a:gd name="connsiteX36" fmla="*/ 606912 w 3520934"/>
              <a:gd name="connsiteY36" fmla="*/ 418277 h 1539638"/>
              <a:gd name="connsiteX37" fmla="*/ 508324 w 3520934"/>
              <a:gd name="connsiteY37" fmla="*/ 464464 h 1539638"/>
              <a:gd name="connsiteX38" fmla="*/ 415950 w 3520934"/>
              <a:gd name="connsiteY38" fmla="*/ 502630 h 1539638"/>
              <a:gd name="connsiteX39" fmla="*/ 345655 w 3520934"/>
              <a:gd name="connsiteY39" fmla="*/ 528809 h 1539638"/>
              <a:gd name="connsiteX40" fmla="*/ 299336 w 3520934"/>
              <a:gd name="connsiteY40" fmla="*/ 568959 h 1539638"/>
              <a:gd name="connsiteX41" fmla="*/ 223004 w 3520934"/>
              <a:gd name="connsiteY41" fmla="*/ 607124 h 1539638"/>
              <a:gd name="connsiteX42" fmla="*/ 142529 w 3520934"/>
              <a:gd name="connsiteY42" fmla="*/ 667415 h 1539638"/>
              <a:gd name="connsiteX43" fmla="*/ 92331 w 3520934"/>
              <a:gd name="connsiteY43" fmla="*/ 701570 h 1539638"/>
              <a:gd name="connsiteX44" fmla="*/ 30102 w 3520934"/>
              <a:gd name="connsiteY44" fmla="*/ 725678 h 1539638"/>
              <a:gd name="connsiteX45" fmla="*/ 24108 w 3520934"/>
              <a:gd name="connsiteY45" fmla="*/ 980985 h 1539638"/>
              <a:gd name="connsiteX46" fmla="*/ 54253 w 3520934"/>
              <a:gd name="connsiteY46" fmla="*/ 1091517 h 1539638"/>
              <a:gd name="connsiteX47" fmla="*/ 108374 w 3520934"/>
              <a:gd name="connsiteY47" fmla="*/ 1310553 h 1539638"/>
              <a:gd name="connsiteX48" fmla="*/ 64301 w 3520934"/>
              <a:gd name="connsiteY48" fmla="*/ 1433161 h 1539638"/>
              <a:gd name="connsiteX49" fmla="*/ 44205 w 3520934"/>
              <a:gd name="connsiteY49" fmla="*/ 1473354 h 1539638"/>
              <a:gd name="connsiteX50" fmla="*/ 0 w 3520934"/>
              <a:gd name="connsiteY5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1661989 w 3520934"/>
              <a:gd name="connsiteY26" fmla="*/ 739825 h 1539638"/>
              <a:gd name="connsiteX27" fmla="*/ 2134604 w 3520934"/>
              <a:gd name="connsiteY27" fmla="*/ 273679 h 1539638"/>
              <a:gd name="connsiteX28" fmla="*/ 1961430 w 3520934"/>
              <a:gd name="connsiteY28" fmla="*/ 304071 h 1539638"/>
              <a:gd name="connsiteX29" fmla="*/ 1756326 w 3520934"/>
              <a:gd name="connsiteY29" fmla="*/ 267802 h 1539638"/>
              <a:gd name="connsiteX30" fmla="*/ 1608855 w 3520934"/>
              <a:gd name="connsiteY30" fmla="*/ 159619 h 1539638"/>
              <a:gd name="connsiteX31" fmla="*/ 1333433 w 3520934"/>
              <a:gd name="connsiteY31" fmla="*/ 31343 h 1539638"/>
              <a:gd name="connsiteX32" fmla="*/ 1156092 w 3520934"/>
              <a:gd name="connsiteY32" fmla="*/ 30118 h 1539638"/>
              <a:gd name="connsiteX33" fmla="*/ 1025512 w 3520934"/>
              <a:gd name="connsiteY33" fmla="*/ 187362 h 1539638"/>
              <a:gd name="connsiteX34" fmla="*/ 901696 w 3520934"/>
              <a:gd name="connsiteY34" fmla="*/ 300000 h 1539638"/>
              <a:gd name="connsiteX35" fmla="*/ 697347 w 3520934"/>
              <a:gd name="connsiteY35" fmla="*/ 378084 h 1539638"/>
              <a:gd name="connsiteX36" fmla="*/ 637057 w 3520934"/>
              <a:gd name="connsiteY36" fmla="*/ 408229 h 1539638"/>
              <a:gd name="connsiteX37" fmla="*/ 606912 w 3520934"/>
              <a:gd name="connsiteY37" fmla="*/ 418277 h 1539638"/>
              <a:gd name="connsiteX38" fmla="*/ 508324 w 3520934"/>
              <a:gd name="connsiteY38" fmla="*/ 464464 h 1539638"/>
              <a:gd name="connsiteX39" fmla="*/ 415950 w 3520934"/>
              <a:gd name="connsiteY39" fmla="*/ 502630 h 1539638"/>
              <a:gd name="connsiteX40" fmla="*/ 345655 w 3520934"/>
              <a:gd name="connsiteY40" fmla="*/ 528809 h 1539638"/>
              <a:gd name="connsiteX41" fmla="*/ 299336 w 3520934"/>
              <a:gd name="connsiteY41" fmla="*/ 568959 h 1539638"/>
              <a:gd name="connsiteX42" fmla="*/ 223004 w 3520934"/>
              <a:gd name="connsiteY42" fmla="*/ 607124 h 1539638"/>
              <a:gd name="connsiteX43" fmla="*/ 142529 w 3520934"/>
              <a:gd name="connsiteY43" fmla="*/ 667415 h 1539638"/>
              <a:gd name="connsiteX44" fmla="*/ 92331 w 3520934"/>
              <a:gd name="connsiteY44" fmla="*/ 701570 h 1539638"/>
              <a:gd name="connsiteX45" fmla="*/ 30102 w 3520934"/>
              <a:gd name="connsiteY45" fmla="*/ 725678 h 1539638"/>
              <a:gd name="connsiteX46" fmla="*/ 24108 w 3520934"/>
              <a:gd name="connsiteY46" fmla="*/ 980985 h 1539638"/>
              <a:gd name="connsiteX47" fmla="*/ 54253 w 3520934"/>
              <a:gd name="connsiteY47" fmla="*/ 1091517 h 1539638"/>
              <a:gd name="connsiteX48" fmla="*/ 108374 w 3520934"/>
              <a:gd name="connsiteY48" fmla="*/ 1310553 h 1539638"/>
              <a:gd name="connsiteX49" fmla="*/ 64301 w 3520934"/>
              <a:gd name="connsiteY49" fmla="*/ 1433161 h 1539638"/>
              <a:gd name="connsiteX50" fmla="*/ 44205 w 3520934"/>
              <a:gd name="connsiteY50" fmla="*/ 1473354 h 1539638"/>
              <a:gd name="connsiteX51" fmla="*/ 0 w 3520934"/>
              <a:gd name="connsiteY51"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1702183 w 3520934"/>
              <a:gd name="connsiteY25" fmla="*/ 759921 h 1539638"/>
              <a:gd name="connsiteX26" fmla="*/ 2134604 w 3520934"/>
              <a:gd name="connsiteY26" fmla="*/ 273679 h 1539638"/>
              <a:gd name="connsiteX27" fmla="*/ 1961430 w 3520934"/>
              <a:gd name="connsiteY27" fmla="*/ 304071 h 1539638"/>
              <a:gd name="connsiteX28" fmla="*/ 1756326 w 3520934"/>
              <a:gd name="connsiteY28" fmla="*/ 267802 h 1539638"/>
              <a:gd name="connsiteX29" fmla="*/ 1608855 w 3520934"/>
              <a:gd name="connsiteY29" fmla="*/ 159619 h 1539638"/>
              <a:gd name="connsiteX30" fmla="*/ 1333433 w 3520934"/>
              <a:gd name="connsiteY30" fmla="*/ 31343 h 1539638"/>
              <a:gd name="connsiteX31" fmla="*/ 1156092 w 3520934"/>
              <a:gd name="connsiteY31" fmla="*/ 30118 h 1539638"/>
              <a:gd name="connsiteX32" fmla="*/ 1025512 w 3520934"/>
              <a:gd name="connsiteY32" fmla="*/ 187362 h 1539638"/>
              <a:gd name="connsiteX33" fmla="*/ 901696 w 3520934"/>
              <a:gd name="connsiteY33" fmla="*/ 300000 h 1539638"/>
              <a:gd name="connsiteX34" fmla="*/ 697347 w 3520934"/>
              <a:gd name="connsiteY34" fmla="*/ 378084 h 1539638"/>
              <a:gd name="connsiteX35" fmla="*/ 637057 w 3520934"/>
              <a:gd name="connsiteY35" fmla="*/ 408229 h 1539638"/>
              <a:gd name="connsiteX36" fmla="*/ 606912 w 3520934"/>
              <a:gd name="connsiteY36" fmla="*/ 418277 h 1539638"/>
              <a:gd name="connsiteX37" fmla="*/ 508324 w 3520934"/>
              <a:gd name="connsiteY37" fmla="*/ 464464 h 1539638"/>
              <a:gd name="connsiteX38" fmla="*/ 415950 w 3520934"/>
              <a:gd name="connsiteY38" fmla="*/ 502630 h 1539638"/>
              <a:gd name="connsiteX39" fmla="*/ 345655 w 3520934"/>
              <a:gd name="connsiteY39" fmla="*/ 528809 h 1539638"/>
              <a:gd name="connsiteX40" fmla="*/ 299336 w 3520934"/>
              <a:gd name="connsiteY40" fmla="*/ 568959 h 1539638"/>
              <a:gd name="connsiteX41" fmla="*/ 223004 w 3520934"/>
              <a:gd name="connsiteY41" fmla="*/ 607124 h 1539638"/>
              <a:gd name="connsiteX42" fmla="*/ 142529 w 3520934"/>
              <a:gd name="connsiteY42" fmla="*/ 667415 h 1539638"/>
              <a:gd name="connsiteX43" fmla="*/ 92331 w 3520934"/>
              <a:gd name="connsiteY43" fmla="*/ 701570 h 1539638"/>
              <a:gd name="connsiteX44" fmla="*/ 30102 w 3520934"/>
              <a:gd name="connsiteY44" fmla="*/ 725678 h 1539638"/>
              <a:gd name="connsiteX45" fmla="*/ 24108 w 3520934"/>
              <a:gd name="connsiteY45" fmla="*/ 980985 h 1539638"/>
              <a:gd name="connsiteX46" fmla="*/ 54253 w 3520934"/>
              <a:gd name="connsiteY46" fmla="*/ 1091517 h 1539638"/>
              <a:gd name="connsiteX47" fmla="*/ 108374 w 3520934"/>
              <a:gd name="connsiteY47" fmla="*/ 1310553 h 1539638"/>
              <a:gd name="connsiteX48" fmla="*/ 64301 w 3520934"/>
              <a:gd name="connsiteY48" fmla="*/ 1433161 h 1539638"/>
              <a:gd name="connsiteX49" fmla="*/ 44205 w 3520934"/>
              <a:gd name="connsiteY49" fmla="*/ 1473354 h 1539638"/>
              <a:gd name="connsiteX50" fmla="*/ 0 w 3520934"/>
              <a:gd name="connsiteY5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1732328 w 3520934"/>
              <a:gd name="connsiteY24" fmla="*/ 769970 h 1539638"/>
              <a:gd name="connsiteX25" fmla="*/ 2134604 w 3520934"/>
              <a:gd name="connsiteY25" fmla="*/ 273679 h 1539638"/>
              <a:gd name="connsiteX26" fmla="*/ 1961430 w 3520934"/>
              <a:gd name="connsiteY26" fmla="*/ 304071 h 1539638"/>
              <a:gd name="connsiteX27" fmla="*/ 1756326 w 3520934"/>
              <a:gd name="connsiteY27" fmla="*/ 267802 h 1539638"/>
              <a:gd name="connsiteX28" fmla="*/ 1608855 w 3520934"/>
              <a:gd name="connsiteY28" fmla="*/ 159619 h 1539638"/>
              <a:gd name="connsiteX29" fmla="*/ 1333433 w 3520934"/>
              <a:gd name="connsiteY29" fmla="*/ 31343 h 1539638"/>
              <a:gd name="connsiteX30" fmla="*/ 1156092 w 3520934"/>
              <a:gd name="connsiteY30" fmla="*/ 30118 h 1539638"/>
              <a:gd name="connsiteX31" fmla="*/ 1025512 w 3520934"/>
              <a:gd name="connsiteY31" fmla="*/ 187362 h 1539638"/>
              <a:gd name="connsiteX32" fmla="*/ 901696 w 3520934"/>
              <a:gd name="connsiteY32" fmla="*/ 300000 h 1539638"/>
              <a:gd name="connsiteX33" fmla="*/ 697347 w 3520934"/>
              <a:gd name="connsiteY33" fmla="*/ 378084 h 1539638"/>
              <a:gd name="connsiteX34" fmla="*/ 637057 w 3520934"/>
              <a:gd name="connsiteY34" fmla="*/ 408229 h 1539638"/>
              <a:gd name="connsiteX35" fmla="*/ 606912 w 3520934"/>
              <a:gd name="connsiteY35" fmla="*/ 418277 h 1539638"/>
              <a:gd name="connsiteX36" fmla="*/ 508324 w 3520934"/>
              <a:gd name="connsiteY36" fmla="*/ 464464 h 1539638"/>
              <a:gd name="connsiteX37" fmla="*/ 415950 w 3520934"/>
              <a:gd name="connsiteY37" fmla="*/ 502630 h 1539638"/>
              <a:gd name="connsiteX38" fmla="*/ 345655 w 3520934"/>
              <a:gd name="connsiteY38" fmla="*/ 528809 h 1539638"/>
              <a:gd name="connsiteX39" fmla="*/ 299336 w 3520934"/>
              <a:gd name="connsiteY39" fmla="*/ 568959 h 1539638"/>
              <a:gd name="connsiteX40" fmla="*/ 223004 w 3520934"/>
              <a:gd name="connsiteY40" fmla="*/ 607124 h 1539638"/>
              <a:gd name="connsiteX41" fmla="*/ 142529 w 3520934"/>
              <a:gd name="connsiteY41" fmla="*/ 667415 h 1539638"/>
              <a:gd name="connsiteX42" fmla="*/ 92331 w 3520934"/>
              <a:gd name="connsiteY42" fmla="*/ 701570 h 1539638"/>
              <a:gd name="connsiteX43" fmla="*/ 30102 w 3520934"/>
              <a:gd name="connsiteY43" fmla="*/ 725678 h 1539638"/>
              <a:gd name="connsiteX44" fmla="*/ 24108 w 3520934"/>
              <a:gd name="connsiteY44" fmla="*/ 980985 h 1539638"/>
              <a:gd name="connsiteX45" fmla="*/ 54253 w 3520934"/>
              <a:gd name="connsiteY45" fmla="*/ 1091517 h 1539638"/>
              <a:gd name="connsiteX46" fmla="*/ 108374 w 3520934"/>
              <a:gd name="connsiteY46" fmla="*/ 1310553 h 1539638"/>
              <a:gd name="connsiteX47" fmla="*/ 64301 w 3520934"/>
              <a:gd name="connsiteY47" fmla="*/ 1433161 h 1539638"/>
              <a:gd name="connsiteX48" fmla="*/ 44205 w 3520934"/>
              <a:gd name="connsiteY48" fmla="*/ 1473354 h 1539638"/>
              <a:gd name="connsiteX49" fmla="*/ 0 w 3520934"/>
              <a:gd name="connsiteY49"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1782569 w 3520934"/>
              <a:gd name="connsiteY23" fmla="*/ 830260 h 1539638"/>
              <a:gd name="connsiteX24" fmla="*/ 2134604 w 3520934"/>
              <a:gd name="connsiteY24" fmla="*/ 273679 h 1539638"/>
              <a:gd name="connsiteX25" fmla="*/ 1961430 w 3520934"/>
              <a:gd name="connsiteY25" fmla="*/ 304071 h 1539638"/>
              <a:gd name="connsiteX26" fmla="*/ 1756326 w 3520934"/>
              <a:gd name="connsiteY26" fmla="*/ 267802 h 1539638"/>
              <a:gd name="connsiteX27" fmla="*/ 1608855 w 3520934"/>
              <a:gd name="connsiteY27" fmla="*/ 159619 h 1539638"/>
              <a:gd name="connsiteX28" fmla="*/ 1333433 w 3520934"/>
              <a:gd name="connsiteY28" fmla="*/ 31343 h 1539638"/>
              <a:gd name="connsiteX29" fmla="*/ 1156092 w 3520934"/>
              <a:gd name="connsiteY29" fmla="*/ 30118 h 1539638"/>
              <a:gd name="connsiteX30" fmla="*/ 1025512 w 3520934"/>
              <a:gd name="connsiteY30" fmla="*/ 187362 h 1539638"/>
              <a:gd name="connsiteX31" fmla="*/ 901696 w 3520934"/>
              <a:gd name="connsiteY31" fmla="*/ 300000 h 1539638"/>
              <a:gd name="connsiteX32" fmla="*/ 697347 w 3520934"/>
              <a:gd name="connsiteY32" fmla="*/ 378084 h 1539638"/>
              <a:gd name="connsiteX33" fmla="*/ 637057 w 3520934"/>
              <a:gd name="connsiteY33" fmla="*/ 408229 h 1539638"/>
              <a:gd name="connsiteX34" fmla="*/ 606912 w 3520934"/>
              <a:gd name="connsiteY34" fmla="*/ 418277 h 1539638"/>
              <a:gd name="connsiteX35" fmla="*/ 508324 w 3520934"/>
              <a:gd name="connsiteY35" fmla="*/ 464464 h 1539638"/>
              <a:gd name="connsiteX36" fmla="*/ 415950 w 3520934"/>
              <a:gd name="connsiteY36" fmla="*/ 502630 h 1539638"/>
              <a:gd name="connsiteX37" fmla="*/ 345655 w 3520934"/>
              <a:gd name="connsiteY37" fmla="*/ 528809 h 1539638"/>
              <a:gd name="connsiteX38" fmla="*/ 299336 w 3520934"/>
              <a:gd name="connsiteY38" fmla="*/ 568959 h 1539638"/>
              <a:gd name="connsiteX39" fmla="*/ 223004 w 3520934"/>
              <a:gd name="connsiteY39" fmla="*/ 607124 h 1539638"/>
              <a:gd name="connsiteX40" fmla="*/ 142529 w 3520934"/>
              <a:gd name="connsiteY40" fmla="*/ 667415 h 1539638"/>
              <a:gd name="connsiteX41" fmla="*/ 92331 w 3520934"/>
              <a:gd name="connsiteY41" fmla="*/ 701570 h 1539638"/>
              <a:gd name="connsiteX42" fmla="*/ 30102 w 3520934"/>
              <a:gd name="connsiteY42" fmla="*/ 725678 h 1539638"/>
              <a:gd name="connsiteX43" fmla="*/ 24108 w 3520934"/>
              <a:gd name="connsiteY43" fmla="*/ 980985 h 1539638"/>
              <a:gd name="connsiteX44" fmla="*/ 54253 w 3520934"/>
              <a:gd name="connsiteY44" fmla="*/ 1091517 h 1539638"/>
              <a:gd name="connsiteX45" fmla="*/ 108374 w 3520934"/>
              <a:gd name="connsiteY45" fmla="*/ 1310553 h 1539638"/>
              <a:gd name="connsiteX46" fmla="*/ 64301 w 3520934"/>
              <a:gd name="connsiteY46" fmla="*/ 1433161 h 1539638"/>
              <a:gd name="connsiteX47" fmla="*/ 44205 w 3520934"/>
              <a:gd name="connsiteY47" fmla="*/ 1473354 h 1539638"/>
              <a:gd name="connsiteX48" fmla="*/ 0 w 3520934"/>
              <a:gd name="connsiteY48"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1983536 w 3520934"/>
              <a:gd name="connsiteY22" fmla="*/ 800115 h 1539638"/>
              <a:gd name="connsiteX23" fmla="*/ 2134604 w 3520934"/>
              <a:gd name="connsiteY23" fmla="*/ 273679 h 1539638"/>
              <a:gd name="connsiteX24" fmla="*/ 1961430 w 3520934"/>
              <a:gd name="connsiteY24" fmla="*/ 304071 h 1539638"/>
              <a:gd name="connsiteX25" fmla="*/ 1756326 w 3520934"/>
              <a:gd name="connsiteY25" fmla="*/ 267802 h 1539638"/>
              <a:gd name="connsiteX26" fmla="*/ 1608855 w 3520934"/>
              <a:gd name="connsiteY26" fmla="*/ 159619 h 1539638"/>
              <a:gd name="connsiteX27" fmla="*/ 1333433 w 3520934"/>
              <a:gd name="connsiteY27" fmla="*/ 31343 h 1539638"/>
              <a:gd name="connsiteX28" fmla="*/ 1156092 w 3520934"/>
              <a:gd name="connsiteY28" fmla="*/ 30118 h 1539638"/>
              <a:gd name="connsiteX29" fmla="*/ 1025512 w 3520934"/>
              <a:gd name="connsiteY29" fmla="*/ 187362 h 1539638"/>
              <a:gd name="connsiteX30" fmla="*/ 901696 w 3520934"/>
              <a:gd name="connsiteY30" fmla="*/ 300000 h 1539638"/>
              <a:gd name="connsiteX31" fmla="*/ 697347 w 3520934"/>
              <a:gd name="connsiteY31" fmla="*/ 378084 h 1539638"/>
              <a:gd name="connsiteX32" fmla="*/ 637057 w 3520934"/>
              <a:gd name="connsiteY32" fmla="*/ 408229 h 1539638"/>
              <a:gd name="connsiteX33" fmla="*/ 606912 w 3520934"/>
              <a:gd name="connsiteY33" fmla="*/ 418277 h 1539638"/>
              <a:gd name="connsiteX34" fmla="*/ 508324 w 3520934"/>
              <a:gd name="connsiteY34" fmla="*/ 464464 h 1539638"/>
              <a:gd name="connsiteX35" fmla="*/ 415950 w 3520934"/>
              <a:gd name="connsiteY35" fmla="*/ 502630 h 1539638"/>
              <a:gd name="connsiteX36" fmla="*/ 345655 w 3520934"/>
              <a:gd name="connsiteY36" fmla="*/ 528809 h 1539638"/>
              <a:gd name="connsiteX37" fmla="*/ 299336 w 3520934"/>
              <a:gd name="connsiteY37" fmla="*/ 568959 h 1539638"/>
              <a:gd name="connsiteX38" fmla="*/ 223004 w 3520934"/>
              <a:gd name="connsiteY38" fmla="*/ 607124 h 1539638"/>
              <a:gd name="connsiteX39" fmla="*/ 142529 w 3520934"/>
              <a:gd name="connsiteY39" fmla="*/ 667415 h 1539638"/>
              <a:gd name="connsiteX40" fmla="*/ 92331 w 3520934"/>
              <a:gd name="connsiteY40" fmla="*/ 701570 h 1539638"/>
              <a:gd name="connsiteX41" fmla="*/ 30102 w 3520934"/>
              <a:gd name="connsiteY41" fmla="*/ 725678 h 1539638"/>
              <a:gd name="connsiteX42" fmla="*/ 24108 w 3520934"/>
              <a:gd name="connsiteY42" fmla="*/ 980985 h 1539638"/>
              <a:gd name="connsiteX43" fmla="*/ 54253 w 3520934"/>
              <a:gd name="connsiteY43" fmla="*/ 1091517 h 1539638"/>
              <a:gd name="connsiteX44" fmla="*/ 108374 w 3520934"/>
              <a:gd name="connsiteY44" fmla="*/ 1310553 h 1539638"/>
              <a:gd name="connsiteX45" fmla="*/ 64301 w 3520934"/>
              <a:gd name="connsiteY45" fmla="*/ 1433161 h 1539638"/>
              <a:gd name="connsiteX46" fmla="*/ 44205 w 3520934"/>
              <a:gd name="connsiteY46" fmla="*/ 1473354 h 1539638"/>
              <a:gd name="connsiteX47" fmla="*/ 0 w 3520934"/>
              <a:gd name="connsiteY47"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023730 w 3520934"/>
              <a:gd name="connsiteY21" fmla="*/ 790066 h 1539638"/>
              <a:gd name="connsiteX22" fmla="*/ 2134604 w 3520934"/>
              <a:gd name="connsiteY22" fmla="*/ 273679 h 1539638"/>
              <a:gd name="connsiteX23" fmla="*/ 1961430 w 3520934"/>
              <a:gd name="connsiteY23" fmla="*/ 304071 h 1539638"/>
              <a:gd name="connsiteX24" fmla="*/ 1756326 w 3520934"/>
              <a:gd name="connsiteY24" fmla="*/ 267802 h 1539638"/>
              <a:gd name="connsiteX25" fmla="*/ 1608855 w 3520934"/>
              <a:gd name="connsiteY25" fmla="*/ 159619 h 1539638"/>
              <a:gd name="connsiteX26" fmla="*/ 1333433 w 3520934"/>
              <a:gd name="connsiteY26" fmla="*/ 31343 h 1539638"/>
              <a:gd name="connsiteX27" fmla="*/ 1156092 w 3520934"/>
              <a:gd name="connsiteY27" fmla="*/ 30118 h 1539638"/>
              <a:gd name="connsiteX28" fmla="*/ 1025512 w 3520934"/>
              <a:gd name="connsiteY28" fmla="*/ 187362 h 1539638"/>
              <a:gd name="connsiteX29" fmla="*/ 901696 w 3520934"/>
              <a:gd name="connsiteY29" fmla="*/ 300000 h 1539638"/>
              <a:gd name="connsiteX30" fmla="*/ 697347 w 3520934"/>
              <a:gd name="connsiteY30" fmla="*/ 378084 h 1539638"/>
              <a:gd name="connsiteX31" fmla="*/ 637057 w 3520934"/>
              <a:gd name="connsiteY31" fmla="*/ 408229 h 1539638"/>
              <a:gd name="connsiteX32" fmla="*/ 606912 w 3520934"/>
              <a:gd name="connsiteY32" fmla="*/ 418277 h 1539638"/>
              <a:gd name="connsiteX33" fmla="*/ 508324 w 3520934"/>
              <a:gd name="connsiteY33" fmla="*/ 464464 h 1539638"/>
              <a:gd name="connsiteX34" fmla="*/ 415950 w 3520934"/>
              <a:gd name="connsiteY34" fmla="*/ 502630 h 1539638"/>
              <a:gd name="connsiteX35" fmla="*/ 345655 w 3520934"/>
              <a:gd name="connsiteY35" fmla="*/ 528809 h 1539638"/>
              <a:gd name="connsiteX36" fmla="*/ 299336 w 3520934"/>
              <a:gd name="connsiteY36" fmla="*/ 568959 h 1539638"/>
              <a:gd name="connsiteX37" fmla="*/ 223004 w 3520934"/>
              <a:gd name="connsiteY37" fmla="*/ 607124 h 1539638"/>
              <a:gd name="connsiteX38" fmla="*/ 142529 w 3520934"/>
              <a:gd name="connsiteY38" fmla="*/ 667415 h 1539638"/>
              <a:gd name="connsiteX39" fmla="*/ 92331 w 3520934"/>
              <a:gd name="connsiteY39" fmla="*/ 701570 h 1539638"/>
              <a:gd name="connsiteX40" fmla="*/ 30102 w 3520934"/>
              <a:gd name="connsiteY40" fmla="*/ 725678 h 1539638"/>
              <a:gd name="connsiteX41" fmla="*/ 24108 w 3520934"/>
              <a:gd name="connsiteY41" fmla="*/ 980985 h 1539638"/>
              <a:gd name="connsiteX42" fmla="*/ 54253 w 3520934"/>
              <a:gd name="connsiteY42" fmla="*/ 1091517 h 1539638"/>
              <a:gd name="connsiteX43" fmla="*/ 108374 w 3520934"/>
              <a:gd name="connsiteY43" fmla="*/ 1310553 h 1539638"/>
              <a:gd name="connsiteX44" fmla="*/ 64301 w 3520934"/>
              <a:gd name="connsiteY44" fmla="*/ 1433161 h 1539638"/>
              <a:gd name="connsiteX45" fmla="*/ 44205 w 3520934"/>
              <a:gd name="connsiteY45" fmla="*/ 1473354 h 1539638"/>
              <a:gd name="connsiteX46" fmla="*/ 0 w 3520934"/>
              <a:gd name="connsiteY46"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44310 w 3520934"/>
              <a:gd name="connsiteY20" fmla="*/ 749873 h 1539638"/>
              <a:gd name="connsiteX21" fmla="*/ 2134604 w 3520934"/>
              <a:gd name="connsiteY21" fmla="*/ 273679 h 1539638"/>
              <a:gd name="connsiteX22" fmla="*/ 1961430 w 3520934"/>
              <a:gd name="connsiteY22" fmla="*/ 304071 h 1539638"/>
              <a:gd name="connsiteX23" fmla="*/ 1756326 w 3520934"/>
              <a:gd name="connsiteY23" fmla="*/ 267802 h 1539638"/>
              <a:gd name="connsiteX24" fmla="*/ 1608855 w 3520934"/>
              <a:gd name="connsiteY24" fmla="*/ 159619 h 1539638"/>
              <a:gd name="connsiteX25" fmla="*/ 1333433 w 3520934"/>
              <a:gd name="connsiteY25" fmla="*/ 31343 h 1539638"/>
              <a:gd name="connsiteX26" fmla="*/ 1156092 w 3520934"/>
              <a:gd name="connsiteY26" fmla="*/ 30118 h 1539638"/>
              <a:gd name="connsiteX27" fmla="*/ 1025512 w 3520934"/>
              <a:gd name="connsiteY27" fmla="*/ 187362 h 1539638"/>
              <a:gd name="connsiteX28" fmla="*/ 901696 w 3520934"/>
              <a:gd name="connsiteY28" fmla="*/ 300000 h 1539638"/>
              <a:gd name="connsiteX29" fmla="*/ 697347 w 3520934"/>
              <a:gd name="connsiteY29" fmla="*/ 378084 h 1539638"/>
              <a:gd name="connsiteX30" fmla="*/ 637057 w 3520934"/>
              <a:gd name="connsiteY30" fmla="*/ 408229 h 1539638"/>
              <a:gd name="connsiteX31" fmla="*/ 606912 w 3520934"/>
              <a:gd name="connsiteY31" fmla="*/ 418277 h 1539638"/>
              <a:gd name="connsiteX32" fmla="*/ 508324 w 3520934"/>
              <a:gd name="connsiteY32" fmla="*/ 464464 h 1539638"/>
              <a:gd name="connsiteX33" fmla="*/ 415950 w 3520934"/>
              <a:gd name="connsiteY33" fmla="*/ 502630 h 1539638"/>
              <a:gd name="connsiteX34" fmla="*/ 345655 w 3520934"/>
              <a:gd name="connsiteY34" fmla="*/ 528809 h 1539638"/>
              <a:gd name="connsiteX35" fmla="*/ 299336 w 3520934"/>
              <a:gd name="connsiteY35" fmla="*/ 568959 h 1539638"/>
              <a:gd name="connsiteX36" fmla="*/ 223004 w 3520934"/>
              <a:gd name="connsiteY36" fmla="*/ 607124 h 1539638"/>
              <a:gd name="connsiteX37" fmla="*/ 142529 w 3520934"/>
              <a:gd name="connsiteY37" fmla="*/ 667415 h 1539638"/>
              <a:gd name="connsiteX38" fmla="*/ 92331 w 3520934"/>
              <a:gd name="connsiteY38" fmla="*/ 701570 h 1539638"/>
              <a:gd name="connsiteX39" fmla="*/ 30102 w 3520934"/>
              <a:gd name="connsiteY39" fmla="*/ 725678 h 1539638"/>
              <a:gd name="connsiteX40" fmla="*/ 24108 w 3520934"/>
              <a:gd name="connsiteY40" fmla="*/ 980985 h 1539638"/>
              <a:gd name="connsiteX41" fmla="*/ 54253 w 3520934"/>
              <a:gd name="connsiteY41" fmla="*/ 1091517 h 1539638"/>
              <a:gd name="connsiteX42" fmla="*/ 108374 w 3520934"/>
              <a:gd name="connsiteY42" fmla="*/ 1310553 h 1539638"/>
              <a:gd name="connsiteX43" fmla="*/ 64301 w 3520934"/>
              <a:gd name="connsiteY43" fmla="*/ 1433161 h 1539638"/>
              <a:gd name="connsiteX44" fmla="*/ 44205 w 3520934"/>
              <a:gd name="connsiteY44" fmla="*/ 1473354 h 1539638"/>
              <a:gd name="connsiteX45" fmla="*/ 0 w 3520934"/>
              <a:gd name="connsiteY4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84503 w 3520934"/>
              <a:gd name="connsiteY19" fmla="*/ 729776 h 1539638"/>
              <a:gd name="connsiteX20" fmla="*/ 2134604 w 3520934"/>
              <a:gd name="connsiteY20" fmla="*/ 273679 h 1539638"/>
              <a:gd name="connsiteX21" fmla="*/ 1961430 w 3520934"/>
              <a:gd name="connsiteY21" fmla="*/ 304071 h 1539638"/>
              <a:gd name="connsiteX22" fmla="*/ 1756326 w 3520934"/>
              <a:gd name="connsiteY22" fmla="*/ 267802 h 1539638"/>
              <a:gd name="connsiteX23" fmla="*/ 1608855 w 3520934"/>
              <a:gd name="connsiteY23" fmla="*/ 159619 h 1539638"/>
              <a:gd name="connsiteX24" fmla="*/ 1333433 w 3520934"/>
              <a:gd name="connsiteY24" fmla="*/ 31343 h 1539638"/>
              <a:gd name="connsiteX25" fmla="*/ 1156092 w 3520934"/>
              <a:gd name="connsiteY25" fmla="*/ 30118 h 1539638"/>
              <a:gd name="connsiteX26" fmla="*/ 1025512 w 3520934"/>
              <a:gd name="connsiteY26" fmla="*/ 187362 h 1539638"/>
              <a:gd name="connsiteX27" fmla="*/ 901696 w 3520934"/>
              <a:gd name="connsiteY27" fmla="*/ 300000 h 1539638"/>
              <a:gd name="connsiteX28" fmla="*/ 697347 w 3520934"/>
              <a:gd name="connsiteY28" fmla="*/ 378084 h 1539638"/>
              <a:gd name="connsiteX29" fmla="*/ 637057 w 3520934"/>
              <a:gd name="connsiteY29" fmla="*/ 408229 h 1539638"/>
              <a:gd name="connsiteX30" fmla="*/ 606912 w 3520934"/>
              <a:gd name="connsiteY30" fmla="*/ 418277 h 1539638"/>
              <a:gd name="connsiteX31" fmla="*/ 508324 w 3520934"/>
              <a:gd name="connsiteY31" fmla="*/ 464464 h 1539638"/>
              <a:gd name="connsiteX32" fmla="*/ 415950 w 3520934"/>
              <a:gd name="connsiteY32" fmla="*/ 502630 h 1539638"/>
              <a:gd name="connsiteX33" fmla="*/ 345655 w 3520934"/>
              <a:gd name="connsiteY33" fmla="*/ 528809 h 1539638"/>
              <a:gd name="connsiteX34" fmla="*/ 299336 w 3520934"/>
              <a:gd name="connsiteY34" fmla="*/ 568959 h 1539638"/>
              <a:gd name="connsiteX35" fmla="*/ 223004 w 3520934"/>
              <a:gd name="connsiteY35" fmla="*/ 607124 h 1539638"/>
              <a:gd name="connsiteX36" fmla="*/ 142529 w 3520934"/>
              <a:gd name="connsiteY36" fmla="*/ 667415 h 1539638"/>
              <a:gd name="connsiteX37" fmla="*/ 92331 w 3520934"/>
              <a:gd name="connsiteY37" fmla="*/ 701570 h 1539638"/>
              <a:gd name="connsiteX38" fmla="*/ 30102 w 3520934"/>
              <a:gd name="connsiteY38" fmla="*/ 725678 h 1539638"/>
              <a:gd name="connsiteX39" fmla="*/ 24108 w 3520934"/>
              <a:gd name="connsiteY39" fmla="*/ 980985 h 1539638"/>
              <a:gd name="connsiteX40" fmla="*/ 54253 w 3520934"/>
              <a:gd name="connsiteY40" fmla="*/ 1091517 h 1539638"/>
              <a:gd name="connsiteX41" fmla="*/ 108374 w 3520934"/>
              <a:gd name="connsiteY41" fmla="*/ 1310553 h 1539638"/>
              <a:gd name="connsiteX42" fmla="*/ 64301 w 3520934"/>
              <a:gd name="connsiteY42" fmla="*/ 1433161 h 1539638"/>
              <a:gd name="connsiteX43" fmla="*/ 44205 w 3520934"/>
              <a:gd name="connsiteY43" fmla="*/ 1473354 h 1539638"/>
              <a:gd name="connsiteX44" fmla="*/ 0 w 3520934"/>
              <a:gd name="connsiteY44"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274939 w 3520934"/>
              <a:gd name="connsiteY18" fmla="*/ 699631 h 1539638"/>
              <a:gd name="connsiteX19" fmla="*/ 2134604 w 3520934"/>
              <a:gd name="connsiteY19" fmla="*/ 273679 h 1539638"/>
              <a:gd name="connsiteX20" fmla="*/ 1961430 w 3520934"/>
              <a:gd name="connsiteY20" fmla="*/ 304071 h 1539638"/>
              <a:gd name="connsiteX21" fmla="*/ 1756326 w 3520934"/>
              <a:gd name="connsiteY21" fmla="*/ 267802 h 1539638"/>
              <a:gd name="connsiteX22" fmla="*/ 1608855 w 3520934"/>
              <a:gd name="connsiteY22" fmla="*/ 159619 h 1539638"/>
              <a:gd name="connsiteX23" fmla="*/ 1333433 w 3520934"/>
              <a:gd name="connsiteY23" fmla="*/ 31343 h 1539638"/>
              <a:gd name="connsiteX24" fmla="*/ 1156092 w 3520934"/>
              <a:gd name="connsiteY24" fmla="*/ 30118 h 1539638"/>
              <a:gd name="connsiteX25" fmla="*/ 1025512 w 3520934"/>
              <a:gd name="connsiteY25" fmla="*/ 187362 h 1539638"/>
              <a:gd name="connsiteX26" fmla="*/ 901696 w 3520934"/>
              <a:gd name="connsiteY26" fmla="*/ 300000 h 1539638"/>
              <a:gd name="connsiteX27" fmla="*/ 697347 w 3520934"/>
              <a:gd name="connsiteY27" fmla="*/ 378084 h 1539638"/>
              <a:gd name="connsiteX28" fmla="*/ 637057 w 3520934"/>
              <a:gd name="connsiteY28" fmla="*/ 408229 h 1539638"/>
              <a:gd name="connsiteX29" fmla="*/ 606912 w 3520934"/>
              <a:gd name="connsiteY29" fmla="*/ 418277 h 1539638"/>
              <a:gd name="connsiteX30" fmla="*/ 508324 w 3520934"/>
              <a:gd name="connsiteY30" fmla="*/ 464464 h 1539638"/>
              <a:gd name="connsiteX31" fmla="*/ 415950 w 3520934"/>
              <a:gd name="connsiteY31" fmla="*/ 502630 h 1539638"/>
              <a:gd name="connsiteX32" fmla="*/ 345655 w 3520934"/>
              <a:gd name="connsiteY32" fmla="*/ 528809 h 1539638"/>
              <a:gd name="connsiteX33" fmla="*/ 299336 w 3520934"/>
              <a:gd name="connsiteY33" fmla="*/ 568959 h 1539638"/>
              <a:gd name="connsiteX34" fmla="*/ 223004 w 3520934"/>
              <a:gd name="connsiteY34" fmla="*/ 607124 h 1539638"/>
              <a:gd name="connsiteX35" fmla="*/ 142529 w 3520934"/>
              <a:gd name="connsiteY35" fmla="*/ 667415 h 1539638"/>
              <a:gd name="connsiteX36" fmla="*/ 92331 w 3520934"/>
              <a:gd name="connsiteY36" fmla="*/ 701570 h 1539638"/>
              <a:gd name="connsiteX37" fmla="*/ 30102 w 3520934"/>
              <a:gd name="connsiteY37" fmla="*/ 725678 h 1539638"/>
              <a:gd name="connsiteX38" fmla="*/ 24108 w 3520934"/>
              <a:gd name="connsiteY38" fmla="*/ 980985 h 1539638"/>
              <a:gd name="connsiteX39" fmla="*/ 54253 w 3520934"/>
              <a:gd name="connsiteY39" fmla="*/ 1091517 h 1539638"/>
              <a:gd name="connsiteX40" fmla="*/ 108374 w 3520934"/>
              <a:gd name="connsiteY40" fmla="*/ 1310553 h 1539638"/>
              <a:gd name="connsiteX41" fmla="*/ 64301 w 3520934"/>
              <a:gd name="connsiteY41" fmla="*/ 1433161 h 1539638"/>
              <a:gd name="connsiteX42" fmla="*/ 44205 w 3520934"/>
              <a:gd name="connsiteY42" fmla="*/ 1473354 h 1539638"/>
              <a:gd name="connsiteX43" fmla="*/ 0 w 3520934"/>
              <a:gd name="connsiteY43"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305084 w 3520934"/>
              <a:gd name="connsiteY17" fmla="*/ 689583 h 1539638"/>
              <a:gd name="connsiteX18" fmla="*/ 2134604 w 3520934"/>
              <a:gd name="connsiteY18" fmla="*/ 273679 h 1539638"/>
              <a:gd name="connsiteX19" fmla="*/ 1961430 w 3520934"/>
              <a:gd name="connsiteY19" fmla="*/ 304071 h 1539638"/>
              <a:gd name="connsiteX20" fmla="*/ 1756326 w 3520934"/>
              <a:gd name="connsiteY20" fmla="*/ 267802 h 1539638"/>
              <a:gd name="connsiteX21" fmla="*/ 1608855 w 3520934"/>
              <a:gd name="connsiteY21" fmla="*/ 159619 h 1539638"/>
              <a:gd name="connsiteX22" fmla="*/ 1333433 w 3520934"/>
              <a:gd name="connsiteY22" fmla="*/ 31343 h 1539638"/>
              <a:gd name="connsiteX23" fmla="*/ 1156092 w 3520934"/>
              <a:gd name="connsiteY23" fmla="*/ 30118 h 1539638"/>
              <a:gd name="connsiteX24" fmla="*/ 1025512 w 3520934"/>
              <a:gd name="connsiteY24" fmla="*/ 187362 h 1539638"/>
              <a:gd name="connsiteX25" fmla="*/ 901696 w 3520934"/>
              <a:gd name="connsiteY25" fmla="*/ 300000 h 1539638"/>
              <a:gd name="connsiteX26" fmla="*/ 697347 w 3520934"/>
              <a:gd name="connsiteY26" fmla="*/ 378084 h 1539638"/>
              <a:gd name="connsiteX27" fmla="*/ 637057 w 3520934"/>
              <a:gd name="connsiteY27" fmla="*/ 408229 h 1539638"/>
              <a:gd name="connsiteX28" fmla="*/ 606912 w 3520934"/>
              <a:gd name="connsiteY28" fmla="*/ 418277 h 1539638"/>
              <a:gd name="connsiteX29" fmla="*/ 508324 w 3520934"/>
              <a:gd name="connsiteY29" fmla="*/ 464464 h 1539638"/>
              <a:gd name="connsiteX30" fmla="*/ 415950 w 3520934"/>
              <a:gd name="connsiteY30" fmla="*/ 502630 h 1539638"/>
              <a:gd name="connsiteX31" fmla="*/ 345655 w 3520934"/>
              <a:gd name="connsiteY31" fmla="*/ 528809 h 1539638"/>
              <a:gd name="connsiteX32" fmla="*/ 299336 w 3520934"/>
              <a:gd name="connsiteY32" fmla="*/ 568959 h 1539638"/>
              <a:gd name="connsiteX33" fmla="*/ 223004 w 3520934"/>
              <a:gd name="connsiteY33" fmla="*/ 607124 h 1539638"/>
              <a:gd name="connsiteX34" fmla="*/ 142529 w 3520934"/>
              <a:gd name="connsiteY34" fmla="*/ 667415 h 1539638"/>
              <a:gd name="connsiteX35" fmla="*/ 92331 w 3520934"/>
              <a:gd name="connsiteY35" fmla="*/ 701570 h 1539638"/>
              <a:gd name="connsiteX36" fmla="*/ 30102 w 3520934"/>
              <a:gd name="connsiteY36" fmla="*/ 725678 h 1539638"/>
              <a:gd name="connsiteX37" fmla="*/ 24108 w 3520934"/>
              <a:gd name="connsiteY37" fmla="*/ 980985 h 1539638"/>
              <a:gd name="connsiteX38" fmla="*/ 54253 w 3520934"/>
              <a:gd name="connsiteY38" fmla="*/ 1091517 h 1539638"/>
              <a:gd name="connsiteX39" fmla="*/ 108374 w 3520934"/>
              <a:gd name="connsiteY39" fmla="*/ 1310553 h 1539638"/>
              <a:gd name="connsiteX40" fmla="*/ 64301 w 3520934"/>
              <a:gd name="connsiteY40" fmla="*/ 1433161 h 1539638"/>
              <a:gd name="connsiteX41" fmla="*/ 44205 w 3520934"/>
              <a:gd name="connsiteY41" fmla="*/ 1473354 h 1539638"/>
              <a:gd name="connsiteX42" fmla="*/ 0 w 3520934"/>
              <a:gd name="connsiteY42"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365374 w 3520934"/>
              <a:gd name="connsiteY16" fmla="*/ 659438 h 1539638"/>
              <a:gd name="connsiteX17" fmla="*/ 2134604 w 3520934"/>
              <a:gd name="connsiteY17" fmla="*/ 273679 h 1539638"/>
              <a:gd name="connsiteX18" fmla="*/ 1961430 w 3520934"/>
              <a:gd name="connsiteY18" fmla="*/ 304071 h 1539638"/>
              <a:gd name="connsiteX19" fmla="*/ 1756326 w 3520934"/>
              <a:gd name="connsiteY19" fmla="*/ 267802 h 1539638"/>
              <a:gd name="connsiteX20" fmla="*/ 1608855 w 3520934"/>
              <a:gd name="connsiteY20" fmla="*/ 159619 h 1539638"/>
              <a:gd name="connsiteX21" fmla="*/ 1333433 w 3520934"/>
              <a:gd name="connsiteY21" fmla="*/ 31343 h 1539638"/>
              <a:gd name="connsiteX22" fmla="*/ 1156092 w 3520934"/>
              <a:gd name="connsiteY22" fmla="*/ 30118 h 1539638"/>
              <a:gd name="connsiteX23" fmla="*/ 1025512 w 3520934"/>
              <a:gd name="connsiteY23" fmla="*/ 187362 h 1539638"/>
              <a:gd name="connsiteX24" fmla="*/ 901696 w 3520934"/>
              <a:gd name="connsiteY24" fmla="*/ 300000 h 1539638"/>
              <a:gd name="connsiteX25" fmla="*/ 697347 w 3520934"/>
              <a:gd name="connsiteY25" fmla="*/ 378084 h 1539638"/>
              <a:gd name="connsiteX26" fmla="*/ 637057 w 3520934"/>
              <a:gd name="connsiteY26" fmla="*/ 408229 h 1539638"/>
              <a:gd name="connsiteX27" fmla="*/ 606912 w 3520934"/>
              <a:gd name="connsiteY27" fmla="*/ 418277 h 1539638"/>
              <a:gd name="connsiteX28" fmla="*/ 508324 w 3520934"/>
              <a:gd name="connsiteY28" fmla="*/ 464464 h 1539638"/>
              <a:gd name="connsiteX29" fmla="*/ 415950 w 3520934"/>
              <a:gd name="connsiteY29" fmla="*/ 502630 h 1539638"/>
              <a:gd name="connsiteX30" fmla="*/ 345655 w 3520934"/>
              <a:gd name="connsiteY30" fmla="*/ 528809 h 1539638"/>
              <a:gd name="connsiteX31" fmla="*/ 299336 w 3520934"/>
              <a:gd name="connsiteY31" fmla="*/ 568959 h 1539638"/>
              <a:gd name="connsiteX32" fmla="*/ 223004 w 3520934"/>
              <a:gd name="connsiteY32" fmla="*/ 607124 h 1539638"/>
              <a:gd name="connsiteX33" fmla="*/ 142529 w 3520934"/>
              <a:gd name="connsiteY33" fmla="*/ 667415 h 1539638"/>
              <a:gd name="connsiteX34" fmla="*/ 92331 w 3520934"/>
              <a:gd name="connsiteY34" fmla="*/ 701570 h 1539638"/>
              <a:gd name="connsiteX35" fmla="*/ 30102 w 3520934"/>
              <a:gd name="connsiteY35" fmla="*/ 725678 h 1539638"/>
              <a:gd name="connsiteX36" fmla="*/ 24108 w 3520934"/>
              <a:gd name="connsiteY36" fmla="*/ 980985 h 1539638"/>
              <a:gd name="connsiteX37" fmla="*/ 54253 w 3520934"/>
              <a:gd name="connsiteY37" fmla="*/ 1091517 h 1539638"/>
              <a:gd name="connsiteX38" fmla="*/ 108374 w 3520934"/>
              <a:gd name="connsiteY38" fmla="*/ 1310553 h 1539638"/>
              <a:gd name="connsiteX39" fmla="*/ 64301 w 3520934"/>
              <a:gd name="connsiteY39" fmla="*/ 1433161 h 1539638"/>
              <a:gd name="connsiteX40" fmla="*/ 44205 w 3520934"/>
              <a:gd name="connsiteY40" fmla="*/ 1473354 h 1539638"/>
              <a:gd name="connsiteX41" fmla="*/ 0 w 3520934"/>
              <a:gd name="connsiteY41"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85954 w 3520934"/>
              <a:gd name="connsiteY15" fmla="*/ 639341 h 1539638"/>
              <a:gd name="connsiteX16" fmla="*/ 2134604 w 3520934"/>
              <a:gd name="connsiteY16" fmla="*/ 273679 h 1539638"/>
              <a:gd name="connsiteX17" fmla="*/ 1961430 w 3520934"/>
              <a:gd name="connsiteY17" fmla="*/ 304071 h 1539638"/>
              <a:gd name="connsiteX18" fmla="*/ 1756326 w 3520934"/>
              <a:gd name="connsiteY18" fmla="*/ 267802 h 1539638"/>
              <a:gd name="connsiteX19" fmla="*/ 1608855 w 3520934"/>
              <a:gd name="connsiteY19" fmla="*/ 159619 h 1539638"/>
              <a:gd name="connsiteX20" fmla="*/ 1333433 w 3520934"/>
              <a:gd name="connsiteY20" fmla="*/ 31343 h 1539638"/>
              <a:gd name="connsiteX21" fmla="*/ 1156092 w 3520934"/>
              <a:gd name="connsiteY21" fmla="*/ 30118 h 1539638"/>
              <a:gd name="connsiteX22" fmla="*/ 1025512 w 3520934"/>
              <a:gd name="connsiteY22" fmla="*/ 187362 h 1539638"/>
              <a:gd name="connsiteX23" fmla="*/ 901696 w 3520934"/>
              <a:gd name="connsiteY23" fmla="*/ 300000 h 1539638"/>
              <a:gd name="connsiteX24" fmla="*/ 697347 w 3520934"/>
              <a:gd name="connsiteY24" fmla="*/ 378084 h 1539638"/>
              <a:gd name="connsiteX25" fmla="*/ 637057 w 3520934"/>
              <a:gd name="connsiteY25" fmla="*/ 408229 h 1539638"/>
              <a:gd name="connsiteX26" fmla="*/ 606912 w 3520934"/>
              <a:gd name="connsiteY26" fmla="*/ 418277 h 1539638"/>
              <a:gd name="connsiteX27" fmla="*/ 508324 w 3520934"/>
              <a:gd name="connsiteY27" fmla="*/ 464464 h 1539638"/>
              <a:gd name="connsiteX28" fmla="*/ 415950 w 3520934"/>
              <a:gd name="connsiteY28" fmla="*/ 502630 h 1539638"/>
              <a:gd name="connsiteX29" fmla="*/ 345655 w 3520934"/>
              <a:gd name="connsiteY29" fmla="*/ 528809 h 1539638"/>
              <a:gd name="connsiteX30" fmla="*/ 299336 w 3520934"/>
              <a:gd name="connsiteY30" fmla="*/ 568959 h 1539638"/>
              <a:gd name="connsiteX31" fmla="*/ 223004 w 3520934"/>
              <a:gd name="connsiteY31" fmla="*/ 607124 h 1539638"/>
              <a:gd name="connsiteX32" fmla="*/ 142529 w 3520934"/>
              <a:gd name="connsiteY32" fmla="*/ 667415 h 1539638"/>
              <a:gd name="connsiteX33" fmla="*/ 92331 w 3520934"/>
              <a:gd name="connsiteY33" fmla="*/ 701570 h 1539638"/>
              <a:gd name="connsiteX34" fmla="*/ 30102 w 3520934"/>
              <a:gd name="connsiteY34" fmla="*/ 725678 h 1539638"/>
              <a:gd name="connsiteX35" fmla="*/ 24108 w 3520934"/>
              <a:gd name="connsiteY35" fmla="*/ 980985 h 1539638"/>
              <a:gd name="connsiteX36" fmla="*/ 54253 w 3520934"/>
              <a:gd name="connsiteY36" fmla="*/ 1091517 h 1539638"/>
              <a:gd name="connsiteX37" fmla="*/ 108374 w 3520934"/>
              <a:gd name="connsiteY37" fmla="*/ 1310553 h 1539638"/>
              <a:gd name="connsiteX38" fmla="*/ 64301 w 3520934"/>
              <a:gd name="connsiteY38" fmla="*/ 1433161 h 1539638"/>
              <a:gd name="connsiteX39" fmla="*/ 44205 w 3520934"/>
              <a:gd name="connsiteY39" fmla="*/ 1473354 h 1539638"/>
              <a:gd name="connsiteX40" fmla="*/ 0 w 3520934"/>
              <a:gd name="connsiteY4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526147 w 3520934"/>
              <a:gd name="connsiteY14" fmla="*/ 649389 h 1539638"/>
              <a:gd name="connsiteX15" fmla="*/ 2454731 w 3520934"/>
              <a:gd name="connsiteY15" fmla="*/ 416317 h 1539638"/>
              <a:gd name="connsiteX16" fmla="*/ 2134604 w 3520934"/>
              <a:gd name="connsiteY16" fmla="*/ 273679 h 1539638"/>
              <a:gd name="connsiteX17" fmla="*/ 1961430 w 3520934"/>
              <a:gd name="connsiteY17" fmla="*/ 304071 h 1539638"/>
              <a:gd name="connsiteX18" fmla="*/ 1756326 w 3520934"/>
              <a:gd name="connsiteY18" fmla="*/ 267802 h 1539638"/>
              <a:gd name="connsiteX19" fmla="*/ 1608855 w 3520934"/>
              <a:gd name="connsiteY19" fmla="*/ 159619 h 1539638"/>
              <a:gd name="connsiteX20" fmla="*/ 1333433 w 3520934"/>
              <a:gd name="connsiteY20" fmla="*/ 31343 h 1539638"/>
              <a:gd name="connsiteX21" fmla="*/ 1156092 w 3520934"/>
              <a:gd name="connsiteY21" fmla="*/ 30118 h 1539638"/>
              <a:gd name="connsiteX22" fmla="*/ 1025512 w 3520934"/>
              <a:gd name="connsiteY22" fmla="*/ 187362 h 1539638"/>
              <a:gd name="connsiteX23" fmla="*/ 901696 w 3520934"/>
              <a:gd name="connsiteY23" fmla="*/ 300000 h 1539638"/>
              <a:gd name="connsiteX24" fmla="*/ 697347 w 3520934"/>
              <a:gd name="connsiteY24" fmla="*/ 378084 h 1539638"/>
              <a:gd name="connsiteX25" fmla="*/ 637057 w 3520934"/>
              <a:gd name="connsiteY25" fmla="*/ 408229 h 1539638"/>
              <a:gd name="connsiteX26" fmla="*/ 606912 w 3520934"/>
              <a:gd name="connsiteY26" fmla="*/ 418277 h 1539638"/>
              <a:gd name="connsiteX27" fmla="*/ 508324 w 3520934"/>
              <a:gd name="connsiteY27" fmla="*/ 464464 h 1539638"/>
              <a:gd name="connsiteX28" fmla="*/ 415950 w 3520934"/>
              <a:gd name="connsiteY28" fmla="*/ 502630 h 1539638"/>
              <a:gd name="connsiteX29" fmla="*/ 345655 w 3520934"/>
              <a:gd name="connsiteY29" fmla="*/ 528809 h 1539638"/>
              <a:gd name="connsiteX30" fmla="*/ 299336 w 3520934"/>
              <a:gd name="connsiteY30" fmla="*/ 568959 h 1539638"/>
              <a:gd name="connsiteX31" fmla="*/ 223004 w 3520934"/>
              <a:gd name="connsiteY31" fmla="*/ 607124 h 1539638"/>
              <a:gd name="connsiteX32" fmla="*/ 142529 w 3520934"/>
              <a:gd name="connsiteY32" fmla="*/ 667415 h 1539638"/>
              <a:gd name="connsiteX33" fmla="*/ 92331 w 3520934"/>
              <a:gd name="connsiteY33" fmla="*/ 701570 h 1539638"/>
              <a:gd name="connsiteX34" fmla="*/ 30102 w 3520934"/>
              <a:gd name="connsiteY34" fmla="*/ 725678 h 1539638"/>
              <a:gd name="connsiteX35" fmla="*/ 24108 w 3520934"/>
              <a:gd name="connsiteY35" fmla="*/ 980985 h 1539638"/>
              <a:gd name="connsiteX36" fmla="*/ 54253 w 3520934"/>
              <a:gd name="connsiteY36" fmla="*/ 1091517 h 1539638"/>
              <a:gd name="connsiteX37" fmla="*/ 108374 w 3520934"/>
              <a:gd name="connsiteY37" fmla="*/ 1310553 h 1539638"/>
              <a:gd name="connsiteX38" fmla="*/ 64301 w 3520934"/>
              <a:gd name="connsiteY38" fmla="*/ 1433161 h 1539638"/>
              <a:gd name="connsiteX39" fmla="*/ 44205 w 3520934"/>
              <a:gd name="connsiteY39" fmla="*/ 1473354 h 1539638"/>
              <a:gd name="connsiteX40" fmla="*/ 0 w 3520934"/>
              <a:gd name="connsiteY4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646580 w 3520934"/>
              <a:gd name="connsiteY14" fmla="*/ 395141 h 1539638"/>
              <a:gd name="connsiteX15" fmla="*/ 2454731 w 3520934"/>
              <a:gd name="connsiteY15" fmla="*/ 416317 h 1539638"/>
              <a:gd name="connsiteX16" fmla="*/ 2134604 w 3520934"/>
              <a:gd name="connsiteY16" fmla="*/ 273679 h 1539638"/>
              <a:gd name="connsiteX17" fmla="*/ 1961430 w 3520934"/>
              <a:gd name="connsiteY17" fmla="*/ 304071 h 1539638"/>
              <a:gd name="connsiteX18" fmla="*/ 1756326 w 3520934"/>
              <a:gd name="connsiteY18" fmla="*/ 267802 h 1539638"/>
              <a:gd name="connsiteX19" fmla="*/ 1608855 w 3520934"/>
              <a:gd name="connsiteY19" fmla="*/ 159619 h 1539638"/>
              <a:gd name="connsiteX20" fmla="*/ 1333433 w 3520934"/>
              <a:gd name="connsiteY20" fmla="*/ 31343 h 1539638"/>
              <a:gd name="connsiteX21" fmla="*/ 1156092 w 3520934"/>
              <a:gd name="connsiteY21" fmla="*/ 30118 h 1539638"/>
              <a:gd name="connsiteX22" fmla="*/ 1025512 w 3520934"/>
              <a:gd name="connsiteY22" fmla="*/ 187362 h 1539638"/>
              <a:gd name="connsiteX23" fmla="*/ 901696 w 3520934"/>
              <a:gd name="connsiteY23" fmla="*/ 300000 h 1539638"/>
              <a:gd name="connsiteX24" fmla="*/ 697347 w 3520934"/>
              <a:gd name="connsiteY24" fmla="*/ 378084 h 1539638"/>
              <a:gd name="connsiteX25" fmla="*/ 637057 w 3520934"/>
              <a:gd name="connsiteY25" fmla="*/ 408229 h 1539638"/>
              <a:gd name="connsiteX26" fmla="*/ 606912 w 3520934"/>
              <a:gd name="connsiteY26" fmla="*/ 418277 h 1539638"/>
              <a:gd name="connsiteX27" fmla="*/ 508324 w 3520934"/>
              <a:gd name="connsiteY27" fmla="*/ 464464 h 1539638"/>
              <a:gd name="connsiteX28" fmla="*/ 415950 w 3520934"/>
              <a:gd name="connsiteY28" fmla="*/ 502630 h 1539638"/>
              <a:gd name="connsiteX29" fmla="*/ 345655 w 3520934"/>
              <a:gd name="connsiteY29" fmla="*/ 528809 h 1539638"/>
              <a:gd name="connsiteX30" fmla="*/ 299336 w 3520934"/>
              <a:gd name="connsiteY30" fmla="*/ 568959 h 1539638"/>
              <a:gd name="connsiteX31" fmla="*/ 223004 w 3520934"/>
              <a:gd name="connsiteY31" fmla="*/ 607124 h 1539638"/>
              <a:gd name="connsiteX32" fmla="*/ 142529 w 3520934"/>
              <a:gd name="connsiteY32" fmla="*/ 667415 h 1539638"/>
              <a:gd name="connsiteX33" fmla="*/ 92331 w 3520934"/>
              <a:gd name="connsiteY33" fmla="*/ 701570 h 1539638"/>
              <a:gd name="connsiteX34" fmla="*/ 30102 w 3520934"/>
              <a:gd name="connsiteY34" fmla="*/ 725678 h 1539638"/>
              <a:gd name="connsiteX35" fmla="*/ 24108 w 3520934"/>
              <a:gd name="connsiteY35" fmla="*/ 980985 h 1539638"/>
              <a:gd name="connsiteX36" fmla="*/ 54253 w 3520934"/>
              <a:gd name="connsiteY36" fmla="*/ 1091517 h 1539638"/>
              <a:gd name="connsiteX37" fmla="*/ 108374 w 3520934"/>
              <a:gd name="connsiteY37" fmla="*/ 1310553 h 1539638"/>
              <a:gd name="connsiteX38" fmla="*/ 64301 w 3520934"/>
              <a:gd name="connsiteY38" fmla="*/ 1433161 h 1539638"/>
              <a:gd name="connsiteX39" fmla="*/ 44205 w 3520934"/>
              <a:gd name="connsiteY39" fmla="*/ 1473354 h 1539638"/>
              <a:gd name="connsiteX40" fmla="*/ 0 w 3520934"/>
              <a:gd name="connsiteY4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646580 w 3520934"/>
              <a:gd name="connsiteY14" fmla="*/ 395141 h 1539638"/>
              <a:gd name="connsiteX15" fmla="*/ 2454731 w 3520934"/>
              <a:gd name="connsiteY15" fmla="*/ 416317 h 1539638"/>
              <a:gd name="connsiteX16" fmla="*/ 2134604 w 3520934"/>
              <a:gd name="connsiteY16" fmla="*/ 273679 h 1539638"/>
              <a:gd name="connsiteX17" fmla="*/ 1961430 w 3520934"/>
              <a:gd name="connsiteY17" fmla="*/ 304071 h 1539638"/>
              <a:gd name="connsiteX18" fmla="*/ 1756326 w 3520934"/>
              <a:gd name="connsiteY18" fmla="*/ 267802 h 1539638"/>
              <a:gd name="connsiteX19" fmla="*/ 1608855 w 3520934"/>
              <a:gd name="connsiteY19" fmla="*/ 159619 h 1539638"/>
              <a:gd name="connsiteX20" fmla="*/ 1333433 w 3520934"/>
              <a:gd name="connsiteY20" fmla="*/ 31343 h 1539638"/>
              <a:gd name="connsiteX21" fmla="*/ 1156092 w 3520934"/>
              <a:gd name="connsiteY21" fmla="*/ 30118 h 1539638"/>
              <a:gd name="connsiteX22" fmla="*/ 1025512 w 3520934"/>
              <a:gd name="connsiteY22" fmla="*/ 187362 h 1539638"/>
              <a:gd name="connsiteX23" fmla="*/ 901696 w 3520934"/>
              <a:gd name="connsiteY23" fmla="*/ 300000 h 1539638"/>
              <a:gd name="connsiteX24" fmla="*/ 697347 w 3520934"/>
              <a:gd name="connsiteY24" fmla="*/ 378084 h 1539638"/>
              <a:gd name="connsiteX25" fmla="*/ 637057 w 3520934"/>
              <a:gd name="connsiteY25" fmla="*/ 408229 h 1539638"/>
              <a:gd name="connsiteX26" fmla="*/ 606912 w 3520934"/>
              <a:gd name="connsiteY26" fmla="*/ 418277 h 1539638"/>
              <a:gd name="connsiteX27" fmla="*/ 508324 w 3520934"/>
              <a:gd name="connsiteY27" fmla="*/ 464464 h 1539638"/>
              <a:gd name="connsiteX28" fmla="*/ 415950 w 3520934"/>
              <a:gd name="connsiteY28" fmla="*/ 502630 h 1539638"/>
              <a:gd name="connsiteX29" fmla="*/ 345655 w 3520934"/>
              <a:gd name="connsiteY29" fmla="*/ 528809 h 1539638"/>
              <a:gd name="connsiteX30" fmla="*/ 299336 w 3520934"/>
              <a:gd name="connsiteY30" fmla="*/ 568959 h 1539638"/>
              <a:gd name="connsiteX31" fmla="*/ 223004 w 3520934"/>
              <a:gd name="connsiteY31" fmla="*/ 607124 h 1539638"/>
              <a:gd name="connsiteX32" fmla="*/ 142529 w 3520934"/>
              <a:gd name="connsiteY32" fmla="*/ 667415 h 1539638"/>
              <a:gd name="connsiteX33" fmla="*/ 92331 w 3520934"/>
              <a:gd name="connsiteY33" fmla="*/ 701570 h 1539638"/>
              <a:gd name="connsiteX34" fmla="*/ 30102 w 3520934"/>
              <a:gd name="connsiteY34" fmla="*/ 725678 h 1539638"/>
              <a:gd name="connsiteX35" fmla="*/ 24108 w 3520934"/>
              <a:gd name="connsiteY35" fmla="*/ 980985 h 1539638"/>
              <a:gd name="connsiteX36" fmla="*/ 54253 w 3520934"/>
              <a:gd name="connsiteY36" fmla="*/ 1091517 h 1539638"/>
              <a:gd name="connsiteX37" fmla="*/ 108374 w 3520934"/>
              <a:gd name="connsiteY37" fmla="*/ 1310553 h 1539638"/>
              <a:gd name="connsiteX38" fmla="*/ 64301 w 3520934"/>
              <a:gd name="connsiteY38" fmla="*/ 1433161 h 1539638"/>
              <a:gd name="connsiteX39" fmla="*/ 44205 w 3520934"/>
              <a:gd name="connsiteY39" fmla="*/ 1473354 h 1539638"/>
              <a:gd name="connsiteX40" fmla="*/ 0 w 3520934"/>
              <a:gd name="connsiteY4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556292 w 3520934"/>
              <a:gd name="connsiteY13" fmla="*/ 679535 h 1539638"/>
              <a:gd name="connsiteX14" fmla="*/ 2646580 w 3520934"/>
              <a:gd name="connsiteY14" fmla="*/ 395141 h 1539638"/>
              <a:gd name="connsiteX15" fmla="*/ 2441349 w 3520934"/>
              <a:gd name="connsiteY15" fmla="*/ 394015 h 1539638"/>
              <a:gd name="connsiteX16" fmla="*/ 2134604 w 3520934"/>
              <a:gd name="connsiteY16" fmla="*/ 273679 h 1539638"/>
              <a:gd name="connsiteX17" fmla="*/ 1961430 w 3520934"/>
              <a:gd name="connsiteY17" fmla="*/ 304071 h 1539638"/>
              <a:gd name="connsiteX18" fmla="*/ 1756326 w 3520934"/>
              <a:gd name="connsiteY18" fmla="*/ 267802 h 1539638"/>
              <a:gd name="connsiteX19" fmla="*/ 1608855 w 3520934"/>
              <a:gd name="connsiteY19" fmla="*/ 159619 h 1539638"/>
              <a:gd name="connsiteX20" fmla="*/ 1333433 w 3520934"/>
              <a:gd name="connsiteY20" fmla="*/ 31343 h 1539638"/>
              <a:gd name="connsiteX21" fmla="*/ 1156092 w 3520934"/>
              <a:gd name="connsiteY21" fmla="*/ 30118 h 1539638"/>
              <a:gd name="connsiteX22" fmla="*/ 1025512 w 3520934"/>
              <a:gd name="connsiteY22" fmla="*/ 187362 h 1539638"/>
              <a:gd name="connsiteX23" fmla="*/ 901696 w 3520934"/>
              <a:gd name="connsiteY23" fmla="*/ 300000 h 1539638"/>
              <a:gd name="connsiteX24" fmla="*/ 697347 w 3520934"/>
              <a:gd name="connsiteY24" fmla="*/ 378084 h 1539638"/>
              <a:gd name="connsiteX25" fmla="*/ 637057 w 3520934"/>
              <a:gd name="connsiteY25" fmla="*/ 408229 h 1539638"/>
              <a:gd name="connsiteX26" fmla="*/ 606912 w 3520934"/>
              <a:gd name="connsiteY26" fmla="*/ 418277 h 1539638"/>
              <a:gd name="connsiteX27" fmla="*/ 508324 w 3520934"/>
              <a:gd name="connsiteY27" fmla="*/ 464464 h 1539638"/>
              <a:gd name="connsiteX28" fmla="*/ 415950 w 3520934"/>
              <a:gd name="connsiteY28" fmla="*/ 502630 h 1539638"/>
              <a:gd name="connsiteX29" fmla="*/ 345655 w 3520934"/>
              <a:gd name="connsiteY29" fmla="*/ 528809 h 1539638"/>
              <a:gd name="connsiteX30" fmla="*/ 299336 w 3520934"/>
              <a:gd name="connsiteY30" fmla="*/ 568959 h 1539638"/>
              <a:gd name="connsiteX31" fmla="*/ 223004 w 3520934"/>
              <a:gd name="connsiteY31" fmla="*/ 607124 h 1539638"/>
              <a:gd name="connsiteX32" fmla="*/ 142529 w 3520934"/>
              <a:gd name="connsiteY32" fmla="*/ 667415 h 1539638"/>
              <a:gd name="connsiteX33" fmla="*/ 92331 w 3520934"/>
              <a:gd name="connsiteY33" fmla="*/ 701570 h 1539638"/>
              <a:gd name="connsiteX34" fmla="*/ 30102 w 3520934"/>
              <a:gd name="connsiteY34" fmla="*/ 725678 h 1539638"/>
              <a:gd name="connsiteX35" fmla="*/ 24108 w 3520934"/>
              <a:gd name="connsiteY35" fmla="*/ 980985 h 1539638"/>
              <a:gd name="connsiteX36" fmla="*/ 54253 w 3520934"/>
              <a:gd name="connsiteY36" fmla="*/ 1091517 h 1539638"/>
              <a:gd name="connsiteX37" fmla="*/ 108374 w 3520934"/>
              <a:gd name="connsiteY37" fmla="*/ 1310553 h 1539638"/>
              <a:gd name="connsiteX38" fmla="*/ 64301 w 3520934"/>
              <a:gd name="connsiteY38" fmla="*/ 1433161 h 1539638"/>
              <a:gd name="connsiteX39" fmla="*/ 44205 w 3520934"/>
              <a:gd name="connsiteY39" fmla="*/ 1473354 h 1539638"/>
              <a:gd name="connsiteX40" fmla="*/ 0 w 3520934"/>
              <a:gd name="connsiteY4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2586437 w 3520934"/>
              <a:gd name="connsiteY12" fmla="*/ 699631 h 1539638"/>
              <a:gd name="connsiteX13" fmla="*/ 2895289 w 3520934"/>
              <a:gd name="connsiteY13" fmla="*/ 394064 h 1539638"/>
              <a:gd name="connsiteX14" fmla="*/ 2646580 w 3520934"/>
              <a:gd name="connsiteY14" fmla="*/ 395141 h 1539638"/>
              <a:gd name="connsiteX15" fmla="*/ 2441349 w 3520934"/>
              <a:gd name="connsiteY15" fmla="*/ 394015 h 1539638"/>
              <a:gd name="connsiteX16" fmla="*/ 2134604 w 3520934"/>
              <a:gd name="connsiteY16" fmla="*/ 273679 h 1539638"/>
              <a:gd name="connsiteX17" fmla="*/ 1961430 w 3520934"/>
              <a:gd name="connsiteY17" fmla="*/ 304071 h 1539638"/>
              <a:gd name="connsiteX18" fmla="*/ 1756326 w 3520934"/>
              <a:gd name="connsiteY18" fmla="*/ 267802 h 1539638"/>
              <a:gd name="connsiteX19" fmla="*/ 1608855 w 3520934"/>
              <a:gd name="connsiteY19" fmla="*/ 159619 h 1539638"/>
              <a:gd name="connsiteX20" fmla="*/ 1333433 w 3520934"/>
              <a:gd name="connsiteY20" fmla="*/ 31343 h 1539638"/>
              <a:gd name="connsiteX21" fmla="*/ 1156092 w 3520934"/>
              <a:gd name="connsiteY21" fmla="*/ 30118 h 1539638"/>
              <a:gd name="connsiteX22" fmla="*/ 1025512 w 3520934"/>
              <a:gd name="connsiteY22" fmla="*/ 187362 h 1539638"/>
              <a:gd name="connsiteX23" fmla="*/ 901696 w 3520934"/>
              <a:gd name="connsiteY23" fmla="*/ 300000 h 1539638"/>
              <a:gd name="connsiteX24" fmla="*/ 697347 w 3520934"/>
              <a:gd name="connsiteY24" fmla="*/ 378084 h 1539638"/>
              <a:gd name="connsiteX25" fmla="*/ 637057 w 3520934"/>
              <a:gd name="connsiteY25" fmla="*/ 408229 h 1539638"/>
              <a:gd name="connsiteX26" fmla="*/ 606912 w 3520934"/>
              <a:gd name="connsiteY26" fmla="*/ 418277 h 1539638"/>
              <a:gd name="connsiteX27" fmla="*/ 508324 w 3520934"/>
              <a:gd name="connsiteY27" fmla="*/ 464464 h 1539638"/>
              <a:gd name="connsiteX28" fmla="*/ 415950 w 3520934"/>
              <a:gd name="connsiteY28" fmla="*/ 502630 h 1539638"/>
              <a:gd name="connsiteX29" fmla="*/ 345655 w 3520934"/>
              <a:gd name="connsiteY29" fmla="*/ 528809 h 1539638"/>
              <a:gd name="connsiteX30" fmla="*/ 299336 w 3520934"/>
              <a:gd name="connsiteY30" fmla="*/ 568959 h 1539638"/>
              <a:gd name="connsiteX31" fmla="*/ 223004 w 3520934"/>
              <a:gd name="connsiteY31" fmla="*/ 607124 h 1539638"/>
              <a:gd name="connsiteX32" fmla="*/ 142529 w 3520934"/>
              <a:gd name="connsiteY32" fmla="*/ 667415 h 1539638"/>
              <a:gd name="connsiteX33" fmla="*/ 92331 w 3520934"/>
              <a:gd name="connsiteY33" fmla="*/ 701570 h 1539638"/>
              <a:gd name="connsiteX34" fmla="*/ 30102 w 3520934"/>
              <a:gd name="connsiteY34" fmla="*/ 725678 h 1539638"/>
              <a:gd name="connsiteX35" fmla="*/ 24108 w 3520934"/>
              <a:gd name="connsiteY35" fmla="*/ 980985 h 1539638"/>
              <a:gd name="connsiteX36" fmla="*/ 54253 w 3520934"/>
              <a:gd name="connsiteY36" fmla="*/ 1091517 h 1539638"/>
              <a:gd name="connsiteX37" fmla="*/ 108374 w 3520934"/>
              <a:gd name="connsiteY37" fmla="*/ 1310553 h 1539638"/>
              <a:gd name="connsiteX38" fmla="*/ 64301 w 3520934"/>
              <a:gd name="connsiteY38" fmla="*/ 1433161 h 1539638"/>
              <a:gd name="connsiteX39" fmla="*/ 44205 w 3520934"/>
              <a:gd name="connsiteY39" fmla="*/ 1473354 h 1539638"/>
              <a:gd name="connsiteX40" fmla="*/ 0 w 3520934"/>
              <a:gd name="connsiteY4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2686921 w 3520934"/>
              <a:gd name="connsiteY11" fmla="*/ 719728 h 1539638"/>
              <a:gd name="connsiteX12" fmla="*/ 3139537 w 3520934"/>
              <a:gd name="connsiteY12" fmla="*/ 458764 h 1539638"/>
              <a:gd name="connsiteX13" fmla="*/ 2895289 w 3520934"/>
              <a:gd name="connsiteY13" fmla="*/ 394064 h 1539638"/>
              <a:gd name="connsiteX14" fmla="*/ 2646580 w 3520934"/>
              <a:gd name="connsiteY14" fmla="*/ 395141 h 1539638"/>
              <a:gd name="connsiteX15" fmla="*/ 2441349 w 3520934"/>
              <a:gd name="connsiteY15" fmla="*/ 394015 h 1539638"/>
              <a:gd name="connsiteX16" fmla="*/ 2134604 w 3520934"/>
              <a:gd name="connsiteY16" fmla="*/ 273679 h 1539638"/>
              <a:gd name="connsiteX17" fmla="*/ 1961430 w 3520934"/>
              <a:gd name="connsiteY17" fmla="*/ 304071 h 1539638"/>
              <a:gd name="connsiteX18" fmla="*/ 1756326 w 3520934"/>
              <a:gd name="connsiteY18" fmla="*/ 267802 h 1539638"/>
              <a:gd name="connsiteX19" fmla="*/ 1608855 w 3520934"/>
              <a:gd name="connsiteY19" fmla="*/ 159619 h 1539638"/>
              <a:gd name="connsiteX20" fmla="*/ 1333433 w 3520934"/>
              <a:gd name="connsiteY20" fmla="*/ 31343 h 1539638"/>
              <a:gd name="connsiteX21" fmla="*/ 1156092 w 3520934"/>
              <a:gd name="connsiteY21" fmla="*/ 30118 h 1539638"/>
              <a:gd name="connsiteX22" fmla="*/ 1025512 w 3520934"/>
              <a:gd name="connsiteY22" fmla="*/ 187362 h 1539638"/>
              <a:gd name="connsiteX23" fmla="*/ 901696 w 3520934"/>
              <a:gd name="connsiteY23" fmla="*/ 300000 h 1539638"/>
              <a:gd name="connsiteX24" fmla="*/ 697347 w 3520934"/>
              <a:gd name="connsiteY24" fmla="*/ 378084 h 1539638"/>
              <a:gd name="connsiteX25" fmla="*/ 637057 w 3520934"/>
              <a:gd name="connsiteY25" fmla="*/ 408229 h 1539638"/>
              <a:gd name="connsiteX26" fmla="*/ 606912 w 3520934"/>
              <a:gd name="connsiteY26" fmla="*/ 418277 h 1539638"/>
              <a:gd name="connsiteX27" fmla="*/ 508324 w 3520934"/>
              <a:gd name="connsiteY27" fmla="*/ 464464 h 1539638"/>
              <a:gd name="connsiteX28" fmla="*/ 415950 w 3520934"/>
              <a:gd name="connsiteY28" fmla="*/ 502630 h 1539638"/>
              <a:gd name="connsiteX29" fmla="*/ 345655 w 3520934"/>
              <a:gd name="connsiteY29" fmla="*/ 528809 h 1539638"/>
              <a:gd name="connsiteX30" fmla="*/ 299336 w 3520934"/>
              <a:gd name="connsiteY30" fmla="*/ 568959 h 1539638"/>
              <a:gd name="connsiteX31" fmla="*/ 223004 w 3520934"/>
              <a:gd name="connsiteY31" fmla="*/ 607124 h 1539638"/>
              <a:gd name="connsiteX32" fmla="*/ 142529 w 3520934"/>
              <a:gd name="connsiteY32" fmla="*/ 667415 h 1539638"/>
              <a:gd name="connsiteX33" fmla="*/ 92331 w 3520934"/>
              <a:gd name="connsiteY33" fmla="*/ 701570 h 1539638"/>
              <a:gd name="connsiteX34" fmla="*/ 30102 w 3520934"/>
              <a:gd name="connsiteY34" fmla="*/ 725678 h 1539638"/>
              <a:gd name="connsiteX35" fmla="*/ 24108 w 3520934"/>
              <a:gd name="connsiteY35" fmla="*/ 980985 h 1539638"/>
              <a:gd name="connsiteX36" fmla="*/ 54253 w 3520934"/>
              <a:gd name="connsiteY36" fmla="*/ 1091517 h 1539638"/>
              <a:gd name="connsiteX37" fmla="*/ 108374 w 3520934"/>
              <a:gd name="connsiteY37" fmla="*/ 1310553 h 1539638"/>
              <a:gd name="connsiteX38" fmla="*/ 64301 w 3520934"/>
              <a:gd name="connsiteY38" fmla="*/ 1433161 h 1539638"/>
              <a:gd name="connsiteX39" fmla="*/ 44205 w 3520934"/>
              <a:gd name="connsiteY39" fmla="*/ 1473354 h 1539638"/>
              <a:gd name="connsiteX40" fmla="*/ 0 w 3520934"/>
              <a:gd name="connsiteY4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2907985 w 3520934"/>
              <a:gd name="connsiteY10" fmla="*/ 689583 h 1539638"/>
              <a:gd name="connsiteX11" fmla="*/ 3186495 w 3520934"/>
              <a:gd name="connsiteY11" fmla="*/ 594834 h 1539638"/>
              <a:gd name="connsiteX12" fmla="*/ 3139537 w 3520934"/>
              <a:gd name="connsiteY12" fmla="*/ 458764 h 1539638"/>
              <a:gd name="connsiteX13" fmla="*/ 2895289 w 3520934"/>
              <a:gd name="connsiteY13" fmla="*/ 394064 h 1539638"/>
              <a:gd name="connsiteX14" fmla="*/ 2646580 w 3520934"/>
              <a:gd name="connsiteY14" fmla="*/ 395141 h 1539638"/>
              <a:gd name="connsiteX15" fmla="*/ 2441349 w 3520934"/>
              <a:gd name="connsiteY15" fmla="*/ 394015 h 1539638"/>
              <a:gd name="connsiteX16" fmla="*/ 2134604 w 3520934"/>
              <a:gd name="connsiteY16" fmla="*/ 273679 h 1539638"/>
              <a:gd name="connsiteX17" fmla="*/ 1961430 w 3520934"/>
              <a:gd name="connsiteY17" fmla="*/ 304071 h 1539638"/>
              <a:gd name="connsiteX18" fmla="*/ 1756326 w 3520934"/>
              <a:gd name="connsiteY18" fmla="*/ 267802 h 1539638"/>
              <a:gd name="connsiteX19" fmla="*/ 1608855 w 3520934"/>
              <a:gd name="connsiteY19" fmla="*/ 159619 h 1539638"/>
              <a:gd name="connsiteX20" fmla="*/ 1333433 w 3520934"/>
              <a:gd name="connsiteY20" fmla="*/ 31343 h 1539638"/>
              <a:gd name="connsiteX21" fmla="*/ 1156092 w 3520934"/>
              <a:gd name="connsiteY21" fmla="*/ 30118 h 1539638"/>
              <a:gd name="connsiteX22" fmla="*/ 1025512 w 3520934"/>
              <a:gd name="connsiteY22" fmla="*/ 187362 h 1539638"/>
              <a:gd name="connsiteX23" fmla="*/ 901696 w 3520934"/>
              <a:gd name="connsiteY23" fmla="*/ 300000 h 1539638"/>
              <a:gd name="connsiteX24" fmla="*/ 697347 w 3520934"/>
              <a:gd name="connsiteY24" fmla="*/ 378084 h 1539638"/>
              <a:gd name="connsiteX25" fmla="*/ 637057 w 3520934"/>
              <a:gd name="connsiteY25" fmla="*/ 408229 h 1539638"/>
              <a:gd name="connsiteX26" fmla="*/ 606912 w 3520934"/>
              <a:gd name="connsiteY26" fmla="*/ 418277 h 1539638"/>
              <a:gd name="connsiteX27" fmla="*/ 508324 w 3520934"/>
              <a:gd name="connsiteY27" fmla="*/ 464464 h 1539638"/>
              <a:gd name="connsiteX28" fmla="*/ 415950 w 3520934"/>
              <a:gd name="connsiteY28" fmla="*/ 502630 h 1539638"/>
              <a:gd name="connsiteX29" fmla="*/ 345655 w 3520934"/>
              <a:gd name="connsiteY29" fmla="*/ 528809 h 1539638"/>
              <a:gd name="connsiteX30" fmla="*/ 299336 w 3520934"/>
              <a:gd name="connsiteY30" fmla="*/ 568959 h 1539638"/>
              <a:gd name="connsiteX31" fmla="*/ 223004 w 3520934"/>
              <a:gd name="connsiteY31" fmla="*/ 607124 h 1539638"/>
              <a:gd name="connsiteX32" fmla="*/ 142529 w 3520934"/>
              <a:gd name="connsiteY32" fmla="*/ 667415 h 1539638"/>
              <a:gd name="connsiteX33" fmla="*/ 92331 w 3520934"/>
              <a:gd name="connsiteY33" fmla="*/ 701570 h 1539638"/>
              <a:gd name="connsiteX34" fmla="*/ 30102 w 3520934"/>
              <a:gd name="connsiteY34" fmla="*/ 725678 h 1539638"/>
              <a:gd name="connsiteX35" fmla="*/ 24108 w 3520934"/>
              <a:gd name="connsiteY35" fmla="*/ 980985 h 1539638"/>
              <a:gd name="connsiteX36" fmla="*/ 54253 w 3520934"/>
              <a:gd name="connsiteY36" fmla="*/ 1091517 h 1539638"/>
              <a:gd name="connsiteX37" fmla="*/ 108374 w 3520934"/>
              <a:gd name="connsiteY37" fmla="*/ 1310553 h 1539638"/>
              <a:gd name="connsiteX38" fmla="*/ 64301 w 3520934"/>
              <a:gd name="connsiteY38" fmla="*/ 1433161 h 1539638"/>
              <a:gd name="connsiteX39" fmla="*/ 44205 w 3520934"/>
              <a:gd name="connsiteY39" fmla="*/ 1473354 h 1539638"/>
              <a:gd name="connsiteX40" fmla="*/ 0 w 3520934"/>
              <a:gd name="connsiteY4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028565 w 3520934"/>
              <a:gd name="connsiteY9" fmla="*/ 679535 h 1539638"/>
              <a:gd name="connsiteX10" fmla="*/ 3331731 w 3520934"/>
              <a:gd name="connsiteY10" fmla="*/ 689583 h 1539638"/>
              <a:gd name="connsiteX11" fmla="*/ 3186495 w 3520934"/>
              <a:gd name="connsiteY11" fmla="*/ 594834 h 1539638"/>
              <a:gd name="connsiteX12" fmla="*/ 3139537 w 3520934"/>
              <a:gd name="connsiteY12" fmla="*/ 458764 h 1539638"/>
              <a:gd name="connsiteX13" fmla="*/ 2895289 w 3520934"/>
              <a:gd name="connsiteY13" fmla="*/ 394064 h 1539638"/>
              <a:gd name="connsiteX14" fmla="*/ 2646580 w 3520934"/>
              <a:gd name="connsiteY14" fmla="*/ 395141 h 1539638"/>
              <a:gd name="connsiteX15" fmla="*/ 2441349 w 3520934"/>
              <a:gd name="connsiteY15" fmla="*/ 394015 h 1539638"/>
              <a:gd name="connsiteX16" fmla="*/ 2134604 w 3520934"/>
              <a:gd name="connsiteY16" fmla="*/ 273679 h 1539638"/>
              <a:gd name="connsiteX17" fmla="*/ 1961430 w 3520934"/>
              <a:gd name="connsiteY17" fmla="*/ 304071 h 1539638"/>
              <a:gd name="connsiteX18" fmla="*/ 1756326 w 3520934"/>
              <a:gd name="connsiteY18" fmla="*/ 267802 h 1539638"/>
              <a:gd name="connsiteX19" fmla="*/ 1608855 w 3520934"/>
              <a:gd name="connsiteY19" fmla="*/ 159619 h 1539638"/>
              <a:gd name="connsiteX20" fmla="*/ 1333433 w 3520934"/>
              <a:gd name="connsiteY20" fmla="*/ 31343 h 1539638"/>
              <a:gd name="connsiteX21" fmla="*/ 1156092 w 3520934"/>
              <a:gd name="connsiteY21" fmla="*/ 30118 h 1539638"/>
              <a:gd name="connsiteX22" fmla="*/ 1025512 w 3520934"/>
              <a:gd name="connsiteY22" fmla="*/ 187362 h 1539638"/>
              <a:gd name="connsiteX23" fmla="*/ 901696 w 3520934"/>
              <a:gd name="connsiteY23" fmla="*/ 300000 h 1539638"/>
              <a:gd name="connsiteX24" fmla="*/ 697347 w 3520934"/>
              <a:gd name="connsiteY24" fmla="*/ 378084 h 1539638"/>
              <a:gd name="connsiteX25" fmla="*/ 637057 w 3520934"/>
              <a:gd name="connsiteY25" fmla="*/ 408229 h 1539638"/>
              <a:gd name="connsiteX26" fmla="*/ 606912 w 3520934"/>
              <a:gd name="connsiteY26" fmla="*/ 418277 h 1539638"/>
              <a:gd name="connsiteX27" fmla="*/ 508324 w 3520934"/>
              <a:gd name="connsiteY27" fmla="*/ 464464 h 1539638"/>
              <a:gd name="connsiteX28" fmla="*/ 415950 w 3520934"/>
              <a:gd name="connsiteY28" fmla="*/ 502630 h 1539638"/>
              <a:gd name="connsiteX29" fmla="*/ 345655 w 3520934"/>
              <a:gd name="connsiteY29" fmla="*/ 528809 h 1539638"/>
              <a:gd name="connsiteX30" fmla="*/ 299336 w 3520934"/>
              <a:gd name="connsiteY30" fmla="*/ 568959 h 1539638"/>
              <a:gd name="connsiteX31" fmla="*/ 223004 w 3520934"/>
              <a:gd name="connsiteY31" fmla="*/ 607124 h 1539638"/>
              <a:gd name="connsiteX32" fmla="*/ 142529 w 3520934"/>
              <a:gd name="connsiteY32" fmla="*/ 667415 h 1539638"/>
              <a:gd name="connsiteX33" fmla="*/ 92331 w 3520934"/>
              <a:gd name="connsiteY33" fmla="*/ 701570 h 1539638"/>
              <a:gd name="connsiteX34" fmla="*/ 30102 w 3520934"/>
              <a:gd name="connsiteY34" fmla="*/ 725678 h 1539638"/>
              <a:gd name="connsiteX35" fmla="*/ 24108 w 3520934"/>
              <a:gd name="connsiteY35" fmla="*/ 980985 h 1539638"/>
              <a:gd name="connsiteX36" fmla="*/ 54253 w 3520934"/>
              <a:gd name="connsiteY36" fmla="*/ 1091517 h 1539638"/>
              <a:gd name="connsiteX37" fmla="*/ 108374 w 3520934"/>
              <a:gd name="connsiteY37" fmla="*/ 1310553 h 1539638"/>
              <a:gd name="connsiteX38" fmla="*/ 64301 w 3520934"/>
              <a:gd name="connsiteY38" fmla="*/ 1433161 h 1539638"/>
              <a:gd name="connsiteX39" fmla="*/ 44205 w 3520934"/>
              <a:gd name="connsiteY39" fmla="*/ 1473354 h 1539638"/>
              <a:gd name="connsiteX40" fmla="*/ 0 w 3520934"/>
              <a:gd name="connsiteY40"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189339 w 3520934"/>
              <a:gd name="connsiteY8" fmla="*/ 699631 h 1539638"/>
              <a:gd name="connsiteX9" fmla="*/ 3331731 w 3520934"/>
              <a:gd name="connsiteY9" fmla="*/ 689583 h 1539638"/>
              <a:gd name="connsiteX10" fmla="*/ 3186495 w 3520934"/>
              <a:gd name="connsiteY10" fmla="*/ 594834 h 1539638"/>
              <a:gd name="connsiteX11" fmla="*/ 3139537 w 3520934"/>
              <a:gd name="connsiteY11" fmla="*/ 458764 h 1539638"/>
              <a:gd name="connsiteX12" fmla="*/ 2895289 w 3520934"/>
              <a:gd name="connsiteY12" fmla="*/ 394064 h 1539638"/>
              <a:gd name="connsiteX13" fmla="*/ 2646580 w 3520934"/>
              <a:gd name="connsiteY13" fmla="*/ 395141 h 1539638"/>
              <a:gd name="connsiteX14" fmla="*/ 2441349 w 3520934"/>
              <a:gd name="connsiteY14" fmla="*/ 394015 h 1539638"/>
              <a:gd name="connsiteX15" fmla="*/ 2134604 w 3520934"/>
              <a:gd name="connsiteY15" fmla="*/ 273679 h 1539638"/>
              <a:gd name="connsiteX16" fmla="*/ 1961430 w 3520934"/>
              <a:gd name="connsiteY16" fmla="*/ 304071 h 1539638"/>
              <a:gd name="connsiteX17" fmla="*/ 1756326 w 3520934"/>
              <a:gd name="connsiteY17" fmla="*/ 267802 h 1539638"/>
              <a:gd name="connsiteX18" fmla="*/ 1608855 w 3520934"/>
              <a:gd name="connsiteY18" fmla="*/ 159619 h 1539638"/>
              <a:gd name="connsiteX19" fmla="*/ 1333433 w 3520934"/>
              <a:gd name="connsiteY19" fmla="*/ 31343 h 1539638"/>
              <a:gd name="connsiteX20" fmla="*/ 1156092 w 3520934"/>
              <a:gd name="connsiteY20" fmla="*/ 30118 h 1539638"/>
              <a:gd name="connsiteX21" fmla="*/ 1025512 w 3520934"/>
              <a:gd name="connsiteY21" fmla="*/ 187362 h 1539638"/>
              <a:gd name="connsiteX22" fmla="*/ 901696 w 3520934"/>
              <a:gd name="connsiteY22" fmla="*/ 300000 h 1539638"/>
              <a:gd name="connsiteX23" fmla="*/ 697347 w 3520934"/>
              <a:gd name="connsiteY23" fmla="*/ 378084 h 1539638"/>
              <a:gd name="connsiteX24" fmla="*/ 637057 w 3520934"/>
              <a:gd name="connsiteY24" fmla="*/ 408229 h 1539638"/>
              <a:gd name="connsiteX25" fmla="*/ 606912 w 3520934"/>
              <a:gd name="connsiteY25" fmla="*/ 418277 h 1539638"/>
              <a:gd name="connsiteX26" fmla="*/ 508324 w 3520934"/>
              <a:gd name="connsiteY26" fmla="*/ 464464 h 1539638"/>
              <a:gd name="connsiteX27" fmla="*/ 415950 w 3520934"/>
              <a:gd name="connsiteY27" fmla="*/ 502630 h 1539638"/>
              <a:gd name="connsiteX28" fmla="*/ 345655 w 3520934"/>
              <a:gd name="connsiteY28" fmla="*/ 528809 h 1539638"/>
              <a:gd name="connsiteX29" fmla="*/ 299336 w 3520934"/>
              <a:gd name="connsiteY29" fmla="*/ 568959 h 1539638"/>
              <a:gd name="connsiteX30" fmla="*/ 223004 w 3520934"/>
              <a:gd name="connsiteY30" fmla="*/ 607124 h 1539638"/>
              <a:gd name="connsiteX31" fmla="*/ 142529 w 3520934"/>
              <a:gd name="connsiteY31" fmla="*/ 667415 h 1539638"/>
              <a:gd name="connsiteX32" fmla="*/ 92331 w 3520934"/>
              <a:gd name="connsiteY32" fmla="*/ 701570 h 1539638"/>
              <a:gd name="connsiteX33" fmla="*/ 30102 w 3520934"/>
              <a:gd name="connsiteY33" fmla="*/ 725678 h 1539638"/>
              <a:gd name="connsiteX34" fmla="*/ 24108 w 3520934"/>
              <a:gd name="connsiteY34" fmla="*/ 980985 h 1539638"/>
              <a:gd name="connsiteX35" fmla="*/ 54253 w 3520934"/>
              <a:gd name="connsiteY35" fmla="*/ 1091517 h 1539638"/>
              <a:gd name="connsiteX36" fmla="*/ 108374 w 3520934"/>
              <a:gd name="connsiteY36" fmla="*/ 1310553 h 1539638"/>
              <a:gd name="connsiteX37" fmla="*/ 64301 w 3520934"/>
              <a:gd name="connsiteY37" fmla="*/ 1433161 h 1539638"/>
              <a:gd name="connsiteX38" fmla="*/ 44205 w 3520934"/>
              <a:gd name="connsiteY38" fmla="*/ 1473354 h 1539638"/>
              <a:gd name="connsiteX39" fmla="*/ 0 w 3520934"/>
              <a:gd name="connsiteY39"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219484 w 3520934"/>
              <a:gd name="connsiteY7" fmla="*/ 709680 h 1539638"/>
              <a:gd name="connsiteX8" fmla="*/ 3331731 w 3520934"/>
              <a:gd name="connsiteY8" fmla="*/ 689583 h 1539638"/>
              <a:gd name="connsiteX9" fmla="*/ 3186495 w 3520934"/>
              <a:gd name="connsiteY9" fmla="*/ 594834 h 1539638"/>
              <a:gd name="connsiteX10" fmla="*/ 3139537 w 3520934"/>
              <a:gd name="connsiteY10" fmla="*/ 458764 h 1539638"/>
              <a:gd name="connsiteX11" fmla="*/ 2895289 w 3520934"/>
              <a:gd name="connsiteY11" fmla="*/ 394064 h 1539638"/>
              <a:gd name="connsiteX12" fmla="*/ 2646580 w 3520934"/>
              <a:gd name="connsiteY12" fmla="*/ 395141 h 1539638"/>
              <a:gd name="connsiteX13" fmla="*/ 2441349 w 3520934"/>
              <a:gd name="connsiteY13" fmla="*/ 394015 h 1539638"/>
              <a:gd name="connsiteX14" fmla="*/ 2134604 w 3520934"/>
              <a:gd name="connsiteY14" fmla="*/ 273679 h 1539638"/>
              <a:gd name="connsiteX15" fmla="*/ 1961430 w 3520934"/>
              <a:gd name="connsiteY15" fmla="*/ 304071 h 1539638"/>
              <a:gd name="connsiteX16" fmla="*/ 1756326 w 3520934"/>
              <a:gd name="connsiteY16" fmla="*/ 267802 h 1539638"/>
              <a:gd name="connsiteX17" fmla="*/ 1608855 w 3520934"/>
              <a:gd name="connsiteY17" fmla="*/ 159619 h 1539638"/>
              <a:gd name="connsiteX18" fmla="*/ 1333433 w 3520934"/>
              <a:gd name="connsiteY18" fmla="*/ 31343 h 1539638"/>
              <a:gd name="connsiteX19" fmla="*/ 1156092 w 3520934"/>
              <a:gd name="connsiteY19" fmla="*/ 30118 h 1539638"/>
              <a:gd name="connsiteX20" fmla="*/ 1025512 w 3520934"/>
              <a:gd name="connsiteY20" fmla="*/ 187362 h 1539638"/>
              <a:gd name="connsiteX21" fmla="*/ 901696 w 3520934"/>
              <a:gd name="connsiteY21" fmla="*/ 300000 h 1539638"/>
              <a:gd name="connsiteX22" fmla="*/ 697347 w 3520934"/>
              <a:gd name="connsiteY22" fmla="*/ 378084 h 1539638"/>
              <a:gd name="connsiteX23" fmla="*/ 637057 w 3520934"/>
              <a:gd name="connsiteY23" fmla="*/ 408229 h 1539638"/>
              <a:gd name="connsiteX24" fmla="*/ 606912 w 3520934"/>
              <a:gd name="connsiteY24" fmla="*/ 418277 h 1539638"/>
              <a:gd name="connsiteX25" fmla="*/ 508324 w 3520934"/>
              <a:gd name="connsiteY25" fmla="*/ 464464 h 1539638"/>
              <a:gd name="connsiteX26" fmla="*/ 415950 w 3520934"/>
              <a:gd name="connsiteY26" fmla="*/ 502630 h 1539638"/>
              <a:gd name="connsiteX27" fmla="*/ 345655 w 3520934"/>
              <a:gd name="connsiteY27" fmla="*/ 528809 h 1539638"/>
              <a:gd name="connsiteX28" fmla="*/ 299336 w 3520934"/>
              <a:gd name="connsiteY28" fmla="*/ 568959 h 1539638"/>
              <a:gd name="connsiteX29" fmla="*/ 223004 w 3520934"/>
              <a:gd name="connsiteY29" fmla="*/ 607124 h 1539638"/>
              <a:gd name="connsiteX30" fmla="*/ 142529 w 3520934"/>
              <a:gd name="connsiteY30" fmla="*/ 667415 h 1539638"/>
              <a:gd name="connsiteX31" fmla="*/ 92331 w 3520934"/>
              <a:gd name="connsiteY31" fmla="*/ 701570 h 1539638"/>
              <a:gd name="connsiteX32" fmla="*/ 30102 w 3520934"/>
              <a:gd name="connsiteY32" fmla="*/ 725678 h 1539638"/>
              <a:gd name="connsiteX33" fmla="*/ 24108 w 3520934"/>
              <a:gd name="connsiteY33" fmla="*/ 980985 h 1539638"/>
              <a:gd name="connsiteX34" fmla="*/ 54253 w 3520934"/>
              <a:gd name="connsiteY34" fmla="*/ 1091517 h 1539638"/>
              <a:gd name="connsiteX35" fmla="*/ 108374 w 3520934"/>
              <a:gd name="connsiteY35" fmla="*/ 1310553 h 1539638"/>
              <a:gd name="connsiteX36" fmla="*/ 64301 w 3520934"/>
              <a:gd name="connsiteY36" fmla="*/ 1433161 h 1539638"/>
              <a:gd name="connsiteX37" fmla="*/ 44205 w 3520934"/>
              <a:gd name="connsiteY37" fmla="*/ 1473354 h 1539638"/>
              <a:gd name="connsiteX38" fmla="*/ 0 w 3520934"/>
              <a:gd name="connsiteY38"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249629 w 3520934"/>
              <a:gd name="connsiteY6" fmla="*/ 729776 h 1539638"/>
              <a:gd name="connsiteX7" fmla="*/ 3331731 w 3520934"/>
              <a:gd name="connsiteY7" fmla="*/ 689583 h 1539638"/>
              <a:gd name="connsiteX8" fmla="*/ 3186495 w 3520934"/>
              <a:gd name="connsiteY8" fmla="*/ 594834 h 1539638"/>
              <a:gd name="connsiteX9" fmla="*/ 3139537 w 3520934"/>
              <a:gd name="connsiteY9" fmla="*/ 458764 h 1539638"/>
              <a:gd name="connsiteX10" fmla="*/ 2895289 w 3520934"/>
              <a:gd name="connsiteY10" fmla="*/ 394064 h 1539638"/>
              <a:gd name="connsiteX11" fmla="*/ 2646580 w 3520934"/>
              <a:gd name="connsiteY11" fmla="*/ 395141 h 1539638"/>
              <a:gd name="connsiteX12" fmla="*/ 2441349 w 3520934"/>
              <a:gd name="connsiteY12" fmla="*/ 394015 h 1539638"/>
              <a:gd name="connsiteX13" fmla="*/ 2134604 w 3520934"/>
              <a:gd name="connsiteY13" fmla="*/ 273679 h 1539638"/>
              <a:gd name="connsiteX14" fmla="*/ 1961430 w 3520934"/>
              <a:gd name="connsiteY14" fmla="*/ 304071 h 1539638"/>
              <a:gd name="connsiteX15" fmla="*/ 1756326 w 3520934"/>
              <a:gd name="connsiteY15" fmla="*/ 267802 h 1539638"/>
              <a:gd name="connsiteX16" fmla="*/ 1608855 w 3520934"/>
              <a:gd name="connsiteY16" fmla="*/ 159619 h 1539638"/>
              <a:gd name="connsiteX17" fmla="*/ 1333433 w 3520934"/>
              <a:gd name="connsiteY17" fmla="*/ 31343 h 1539638"/>
              <a:gd name="connsiteX18" fmla="*/ 1156092 w 3520934"/>
              <a:gd name="connsiteY18" fmla="*/ 30118 h 1539638"/>
              <a:gd name="connsiteX19" fmla="*/ 1025512 w 3520934"/>
              <a:gd name="connsiteY19" fmla="*/ 187362 h 1539638"/>
              <a:gd name="connsiteX20" fmla="*/ 901696 w 3520934"/>
              <a:gd name="connsiteY20" fmla="*/ 300000 h 1539638"/>
              <a:gd name="connsiteX21" fmla="*/ 697347 w 3520934"/>
              <a:gd name="connsiteY21" fmla="*/ 378084 h 1539638"/>
              <a:gd name="connsiteX22" fmla="*/ 637057 w 3520934"/>
              <a:gd name="connsiteY22" fmla="*/ 408229 h 1539638"/>
              <a:gd name="connsiteX23" fmla="*/ 606912 w 3520934"/>
              <a:gd name="connsiteY23" fmla="*/ 418277 h 1539638"/>
              <a:gd name="connsiteX24" fmla="*/ 508324 w 3520934"/>
              <a:gd name="connsiteY24" fmla="*/ 464464 h 1539638"/>
              <a:gd name="connsiteX25" fmla="*/ 415950 w 3520934"/>
              <a:gd name="connsiteY25" fmla="*/ 502630 h 1539638"/>
              <a:gd name="connsiteX26" fmla="*/ 345655 w 3520934"/>
              <a:gd name="connsiteY26" fmla="*/ 528809 h 1539638"/>
              <a:gd name="connsiteX27" fmla="*/ 299336 w 3520934"/>
              <a:gd name="connsiteY27" fmla="*/ 568959 h 1539638"/>
              <a:gd name="connsiteX28" fmla="*/ 223004 w 3520934"/>
              <a:gd name="connsiteY28" fmla="*/ 607124 h 1539638"/>
              <a:gd name="connsiteX29" fmla="*/ 142529 w 3520934"/>
              <a:gd name="connsiteY29" fmla="*/ 667415 h 1539638"/>
              <a:gd name="connsiteX30" fmla="*/ 92331 w 3520934"/>
              <a:gd name="connsiteY30" fmla="*/ 701570 h 1539638"/>
              <a:gd name="connsiteX31" fmla="*/ 30102 w 3520934"/>
              <a:gd name="connsiteY31" fmla="*/ 725678 h 1539638"/>
              <a:gd name="connsiteX32" fmla="*/ 24108 w 3520934"/>
              <a:gd name="connsiteY32" fmla="*/ 980985 h 1539638"/>
              <a:gd name="connsiteX33" fmla="*/ 54253 w 3520934"/>
              <a:gd name="connsiteY33" fmla="*/ 1091517 h 1539638"/>
              <a:gd name="connsiteX34" fmla="*/ 108374 w 3520934"/>
              <a:gd name="connsiteY34" fmla="*/ 1310553 h 1539638"/>
              <a:gd name="connsiteX35" fmla="*/ 64301 w 3520934"/>
              <a:gd name="connsiteY35" fmla="*/ 1433161 h 1539638"/>
              <a:gd name="connsiteX36" fmla="*/ 44205 w 3520934"/>
              <a:gd name="connsiteY36" fmla="*/ 1473354 h 1539638"/>
              <a:gd name="connsiteX37" fmla="*/ 0 w 3520934"/>
              <a:gd name="connsiteY37"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279774 w 3520934"/>
              <a:gd name="connsiteY5" fmla="*/ 759921 h 1539638"/>
              <a:gd name="connsiteX6" fmla="*/ 3331731 w 3520934"/>
              <a:gd name="connsiteY6" fmla="*/ 689583 h 1539638"/>
              <a:gd name="connsiteX7" fmla="*/ 3186495 w 3520934"/>
              <a:gd name="connsiteY7" fmla="*/ 594834 h 1539638"/>
              <a:gd name="connsiteX8" fmla="*/ 3139537 w 3520934"/>
              <a:gd name="connsiteY8" fmla="*/ 458764 h 1539638"/>
              <a:gd name="connsiteX9" fmla="*/ 2895289 w 3520934"/>
              <a:gd name="connsiteY9" fmla="*/ 394064 h 1539638"/>
              <a:gd name="connsiteX10" fmla="*/ 2646580 w 3520934"/>
              <a:gd name="connsiteY10" fmla="*/ 395141 h 1539638"/>
              <a:gd name="connsiteX11" fmla="*/ 2441349 w 3520934"/>
              <a:gd name="connsiteY11" fmla="*/ 394015 h 1539638"/>
              <a:gd name="connsiteX12" fmla="*/ 2134604 w 3520934"/>
              <a:gd name="connsiteY12" fmla="*/ 273679 h 1539638"/>
              <a:gd name="connsiteX13" fmla="*/ 1961430 w 3520934"/>
              <a:gd name="connsiteY13" fmla="*/ 304071 h 1539638"/>
              <a:gd name="connsiteX14" fmla="*/ 1756326 w 3520934"/>
              <a:gd name="connsiteY14" fmla="*/ 267802 h 1539638"/>
              <a:gd name="connsiteX15" fmla="*/ 1608855 w 3520934"/>
              <a:gd name="connsiteY15" fmla="*/ 159619 h 1539638"/>
              <a:gd name="connsiteX16" fmla="*/ 1333433 w 3520934"/>
              <a:gd name="connsiteY16" fmla="*/ 31343 h 1539638"/>
              <a:gd name="connsiteX17" fmla="*/ 1156092 w 3520934"/>
              <a:gd name="connsiteY17" fmla="*/ 30118 h 1539638"/>
              <a:gd name="connsiteX18" fmla="*/ 1025512 w 3520934"/>
              <a:gd name="connsiteY18" fmla="*/ 187362 h 1539638"/>
              <a:gd name="connsiteX19" fmla="*/ 901696 w 3520934"/>
              <a:gd name="connsiteY19" fmla="*/ 300000 h 1539638"/>
              <a:gd name="connsiteX20" fmla="*/ 697347 w 3520934"/>
              <a:gd name="connsiteY20" fmla="*/ 378084 h 1539638"/>
              <a:gd name="connsiteX21" fmla="*/ 637057 w 3520934"/>
              <a:gd name="connsiteY21" fmla="*/ 408229 h 1539638"/>
              <a:gd name="connsiteX22" fmla="*/ 606912 w 3520934"/>
              <a:gd name="connsiteY22" fmla="*/ 418277 h 1539638"/>
              <a:gd name="connsiteX23" fmla="*/ 508324 w 3520934"/>
              <a:gd name="connsiteY23" fmla="*/ 464464 h 1539638"/>
              <a:gd name="connsiteX24" fmla="*/ 415950 w 3520934"/>
              <a:gd name="connsiteY24" fmla="*/ 502630 h 1539638"/>
              <a:gd name="connsiteX25" fmla="*/ 345655 w 3520934"/>
              <a:gd name="connsiteY25" fmla="*/ 528809 h 1539638"/>
              <a:gd name="connsiteX26" fmla="*/ 299336 w 3520934"/>
              <a:gd name="connsiteY26" fmla="*/ 568959 h 1539638"/>
              <a:gd name="connsiteX27" fmla="*/ 223004 w 3520934"/>
              <a:gd name="connsiteY27" fmla="*/ 607124 h 1539638"/>
              <a:gd name="connsiteX28" fmla="*/ 142529 w 3520934"/>
              <a:gd name="connsiteY28" fmla="*/ 667415 h 1539638"/>
              <a:gd name="connsiteX29" fmla="*/ 92331 w 3520934"/>
              <a:gd name="connsiteY29" fmla="*/ 701570 h 1539638"/>
              <a:gd name="connsiteX30" fmla="*/ 30102 w 3520934"/>
              <a:gd name="connsiteY30" fmla="*/ 725678 h 1539638"/>
              <a:gd name="connsiteX31" fmla="*/ 24108 w 3520934"/>
              <a:gd name="connsiteY31" fmla="*/ 980985 h 1539638"/>
              <a:gd name="connsiteX32" fmla="*/ 54253 w 3520934"/>
              <a:gd name="connsiteY32" fmla="*/ 1091517 h 1539638"/>
              <a:gd name="connsiteX33" fmla="*/ 108374 w 3520934"/>
              <a:gd name="connsiteY33" fmla="*/ 1310553 h 1539638"/>
              <a:gd name="connsiteX34" fmla="*/ 64301 w 3520934"/>
              <a:gd name="connsiteY34" fmla="*/ 1433161 h 1539638"/>
              <a:gd name="connsiteX35" fmla="*/ 44205 w 3520934"/>
              <a:gd name="connsiteY35" fmla="*/ 1473354 h 1539638"/>
              <a:gd name="connsiteX36" fmla="*/ 0 w 3520934"/>
              <a:gd name="connsiteY36"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40064 w 3520934"/>
              <a:gd name="connsiteY4" fmla="*/ 800115 h 1539638"/>
              <a:gd name="connsiteX5" fmla="*/ 3331731 w 3520934"/>
              <a:gd name="connsiteY5" fmla="*/ 689583 h 1539638"/>
              <a:gd name="connsiteX6" fmla="*/ 3186495 w 3520934"/>
              <a:gd name="connsiteY6" fmla="*/ 594834 h 1539638"/>
              <a:gd name="connsiteX7" fmla="*/ 3139537 w 3520934"/>
              <a:gd name="connsiteY7" fmla="*/ 458764 h 1539638"/>
              <a:gd name="connsiteX8" fmla="*/ 2895289 w 3520934"/>
              <a:gd name="connsiteY8" fmla="*/ 394064 h 1539638"/>
              <a:gd name="connsiteX9" fmla="*/ 2646580 w 3520934"/>
              <a:gd name="connsiteY9" fmla="*/ 395141 h 1539638"/>
              <a:gd name="connsiteX10" fmla="*/ 2441349 w 3520934"/>
              <a:gd name="connsiteY10" fmla="*/ 394015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457477 w 3520934"/>
              <a:gd name="connsiteY4" fmla="*/ 739629 h 1539638"/>
              <a:gd name="connsiteX5" fmla="*/ 3331731 w 3520934"/>
              <a:gd name="connsiteY5" fmla="*/ 689583 h 1539638"/>
              <a:gd name="connsiteX6" fmla="*/ 3186495 w 3520934"/>
              <a:gd name="connsiteY6" fmla="*/ 594834 h 1539638"/>
              <a:gd name="connsiteX7" fmla="*/ 3139537 w 3520934"/>
              <a:gd name="connsiteY7" fmla="*/ 458764 h 1539638"/>
              <a:gd name="connsiteX8" fmla="*/ 2895289 w 3520934"/>
              <a:gd name="connsiteY8" fmla="*/ 394064 h 1539638"/>
              <a:gd name="connsiteX9" fmla="*/ 2646580 w 3520934"/>
              <a:gd name="connsiteY9" fmla="*/ 395141 h 1539638"/>
              <a:gd name="connsiteX10" fmla="*/ 2441349 w 3520934"/>
              <a:gd name="connsiteY10" fmla="*/ 394015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331731 w 3520934"/>
              <a:gd name="connsiteY5" fmla="*/ 689583 h 1539638"/>
              <a:gd name="connsiteX6" fmla="*/ 3186495 w 3520934"/>
              <a:gd name="connsiteY6" fmla="*/ 594834 h 1539638"/>
              <a:gd name="connsiteX7" fmla="*/ 3139537 w 3520934"/>
              <a:gd name="connsiteY7" fmla="*/ 458764 h 1539638"/>
              <a:gd name="connsiteX8" fmla="*/ 2895289 w 3520934"/>
              <a:gd name="connsiteY8" fmla="*/ 394064 h 1539638"/>
              <a:gd name="connsiteX9" fmla="*/ 2646580 w 3520934"/>
              <a:gd name="connsiteY9" fmla="*/ 395141 h 1539638"/>
              <a:gd name="connsiteX10" fmla="*/ 2441349 w 3520934"/>
              <a:gd name="connsiteY10" fmla="*/ 394015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292593 w 3520934"/>
              <a:gd name="connsiteY5" fmla="*/ 710931 h 1539638"/>
              <a:gd name="connsiteX6" fmla="*/ 3186495 w 3520934"/>
              <a:gd name="connsiteY6" fmla="*/ 594834 h 1539638"/>
              <a:gd name="connsiteX7" fmla="*/ 3139537 w 3520934"/>
              <a:gd name="connsiteY7" fmla="*/ 458764 h 1539638"/>
              <a:gd name="connsiteX8" fmla="*/ 2895289 w 3520934"/>
              <a:gd name="connsiteY8" fmla="*/ 394064 h 1539638"/>
              <a:gd name="connsiteX9" fmla="*/ 2646580 w 3520934"/>
              <a:gd name="connsiteY9" fmla="*/ 395141 h 1539638"/>
              <a:gd name="connsiteX10" fmla="*/ 2441349 w 3520934"/>
              <a:gd name="connsiteY10" fmla="*/ 394015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292593 w 3520934"/>
              <a:gd name="connsiteY5" fmla="*/ 710931 h 1539638"/>
              <a:gd name="connsiteX6" fmla="*/ 3186495 w 3520934"/>
              <a:gd name="connsiteY6" fmla="*/ 594834 h 1539638"/>
              <a:gd name="connsiteX7" fmla="*/ 3139537 w 3520934"/>
              <a:gd name="connsiteY7" fmla="*/ 458764 h 1539638"/>
              <a:gd name="connsiteX8" fmla="*/ 2895289 w 3520934"/>
              <a:gd name="connsiteY8" fmla="*/ 394064 h 1539638"/>
              <a:gd name="connsiteX9" fmla="*/ 2646580 w 3520934"/>
              <a:gd name="connsiteY9" fmla="*/ 395141 h 1539638"/>
              <a:gd name="connsiteX10" fmla="*/ 2441349 w 3520934"/>
              <a:gd name="connsiteY10" fmla="*/ 394015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292593 w 3520934"/>
              <a:gd name="connsiteY5" fmla="*/ 710931 h 1539638"/>
              <a:gd name="connsiteX6" fmla="*/ 3186495 w 3520934"/>
              <a:gd name="connsiteY6" fmla="*/ 594834 h 1539638"/>
              <a:gd name="connsiteX7" fmla="*/ 3139537 w 3520934"/>
              <a:gd name="connsiteY7" fmla="*/ 458764 h 1539638"/>
              <a:gd name="connsiteX8" fmla="*/ 2895289 w 3520934"/>
              <a:gd name="connsiteY8" fmla="*/ 394064 h 1539638"/>
              <a:gd name="connsiteX9" fmla="*/ 2646580 w 3520934"/>
              <a:gd name="connsiteY9" fmla="*/ 395141 h 1539638"/>
              <a:gd name="connsiteX10" fmla="*/ 2441349 w 3520934"/>
              <a:gd name="connsiteY10" fmla="*/ 394015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292593 w 3520934"/>
              <a:gd name="connsiteY5" fmla="*/ 710931 h 1539638"/>
              <a:gd name="connsiteX6" fmla="*/ 3186495 w 3520934"/>
              <a:gd name="connsiteY6" fmla="*/ 594834 h 1539638"/>
              <a:gd name="connsiteX7" fmla="*/ 3139537 w 3520934"/>
              <a:gd name="connsiteY7" fmla="*/ 458764 h 1539638"/>
              <a:gd name="connsiteX8" fmla="*/ 2895289 w 3520934"/>
              <a:gd name="connsiteY8" fmla="*/ 394064 h 1539638"/>
              <a:gd name="connsiteX9" fmla="*/ 2646580 w 3520934"/>
              <a:gd name="connsiteY9" fmla="*/ 395141 h 1539638"/>
              <a:gd name="connsiteX10" fmla="*/ 2407639 w 3520934"/>
              <a:gd name="connsiteY10" fmla="*/ 549926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292593 w 3520934"/>
              <a:gd name="connsiteY5" fmla="*/ 710931 h 1539638"/>
              <a:gd name="connsiteX6" fmla="*/ 3186495 w 3520934"/>
              <a:gd name="connsiteY6" fmla="*/ 594834 h 1539638"/>
              <a:gd name="connsiteX7" fmla="*/ 3139537 w 3520934"/>
              <a:gd name="connsiteY7" fmla="*/ 458764 h 1539638"/>
              <a:gd name="connsiteX8" fmla="*/ 2895289 w 3520934"/>
              <a:gd name="connsiteY8" fmla="*/ 394064 h 1539638"/>
              <a:gd name="connsiteX9" fmla="*/ 2621297 w 3520934"/>
              <a:gd name="connsiteY9" fmla="*/ 639543 h 1539638"/>
              <a:gd name="connsiteX10" fmla="*/ 2407639 w 3520934"/>
              <a:gd name="connsiteY10" fmla="*/ 549926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292593 w 3520934"/>
              <a:gd name="connsiteY5" fmla="*/ 710931 h 1539638"/>
              <a:gd name="connsiteX6" fmla="*/ 3186495 w 3520934"/>
              <a:gd name="connsiteY6" fmla="*/ 594834 h 1539638"/>
              <a:gd name="connsiteX7" fmla="*/ 3139537 w 3520934"/>
              <a:gd name="connsiteY7" fmla="*/ 458764 h 1539638"/>
              <a:gd name="connsiteX8" fmla="*/ 2903716 w 3520934"/>
              <a:gd name="connsiteY8" fmla="*/ 672177 h 1539638"/>
              <a:gd name="connsiteX9" fmla="*/ 2621297 w 3520934"/>
              <a:gd name="connsiteY9" fmla="*/ 639543 h 1539638"/>
              <a:gd name="connsiteX10" fmla="*/ 2407639 w 3520934"/>
              <a:gd name="connsiteY10" fmla="*/ 549926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292593 w 3520934"/>
              <a:gd name="connsiteY5" fmla="*/ 710931 h 1539638"/>
              <a:gd name="connsiteX6" fmla="*/ 3186495 w 3520934"/>
              <a:gd name="connsiteY6" fmla="*/ 594834 h 1539638"/>
              <a:gd name="connsiteX7" fmla="*/ 3093185 w 3520934"/>
              <a:gd name="connsiteY7" fmla="*/ 656814 h 1539638"/>
              <a:gd name="connsiteX8" fmla="*/ 2903716 w 3520934"/>
              <a:gd name="connsiteY8" fmla="*/ 672177 h 1539638"/>
              <a:gd name="connsiteX9" fmla="*/ 2621297 w 3520934"/>
              <a:gd name="connsiteY9" fmla="*/ 639543 h 1539638"/>
              <a:gd name="connsiteX10" fmla="*/ 2407639 w 3520934"/>
              <a:gd name="connsiteY10" fmla="*/ 549926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292593 w 3520934"/>
              <a:gd name="connsiteY5" fmla="*/ 710931 h 1539638"/>
              <a:gd name="connsiteX6" fmla="*/ 3199137 w 3520934"/>
              <a:gd name="connsiteY6" fmla="*/ 662255 h 1539638"/>
              <a:gd name="connsiteX7" fmla="*/ 3093185 w 3520934"/>
              <a:gd name="connsiteY7" fmla="*/ 656814 h 1539638"/>
              <a:gd name="connsiteX8" fmla="*/ 2903716 w 3520934"/>
              <a:gd name="connsiteY8" fmla="*/ 672177 h 1539638"/>
              <a:gd name="connsiteX9" fmla="*/ 2621297 w 3520934"/>
              <a:gd name="connsiteY9" fmla="*/ 639543 h 1539638"/>
              <a:gd name="connsiteX10" fmla="*/ 2407639 w 3520934"/>
              <a:gd name="connsiteY10" fmla="*/ 549926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292593 w 3520934"/>
              <a:gd name="connsiteY5" fmla="*/ 710931 h 1539638"/>
              <a:gd name="connsiteX6" fmla="*/ 3199137 w 3520934"/>
              <a:gd name="connsiteY6" fmla="*/ 662255 h 1539638"/>
              <a:gd name="connsiteX7" fmla="*/ 3093185 w 3520934"/>
              <a:gd name="connsiteY7" fmla="*/ 656814 h 1539638"/>
              <a:gd name="connsiteX8" fmla="*/ 2903716 w 3520934"/>
              <a:gd name="connsiteY8" fmla="*/ 672177 h 1539638"/>
              <a:gd name="connsiteX9" fmla="*/ 2621297 w 3520934"/>
              <a:gd name="connsiteY9" fmla="*/ 639543 h 1539638"/>
              <a:gd name="connsiteX10" fmla="*/ 2407639 w 3520934"/>
              <a:gd name="connsiteY10" fmla="*/ 549926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322090 w 3520934"/>
              <a:gd name="connsiteY5" fmla="*/ 702503 h 1539638"/>
              <a:gd name="connsiteX6" fmla="*/ 3199137 w 3520934"/>
              <a:gd name="connsiteY6" fmla="*/ 662255 h 1539638"/>
              <a:gd name="connsiteX7" fmla="*/ 3093185 w 3520934"/>
              <a:gd name="connsiteY7" fmla="*/ 656814 h 1539638"/>
              <a:gd name="connsiteX8" fmla="*/ 2903716 w 3520934"/>
              <a:gd name="connsiteY8" fmla="*/ 672177 h 1539638"/>
              <a:gd name="connsiteX9" fmla="*/ 2621297 w 3520934"/>
              <a:gd name="connsiteY9" fmla="*/ 639543 h 1539638"/>
              <a:gd name="connsiteX10" fmla="*/ 2407639 w 3520934"/>
              <a:gd name="connsiteY10" fmla="*/ 549926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322090 w 3520934"/>
              <a:gd name="connsiteY5" fmla="*/ 702503 h 1539638"/>
              <a:gd name="connsiteX6" fmla="*/ 3199137 w 3520934"/>
              <a:gd name="connsiteY6" fmla="*/ 662255 h 1539638"/>
              <a:gd name="connsiteX7" fmla="*/ 3093185 w 3520934"/>
              <a:gd name="connsiteY7" fmla="*/ 656814 h 1539638"/>
              <a:gd name="connsiteX8" fmla="*/ 2903716 w 3520934"/>
              <a:gd name="connsiteY8" fmla="*/ 672177 h 1539638"/>
              <a:gd name="connsiteX9" fmla="*/ 2621297 w 3520934"/>
              <a:gd name="connsiteY9" fmla="*/ 639543 h 1539638"/>
              <a:gd name="connsiteX10" fmla="*/ 2407639 w 3520934"/>
              <a:gd name="connsiteY10" fmla="*/ 549926 h 1539638"/>
              <a:gd name="connsiteX11" fmla="*/ 2134604 w 3520934"/>
              <a:gd name="connsiteY11" fmla="*/ 273679 h 1539638"/>
              <a:gd name="connsiteX12" fmla="*/ 1961430 w 3520934"/>
              <a:gd name="connsiteY12" fmla="*/ 304071 h 1539638"/>
              <a:gd name="connsiteX13" fmla="*/ 1756326 w 3520934"/>
              <a:gd name="connsiteY13" fmla="*/ 267802 h 1539638"/>
              <a:gd name="connsiteX14" fmla="*/ 1608855 w 3520934"/>
              <a:gd name="connsiteY14" fmla="*/ 159619 h 1539638"/>
              <a:gd name="connsiteX15" fmla="*/ 1333433 w 3520934"/>
              <a:gd name="connsiteY15" fmla="*/ 31343 h 1539638"/>
              <a:gd name="connsiteX16" fmla="*/ 1156092 w 3520934"/>
              <a:gd name="connsiteY16" fmla="*/ 30118 h 1539638"/>
              <a:gd name="connsiteX17" fmla="*/ 1025512 w 3520934"/>
              <a:gd name="connsiteY17" fmla="*/ 187362 h 1539638"/>
              <a:gd name="connsiteX18" fmla="*/ 901696 w 3520934"/>
              <a:gd name="connsiteY18" fmla="*/ 300000 h 1539638"/>
              <a:gd name="connsiteX19" fmla="*/ 697347 w 3520934"/>
              <a:gd name="connsiteY19" fmla="*/ 378084 h 1539638"/>
              <a:gd name="connsiteX20" fmla="*/ 637057 w 3520934"/>
              <a:gd name="connsiteY20" fmla="*/ 408229 h 1539638"/>
              <a:gd name="connsiteX21" fmla="*/ 606912 w 3520934"/>
              <a:gd name="connsiteY21" fmla="*/ 418277 h 1539638"/>
              <a:gd name="connsiteX22" fmla="*/ 508324 w 3520934"/>
              <a:gd name="connsiteY22" fmla="*/ 464464 h 1539638"/>
              <a:gd name="connsiteX23" fmla="*/ 415950 w 3520934"/>
              <a:gd name="connsiteY23" fmla="*/ 502630 h 1539638"/>
              <a:gd name="connsiteX24" fmla="*/ 345655 w 3520934"/>
              <a:gd name="connsiteY24" fmla="*/ 528809 h 1539638"/>
              <a:gd name="connsiteX25" fmla="*/ 299336 w 3520934"/>
              <a:gd name="connsiteY25" fmla="*/ 568959 h 1539638"/>
              <a:gd name="connsiteX26" fmla="*/ 223004 w 3520934"/>
              <a:gd name="connsiteY26" fmla="*/ 607124 h 1539638"/>
              <a:gd name="connsiteX27" fmla="*/ 142529 w 3520934"/>
              <a:gd name="connsiteY27" fmla="*/ 667415 h 1539638"/>
              <a:gd name="connsiteX28" fmla="*/ 92331 w 3520934"/>
              <a:gd name="connsiteY28" fmla="*/ 701570 h 1539638"/>
              <a:gd name="connsiteX29" fmla="*/ 30102 w 3520934"/>
              <a:gd name="connsiteY29" fmla="*/ 725678 h 1539638"/>
              <a:gd name="connsiteX30" fmla="*/ 24108 w 3520934"/>
              <a:gd name="connsiteY30" fmla="*/ 980985 h 1539638"/>
              <a:gd name="connsiteX31" fmla="*/ 54253 w 3520934"/>
              <a:gd name="connsiteY31" fmla="*/ 1091517 h 1539638"/>
              <a:gd name="connsiteX32" fmla="*/ 108374 w 3520934"/>
              <a:gd name="connsiteY32" fmla="*/ 1310553 h 1539638"/>
              <a:gd name="connsiteX33" fmla="*/ 64301 w 3520934"/>
              <a:gd name="connsiteY33" fmla="*/ 1433161 h 1539638"/>
              <a:gd name="connsiteX34" fmla="*/ 44205 w 3520934"/>
              <a:gd name="connsiteY34" fmla="*/ 1473354 h 1539638"/>
              <a:gd name="connsiteX35" fmla="*/ 0 w 3520934"/>
              <a:gd name="connsiteY35"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364970 w 3520934"/>
              <a:gd name="connsiteY4" fmla="*/ 764535 h 1539638"/>
              <a:gd name="connsiteX5" fmla="*/ 3322090 w 3520934"/>
              <a:gd name="connsiteY5" fmla="*/ 702503 h 1539638"/>
              <a:gd name="connsiteX6" fmla="*/ 3093185 w 3520934"/>
              <a:gd name="connsiteY6" fmla="*/ 656814 h 1539638"/>
              <a:gd name="connsiteX7" fmla="*/ 2903716 w 3520934"/>
              <a:gd name="connsiteY7" fmla="*/ 672177 h 1539638"/>
              <a:gd name="connsiteX8" fmla="*/ 2621297 w 3520934"/>
              <a:gd name="connsiteY8" fmla="*/ 639543 h 1539638"/>
              <a:gd name="connsiteX9" fmla="*/ 2407639 w 3520934"/>
              <a:gd name="connsiteY9" fmla="*/ 549926 h 1539638"/>
              <a:gd name="connsiteX10" fmla="*/ 2134604 w 3520934"/>
              <a:gd name="connsiteY10" fmla="*/ 273679 h 1539638"/>
              <a:gd name="connsiteX11" fmla="*/ 1961430 w 3520934"/>
              <a:gd name="connsiteY11" fmla="*/ 304071 h 1539638"/>
              <a:gd name="connsiteX12" fmla="*/ 1756326 w 3520934"/>
              <a:gd name="connsiteY12" fmla="*/ 267802 h 1539638"/>
              <a:gd name="connsiteX13" fmla="*/ 1608855 w 3520934"/>
              <a:gd name="connsiteY13" fmla="*/ 159619 h 1539638"/>
              <a:gd name="connsiteX14" fmla="*/ 1333433 w 3520934"/>
              <a:gd name="connsiteY14" fmla="*/ 31343 h 1539638"/>
              <a:gd name="connsiteX15" fmla="*/ 1156092 w 3520934"/>
              <a:gd name="connsiteY15" fmla="*/ 30118 h 1539638"/>
              <a:gd name="connsiteX16" fmla="*/ 1025512 w 3520934"/>
              <a:gd name="connsiteY16" fmla="*/ 187362 h 1539638"/>
              <a:gd name="connsiteX17" fmla="*/ 901696 w 3520934"/>
              <a:gd name="connsiteY17" fmla="*/ 300000 h 1539638"/>
              <a:gd name="connsiteX18" fmla="*/ 697347 w 3520934"/>
              <a:gd name="connsiteY18" fmla="*/ 378084 h 1539638"/>
              <a:gd name="connsiteX19" fmla="*/ 637057 w 3520934"/>
              <a:gd name="connsiteY19" fmla="*/ 408229 h 1539638"/>
              <a:gd name="connsiteX20" fmla="*/ 606912 w 3520934"/>
              <a:gd name="connsiteY20" fmla="*/ 418277 h 1539638"/>
              <a:gd name="connsiteX21" fmla="*/ 508324 w 3520934"/>
              <a:gd name="connsiteY21" fmla="*/ 464464 h 1539638"/>
              <a:gd name="connsiteX22" fmla="*/ 415950 w 3520934"/>
              <a:gd name="connsiteY22" fmla="*/ 502630 h 1539638"/>
              <a:gd name="connsiteX23" fmla="*/ 345655 w 3520934"/>
              <a:gd name="connsiteY23" fmla="*/ 528809 h 1539638"/>
              <a:gd name="connsiteX24" fmla="*/ 299336 w 3520934"/>
              <a:gd name="connsiteY24" fmla="*/ 568959 h 1539638"/>
              <a:gd name="connsiteX25" fmla="*/ 223004 w 3520934"/>
              <a:gd name="connsiteY25" fmla="*/ 607124 h 1539638"/>
              <a:gd name="connsiteX26" fmla="*/ 142529 w 3520934"/>
              <a:gd name="connsiteY26" fmla="*/ 667415 h 1539638"/>
              <a:gd name="connsiteX27" fmla="*/ 92331 w 3520934"/>
              <a:gd name="connsiteY27" fmla="*/ 701570 h 1539638"/>
              <a:gd name="connsiteX28" fmla="*/ 30102 w 3520934"/>
              <a:gd name="connsiteY28" fmla="*/ 725678 h 1539638"/>
              <a:gd name="connsiteX29" fmla="*/ 24108 w 3520934"/>
              <a:gd name="connsiteY29" fmla="*/ 980985 h 1539638"/>
              <a:gd name="connsiteX30" fmla="*/ 54253 w 3520934"/>
              <a:gd name="connsiteY30" fmla="*/ 1091517 h 1539638"/>
              <a:gd name="connsiteX31" fmla="*/ 108374 w 3520934"/>
              <a:gd name="connsiteY31" fmla="*/ 1310553 h 1539638"/>
              <a:gd name="connsiteX32" fmla="*/ 64301 w 3520934"/>
              <a:gd name="connsiteY32" fmla="*/ 1433161 h 1539638"/>
              <a:gd name="connsiteX33" fmla="*/ 44205 w 3520934"/>
              <a:gd name="connsiteY33" fmla="*/ 1473354 h 1539638"/>
              <a:gd name="connsiteX34" fmla="*/ 0 w 3520934"/>
              <a:gd name="connsiteY34" fmla="*/ 1539638 h 1539638"/>
              <a:gd name="connsiteX0" fmla="*/ 3520934 w 3520934"/>
              <a:gd name="connsiteY0" fmla="*/ 930743 h 1539638"/>
              <a:gd name="connsiteX1" fmla="*/ 3520934 w 3520934"/>
              <a:gd name="connsiteY1" fmla="*/ 930743 h 1539638"/>
              <a:gd name="connsiteX2" fmla="*/ 3440547 w 3520934"/>
              <a:gd name="connsiteY2" fmla="*/ 890550 h 1539638"/>
              <a:gd name="connsiteX3" fmla="*/ 3400354 w 3520934"/>
              <a:gd name="connsiteY3" fmla="*/ 830260 h 1539638"/>
              <a:gd name="connsiteX4" fmla="*/ 3419749 w 3520934"/>
              <a:gd name="connsiteY4" fmla="*/ 743466 h 1539638"/>
              <a:gd name="connsiteX5" fmla="*/ 3322090 w 3520934"/>
              <a:gd name="connsiteY5" fmla="*/ 702503 h 1539638"/>
              <a:gd name="connsiteX6" fmla="*/ 3093185 w 3520934"/>
              <a:gd name="connsiteY6" fmla="*/ 656814 h 1539638"/>
              <a:gd name="connsiteX7" fmla="*/ 2903716 w 3520934"/>
              <a:gd name="connsiteY7" fmla="*/ 672177 h 1539638"/>
              <a:gd name="connsiteX8" fmla="*/ 2621297 w 3520934"/>
              <a:gd name="connsiteY8" fmla="*/ 639543 h 1539638"/>
              <a:gd name="connsiteX9" fmla="*/ 2407639 w 3520934"/>
              <a:gd name="connsiteY9" fmla="*/ 549926 h 1539638"/>
              <a:gd name="connsiteX10" fmla="*/ 2134604 w 3520934"/>
              <a:gd name="connsiteY10" fmla="*/ 273679 h 1539638"/>
              <a:gd name="connsiteX11" fmla="*/ 1961430 w 3520934"/>
              <a:gd name="connsiteY11" fmla="*/ 304071 h 1539638"/>
              <a:gd name="connsiteX12" fmla="*/ 1756326 w 3520934"/>
              <a:gd name="connsiteY12" fmla="*/ 267802 h 1539638"/>
              <a:gd name="connsiteX13" fmla="*/ 1608855 w 3520934"/>
              <a:gd name="connsiteY13" fmla="*/ 159619 h 1539638"/>
              <a:gd name="connsiteX14" fmla="*/ 1333433 w 3520934"/>
              <a:gd name="connsiteY14" fmla="*/ 31343 h 1539638"/>
              <a:gd name="connsiteX15" fmla="*/ 1156092 w 3520934"/>
              <a:gd name="connsiteY15" fmla="*/ 30118 h 1539638"/>
              <a:gd name="connsiteX16" fmla="*/ 1025512 w 3520934"/>
              <a:gd name="connsiteY16" fmla="*/ 187362 h 1539638"/>
              <a:gd name="connsiteX17" fmla="*/ 901696 w 3520934"/>
              <a:gd name="connsiteY17" fmla="*/ 300000 h 1539638"/>
              <a:gd name="connsiteX18" fmla="*/ 697347 w 3520934"/>
              <a:gd name="connsiteY18" fmla="*/ 378084 h 1539638"/>
              <a:gd name="connsiteX19" fmla="*/ 637057 w 3520934"/>
              <a:gd name="connsiteY19" fmla="*/ 408229 h 1539638"/>
              <a:gd name="connsiteX20" fmla="*/ 606912 w 3520934"/>
              <a:gd name="connsiteY20" fmla="*/ 418277 h 1539638"/>
              <a:gd name="connsiteX21" fmla="*/ 508324 w 3520934"/>
              <a:gd name="connsiteY21" fmla="*/ 464464 h 1539638"/>
              <a:gd name="connsiteX22" fmla="*/ 415950 w 3520934"/>
              <a:gd name="connsiteY22" fmla="*/ 502630 h 1539638"/>
              <a:gd name="connsiteX23" fmla="*/ 345655 w 3520934"/>
              <a:gd name="connsiteY23" fmla="*/ 528809 h 1539638"/>
              <a:gd name="connsiteX24" fmla="*/ 299336 w 3520934"/>
              <a:gd name="connsiteY24" fmla="*/ 568959 h 1539638"/>
              <a:gd name="connsiteX25" fmla="*/ 223004 w 3520934"/>
              <a:gd name="connsiteY25" fmla="*/ 607124 h 1539638"/>
              <a:gd name="connsiteX26" fmla="*/ 142529 w 3520934"/>
              <a:gd name="connsiteY26" fmla="*/ 667415 h 1539638"/>
              <a:gd name="connsiteX27" fmla="*/ 92331 w 3520934"/>
              <a:gd name="connsiteY27" fmla="*/ 701570 h 1539638"/>
              <a:gd name="connsiteX28" fmla="*/ 30102 w 3520934"/>
              <a:gd name="connsiteY28" fmla="*/ 725678 h 1539638"/>
              <a:gd name="connsiteX29" fmla="*/ 24108 w 3520934"/>
              <a:gd name="connsiteY29" fmla="*/ 980985 h 1539638"/>
              <a:gd name="connsiteX30" fmla="*/ 54253 w 3520934"/>
              <a:gd name="connsiteY30" fmla="*/ 1091517 h 1539638"/>
              <a:gd name="connsiteX31" fmla="*/ 108374 w 3520934"/>
              <a:gd name="connsiteY31" fmla="*/ 1310553 h 1539638"/>
              <a:gd name="connsiteX32" fmla="*/ 64301 w 3520934"/>
              <a:gd name="connsiteY32" fmla="*/ 1433161 h 1539638"/>
              <a:gd name="connsiteX33" fmla="*/ 44205 w 3520934"/>
              <a:gd name="connsiteY33" fmla="*/ 1473354 h 1539638"/>
              <a:gd name="connsiteX34" fmla="*/ 0 w 3520934"/>
              <a:gd name="connsiteY34" fmla="*/ 1539638 h 1539638"/>
              <a:gd name="connsiteX0" fmla="*/ 3520934 w 3561945"/>
              <a:gd name="connsiteY0" fmla="*/ 930743 h 1539638"/>
              <a:gd name="connsiteX1" fmla="*/ 3520934 w 3561945"/>
              <a:gd name="connsiteY1" fmla="*/ 930743 h 1539638"/>
              <a:gd name="connsiteX2" fmla="*/ 3440547 w 3561945"/>
              <a:gd name="connsiteY2" fmla="*/ 890550 h 1539638"/>
              <a:gd name="connsiteX3" fmla="*/ 3522555 w 3561945"/>
              <a:gd name="connsiteY3" fmla="*/ 788122 h 1539638"/>
              <a:gd name="connsiteX4" fmla="*/ 3419749 w 3561945"/>
              <a:gd name="connsiteY4" fmla="*/ 743466 h 1539638"/>
              <a:gd name="connsiteX5" fmla="*/ 3322090 w 3561945"/>
              <a:gd name="connsiteY5" fmla="*/ 702503 h 1539638"/>
              <a:gd name="connsiteX6" fmla="*/ 3093185 w 3561945"/>
              <a:gd name="connsiteY6" fmla="*/ 656814 h 1539638"/>
              <a:gd name="connsiteX7" fmla="*/ 2903716 w 3561945"/>
              <a:gd name="connsiteY7" fmla="*/ 672177 h 1539638"/>
              <a:gd name="connsiteX8" fmla="*/ 2621297 w 3561945"/>
              <a:gd name="connsiteY8" fmla="*/ 639543 h 1539638"/>
              <a:gd name="connsiteX9" fmla="*/ 2407639 w 3561945"/>
              <a:gd name="connsiteY9" fmla="*/ 549926 h 1539638"/>
              <a:gd name="connsiteX10" fmla="*/ 2134604 w 3561945"/>
              <a:gd name="connsiteY10" fmla="*/ 273679 h 1539638"/>
              <a:gd name="connsiteX11" fmla="*/ 1961430 w 3561945"/>
              <a:gd name="connsiteY11" fmla="*/ 304071 h 1539638"/>
              <a:gd name="connsiteX12" fmla="*/ 1756326 w 3561945"/>
              <a:gd name="connsiteY12" fmla="*/ 267802 h 1539638"/>
              <a:gd name="connsiteX13" fmla="*/ 1608855 w 3561945"/>
              <a:gd name="connsiteY13" fmla="*/ 159619 h 1539638"/>
              <a:gd name="connsiteX14" fmla="*/ 1333433 w 3561945"/>
              <a:gd name="connsiteY14" fmla="*/ 31343 h 1539638"/>
              <a:gd name="connsiteX15" fmla="*/ 1156092 w 3561945"/>
              <a:gd name="connsiteY15" fmla="*/ 30118 h 1539638"/>
              <a:gd name="connsiteX16" fmla="*/ 1025512 w 3561945"/>
              <a:gd name="connsiteY16" fmla="*/ 187362 h 1539638"/>
              <a:gd name="connsiteX17" fmla="*/ 901696 w 3561945"/>
              <a:gd name="connsiteY17" fmla="*/ 300000 h 1539638"/>
              <a:gd name="connsiteX18" fmla="*/ 697347 w 3561945"/>
              <a:gd name="connsiteY18" fmla="*/ 378084 h 1539638"/>
              <a:gd name="connsiteX19" fmla="*/ 637057 w 3561945"/>
              <a:gd name="connsiteY19" fmla="*/ 408229 h 1539638"/>
              <a:gd name="connsiteX20" fmla="*/ 606912 w 3561945"/>
              <a:gd name="connsiteY20" fmla="*/ 418277 h 1539638"/>
              <a:gd name="connsiteX21" fmla="*/ 508324 w 3561945"/>
              <a:gd name="connsiteY21" fmla="*/ 464464 h 1539638"/>
              <a:gd name="connsiteX22" fmla="*/ 415950 w 3561945"/>
              <a:gd name="connsiteY22" fmla="*/ 502630 h 1539638"/>
              <a:gd name="connsiteX23" fmla="*/ 345655 w 3561945"/>
              <a:gd name="connsiteY23" fmla="*/ 528809 h 1539638"/>
              <a:gd name="connsiteX24" fmla="*/ 299336 w 3561945"/>
              <a:gd name="connsiteY24" fmla="*/ 568959 h 1539638"/>
              <a:gd name="connsiteX25" fmla="*/ 223004 w 3561945"/>
              <a:gd name="connsiteY25" fmla="*/ 607124 h 1539638"/>
              <a:gd name="connsiteX26" fmla="*/ 142529 w 3561945"/>
              <a:gd name="connsiteY26" fmla="*/ 667415 h 1539638"/>
              <a:gd name="connsiteX27" fmla="*/ 92331 w 3561945"/>
              <a:gd name="connsiteY27" fmla="*/ 701570 h 1539638"/>
              <a:gd name="connsiteX28" fmla="*/ 30102 w 3561945"/>
              <a:gd name="connsiteY28" fmla="*/ 725678 h 1539638"/>
              <a:gd name="connsiteX29" fmla="*/ 24108 w 3561945"/>
              <a:gd name="connsiteY29" fmla="*/ 980985 h 1539638"/>
              <a:gd name="connsiteX30" fmla="*/ 54253 w 3561945"/>
              <a:gd name="connsiteY30" fmla="*/ 1091517 h 1539638"/>
              <a:gd name="connsiteX31" fmla="*/ 108374 w 3561945"/>
              <a:gd name="connsiteY31" fmla="*/ 1310553 h 1539638"/>
              <a:gd name="connsiteX32" fmla="*/ 64301 w 3561945"/>
              <a:gd name="connsiteY32" fmla="*/ 1433161 h 1539638"/>
              <a:gd name="connsiteX33" fmla="*/ 44205 w 3561945"/>
              <a:gd name="connsiteY33" fmla="*/ 1473354 h 1539638"/>
              <a:gd name="connsiteX34" fmla="*/ 0 w 3561945"/>
              <a:gd name="connsiteY34" fmla="*/ 1539638 h 1539638"/>
              <a:gd name="connsiteX0" fmla="*/ 3520934 w 3588023"/>
              <a:gd name="connsiteY0" fmla="*/ 930743 h 1539638"/>
              <a:gd name="connsiteX1" fmla="*/ 3520934 w 3588023"/>
              <a:gd name="connsiteY1" fmla="*/ 930743 h 1539638"/>
              <a:gd name="connsiteX2" fmla="*/ 3562748 w 3588023"/>
              <a:gd name="connsiteY2" fmla="*/ 882122 h 1539638"/>
              <a:gd name="connsiteX3" fmla="*/ 3522555 w 3588023"/>
              <a:gd name="connsiteY3" fmla="*/ 788122 h 1539638"/>
              <a:gd name="connsiteX4" fmla="*/ 3419749 w 3588023"/>
              <a:gd name="connsiteY4" fmla="*/ 743466 h 1539638"/>
              <a:gd name="connsiteX5" fmla="*/ 3322090 w 3588023"/>
              <a:gd name="connsiteY5" fmla="*/ 702503 h 1539638"/>
              <a:gd name="connsiteX6" fmla="*/ 3093185 w 3588023"/>
              <a:gd name="connsiteY6" fmla="*/ 656814 h 1539638"/>
              <a:gd name="connsiteX7" fmla="*/ 2903716 w 3588023"/>
              <a:gd name="connsiteY7" fmla="*/ 672177 h 1539638"/>
              <a:gd name="connsiteX8" fmla="*/ 2621297 w 3588023"/>
              <a:gd name="connsiteY8" fmla="*/ 639543 h 1539638"/>
              <a:gd name="connsiteX9" fmla="*/ 2407639 w 3588023"/>
              <a:gd name="connsiteY9" fmla="*/ 549926 h 1539638"/>
              <a:gd name="connsiteX10" fmla="*/ 2134604 w 3588023"/>
              <a:gd name="connsiteY10" fmla="*/ 273679 h 1539638"/>
              <a:gd name="connsiteX11" fmla="*/ 1961430 w 3588023"/>
              <a:gd name="connsiteY11" fmla="*/ 304071 h 1539638"/>
              <a:gd name="connsiteX12" fmla="*/ 1756326 w 3588023"/>
              <a:gd name="connsiteY12" fmla="*/ 267802 h 1539638"/>
              <a:gd name="connsiteX13" fmla="*/ 1608855 w 3588023"/>
              <a:gd name="connsiteY13" fmla="*/ 159619 h 1539638"/>
              <a:gd name="connsiteX14" fmla="*/ 1333433 w 3588023"/>
              <a:gd name="connsiteY14" fmla="*/ 31343 h 1539638"/>
              <a:gd name="connsiteX15" fmla="*/ 1156092 w 3588023"/>
              <a:gd name="connsiteY15" fmla="*/ 30118 h 1539638"/>
              <a:gd name="connsiteX16" fmla="*/ 1025512 w 3588023"/>
              <a:gd name="connsiteY16" fmla="*/ 187362 h 1539638"/>
              <a:gd name="connsiteX17" fmla="*/ 901696 w 3588023"/>
              <a:gd name="connsiteY17" fmla="*/ 300000 h 1539638"/>
              <a:gd name="connsiteX18" fmla="*/ 697347 w 3588023"/>
              <a:gd name="connsiteY18" fmla="*/ 378084 h 1539638"/>
              <a:gd name="connsiteX19" fmla="*/ 637057 w 3588023"/>
              <a:gd name="connsiteY19" fmla="*/ 408229 h 1539638"/>
              <a:gd name="connsiteX20" fmla="*/ 606912 w 3588023"/>
              <a:gd name="connsiteY20" fmla="*/ 418277 h 1539638"/>
              <a:gd name="connsiteX21" fmla="*/ 508324 w 3588023"/>
              <a:gd name="connsiteY21" fmla="*/ 464464 h 1539638"/>
              <a:gd name="connsiteX22" fmla="*/ 415950 w 3588023"/>
              <a:gd name="connsiteY22" fmla="*/ 502630 h 1539638"/>
              <a:gd name="connsiteX23" fmla="*/ 345655 w 3588023"/>
              <a:gd name="connsiteY23" fmla="*/ 528809 h 1539638"/>
              <a:gd name="connsiteX24" fmla="*/ 299336 w 3588023"/>
              <a:gd name="connsiteY24" fmla="*/ 568959 h 1539638"/>
              <a:gd name="connsiteX25" fmla="*/ 223004 w 3588023"/>
              <a:gd name="connsiteY25" fmla="*/ 607124 h 1539638"/>
              <a:gd name="connsiteX26" fmla="*/ 142529 w 3588023"/>
              <a:gd name="connsiteY26" fmla="*/ 667415 h 1539638"/>
              <a:gd name="connsiteX27" fmla="*/ 92331 w 3588023"/>
              <a:gd name="connsiteY27" fmla="*/ 701570 h 1539638"/>
              <a:gd name="connsiteX28" fmla="*/ 30102 w 3588023"/>
              <a:gd name="connsiteY28" fmla="*/ 725678 h 1539638"/>
              <a:gd name="connsiteX29" fmla="*/ 24108 w 3588023"/>
              <a:gd name="connsiteY29" fmla="*/ 980985 h 1539638"/>
              <a:gd name="connsiteX30" fmla="*/ 54253 w 3588023"/>
              <a:gd name="connsiteY30" fmla="*/ 1091517 h 1539638"/>
              <a:gd name="connsiteX31" fmla="*/ 108374 w 3588023"/>
              <a:gd name="connsiteY31" fmla="*/ 1310553 h 1539638"/>
              <a:gd name="connsiteX32" fmla="*/ 64301 w 3588023"/>
              <a:gd name="connsiteY32" fmla="*/ 1433161 h 1539638"/>
              <a:gd name="connsiteX33" fmla="*/ 44205 w 3588023"/>
              <a:gd name="connsiteY33" fmla="*/ 1473354 h 1539638"/>
              <a:gd name="connsiteX34" fmla="*/ 0 w 3588023"/>
              <a:gd name="connsiteY34" fmla="*/ 1539638 h 1539638"/>
              <a:gd name="connsiteX0" fmla="*/ 3520934 w 3588694"/>
              <a:gd name="connsiteY0" fmla="*/ 930743 h 1539638"/>
              <a:gd name="connsiteX1" fmla="*/ 3520934 w 3588694"/>
              <a:gd name="connsiteY1" fmla="*/ 930743 h 1539638"/>
              <a:gd name="connsiteX2" fmla="*/ 3562748 w 3588694"/>
              <a:gd name="connsiteY2" fmla="*/ 882122 h 1539638"/>
              <a:gd name="connsiteX3" fmla="*/ 3522555 w 3588694"/>
              <a:gd name="connsiteY3" fmla="*/ 788122 h 1539638"/>
              <a:gd name="connsiteX4" fmla="*/ 3419749 w 3588694"/>
              <a:gd name="connsiteY4" fmla="*/ 743466 h 1539638"/>
              <a:gd name="connsiteX5" fmla="*/ 3322090 w 3588694"/>
              <a:gd name="connsiteY5" fmla="*/ 702503 h 1539638"/>
              <a:gd name="connsiteX6" fmla="*/ 3093185 w 3588694"/>
              <a:gd name="connsiteY6" fmla="*/ 656814 h 1539638"/>
              <a:gd name="connsiteX7" fmla="*/ 2903716 w 3588694"/>
              <a:gd name="connsiteY7" fmla="*/ 672177 h 1539638"/>
              <a:gd name="connsiteX8" fmla="*/ 2621297 w 3588694"/>
              <a:gd name="connsiteY8" fmla="*/ 639543 h 1539638"/>
              <a:gd name="connsiteX9" fmla="*/ 2407639 w 3588694"/>
              <a:gd name="connsiteY9" fmla="*/ 549926 h 1539638"/>
              <a:gd name="connsiteX10" fmla="*/ 2134604 w 3588694"/>
              <a:gd name="connsiteY10" fmla="*/ 273679 h 1539638"/>
              <a:gd name="connsiteX11" fmla="*/ 1961430 w 3588694"/>
              <a:gd name="connsiteY11" fmla="*/ 304071 h 1539638"/>
              <a:gd name="connsiteX12" fmla="*/ 1756326 w 3588694"/>
              <a:gd name="connsiteY12" fmla="*/ 267802 h 1539638"/>
              <a:gd name="connsiteX13" fmla="*/ 1608855 w 3588694"/>
              <a:gd name="connsiteY13" fmla="*/ 159619 h 1539638"/>
              <a:gd name="connsiteX14" fmla="*/ 1333433 w 3588694"/>
              <a:gd name="connsiteY14" fmla="*/ 31343 h 1539638"/>
              <a:gd name="connsiteX15" fmla="*/ 1156092 w 3588694"/>
              <a:gd name="connsiteY15" fmla="*/ 30118 h 1539638"/>
              <a:gd name="connsiteX16" fmla="*/ 1025512 w 3588694"/>
              <a:gd name="connsiteY16" fmla="*/ 187362 h 1539638"/>
              <a:gd name="connsiteX17" fmla="*/ 901696 w 3588694"/>
              <a:gd name="connsiteY17" fmla="*/ 300000 h 1539638"/>
              <a:gd name="connsiteX18" fmla="*/ 697347 w 3588694"/>
              <a:gd name="connsiteY18" fmla="*/ 378084 h 1539638"/>
              <a:gd name="connsiteX19" fmla="*/ 637057 w 3588694"/>
              <a:gd name="connsiteY19" fmla="*/ 408229 h 1539638"/>
              <a:gd name="connsiteX20" fmla="*/ 606912 w 3588694"/>
              <a:gd name="connsiteY20" fmla="*/ 418277 h 1539638"/>
              <a:gd name="connsiteX21" fmla="*/ 508324 w 3588694"/>
              <a:gd name="connsiteY21" fmla="*/ 464464 h 1539638"/>
              <a:gd name="connsiteX22" fmla="*/ 415950 w 3588694"/>
              <a:gd name="connsiteY22" fmla="*/ 502630 h 1539638"/>
              <a:gd name="connsiteX23" fmla="*/ 345655 w 3588694"/>
              <a:gd name="connsiteY23" fmla="*/ 528809 h 1539638"/>
              <a:gd name="connsiteX24" fmla="*/ 299336 w 3588694"/>
              <a:gd name="connsiteY24" fmla="*/ 568959 h 1539638"/>
              <a:gd name="connsiteX25" fmla="*/ 223004 w 3588694"/>
              <a:gd name="connsiteY25" fmla="*/ 607124 h 1539638"/>
              <a:gd name="connsiteX26" fmla="*/ 142529 w 3588694"/>
              <a:gd name="connsiteY26" fmla="*/ 667415 h 1539638"/>
              <a:gd name="connsiteX27" fmla="*/ 92331 w 3588694"/>
              <a:gd name="connsiteY27" fmla="*/ 701570 h 1539638"/>
              <a:gd name="connsiteX28" fmla="*/ 30102 w 3588694"/>
              <a:gd name="connsiteY28" fmla="*/ 725678 h 1539638"/>
              <a:gd name="connsiteX29" fmla="*/ 24108 w 3588694"/>
              <a:gd name="connsiteY29" fmla="*/ 980985 h 1539638"/>
              <a:gd name="connsiteX30" fmla="*/ 54253 w 3588694"/>
              <a:gd name="connsiteY30" fmla="*/ 1091517 h 1539638"/>
              <a:gd name="connsiteX31" fmla="*/ 108374 w 3588694"/>
              <a:gd name="connsiteY31" fmla="*/ 1310553 h 1539638"/>
              <a:gd name="connsiteX32" fmla="*/ 64301 w 3588694"/>
              <a:gd name="connsiteY32" fmla="*/ 1433161 h 1539638"/>
              <a:gd name="connsiteX33" fmla="*/ 44205 w 3588694"/>
              <a:gd name="connsiteY33" fmla="*/ 1473354 h 1539638"/>
              <a:gd name="connsiteX34" fmla="*/ 0 w 3588694"/>
              <a:gd name="connsiteY34" fmla="*/ 1539638 h 1539638"/>
              <a:gd name="connsiteX0" fmla="*/ 3520934 w 3588694"/>
              <a:gd name="connsiteY0" fmla="*/ 930743 h 1539638"/>
              <a:gd name="connsiteX1" fmla="*/ 3520934 w 3588694"/>
              <a:gd name="connsiteY1" fmla="*/ 930743 h 1539638"/>
              <a:gd name="connsiteX2" fmla="*/ 3562748 w 3588694"/>
              <a:gd name="connsiteY2" fmla="*/ 882122 h 1539638"/>
              <a:gd name="connsiteX3" fmla="*/ 3518341 w 3588694"/>
              <a:gd name="connsiteY3" fmla="*/ 771267 h 1539638"/>
              <a:gd name="connsiteX4" fmla="*/ 3419749 w 3588694"/>
              <a:gd name="connsiteY4" fmla="*/ 743466 h 1539638"/>
              <a:gd name="connsiteX5" fmla="*/ 3322090 w 3588694"/>
              <a:gd name="connsiteY5" fmla="*/ 702503 h 1539638"/>
              <a:gd name="connsiteX6" fmla="*/ 3093185 w 3588694"/>
              <a:gd name="connsiteY6" fmla="*/ 656814 h 1539638"/>
              <a:gd name="connsiteX7" fmla="*/ 2903716 w 3588694"/>
              <a:gd name="connsiteY7" fmla="*/ 672177 h 1539638"/>
              <a:gd name="connsiteX8" fmla="*/ 2621297 w 3588694"/>
              <a:gd name="connsiteY8" fmla="*/ 639543 h 1539638"/>
              <a:gd name="connsiteX9" fmla="*/ 2407639 w 3588694"/>
              <a:gd name="connsiteY9" fmla="*/ 549926 h 1539638"/>
              <a:gd name="connsiteX10" fmla="*/ 2134604 w 3588694"/>
              <a:gd name="connsiteY10" fmla="*/ 273679 h 1539638"/>
              <a:gd name="connsiteX11" fmla="*/ 1961430 w 3588694"/>
              <a:gd name="connsiteY11" fmla="*/ 304071 h 1539638"/>
              <a:gd name="connsiteX12" fmla="*/ 1756326 w 3588694"/>
              <a:gd name="connsiteY12" fmla="*/ 267802 h 1539638"/>
              <a:gd name="connsiteX13" fmla="*/ 1608855 w 3588694"/>
              <a:gd name="connsiteY13" fmla="*/ 159619 h 1539638"/>
              <a:gd name="connsiteX14" fmla="*/ 1333433 w 3588694"/>
              <a:gd name="connsiteY14" fmla="*/ 31343 h 1539638"/>
              <a:gd name="connsiteX15" fmla="*/ 1156092 w 3588694"/>
              <a:gd name="connsiteY15" fmla="*/ 30118 h 1539638"/>
              <a:gd name="connsiteX16" fmla="*/ 1025512 w 3588694"/>
              <a:gd name="connsiteY16" fmla="*/ 187362 h 1539638"/>
              <a:gd name="connsiteX17" fmla="*/ 901696 w 3588694"/>
              <a:gd name="connsiteY17" fmla="*/ 300000 h 1539638"/>
              <a:gd name="connsiteX18" fmla="*/ 697347 w 3588694"/>
              <a:gd name="connsiteY18" fmla="*/ 378084 h 1539638"/>
              <a:gd name="connsiteX19" fmla="*/ 637057 w 3588694"/>
              <a:gd name="connsiteY19" fmla="*/ 408229 h 1539638"/>
              <a:gd name="connsiteX20" fmla="*/ 606912 w 3588694"/>
              <a:gd name="connsiteY20" fmla="*/ 418277 h 1539638"/>
              <a:gd name="connsiteX21" fmla="*/ 508324 w 3588694"/>
              <a:gd name="connsiteY21" fmla="*/ 464464 h 1539638"/>
              <a:gd name="connsiteX22" fmla="*/ 415950 w 3588694"/>
              <a:gd name="connsiteY22" fmla="*/ 502630 h 1539638"/>
              <a:gd name="connsiteX23" fmla="*/ 345655 w 3588694"/>
              <a:gd name="connsiteY23" fmla="*/ 528809 h 1539638"/>
              <a:gd name="connsiteX24" fmla="*/ 299336 w 3588694"/>
              <a:gd name="connsiteY24" fmla="*/ 568959 h 1539638"/>
              <a:gd name="connsiteX25" fmla="*/ 223004 w 3588694"/>
              <a:gd name="connsiteY25" fmla="*/ 607124 h 1539638"/>
              <a:gd name="connsiteX26" fmla="*/ 142529 w 3588694"/>
              <a:gd name="connsiteY26" fmla="*/ 667415 h 1539638"/>
              <a:gd name="connsiteX27" fmla="*/ 92331 w 3588694"/>
              <a:gd name="connsiteY27" fmla="*/ 701570 h 1539638"/>
              <a:gd name="connsiteX28" fmla="*/ 30102 w 3588694"/>
              <a:gd name="connsiteY28" fmla="*/ 725678 h 1539638"/>
              <a:gd name="connsiteX29" fmla="*/ 24108 w 3588694"/>
              <a:gd name="connsiteY29" fmla="*/ 980985 h 1539638"/>
              <a:gd name="connsiteX30" fmla="*/ 54253 w 3588694"/>
              <a:gd name="connsiteY30" fmla="*/ 1091517 h 1539638"/>
              <a:gd name="connsiteX31" fmla="*/ 108374 w 3588694"/>
              <a:gd name="connsiteY31" fmla="*/ 1310553 h 1539638"/>
              <a:gd name="connsiteX32" fmla="*/ 64301 w 3588694"/>
              <a:gd name="connsiteY32" fmla="*/ 1433161 h 1539638"/>
              <a:gd name="connsiteX33" fmla="*/ 44205 w 3588694"/>
              <a:gd name="connsiteY33" fmla="*/ 1473354 h 1539638"/>
              <a:gd name="connsiteX34" fmla="*/ 0 w 3588694"/>
              <a:gd name="connsiteY34" fmla="*/ 1539638 h 1539638"/>
              <a:gd name="connsiteX0" fmla="*/ 3520934 w 3588023"/>
              <a:gd name="connsiteY0" fmla="*/ 930743 h 1539638"/>
              <a:gd name="connsiteX1" fmla="*/ 3520934 w 3588023"/>
              <a:gd name="connsiteY1" fmla="*/ 930743 h 1539638"/>
              <a:gd name="connsiteX2" fmla="*/ 3562748 w 3588023"/>
              <a:gd name="connsiteY2" fmla="*/ 882122 h 1539638"/>
              <a:gd name="connsiteX3" fmla="*/ 3419749 w 3588023"/>
              <a:gd name="connsiteY3" fmla="*/ 743466 h 1539638"/>
              <a:gd name="connsiteX4" fmla="*/ 3322090 w 3588023"/>
              <a:gd name="connsiteY4" fmla="*/ 702503 h 1539638"/>
              <a:gd name="connsiteX5" fmla="*/ 3093185 w 3588023"/>
              <a:gd name="connsiteY5" fmla="*/ 656814 h 1539638"/>
              <a:gd name="connsiteX6" fmla="*/ 2903716 w 3588023"/>
              <a:gd name="connsiteY6" fmla="*/ 672177 h 1539638"/>
              <a:gd name="connsiteX7" fmla="*/ 2621297 w 3588023"/>
              <a:gd name="connsiteY7" fmla="*/ 639543 h 1539638"/>
              <a:gd name="connsiteX8" fmla="*/ 2407639 w 3588023"/>
              <a:gd name="connsiteY8" fmla="*/ 549926 h 1539638"/>
              <a:gd name="connsiteX9" fmla="*/ 2134604 w 3588023"/>
              <a:gd name="connsiteY9" fmla="*/ 273679 h 1539638"/>
              <a:gd name="connsiteX10" fmla="*/ 1961430 w 3588023"/>
              <a:gd name="connsiteY10" fmla="*/ 304071 h 1539638"/>
              <a:gd name="connsiteX11" fmla="*/ 1756326 w 3588023"/>
              <a:gd name="connsiteY11" fmla="*/ 267802 h 1539638"/>
              <a:gd name="connsiteX12" fmla="*/ 1608855 w 3588023"/>
              <a:gd name="connsiteY12" fmla="*/ 159619 h 1539638"/>
              <a:gd name="connsiteX13" fmla="*/ 1333433 w 3588023"/>
              <a:gd name="connsiteY13" fmla="*/ 31343 h 1539638"/>
              <a:gd name="connsiteX14" fmla="*/ 1156092 w 3588023"/>
              <a:gd name="connsiteY14" fmla="*/ 30118 h 1539638"/>
              <a:gd name="connsiteX15" fmla="*/ 1025512 w 3588023"/>
              <a:gd name="connsiteY15" fmla="*/ 187362 h 1539638"/>
              <a:gd name="connsiteX16" fmla="*/ 901696 w 3588023"/>
              <a:gd name="connsiteY16" fmla="*/ 300000 h 1539638"/>
              <a:gd name="connsiteX17" fmla="*/ 697347 w 3588023"/>
              <a:gd name="connsiteY17" fmla="*/ 378084 h 1539638"/>
              <a:gd name="connsiteX18" fmla="*/ 637057 w 3588023"/>
              <a:gd name="connsiteY18" fmla="*/ 408229 h 1539638"/>
              <a:gd name="connsiteX19" fmla="*/ 606912 w 3588023"/>
              <a:gd name="connsiteY19" fmla="*/ 418277 h 1539638"/>
              <a:gd name="connsiteX20" fmla="*/ 508324 w 3588023"/>
              <a:gd name="connsiteY20" fmla="*/ 464464 h 1539638"/>
              <a:gd name="connsiteX21" fmla="*/ 415950 w 3588023"/>
              <a:gd name="connsiteY21" fmla="*/ 502630 h 1539638"/>
              <a:gd name="connsiteX22" fmla="*/ 345655 w 3588023"/>
              <a:gd name="connsiteY22" fmla="*/ 528809 h 1539638"/>
              <a:gd name="connsiteX23" fmla="*/ 299336 w 3588023"/>
              <a:gd name="connsiteY23" fmla="*/ 568959 h 1539638"/>
              <a:gd name="connsiteX24" fmla="*/ 223004 w 3588023"/>
              <a:gd name="connsiteY24" fmla="*/ 607124 h 1539638"/>
              <a:gd name="connsiteX25" fmla="*/ 142529 w 3588023"/>
              <a:gd name="connsiteY25" fmla="*/ 667415 h 1539638"/>
              <a:gd name="connsiteX26" fmla="*/ 92331 w 3588023"/>
              <a:gd name="connsiteY26" fmla="*/ 701570 h 1539638"/>
              <a:gd name="connsiteX27" fmla="*/ 30102 w 3588023"/>
              <a:gd name="connsiteY27" fmla="*/ 725678 h 1539638"/>
              <a:gd name="connsiteX28" fmla="*/ 24108 w 3588023"/>
              <a:gd name="connsiteY28" fmla="*/ 980985 h 1539638"/>
              <a:gd name="connsiteX29" fmla="*/ 54253 w 3588023"/>
              <a:gd name="connsiteY29" fmla="*/ 1091517 h 1539638"/>
              <a:gd name="connsiteX30" fmla="*/ 108374 w 3588023"/>
              <a:gd name="connsiteY30" fmla="*/ 1310553 h 1539638"/>
              <a:gd name="connsiteX31" fmla="*/ 64301 w 3588023"/>
              <a:gd name="connsiteY31" fmla="*/ 1433161 h 1539638"/>
              <a:gd name="connsiteX32" fmla="*/ 44205 w 3588023"/>
              <a:gd name="connsiteY32" fmla="*/ 1473354 h 1539638"/>
              <a:gd name="connsiteX33" fmla="*/ 0 w 3588023"/>
              <a:gd name="connsiteY33" fmla="*/ 1539638 h 1539638"/>
              <a:gd name="connsiteX0" fmla="*/ 3520934 w 3588023"/>
              <a:gd name="connsiteY0" fmla="*/ 930743 h 1539638"/>
              <a:gd name="connsiteX1" fmla="*/ 3520934 w 3588023"/>
              <a:gd name="connsiteY1" fmla="*/ 930743 h 1539638"/>
              <a:gd name="connsiteX2" fmla="*/ 3562748 w 3588023"/>
              <a:gd name="connsiteY2" fmla="*/ 882122 h 1539638"/>
              <a:gd name="connsiteX3" fmla="*/ 3419749 w 3588023"/>
              <a:gd name="connsiteY3" fmla="*/ 743466 h 1539638"/>
              <a:gd name="connsiteX4" fmla="*/ 3322090 w 3588023"/>
              <a:gd name="connsiteY4" fmla="*/ 702503 h 1539638"/>
              <a:gd name="connsiteX5" fmla="*/ 3093185 w 3588023"/>
              <a:gd name="connsiteY5" fmla="*/ 656814 h 1539638"/>
              <a:gd name="connsiteX6" fmla="*/ 2903716 w 3588023"/>
              <a:gd name="connsiteY6" fmla="*/ 672177 h 1539638"/>
              <a:gd name="connsiteX7" fmla="*/ 2621297 w 3588023"/>
              <a:gd name="connsiteY7" fmla="*/ 639543 h 1539638"/>
              <a:gd name="connsiteX8" fmla="*/ 2437565 w 3588023"/>
              <a:gd name="connsiteY8" fmla="*/ 413597 h 1539638"/>
              <a:gd name="connsiteX9" fmla="*/ 2134604 w 3588023"/>
              <a:gd name="connsiteY9" fmla="*/ 273679 h 1539638"/>
              <a:gd name="connsiteX10" fmla="*/ 1961430 w 3588023"/>
              <a:gd name="connsiteY10" fmla="*/ 304071 h 1539638"/>
              <a:gd name="connsiteX11" fmla="*/ 1756326 w 3588023"/>
              <a:gd name="connsiteY11" fmla="*/ 267802 h 1539638"/>
              <a:gd name="connsiteX12" fmla="*/ 1608855 w 3588023"/>
              <a:gd name="connsiteY12" fmla="*/ 159619 h 1539638"/>
              <a:gd name="connsiteX13" fmla="*/ 1333433 w 3588023"/>
              <a:gd name="connsiteY13" fmla="*/ 31343 h 1539638"/>
              <a:gd name="connsiteX14" fmla="*/ 1156092 w 3588023"/>
              <a:gd name="connsiteY14" fmla="*/ 30118 h 1539638"/>
              <a:gd name="connsiteX15" fmla="*/ 1025512 w 3588023"/>
              <a:gd name="connsiteY15" fmla="*/ 187362 h 1539638"/>
              <a:gd name="connsiteX16" fmla="*/ 901696 w 3588023"/>
              <a:gd name="connsiteY16" fmla="*/ 300000 h 1539638"/>
              <a:gd name="connsiteX17" fmla="*/ 697347 w 3588023"/>
              <a:gd name="connsiteY17" fmla="*/ 378084 h 1539638"/>
              <a:gd name="connsiteX18" fmla="*/ 637057 w 3588023"/>
              <a:gd name="connsiteY18" fmla="*/ 408229 h 1539638"/>
              <a:gd name="connsiteX19" fmla="*/ 606912 w 3588023"/>
              <a:gd name="connsiteY19" fmla="*/ 418277 h 1539638"/>
              <a:gd name="connsiteX20" fmla="*/ 508324 w 3588023"/>
              <a:gd name="connsiteY20" fmla="*/ 464464 h 1539638"/>
              <a:gd name="connsiteX21" fmla="*/ 415950 w 3588023"/>
              <a:gd name="connsiteY21" fmla="*/ 502630 h 1539638"/>
              <a:gd name="connsiteX22" fmla="*/ 345655 w 3588023"/>
              <a:gd name="connsiteY22" fmla="*/ 528809 h 1539638"/>
              <a:gd name="connsiteX23" fmla="*/ 299336 w 3588023"/>
              <a:gd name="connsiteY23" fmla="*/ 568959 h 1539638"/>
              <a:gd name="connsiteX24" fmla="*/ 223004 w 3588023"/>
              <a:gd name="connsiteY24" fmla="*/ 607124 h 1539638"/>
              <a:gd name="connsiteX25" fmla="*/ 142529 w 3588023"/>
              <a:gd name="connsiteY25" fmla="*/ 667415 h 1539638"/>
              <a:gd name="connsiteX26" fmla="*/ 92331 w 3588023"/>
              <a:gd name="connsiteY26" fmla="*/ 701570 h 1539638"/>
              <a:gd name="connsiteX27" fmla="*/ 30102 w 3588023"/>
              <a:gd name="connsiteY27" fmla="*/ 725678 h 1539638"/>
              <a:gd name="connsiteX28" fmla="*/ 24108 w 3588023"/>
              <a:gd name="connsiteY28" fmla="*/ 980985 h 1539638"/>
              <a:gd name="connsiteX29" fmla="*/ 54253 w 3588023"/>
              <a:gd name="connsiteY29" fmla="*/ 1091517 h 1539638"/>
              <a:gd name="connsiteX30" fmla="*/ 108374 w 3588023"/>
              <a:gd name="connsiteY30" fmla="*/ 1310553 h 1539638"/>
              <a:gd name="connsiteX31" fmla="*/ 64301 w 3588023"/>
              <a:gd name="connsiteY31" fmla="*/ 1433161 h 1539638"/>
              <a:gd name="connsiteX32" fmla="*/ 44205 w 3588023"/>
              <a:gd name="connsiteY32" fmla="*/ 1473354 h 1539638"/>
              <a:gd name="connsiteX33" fmla="*/ 0 w 3588023"/>
              <a:gd name="connsiteY33" fmla="*/ 1539638 h 1539638"/>
              <a:gd name="connsiteX0" fmla="*/ 3520934 w 3588023"/>
              <a:gd name="connsiteY0" fmla="*/ 930743 h 1539638"/>
              <a:gd name="connsiteX1" fmla="*/ 3520934 w 3588023"/>
              <a:gd name="connsiteY1" fmla="*/ 930743 h 1539638"/>
              <a:gd name="connsiteX2" fmla="*/ 3562748 w 3588023"/>
              <a:gd name="connsiteY2" fmla="*/ 882122 h 1539638"/>
              <a:gd name="connsiteX3" fmla="*/ 3419749 w 3588023"/>
              <a:gd name="connsiteY3" fmla="*/ 743466 h 1539638"/>
              <a:gd name="connsiteX4" fmla="*/ 3322090 w 3588023"/>
              <a:gd name="connsiteY4" fmla="*/ 702503 h 1539638"/>
              <a:gd name="connsiteX5" fmla="*/ 3093185 w 3588023"/>
              <a:gd name="connsiteY5" fmla="*/ 656814 h 1539638"/>
              <a:gd name="connsiteX6" fmla="*/ 2903716 w 3588023"/>
              <a:gd name="connsiteY6" fmla="*/ 672177 h 1539638"/>
              <a:gd name="connsiteX7" fmla="*/ 2750976 w 3588023"/>
              <a:gd name="connsiteY7" fmla="*/ 503214 h 1539638"/>
              <a:gd name="connsiteX8" fmla="*/ 2437565 w 3588023"/>
              <a:gd name="connsiteY8" fmla="*/ 413597 h 1539638"/>
              <a:gd name="connsiteX9" fmla="*/ 2134604 w 3588023"/>
              <a:gd name="connsiteY9" fmla="*/ 273679 h 1539638"/>
              <a:gd name="connsiteX10" fmla="*/ 1961430 w 3588023"/>
              <a:gd name="connsiteY10" fmla="*/ 304071 h 1539638"/>
              <a:gd name="connsiteX11" fmla="*/ 1756326 w 3588023"/>
              <a:gd name="connsiteY11" fmla="*/ 267802 h 1539638"/>
              <a:gd name="connsiteX12" fmla="*/ 1608855 w 3588023"/>
              <a:gd name="connsiteY12" fmla="*/ 159619 h 1539638"/>
              <a:gd name="connsiteX13" fmla="*/ 1333433 w 3588023"/>
              <a:gd name="connsiteY13" fmla="*/ 31343 h 1539638"/>
              <a:gd name="connsiteX14" fmla="*/ 1156092 w 3588023"/>
              <a:gd name="connsiteY14" fmla="*/ 30118 h 1539638"/>
              <a:gd name="connsiteX15" fmla="*/ 1025512 w 3588023"/>
              <a:gd name="connsiteY15" fmla="*/ 187362 h 1539638"/>
              <a:gd name="connsiteX16" fmla="*/ 901696 w 3588023"/>
              <a:gd name="connsiteY16" fmla="*/ 300000 h 1539638"/>
              <a:gd name="connsiteX17" fmla="*/ 697347 w 3588023"/>
              <a:gd name="connsiteY17" fmla="*/ 378084 h 1539638"/>
              <a:gd name="connsiteX18" fmla="*/ 637057 w 3588023"/>
              <a:gd name="connsiteY18" fmla="*/ 408229 h 1539638"/>
              <a:gd name="connsiteX19" fmla="*/ 606912 w 3588023"/>
              <a:gd name="connsiteY19" fmla="*/ 418277 h 1539638"/>
              <a:gd name="connsiteX20" fmla="*/ 508324 w 3588023"/>
              <a:gd name="connsiteY20" fmla="*/ 464464 h 1539638"/>
              <a:gd name="connsiteX21" fmla="*/ 415950 w 3588023"/>
              <a:gd name="connsiteY21" fmla="*/ 502630 h 1539638"/>
              <a:gd name="connsiteX22" fmla="*/ 345655 w 3588023"/>
              <a:gd name="connsiteY22" fmla="*/ 528809 h 1539638"/>
              <a:gd name="connsiteX23" fmla="*/ 299336 w 3588023"/>
              <a:gd name="connsiteY23" fmla="*/ 568959 h 1539638"/>
              <a:gd name="connsiteX24" fmla="*/ 223004 w 3588023"/>
              <a:gd name="connsiteY24" fmla="*/ 607124 h 1539638"/>
              <a:gd name="connsiteX25" fmla="*/ 142529 w 3588023"/>
              <a:gd name="connsiteY25" fmla="*/ 667415 h 1539638"/>
              <a:gd name="connsiteX26" fmla="*/ 92331 w 3588023"/>
              <a:gd name="connsiteY26" fmla="*/ 701570 h 1539638"/>
              <a:gd name="connsiteX27" fmla="*/ 30102 w 3588023"/>
              <a:gd name="connsiteY27" fmla="*/ 725678 h 1539638"/>
              <a:gd name="connsiteX28" fmla="*/ 24108 w 3588023"/>
              <a:gd name="connsiteY28" fmla="*/ 980985 h 1539638"/>
              <a:gd name="connsiteX29" fmla="*/ 54253 w 3588023"/>
              <a:gd name="connsiteY29" fmla="*/ 1091517 h 1539638"/>
              <a:gd name="connsiteX30" fmla="*/ 108374 w 3588023"/>
              <a:gd name="connsiteY30" fmla="*/ 1310553 h 1539638"/>
              <a:gd name="connsiteX31" fmla="*/ 64301 w 3588023"/>
              <a:gd name="connsiteY31" fmla="*/ 1433161 h 1539638"/>
              <a:gd name="connsiteX32" fmla="*/ 44205 w 3588023"/>
              <a:gd name="connsiteY32" fmla="*/ 1473354 h 1539638"/>
              <a:gd name="connsiteX33" fmla="*/ 0 w 3588023"/>
              <a:gd name="connsiteY33" fmla="*/ 1539638 h 1539638"/>
              <a:gd name="connsiteX0" fmla="*/ 3520934 w 3588023"/>
              <a:gd name="connsiteY0" fmla="*/ 930743 h 1539638"/>
              <a:gd name="connsiteX1" fmla="*/ 3520934 w 3588023"/>
              <a:gd name="connsiteY1" fmla="*/ 930743 h 1539638"/>
              <a:gd name="connsiteX2" fmla="*/ 3562748 w 3588023"/>
              <a:gd name="connsiteY2" fmla="*/ 882122 h 1539638"/>
              <a:gd name="connsiteX3" fmla="*/ 3419749 w 3588023"/>
              <a:gd name="connsiteY3" fmla="*/ 743466 h 1539638"/>
              <a:gd name="connsiteX4" fmla="*/ 3322090 w 3588023"/>
              <a:gd name="connsiteY4" fmla="*/ 702503 h 1539638"/>
              <a:gd name="connsiteX5" fmla="*/ 3093185 w 3588023"/>
              <a:gd name="connsiteY5" fmla="*/ 656814 h 1539638"/>
              <a:gd name="connsiteX6" fmla="*/ 2903716 w 3588023"/>
              <a:gd name="connsiteY6" fmla="*/ 672177 h 1539638"/>
              <a:gd name="connsiteX7" fmla="*/ 2611322 w 3588023"/>
              <a:gd name="connsiteY7" fmla="*/ 629567 h 1539638"/>
              <a:gd name="connsiteX8" fmla="*/ 2437565 w 3588023"/>
              <a:gd name="connsiteY8" fmla="*/ 413597 h 1539638"/>
              <a:gd name="connsiteX9" fmla="*/ 2134604 w 3588023"/>
              <a:gd name="connsiteY9" fmla="*/ 273679 h 1539638"/>
              <a:gd name="connsiteX10" fmla="*/ 1961430 w 3588023"/>
              <a:gd name="connsiteY10" fmla="*/ 304071 h 1539638"/>
              <a:gd name="connsiteX11" fmla="*/ 1756326 w 3588023"/>
              <a:gd name="connsiteY11" fmla="*/ 267802 h 1539638"/>
              <a:gd name="connsiteX12" fmla="*/ 1608855 w 3588023"/>
              <a:gd name="connsiteY12" fmla="*/ 159619 h 1539638"/>
              <a:gd name="connsiteX13" fmla="*/ 1333433 w 3588023"/>
              <a:gd name="connsiteY13" fmla="*/ 31343 h 1539638"/>
              <a:gd name="connsiteX14" fmla="*/ 1156092 w 3588023"/>
              <a:gd name="connsiteY14" fmla="*/ 30118 h 1539638"/>
              <a:gd name="connsiteX15" fmla="*/ 1025512 w 3588023"/>
              <a:gd name="connsiteY15" fmla="*/ 187362 h 1539638"/>
              <a:gd name="connsiteX16" fmla="*/ 901696 w 3588023"/>
              <a:gd name="connsiteY16" fmla="*/ 300000 h 1539638"/>
              <a:gd name="connsiteX17" fmla="*/ 697347 w 3588023"/>
              <a:gd name="connsiteY17" fmla="*/ 378084 h 1539638"/>
              <a:gd name="connsiteX18" fmla="*/ 637057 w 3588023"/>
              <a:gd name="connsiteY18" fmla="*/ 408229 h 1539638"/>
              <a:gd name="connsiteX19" fmla="*/ 606912 w 3588023"/>
              <a:gd name="connsiteY19" fmla="*/ 418277 h 1539638"/>
              <a:gd name="connsiteX20" fmla="*/ 508324 w 3588023"/>
              <a:gd name="connsiteY20" fmla="*/ 464464 h 1539638"/>
              <a:gd name="connsiteX21" fmla="*/ 415950 w 3588023"/>
              <a:gd name="connsiteY21" fmla="*/ 502630 h 1539638"/>
              <a:gd name="connsiteX22" fmla="*/ 345655 w 3588023"/>
              <a:gd name="connsiteY22" fmla="*/ 528809 h 1539638"/>
              <a:gd name="connsiteX23" fmla="*/ 299336 w 3588023"/>
              <a:gd name="connsiteY23" fmla="*/ 568959 h 1539638"/>
              <a:gd name="connsiteX24" fmla="*/ 223004 w 3588023"/>
              <a:gd name="connsiteY24" fmla="*/ 607124 h 1539638"/>
              <a:gd name="connsiteX25" fmla="*/ 142529 w 3588023"/>
              <a:gd name="connsiteY25" fmla="*/ 667415 h 1539638"/>
              <a:gd name="connsiteX26" fmla="*/ 92331 w 3588023"/>
              <a:gd name="connsiteY26" fmla="*/ 701570 h 1539638"/>
              <a:gd name="connsiteX27" fmla="*/ 30102 w 3588023"/>
              <a:gd name="connsiteY27" fmla="*/ 725678 h 1539638"/>
              <a:gd name="connsiteX28" fmla="*/ 24108 w 3588023"/>
              <a:gd name="connsiteY28" fmla="*/ 980985 h 1539638"/>
              <a:gd name="connsiteX29" fmla="*/ 54253 w 3588023"/>
              <a:gd name="connsiteY29" fmla="*/ 1091517 h 1539638"/>
              <a:gd name="connsiteX30" fmla="*/ 108374 w 3588023"/>
              <a:gd name="connsiteY30" fmla="*/ 1310553 h 1539638"/>
              <a:gd name="connsiteX31" fmla="*/ 64301 w 3588023"/>
              <a:gd name="connsiteY31" fmla="*/ 1433161 h 1539638"/>
              <a:gd name="connsiteX32" fmla="*/ 44205 w 3588023"/>
              <a:gd name="connsiteY32" fmla="*/ 1473354 h 1539638"/>
              <a:gd name="connsiteX33" fmla="*/ 0 w 3588023"/>
              <a:gd name="connsiteY33" fmla="*/ 1539638 h 1539638"/>
              <a:gd name="connsiteX0" fmla="*/ 3520934 w 3588023"/>
              <a:gd name="connsiteY0" fmla="*/ 930743 h 1539638"/>
              <a:gd name="connsiteX1" fmla="*/ 3520934 w 3588023"/>
              <a:gd name="connsiteY1" fmla="*/ 930743 h 1539638"/>
              <a:gd name="connsiteX2" fmla="*/ 3562748 w 3588023"/>
              <a:gd name="connsiteY2" fmla="*/ 882122 h 1539638"/>
              <a:gd name="connsiteX3" fmla="*/ 3419749 w 3588023"/>
              <a:gd name="connsiteY3" fmla="*/ 743466 h 1539638"/>
              <a:gd name="connsiteX4" fmla="*/ 3322090 w 3588023"/>
              <a:gd name="connsiteY4" fmla="*/ 702503 h 1539638"/>
              <a:gd name="connsiteX5" fmla="*/ 3093185 w 3588023"/>
              <a:gd name="connsiteY5" fmla="*/ 656814 h 1539638"/>
              <a:gd name="connsiteX6" fmla="*/ 2903716 w 3588023"/>
              <a:gd name="connsiteY6" fmla="*/ 672177 h 1539638"/>
              <a:gd name="connsiteX7" fmla="*/ 2757181 w 3588023"/>
              <a:gd name="connsiteY7" fmla="*/ 667155 h 1539638"/>
              <a:gd name="connsiteX8" fmla="*/ 2611322 w 3588023"/>
              <a:gd name="connsiteY8" fmla="*/ 629567 h 1539638"/>
              <a:gd name="connsiteX9" fmla="*/ 2437565 w 3588023"/>
              <a:gd name="connsiteY9" fmla="*/ 413597 h 1539638"/>
              <a:gd name="connsiteX10" fmla="*/ 2134604 w 3588023"/>
              <a:gd name="connsiteY10" fmla="*/ 273679 h 1539638"/>
              <a:gd name="connsiteX11" fmla="*/ 1961430 w 3588023"/>
              <a:gd name="connsiteY11" fmla="*/ 304071 h 1539638"/>
              <a:gd name="connsiteX12" fmla="*/ 1756326 w 3588023"/>
              <a:gd name="connsiteY12" fmla="*/ 267802 h 1539638"/>
              <a:gd name="connsiteX13" fmla="*/ 1608855 w 3588023"/>
              <a:gd name="connsiteY13" fmla="*/ 159619 h 1539638"/>
              <a:gd name="connsiteX14" fmla="*/ 1333433 w 3588023"/>
              <a:gd name="connsiteY14" fmla="*/ 31343 h 1539638"/>
              <a:gd name="connsiteX15" fmla="*/ 1156092 w 3588023"/>
              <a:gd name="connsiteY15" fmla="*/ 30118 h 1539638"/>
              <a:gd name="connsiteX16" fmla="*/ 1025512 w 3588023"/>
              <a:gd name="connsiteY16" fmla="*/ 187362 h 1539638"/>
              <a:gd name="connsiteX17" fmla="*/ 901696 w 3588023"/>
              <a:gd name="connsiteY17" fmla="*/ 300000 h 1539638"/>
              <a:gd name="connsiteX18" fmla="*/ 697347 w 3588023"/>
              <a:gd name="connsiteY18" fmla="*/ 378084 h 1539638"/>
              <a:gd name="connsiteX19" fmla="*/ 637057 w 3588023"/>
              <a:gd name="connsiteY19" fmla="*/ 408229 h 1539638"/>
              <a:gd name="connsiteX20" fmla="*/ 606912 w 3588023"/>
              <a:gd name="connsiteY20" fmla="*/ 418277 h 1539638"/>
              <a:gd name="connsiteX21" fmla="*/ 508324 w 3588023"/>
              <a:gd name="connsiteY21" fmla="*/ 464464 h 1539638"/>
              <a:gd name="connsiteX22" fmla="*/ 415950 w 3588023"/>
              <a:gd name="connsiteY22" fmla="*/ 502630 h 1539638"/>
              <a:gd name="connsiteX23" fmla="*/ 345655 w 3588023"/>
              <a:gd name="connsiteY23" fmla="*/ 528809 h 1539638"/>
              <a:gd name="connsiteX24" fmla="*/ 299336 w 3588023"/>
              <a:gd name="connsiteY24" fmla="*/ 568959 h 1539638"/>
              <a:gd name="connsiteX25" fmla="*/ 223004 w 3588023"/>
              <a:gd name="connsiteY25" fmla="*/ 607124 h 1539638"/>
              <a:gd name="connsiteX26" fmla="*/ 142529 w 3588023"/>
              <a:gd name="connsiteY26" fmla="*/ 667415 h 1539638"/>
              <a:gd name="connsiteX27" fmla="*/ 92331 w 3588023"/>
              <a:gd name="connsiteY27" fmla="*/ 701570 h 1539638"/>
              <a:gd name="connsiteX28" fmla="*/ 30102 w 3588023"/>
              <a:gd name="connsiteY28" fmla="*/ 725678 h 1539638"/>
              <a:gd name="connsiteX29" fmla="*/ 24108 w 3588023"/>
              <a:gd name="connsiteY29" fmla="*/ 980985 h 1539638"/>
              <a:gd name="connsiteX30" fmla="*/ 54253 w 3588023"/>
              <a:gd name="connsiteY30" fmla="*/ 1091517 h 1539638"/>
              <a:gd name="connsiteX31" fmla="*/ 108374 w 3588023"/>
              <a:gd name="connsiteY31" fmla="*/ 1310553 h 1539638"/>
              <a:gd name="connsiteX32" fmla="*/ 64301 w 3588023"/>
              <a:gd name="connsiteY32" fmla="*/ 1433161 h 1539638"/>
              <a:gd name="connsiteX33" fmla="*/ 44205 w 3588023"/>
              <a:gd name="connsiteY33" fmla="*/ 1473354 h 1539638"/>
              <a:gd name="connsiteX34" fmla="*/ 0 w 3588023"/>
              <a:gd name="connsiteY34" fmla="*/ 1539638 h 153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88023" h="1539638">
                <a:moveTo>
                  <a:pt x="3520934" y="930743"/>
                </a:moveTo>
                <a:lnTo>
                  <a:pt x="3520934" y="930743"/>
                </a:lnTo>
                <a:cubicBezTo>
                  <a:pt x="3494138" y="917345"/>
                  <a:pt x="3588023" y="898206"/>
                  <a:pt x="3562748" y="882122"/>
                </a:cubicBezTo>
                <a:cubicBezTo>
                  <a:pt x="3545884" y="850909"/>
                  <a:pt x="3459859" y="773403"/>
                  <a:pt x="3419749" y="743466"/>
                </a:cubicBezTo>
                <a:cubicBezTo>
                  <a:pt x="3408312" y="720020"/>
                  <a:pt x="3347685" y="736717"/>
                  <a:pt x="3322090" y="702503"/>
                </a:cubicBezTo>
                <a:cubicBezTo>
                  <a:pt x="3276793" y="684550"/>
                  <a:pt x="3162914" y="661868"/>
                  <a:pt x="3093185" y="656814"/>
                </a:cubicBezTo>
                <a:cubicBezTo>
                  <a:pt x="3082383" y="651413"/>
                  <a:pt x="2912993" y="679908"/>
                  <a:pt x="2903716" y="672177"/>
                </a:cubicBezTo>
                <a:cubicBezTo>
                  <a:pt x="2847161" y="670021"/>
                  <a:pt x="2805913" y="674257"/>
                  <a:pt x="2757181" y="667155"/>
                </a:cubicBezTo>
                <a:cubicBezTo>
                  <a:pt x="2708449" y="660053"/>
                  <a:pt x="2664037" y="667947"/>
                  <a:pt x="2611322" y="629567"/>
                </a:cubicBezTo>
                <a:cubicBezTo>
                  <a:pt x="2599332" y="622715"/>
                  <a:pt x="2450963" y="416946"/>
                  <a:pt x="2437565" y="413597"/>
                </a:cubicBezTo>
                <a:cubicBezTo>
                  <a:pt x="2350006" y="386663"/>
                  <a:pt x="2213960" y="291933"/>
                  <a:pt x="2134604" y="273679"/>
                </a:cubicBezTo>
                <a:cubicBezTo>
                  <a:pt x="2055248" y="255425"/>
                  <a:pt x="2024476" y="305050"/>
                  <a:pt x="1961430" y="304071"/>
                </a:cubicBezTo>
                <a:cubicBezTo>
                  <a:pt x="1898384" y="303092"/>
                  <a:pt x="1815832" y="282956"/>
                  <a:pt x="1756326" y="267802"/>
                </a:cubicBezTo>
                <a:cubicBezTo>
                  <a:pt x="1744956" y="253743"/>
                  <a:pt x="1606483" y="173009"/>
                  <a:pt x="1608855" y="159619"/>
                </a:cubicBezTo>
                <a:cubicBezTo>
                  <a:pt x="1612205" y="149571"/>
                  <a:pt x="1335174" y="41791"/>
                  <a:pt x="1333433" y="31343"/>
                </a:cubicBezTo>
                <a:cubicBezTo>
                  <a:pt x="1328209" y="0"/>
                  <a:pt x="1156092" y="30118"/>
                  <a:pt x="1156092" y="30118"/>
                </a:cubicBezTo>
                <a:cubicBezTo>
                  <a:pt x="1125947" y="33467"/>
                  <a:pt x="1055430" y="182376"/>
                  <a:pt x="1025512" y="187362"/>
                </a:cubicBezTo>
                <a:cubicBezTo>
                  <a:pt x="1015064" y="189103"/>
                  <a:pt x="912218" y="298786"/>
                  <a:pt x="901696" y="300000"/>
                </a:cubicBezTo>
                <a:cubicBezTo>
                  <a:pt x="824878" y="308864"/>
                  <a:pt x="774384" y="371385"/>
                  <a:pt x="697347" y="378084"/>
                </a:cubicBezTo>
                <a:cubicBezTo>
                  <a:pt x="621577" y="403340"/>
                  <a:pt x="714973" y="369271"/>
                  <a:pt x="637057" y="408229"/>
                </a:cubicBezTo>
                <a:cubicBezTo>
                  <a:pt x="627583" y="412966"/>
                  <a:pt x="616960" y="414928"/>
                  <a:pt x="606912" y="418277"/>
                </a:cubicBezTo>
                <a:cubicBezTo>
                  <a:pt x="533281" y="467365"/>
                  <a:pt x="654041" y="387194"/>
                  <a:pt x="508324" y="464464"/>
                </a:cubicBezTo>
                <a:cubicBezTo>
                  <a:pt x="473155" y="474512"/>
                  <a:pt x="434372" y="489232"/>
                  <a:pt x="415950" y="502630"/>
                </a:cubicBezTo>
                <a:cubicBezTo>
                  <a:pt x="402552" y="512678"/>
                  <a:pt x="361749" y="513744"/>
                  <a:pt x="345655" y="528809"/>
                </a:cubicBezTo>
                <a:cubicBezTo>
                  <a:pt x="334586" y="540525"/>
                  <a:pt x="319778" y="555907"/>
                  <a:pt x="299336" y="568959"/>
                </a:cubicBezTo>
                <a:cubicBezTo>
                  <a:pt x="212944" y="626555"/>
                  <a:pt x="306208" y="565522"/>
                  <a:pt x="223004" y="607124"/>
                </a:cubicBezTo>
                <a:cubicBezTo>
                  <a:pt x="204222" y="626876"/>
                  <a:pt x="159629" y="646995"/>
                  <a:pt x="142529" y="667415"/>
                </a:cubicBezTo>
                <a:cubicBezTo>
                  <a:pt x="130705" y="675298"/>
                  <a:pt x="103248" y="692473"/>
                  <a:pt x="92331" y="701570"/>
                </a:cubicBezTo>
                <a:cubicBezTo>
                  <a:pt x="83053" y="709301"/>
                  <a:pt x="40151" y="718979"/>
                  <a:pt x="30102" y="725678"/>
                </a:cubicBezTo>
                <a:cubicBezTo>
                  <a:pt x="10009" y="866333"/>
                  <a:pt x="559" y="745491"/>
                  <a:pt x="24108" y="980985"/>
                </a:cubicBezTo>
                <a:cubicBezTo>
                  <a:pt x="32938" y="1069281"/>
                  <a:pt x="20391" y="1040725"/>
                  <a:pt x="54253" y="1091517"/>
                </a:cubicBezTo>
                <a:cubicBezTo>
                  <a:pt x="85605" y="1185576"/>
                  <a:pt x="117488" y="1082699"/>
                  <a:pt x="108374" y="1310553"/>
                </a:cubicBezTo>
                <a:cubicBezTo>
                  <a:pt x="107957" y="1320981"/>
                  <a:pt x="61840" y="1418396"/>
                  <a:pt x="64301" y="1433161"/>
                </a:cubicBezTo>
                <a:cubicBezTo>
                  <a:pt x="57602" y="1446559"/>
                  <a:pt x="53794" y="1461847"/>
                  <a:pt x="44205" y="1473354"/>
                </a:cubicBezTo>
                <a:cubicBezTo>
                  <a:pt x="33488" y="1491100"/>
                  <a:pt x="9210" y="1525829"/>
                  <a:pt x="0" y="1539638"/>
                </a:cubicBezTo>
              </a:path>
            </a:pathLst>
          </a:custGeom>
          <a:ln w="57150">
            <a:solidFill>
              <a:schemeClr val="tx2">
                <a:lumMod val="40000"/>
                <a:lumOff val="6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0" y="685800"/>
            <a:ext cx="9144000" cy="707886"/>
          </a:xfrm>
          <a:prstGeom prst="rect">
            <a:avLst/>
          </a:prstGeom>
          <a:solidFill>
            <a:srgbClr val="D6ECF2"/>
          </a:solidFill>
        </p:spPr>
        <p:txBody>
          <a:bodyPr wrap="square">
            <a:spAutoFit/>
          </a:bodyPr>
          <a:lstStyle/>
          <a:p>
            <a:pPr algn="ctr"/>
            <a:r>
              <a:rPr lang="en-US" sz="4000" b="1" dirty="0" smtClean="0">
                <a:effectLst>
                  <a:outerShdw dist="50800" dir="5400000" algn="ctr" rotWithShape="0">
                    <a:schemeClr val="bg1"/>
                  </a:outerShdw>
                </a:effectLst>
              </a:rPr>
              <a:t>River’s Origin - Glaciation</a:t>
            </a:r>
            <a:endParaRPr lang="en-US" sz="4000" b="1" dirty="0">
              <a:effectLst>
                <a:outerShdw dist="50800" dir="5400000" algn="ctr" rotWithShape="0">
                  <a:schemeClr val="bg1"/>
                </a:outerShdw>
              </a:effectLst>
            </a:endParaRPr>
          </a:p>
        </p:txBody>
      </p:sp>
      <p:sp>
        <p:nvSpPr>
          <p:cNvPr id="24" name="Rounded Rectangle 23"/>
          <p:cNvSpPr/>
          <p:nvPr/>
        </p:nvSpPr>
        <p:spPr>
          <a:xfrm rot="4768641">
            <a:off x="1490372" y="1455521"/>
            <a:ext cx="582138" cy="341644"/>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33</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
                                        </p:tgtEl>
                                      </p:cBhvr>
                                      <p:by x="67000" y="67000"/>
                                    </p:animScale>
                                  </p:childTnLst>
                                </p:cTn>
                              </p:par>
                              <p:par>
                                <p:cTn id="7" presetID="63" presetClass="path" presetSubtype="0" accel="50000" decel="50000" fill="hold" nodeType="withEffect">
                                  <p:stCondLst>
                                    <p:cond delay="0"/>
                                  </p:stCondLst>
                                  <p:childTnLst>
                                    <p:animMotion origin="layout" path="M 2.22222E-6 4.50844E-6 L 0.23281 -0.14527 " pathEditMode="relative" rAng="0" ptsTypes="AA">
                                      <p:cBhvr>
                                        <p:cTn id="8" dur="2000" fill="hold"/>
                                        <p:tgtEl>
                                          <p:spTgt spid="14"/>
                                        </p:tgtEl>
                                        <p:attrNameLst>
                                          <p:attrName>ppt_x</p:attrName>
                                          <p:attrName>ppt_y</p:attrName>
                                        </p:attrNameLst>
                                      </p:cBhvr>
                                      <p:rCtr x="116" y="-73"/>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58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2000"/>
                                        <p:tgtEl>
                                          <p:spTgt spid="15"/>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290">
                                          <p:stCondLst>
                                            <p:cond delay="0"/>
                                          </p:stCondLst>
                                        </p:cTn>
                                        <p:tgtEl>
                                          <p:spTgt spid="6"/>
                                        </p:tgtEl>
                                      </p:cBhvr>
                                    </p:animEffect>
                                    <p:anim calcmode="lin" valueType="num">
                                      <p:cBhvr>
                                        <p:cTn id="3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8" dur="13">
                                          <p:stCondLst>
                                            <p:cond delay="325"/>
                                          </p:stCondLst>
                                        </p:cTn>
                                        <p:tgtEl>
                                          <p:spTgt spid="6"/>
                                        </p:tgtEl>
                                      </p:cBhvr>
                                      <p:to x="100000" y="60000"/>
                                    </p:animScale>
                                    <p:animScale>
                                      <p:cBhvr>
                                        <p:cTn id="39" dur="83" decel="50000">
                                          <p:stCondLst>
                                            <p:cond delay="338"/>
                                          </p:stCondLst>
                                        </p:cTn>
                                        <p:tgtEl>
                                          <p:spTgt spid="6"/>
                                        </p:tgtEl>
                                      </p:cBhvr>
                                      <p:to x="100000" y="100000"/>
                                    </p:animScale>
                                    <p:animScale>
                                      <p:cBhvr>
                                        <p:cTn id="40" dur="13">
                                          <p:stCondLst>
                                            <p:cond delay="656"/>
                                          </p:stCondLst>
                                        </p:cTn>
                                        <p:tgtEl>
                                          <p:spTgt spid="6"/>
                                        </p:tgtEl>
                                      </p:cBhvr>
                                      <p:to x="100000" y="80000"/>
                                    </p:animScale>
                                    <p:animScale>
                                      <p:cBhvr>
                                        <p:cTn id="41" dur="83" decel="50000">
                                          <p:stCondLst>
                                            <p:cond delay="669"/>
                                          </p:stCondLst>
                                        </p:cTn>
                                        <p:tgtEl>
                                          <p:spTgt spid="6"/>
                                        </p:tgtEl>
                                      </p:cBhvr>
                                      <p:to x="100000" y="100000"/>
                                    </p:animScale>
                                    <p:animScale>
                                      <p:cBhvr>
                                        <p:cTn id="42" dur="13">
                                          <p:stCondLst>
                                            <p:cond delay="821"/>
                                          </p:stCondLst>
                                        </p:cTn>
                                        <p:tgtEl>
                                          <p:spTgt spid="6"/>
                                        </p:tgtEl>
                                      </p:cBhvr>
                                      <p:to x="100000" y="90000"/>
                                    </p:animScale>
                                    <p:animScale>
                                      <p:cBhvr>
                                        <p:cTn id="43" dur="83" decel="50000">
                                          <p:stCondLst>
                                            <p:cond delay="834"/>
                                          </p:stCondLst>
                                        </p:cTn>
                                        <p:tgtEl>
                                          <p:spTgt spid="6"/>
                                        </p:tgtEl>
                                      </p:cBhvr>
                                      <p:to x="100000" y="100000"/>
                                    </p:animScale>
                                    <p:animScale>
                                      <p:cBhvr>
                                        <p:cTn id="44" dur="13">
                                          <p:stCondLst>
                                            <p:cond delay="904"/>
                                          </p:stCondLst>
                                        </p:cTn>
                                        <p:tgtEl>
                                          <p:spTgt spid="6"/>
                                        </p:tgtEl>
                                      </p:cBhvr>
                                      <p:to x="100000" y="95000"/>
                                    </p:animScale>
                                    <p:animScale>
                                      <p:cBhvr>
                                        <p:cTn id="45" dur="83" decel="50000">
                                          <p:stCondLst>
                                            <p:cond delay="917"/>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290">
                                          <p:stCondLst>
                                            <p:cond delay="0"/>
                                          </p:stCondLst>
                                        </p:cTn>
                                        <p:tgtEl>
                                          <p:spTgt spid="7"/>
                                        </p:tgtEl>
                                      </p:cBhvr>
                                    </p:animEffect>
                                    <p:anim calcmode="lin" valueType="num">
                                      <p:cBhvr>
                                        <p:cTn id="49"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52"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53"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54" dur="13">
                                          <p:stCondLst>
                                            <p:cond delay="325"/>
                                          </p:stCondLst>
                                        </p:cTn>
                                        <p:tgtEl>
                                          <p:spTgt spid="7"/>
                                        </p:tgtEl>
                                      </p:cBhvr>
                                      <p:to x="100000" y="60000"/>
                                    </p:animScale>
                                    <p:animScale>
                                      <p:cBhvr>
                                        <p:cTn id="55" dur="83" decel="50000">
                                          <p:stCondLst>
                                            <p:cond delay="338"/>
                                          </p:stCondLst>
                                        </p:cTn>
                                        <p:tgtEl>
                                          <p:spTgt spid="7"/>
                                        </p:tgtEl>
                                      </p:cBhvr>
                                      <p:to x="100000" y="100000"/>
                                    </p:animScale>
                                    <p:animScale>
                                      <p:cBhvr>
                                        <p:cTn id="56" dur="13">
                                          <p:stCondLst>
                                            <p:cond delay="656"/>
                                          </p:stCondLst>
                                        </p:cTn>
                                        <p:tgtEl>
                                          <p:spTgt spid="7"/>
                                        </p:tgtEl>
                                      </p:cBhvr>
                                      <p:to x="100000" y="80000"/>
                                    </p:animScale>
                                    <p:animScale>
                                      <p:cBhvr>
                                        <p:cTn id="57" dur="83" decel="50000">
                                          <p:stCondLst>
                                            <p:cond delay="669"/>
                                          </p:stCondLst>
                                        </p:cTn>
                                        <p:tgtEl>
                                          <p:spTgt spid="7"/>
                                        </p:tgtEl>
                                      </p:cBhvr>
                                      <p:to x="100000" y="100000"/>
                                    </p:animScale>
                                    <p:animScale>
                                      <p:cBhvr>
                                        <p:cTn id="58" dur="13">
                                          <p:stCondLst>
                                            <p:cond delay="821"/>
                                          </p:stCondLst>
                                        </p:cTn>
                                        <p:tgtEl>
                                          <p:spTgt spid="7"/>
                                        </p:tgtEl>
                                      </p:cBhvr>
                                      <p:to x="100000" y="90000"/>
                                    </p:animScale>
                                    <p:animScale>
                                      <p:cBhvr>
                                        <p:cTn id="59" dur="83" decel="50000">
                                          <p:stCondLst>
                                            <p:cond delay="834"/>
                                          </p:stCondLst>
                                        </p:cTn>
                                        <p:tgtEl>
                                          <p:spTgt spid="7"/>
                                        </p:tgtEl>
                                      </p:cBhvr>
                                      <p:to x="100000" y="100000"/>
                                    </p:animScale>
                                    <p:animScale>
                                      <p:cBhvr>
                                        <p:cTn id="60" dur="13">
                                          <p:stCondLst>
                                            <p:cond delay="904"/>
                                          </p:stCondLst>
                                        </p:cTn>
                                        <p:tgtEl>
                                          <p:spTgt spid="7"/>
                                        </p:tgtEl>
                                      </p:cBhvr>
                                      <p:to x="100000" y="95000"/>
                                    </p:animScale>
                                    <p:animScale>
                                      <p:cBhvr>
                                        <p:cTn id="61" dur="83" decel="50000">
                                          <p:stCondLst>
                                            <p:cond delay="917"/>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26"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290">
                                          <p:stCondLst>
                                            <p:cond delay="0"/>
                                          </p:stCondLst>
                                        </p:cTn>
                                        <p:tgtEl>
                                          <p:spTgt spid="8"/>
                                        </p:tgtEl>
                                      </p:cBhvr>
                                    </p:animEffect>
                                    <p:anim calcmode="lin" valueType="num">
                                      <p:cBhvr>
                                        <p:cTn id="7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7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7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78" dur="13">
                                          <p:stCondLst>
                                            <p:cond delay="325"/>
                                          </p:stCondLst>
                                        </p:cTn>
                                        <p:tgtEl>
                                          <p:spTgt spid="8"/>
                                        </p:tgtEl>
                                      </p:cBhvr>
                                      <p:to x="100000" y="60000"/>
                                    </p:animScale>
                                    <p:animScale>
                                      <p:cBhvr>
                                        <p:cTn id="79" dur="83" decel="50000">
                                          <p:stCondLst>
                                            <p:cond delay="338"/>
                                          </p:stCondLst>
                                        </p:cTn>
                                        <p:tgtEl>
                                          <p:spTgt spid="8"/>
                                        </p:tgtEl>
                                      </p:cBhvr>
                                      <p:to x="100000" y="100000"/>
                                    </p:animScale>
                                    <p:animScale>
                                      <p:cBhvr>
                                        <p:cTn id="80" dur="13">
                                          <p:stCondLst>
                                            <p:cond delay="656"/>
                                          </p:stCondLst>
                                        </p:cTn>
                                        <p:tgtEl>
                                          <p:spTgt spid="8"/>
                                        </p:tgtEl>
                                      </p:cBhvr>
                                      <p:to x="100000" y="80000"/>
                                    </p:animScale>
                                    <p:animScale>
                                      <p:cBhvr>
                                        <p:cTn id="81" dur="83" decel="50000">
                                          <p:stCondLst>
                                            <p:cond delay="669"/>
                                          </p:stCondLst>
                                        </p:cTn>
                                        <p:tgtEl>
                                          <p:spTgt spid="8"/>
                                        </p:tgtEl>
                                      </p:cBhvr>
                                      <p:to x="100000" y="100000"/>
                                    </p:animScale>
                                    <p:animScale>
                                      <p:cBhvr>
                                        <p:cTn id="82" dur="13">
                                          <p:stCondLst>
                                            <p:cond delay="821"/>
                                          </p:stCondLst>
                                        </p:cTn>
                                        <p:tgtEl>
                                          <p:spTgt spid="8"/>
                                        </p:tgtEl>
                                      </p:cBhvr>
                                      <p:to x="100000" y="90000"/>
                                    </p:animScale>
                                    <p:animScale>
                                      <p:cBhvr>
                                        <p:cTn id="83" dur="83" decel="50000">
                                          <p:stCondLst>
                                            <p:cond delay="834"/>
                                          </p:stCondLst>
                                        </p:cTn>
                                        <p:tgtEl>
                                          <p:spTgt spid="8"/>
                                        </p:tgtEl>
                                      </p:cBhvr>
                                      <p:to x="100000" y="100000"/>
                                    </p:animScale>
                                    <p:animScale>
                                      <p:cBhvr>
                                        <p:cTn id="84" dur="13">
                                          <p:stCondLst>
                                            <p:cond delay="904"/>
                                          </p:stCondLst>
                                        </p:cTn>
                                        <p:tgtEl>
                                          <p:spTgt spid="8"/>
                                        </p:tgtEl>
                                      </p:cBhvr>
                                      <p:to x="100000" y="95000"/>
                                    </p:animScale>
                                    <p:animScale>
                                      <p:cBhvr>
                                        <p:cTn id="85" dur="83" decel="50000">
                                          <p:stCondLst>
                                            <p:cond delay="917"/>
                                          </p:stCondLst>
                                        </p:cTn>
                                        <p:tgtEl>
                                          <p:spTgt spid="8"/>
                                        </p:tgtEl>
                                      </p:cBhvr>
                                      <p:to x="100000" y="100000"/>
                                    </p:animScale>
                                  </p:childTnLst>
                                </p:cTn>
                              </p:par>
                              <p:par>
                                <p:cTn id="86" presetID="26" presetClass="entr" presetSubtype="0" fill="hold" grpId="0"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down)">
                                      <p:cBhvr>
                                        <p:cTn id="88" dur="290">
                                          <p:stCondLst>
                                            <p:cond delay="0"/>
                                          </p:stCondLst>
                                        </p:cTn>
                                        <p:tgtEl>
                                          <p:spTgt spid="9"/>
                                        </p:tgtEl>
                                      </p:cBhvr>
                                    </p:animEffect>
                                    <p:anim calcmode="lin" valueType="num">
                                      <p:cBhvr>
                                        <p:cTn id="89"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0"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1"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92"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93"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94" dur="13">
                                          <p:stCondLst>
                                            <p:cond delay="325"/>
                                          </p:stCondLst>
                                        </p:cTn>
                                        <p:tgtEl>
                                          <p:spTgt spid="9"/>
                                        </p:tgtEl>
                                      </p:cBhvr>
                                      <p:to x="100000" y="60000"/>
                                    </p:animScale>
                                    <p:animScale>
                                      <p:cBhvr>
                                        <p:cTn id="95" dur="83" decel="50000">
                                          <p:stCondLst>
                                            <p:cond delay="338"/>
                                          </p:stCondLst>
                                        </p:cTn>
                                        <p:tgtEl>
                                          <p:spTgt spid="9"/>
                                        </p:tgtEl>
                                      </p:cBhvr>
                                      <p:to x="100000" y="100000"/>
                                    </p:animScale>
                                    <p:animScale>
                                      <p:cBhvr>
                                        <p:cTn id="96" dur="13">
                                          <p:stCondLst>
                                            <p:cond delay="656"/>
                                          </p:stCondLst>
                                        </p:cTn>
                                        <p:tgtEl>
                                          <p:spTgt spid="9"/>
                                        </p:tgtEl>
                                      </p:cBhvr>
                                      <p:to x="100000" y="80000"/>
                                    </p:animScale>
                                    <p:animScale>
                                      <p:cBhvr>
                                        <p:cTn id="97" dur="83" decel="50000">
                                          <p:stCondLst>
                                            <p:cond delay="669"/>
                                          </p:stCondLst>
                                        </p:cTn>
                                        <p:tgtEl>
                                          <p:spTgt spid="9"/>
                                        </p:tgtEl>
                                      </p:cBhvr>
                                      <p:to x="100000" y="100000"/>
                                    </p:animScale>
                                    <p:animScale>
                                      <p:cBhvr>
                                        <p:cTn id="98" dur="13">
                                          <p:stCondLst>
                                            <p:cond delay="821"/>
                                          </p:stCondLst>
                                        </p:cTn>
                                        <p:tgtEl>
                                          <p:spTgt spid="9"/>
                                        </p:tgtEl>
                                      </p:cBhvr>
                                      <p:to x="100000" y="90000"/>
                                    </p:animScale>
                                    <p:animScale>
                                      <p:cBhvr>
                                        <p:cTn id="99" dur="83" decel="50000">
                                          <p:stCondLst>
                                            <p:cond delay="834"/>
                                          </p:stCondLst>
                                        </p:cTn>
                                        <p:tgtEl>
                                          <p:spTgt spid="9"/>
                                        </p:tgtEl>
                                      </p:cBhvr>
                                      <p:to x="100000" y="100000"/>
                                    </p:animScale>
                                    <p:animScale>
                                      <p:cBhvr>
                                        <p:cTn id="100" dur="13">
                                          <p:stCondLst>
                                            <p:cond delay="904"/>
                                          </p:stCondLst>
                                        </p:cTn>
                                        <p:tgtEl>
                                          <p:spTgt spid="9"/>
                                        </p:tgtEl>
                                      </p:cBhvr>
                                      <p:to x="100000" y="95000"/>
                                    </p:animScale>
                                    <p:animScale>
                                      <p:cBhvr>
                                        <p:cTn id="101" dur="83" decel="50000">
                                          <p:stCondLst>
                                            <p:cond delay="917"/>
                                          </p:stCondLst>
                                        </p:cTn>
                                        <p:tgtEl>
                                          <p:spTgt spid="9"/>
                                        </p:tgtEl>
                                      </p:cBhvr>
                                      <p:to x="100000" y="100000"/>
                                    </p:animScale>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26" presetClass="entr" presetSubtype="0" fill="hold" grpId="0"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wipe(down)">
                                      <p:cBhvr>
                                        <p:cTn id="112" dur="290">
                                          <p:stCondLst>
                                            <p:cond delay="0"/>
                                          </p:stCondLst>
                                        </p:cTn>
                                        <p:tgtEl>
                                          <p:spTgt spid="11"/>
                                        </p:tgtEl>
                                      </p:cBhvr>
                                    </p:animEffect>
                                    <p:anim calcmode="lin" valueType="num">
                                      <p:cBhvr>
                                        <p:cTn id="113"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4"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5"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6"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17"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18" dur="13">
                                          <p:stCondLst>
                                            <p:cond delay="325"/>
                                          </p:stCondLst>
                                        </p:cTn>
                                        <p:tgtEl>
                                          <p:spTgt spid="11"/>
                                        </p:tgtEl>
                                      </p:cBhvr>
                                      <p:to x="100000" y="60000"/>
                                    </p:animScale>
                                    <p:animScale>
                                      <p:cBhvr>
                                        <p:cTn id="119" dur="83" decel="50000">
                                          <p:stCondLst>
                                            <p:cond delay="338"/>
                                          </p:stCondLst>
                                        </p:cTn>
                                        <p:tgtEl>
                                          <p:spTgt spid="11"/>
                                        </p:tgtEl>
                                      </p:cBhvr>
                                      <p:to x="100000" y="100000"/>
                                    </p:animScale>
                                    <p:animScale>
                                      <p:cBhvr>
                                        <p:cTn id="120" dur="13">
                                          <p:stCondLst>
                                            <p:cond delay="656"/>
                                          </p:stCondLst>
                                        </p:cTn>
                                        <p:tgtEl>
                                          <p:spTgt spid="11"/>
                                        </p:tgtEl>
                                      </p:cBhvr>
                                      <p:to x="100000" y="80000"/>
                                    </p:animScale>
                                    <p:animScale>
                                      <p:cBhvr>
                                        <p:cTn id="121" dur="83" decel="50000">
                                          <p:stCondLst>
                                            <p:cond delay="669"/>
                                          </p:stCondLst>
                                        </p:cTn>
                                        <p:tgtEl>
                                          <p:spTgt spid="11"/>
                                        </p:tgtEl>
                                      </p:cBhvr>
                                      <p:to x="100000" y="100000"/>
                                    </p:animScale>
                                    <p:animScale>
                                      <p:cBhvr>
                                        <p:cTn id="122" dur="13">
                                          <p:stCondLst>
                                            <p:cond delay="821"/>
                                          </p:stCondLst>
                                        </p:cTn>
                                        <p:tgtEl>
                                          <p:spTgt spid="11"/>
                                        </p:tgtEl>
                                      </p:cBhvr>
                                      <p:to x="100000" y="90000"/>
                                    </p:animScale>
                                    <p:animScale>
                                      <p:cBhvr>
                                        <p:cTn id="123" dur="83" decel="50000">
                                          <p:stCondLst>
                                            <p:cond delay="834"/>
                                          </p:stCondLst>
                                        </p:cTn>
                                        <p:tgtEl>
                                          <p:spTgt spid="11"/>
                                        </p:tgtEl>
                                      </p:cBhvr>
                                      <p:to x="100000" y="100000"/>
                                    </p:animScale>
                                    <p:animScale>
                                      <p:cBhvr>
                                        <p:cTn id="124" dur="13">
                                          <p:stCondLst>
                                            <p:cond delay="904"/>
                                          </p:stCondLst>
                                        </p:cTn>
                                        <p:tgtEl>
                                          <p:spTgt spid="11"/>
                                        </p:tgtEl>
                                      </p:cBhvr>
                                      <p:to x="100000" y="95000"/>
                                    </p:animScale>
                                    <p:animScale>
                                      <p:cBhvr>
                                        <p:cTn id="125" dur="83" decel="50000">
                                          <p:stCondLst>
                                            <p:cond delay="917"/>
                                          </p:stCondLst>
                                        </p:cTn>
                                        <p:tgtEl>
                                          <p:spTgt spid="11"/>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10"/>
                                        </p:tgtEl>
                                        <p:attrNameLst>
                                          <p:attrName>style.visibility</p:attrName>
                                        </p:attrNameLst>
                                      </p:cBhvr>
                                      <p:to>
                                        <p:strVal val="visible"/>
                                      </p:to>
                                    </p:set>
                                    <p:animEffect transition="in" filter="wipe(down)">
                                      <p:cBhvr>
                                        <p:cTn id="128" dur="290">
                                          <p:stCondLst>
                                            <p:cond delay="0"/>
                                          </p:stCondLst>
                                        </p:cTn>
                                        <p:tgtEl>
                                          <p:spTgt spid="10"/>
                                        </p:tgtEl>
                                      </p:cBhvr>
                                    </p:animEffect>
                                    <p:anim calcmode="lin" valueType="num">
                                      <p:cBhvr>
                                        <p:cTn id="129"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0"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1"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32"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33"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34" dur="13">
                                          <p:stCondLst>
                                            <p:cond delay="325"/>
                                          </p:stCondLst>
                                        </p:cTn>
                                        <p:tgtEl>
                                          <p:spTgt spid="10"/>
                                        </p:tgtEl>
                                      </p:cBhvr>
                                      <p:to x="100000" y="60000"/>
                                    </p:animScale>
                                    <p:animScale>
                                      <p:cBhvr>
                                        <p:cTn id="135" dur="83" decel="50000">
                                          <p:stCondLst>
                                            <p:cond delay="338"/>
                                          </p:stCondLst>
                                        </p:cTn>
                                        <p:tgtEl>
                                          <p:spTgt spid="10"/>
                                        </p:tgtEl>
                                      </p:cBhvr>
                                      <p:to x="100000" y="100000"/>
                                    </p:animScale>
                                    <p:animScale>
                                      <p:cBhvr>
                                        <p:cTn id="136" dur="13">
                                          <p:stCondLst>
                                            <p:cond delay="656"/>
                                          </p:stCondLst>
                                        </p:cTn>
                                        <p:tgtEl>
                                          <p:spTgt spid="10"/>
                                        </p:tgtEl>
                                      </p:cBhvr>
                                      <p:to x="100000" y="80000"/>
                                    </p:animScale>
                                    <p:animScale>
                                      <p:cBhvr>
                                        <p:cTn id="137" dur="83" decel="50000">
                                          <p:stCondLst>
                                            <p:cond delay="669"/>
                                          </p:stCondLst>
                                        </p:cTn>
                                        <p:tgtEl>
                                          <p:spTgt spid="10"/>
                                        </p:tgtEl>
                                      </p:cBhvr>
                                      <p:to x="100000" y="100000"/>
                                    </p:animScale>
                                    <p:animScale>
                                      <p:cBhvr>
                                        <p:cTn id="138" dur="13">
                                          <p:stCondLst>
                                            <p:cond delay="821"/>
                                          </p:stCondLst>
                                        </p:cTn>
                                        <p:tgtEl>
                                          <p:spTgt spid="10"/>
                                        </p:tgtEl>
                                      </p:cBhvr>
                                      <p:to x="100000" y="90000"/>
                                    </p:animScale>
                                    <p:animScale>
                                      <p:cBhvr>
                                        <p:cTn id="139" dur="83" decel="50000">
                                          <p:stCondLst>
                                            <p:cond delay="834"/>
                                          </p:stCondLst>
                                        </p:cTn>
                                        <p:tgtEl>
                                          <p:spTgt spid="10"/>
                                        </p:tgtEl>
                                      </p:cBhvr>
                                      <p:to x="100000" y="100000"/>
                                    </p:animScale>
                                    <p:animScale>
                                      <p:cBhvr>
                                        <p:cTn id="140" dur="13">
                                          <p:stCondLst>
                                            <p:cond delay="904"/>
                                          </p:stCondLst>
                                        </p:cTn>
                                        <p:tgtEl>
                                          <p:spTgt spid="10"/>
                                        </p:tgtEl>
                                      </p:cBhvr>
                                      <p:to x="100000" y="95000"/>
                                    </p:animScale>
                                    <p:animScale>
                                      <p:cBhvr>
                                        <p:cTn id="141" dur="83" decel="50000">
                                          <p:stCondLst>
                                            <p:cond delay="917"/>
                                          </p:stCondLst>
                                        </p:cTn>
                                        <p:tgtEl>
                                          <p:spTgt spid="10"/>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1" nodeType="clickEffect">
                                  <p:stCondLst>
                                    <p:cond delay="0"/>
                                  </p:stCondLst>
                                  <p:childTnLst>
                                    <p:animEffect transition="out" filter="fade">
                                      <p:cBhvr>
                                        <p:cTn id="145" dur="500"/>
                                        <p:tgtEl>
                                          <p:spTgt spid="11"/>
                                        </p:tgtEl>
                                      </p:cBhvr>
                                    </p:animEffect>
                                    <p:set>
                                      <p:cBhvr>
                                        <p:cTn id="146" dur="1" fill="hold">
                                          <p:stCondLst>
                                            <p:cond delay="499"/>
                                          </p:stCondLst>
                                        </p:cTn>
                                        <p:tgtEl>
                                          <p:spTgt spid="11"/>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0"/>
                                        </p:tgtEl>
                                      </p:cBhvr>
                                    </p:animEffect>
                                    <p:set>
                                      <p:cBhvr>
                                        <p:cTn id="149" dur="1" fill="hold">
                                          <p:stCondLst>
                                            <p:cond delay="499"/>
                                          </p:stCondLst>
                                        </p:cTn>
                                        <p:tgtEl>
                                          <p:spTgt spid="10"/>
                                        </p:tgtEl>
                                        <p:attrNameLst>
                                          <p:attrName>style.visibility</p:attrName>
                                        </p:attrNameLst>
                                      </p:cBhvr>
                                      <p:to>
                                        <p:strVal val="hidden"/>
                                      </p:to>
                                    </p:set>
                                  </p:childTnLst>
                                </p:cTn>
                              </p:par>
                              <p:par>
                                <p:cTn id="150" presetID="26" presetClass="entr" presetSubtype="0" fill="hold" grpId="0" nodeType="with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wipe(down)">
                                      <p:cBhvr>
                                        <p:cTn id="152" dur="290">
                                          <p:stCondLst>
                                            <p:cond delay="0"/>
                                          </p:stCondLst>
                                        </p:cTn>
                                        <p:tgtEl>
                                          <p:spTgt spid="13"/>
                                        </p:tgtEl>
                                      </p:cBhvr>
                                    </p:animEffect>
                                    <p:anim calcmode="lin" valueType="num">
                                      <p:cBhvr>
                                        <p:cTn id="153"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4"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5"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56"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57"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58" dur="13">
                                          <p:stCondLst>
                                            <p:cond delay="325"/>
                                          </p:stCondLst>
                                        </p:cTn>
                                        <p:tgtEl>
                                          <p:spTgt spid="13"/>
                                        </p:tgtEl>
                                      </p:cBhvr>
                                      <p:to x="100000" y="60000"/>
                                    </p:animScale>
                                    <p:animScale>
                                      <p:cBhvr>
                                        <p:cTn id="159" dur="83" decel="50000">
                                          <p:stCondLst>
                                            <p:cond delay="338"/>
                                          </p:stCondLst>
                                        </p:cTn>
                                        <p:tgtEl>
                                          <p:spTgt spid="13"/>
                                        </p:tgtEl>
                                      </p:cBhvr>
                                      <p:to x="100000" y="100000"/>
                                    </p:animScale>
                                    <p:animScale>
                                      <p:cBhvr>
                                        <p:cTn id="160" dur="13">
                                          <p:stCondLst>
                                            <p:cond delay="656"/>
                                          </p:stCondLst>
                                        </p:cTn>
                                        <p:tgtEl>
                                          <p:spTgt spid="13"/>
                                        </p:tgtEl>
                                      </p:cBhvr>
                                      <p:to x="100000" y="80000"/>
                                    </p:animScale>
                                    <p:animScale>
                                      <p:cBhvr>
                                        <p:cTn id="161" dur="83" decel="50000">
                                          <p:stCondLst>
                                            <p:cond delay="669"/>
                                          </p:stCondLst>
                                        </p:cTn>
                                        <p:tgtEl>
                                          <p:spTgt spid="13"/>
                                        </p:tgtEl>
                                      </p:cBhvr>
                                      <p:to x="100000" y="100000"/>
                                    </p:animScale>
                                    <p:animScale>
                                      <p:cBhvr>
                                        <p:cTn id="162" dur="13">
                                          <p:stCondLst>
                                            <p:cond delay="821"/>
                                          </p:stCondLst>
                                        </p:cTn>
                                        <p:tgtEl>
                                          <p:spTgt spid="13"/>
                                        </p:tgtEl>
                                      </p:cBhvr>
                                      <p:to x="100000" y="90000"/>
                                    </p:animScale>
                                    <p:animScale>
                                      <p:cBhvr>
                                        <p:cTn id="163" dur="83" decel="50000">
                                          <p:stCondLst>
                                            <p:cond delay="834"/>
                                          </p:stCondLst>
                                        </p:cTn>
                                        <p:tgtEl>
                                          <p:spTgt spid="13"/>
                                        </p:tgtEl>
                                      </p:cBhvr>
                                      <p:to x="100000" y="100000"/>
                                    </p:animScale>
                                    <p:animScale>
                                      <p:cBhvr>
                                        <p:cTn id="164" dur="13">
                                          <p:stCondLst>
                                            <p:cond delay="904"/>
                                          </p:stCondLst>
                                        </p:cTn>
                                        <p:tgtEl>
                                          <p:spTgt spid="13"/>
                                        </p:tgtEl>
                                      </p:cBhvr>
                                      <p:to x="100000" y="95000"/>
                                    </p:animScale>
                                    <p:animScale>
                                      <p:cBhvr>
                                        <p:cTn id="165" dur="83" decel="50000">
                                          <p:stCondLst>
                                            <p:cond delay="917"/>
                                          </p:stCondLst>
                                        </p:cTn>
                                        <p:tgtEl>
                                          <p:spTgt spid="13"/>
                                        </p:tgtEl>
                                      </p:cBhvr>
                                      <p:to x="100000" y="100000"/>
                                    </p:animScale>
                                  </p:childTnLst>
                                </p:cTn>
                              </p:par>
                              <p:par>
                                <p:cTn id="166" presetID="26" presetClass="entr" presetSubtype="0" fill="hold" grpId="0" nodeType="withEffect">
                                  <p:stCondLst>
                                    <p:cond delay="0"/>
                                  </p:stCondLst>
                                  <p:childTnLst>
                                    <p:set>
                                      <p:cBhvr>
                                        <p:cTn id="167" dur="1" fill="hold">
                                          <p:stCondLst>
                                            <p:cond delay="0"/>
                                          </p:stCondLst>
                                        </p:cTn>
                                        <p:tgtEl>
                                          <p:spTgt spid="12"/>
                                        </p:tgtEl>
                                        <p:attrNameLst>
                                          <p:attrName>style.visibility</p:attrName>
                                        </p:attrNameLst>
                                      </p:cBhvr>
                                      <p:to>
                                        <p:strVal val="visible"/>
                                      </p:to>
                                    </p:set>
                                    <p:animEffect transition="in" filter="wipe(down)">
                                      <p:cBhvr>
                                        <p:cTn id="168" dur="290">
                                          <p:stCondLst>
                                            <p:cond delay="0"/>
                                          </p:stCondLst>
                                        </p:cTn>
                                        <p:tgtEl>
                                          <p:spTgt spid="12"/>
                                        </p:tgtEl>
                                      </p:cBhvr>
                                    </p:animEffect>
                                    <p:anim calcmode="lin" valueType="num">
                                      <p:cBhvr>
                                        <p:cTn id="169"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0"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1"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72"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73"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74" dur="13">
                                          <p:stCondLst>
                                            <p:cond delay="325"/>
                                          </p:stCondLst>
                                        </p:cTn>
                                        <p:tgtEl>
                                          <p:spTgt spid="12"/>
                                        </p:tgtEl>
                                      </p:cBhvr>
                                      <p:to x="100000" y="60000"/>
                                    </p:animScale>
                                    <p:animScale>
                                      <p:cBhvr>
                                        <p:cTn id="175" dur="83" decel="50000">
                                          <p:stCondLst>
                                            <p:cond delay="338"/>
                                          </p:stCondLst>
                                        </p:cTn>
                                        <p:tgtEl>
                                          <p:spTgt spid="12"/>
                                        </p:tgtEl>
                                      </p:cBhvr>
                                      <p:to x="100000" y="100000"/>
                                    </p:animScale>
                                    <p:animScale>
                                      <p:cBhvr>
                                        <p:cTn id="176" dur="13">
                                          <p:stCondLst>
                                            <p:cond delay="656"/>
                                          </p:stCondLst>
                                        </p:cTn>
                                        <p:tgtEl>
                                          <p:spTgt spid="12"/>
                                        </p:tgtEl>
                                      </p:cBhvr>
                                      <p:to x="100000" y="80000"/>
                                    </p:animScale>
                                    <p:animScale>
                                      <p:cBhvr>
                                        <p:cTn id="177" dur="83" decel="50000">
                                          <p:stCondLst>
                                            <p:cond delay="669"/>
                                          </p:stCondLst>
                                        </p:cTn>
                                        <p:tgtEl>
                                          <p:spTgt spid="12"/>
                                        </p:tgtEl>
                                      </p:cBhvr>
                                      <p:to x="100000" y="100000"/>
                                    </p:animScale>
                                    <p:animScale>
                                      <p:cBhvr>
                                        <p:cTn id="178" dur="13">
                                          <p:stCondLst>
                                            <p:cond delay="821"/>
                                          </p:stCondLst>
                                        </p:cTn>
                                        <p:tgtEl>
                                          <p:spTgt spid="12"/>
                                        </p:tgtEl>
                                      </p:cBhvr>
                                      <p:to x="100000" y="90000"/>
                                    </p:animScale>
                                    <p:animScale>
                                      <p:cBhvr>
                                        <p:cTn id="179" dur="83" decel="50000">
                                          <p:stCondLst>
                                            <p:cond delay="834"/>
                                          </p:stCondLst>
                                        </p:cTn>
                                        <p:tgtEl>
                                          <p:spTgt spid="12"/>
                                        </p:tgtEl>
                                      </p:cBhvr>
                                      <p:to x="100000" y="100000"/>
                                    </p:animScale>
                                    <p:animScale>
                                      <p:cBhvr>
                                        <p:cTn id="180" dur="13">
                                          <p:stCondLst>
                                            <p:cond delay="904"/>
                                          </p:stCondLst>
                                        </p:cTn>
                                        <p:tgtEl>
                                          <p:spTgt spid="12"/>
                                        </p:tgtEl>
                                      </p:cBhvr>
                                      <p:to x="100000" y="95000"/>
                                    </p:animScale>
                                    <p:animScale>
                                      <p:cBhvr>
                                        <p:cTn id="181" dur="83" decel="50000">
                                          <p:stCondLst>
                                            <p:cond delay="917"/>
                                          </p:stCondLst>
                                        </p:cTn>
                                        <p:tgtEl>
                                          <p:spTgt spid="12"/>
                                        </p:tgtEl>
                                      </p:cBhvr>
                                      <p:to x="100000" y="100000"/>
                                    </p:animScale>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grpId="1" nodeType="clickEffect">
                                  <p:stCondLst>
                                    <p:cond delay="0"/>
                                  </p:stCondLst>
                                  <p:childTnLst>
                                    <p:animEffect transition="out" filter="fade">
                                      <p:cBhvr>
                                        <p:cTn id="185" dur="1000"/>
                                        <p:tgtEl>
                                          <p:spTgt spid="13"/>
                                        </p:tgtEl>
                                      </p:cBhvr>
                                    </p:animEffect>
                                    <p:set>
                                      <p:cBhvr>
                                        <p:cTn id="186" dur="1" fill="hold">
                                          <p:stCondLst>
                                            <p:cond delay="999"/>
                                          </p:stCondLst>
                                        </p:cTn>
                                        <p:tgtEl>
                                          <p:spTgt spid="13"/>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1000"/>
                                        <p:tgtEl>
                                          <p:spTgt spid="12"/>
                                        </p:tgtEl>
                                      </p:cBhvr>
                                    </p:animEffect>
                                    <p:set>
                                      <p:cBhvr>
                                        <p:cTn id="189" dur="1" fill="hold">
                                          <p:stCondLst>
                                            <p:cond delay="999"/>
                                          </p:stCondLst>
                                        </p:cTn>
                                        <p:tgtEl>
                                          <p:spTgt spid="12"/>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grpId="0" nodeType="clickEffect">
                                  <p:stCondLst>
                                    <p:cond delay="0"/>
                                  </p:stCondLst>
                                  <p:childTnLst>
                                    <p:set>
                                      <p:cBhvr>
                                        <p:cTn id="193" dur="1" fill="hold">
                                          <p:stCondLst>
                                            <p:cond delay="0"/>
                                          </p:stCondLst>
                                        </p:cTn>
                                        <p:tgtEl>
                                          <p:spTgt spid="18"/>
                                        </p:tgtEl>
                                        <p:attrNameLst>
                                          <p:attrName>style.visibility</p:attrName>
                                        </p:attrNameLst>
                                      </p:cBhvr>
                                      <p:to>
                                        <p:strVal val="visible"/>
                                      </p:to>
                                    </p:set>
                                    <p:animEffect transition="in" filter="wipe(left)">
                                      <p:cBhvr>
                                        <p:cTn id="194" dur="1000"/>
                                        <p:tgtEl>
                                          <p:spTgt spid="18"/>
                                        </p:tgtEl>
                                      </p:cBhvr>
                                    </p:animEffect>
                                  </p:childTnLst>
                                </p:cTn>
                              </p:par>
                              <p:par>
                                <p:cTn id="195" presetID="22" presetClass="entr" presetSubtype="8" fill="hold" grpId="0"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left)">
                                      <p:cBhvr>
                                        <p:cTn id="197" dur="2000"/>
                                        <p:tgtEl>
                                          <p:spTgt spid="2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21"/>
                                        </p:tgtEl>
                                      </p:cBhvr>
                                    </p:animEffect>
                                    <p:set>
                                      <p:cBhvr>
                                        <p:cTn id="202" dur="1" fill="hold">
                                          <p:stCondLst>
                                            <p:cond delay="499"/>
                                          </p:stCondLst>
                                        </p:cTn>
                                        <p:tgtEl>
                                          <p:spTgt spid="21"/>
                                        </p:tgtEl>
                                        <p:attrNameLst>
                                          <p:attrName>style.visibility</p:attrName>
                                        </p:attrNameLst>
                                      </p:cBhvr>
                                      <p:to>
                                        <p:strVal val="hidden"/>
                                      </p:to>
                                    </p:set>
                                  </p:childTnLst>
                                </p:cTn>
                              </p:par>
                              <p:par>
                                <p:cTn id="203" presetID="22" presetClass="entr" presetSubtype="8" fill="hold" grpId="0" nodeType="withEffect">
                                  <p:stCondLst>
                                    <p:cond delay="0"/>
                                  </p:stCondLst>
                                  <p:childTnLst>
                                    <p:set>
                                      <p:cBhvr>
                                        <p:cTn id="204" dur="1" fill="hold">
                                          <p:stCondLst>
                                            <p:cond delay="0"/>
                                          </p:stCondLst>
                                        </p:cTn>
                                        <p:tgtEl>
                                          <p:spTgt spid="19"/>
                                        </p:tgtEl>
                                        <p:attrNameLst>
                                          <p:attrName>style.visibility</p:attrName>
                                        </p:attrNameLst>
                                      </p:cBhvr>
                                      <p:to>
                                        <p:strVal val="visible"/>
                                      </p:to>
                                    </p:set>
                                    <p:animEffect transition="in" filter="wipe(left)">
                                      <p:cBhvr>
                                        <p:cTn id="205" dur="1000"/>
                                        <p:tgtEl>
                                          <p:spTgt spid="19"/>
                                        </p:tgtEl>
                                      </p:cBhvr>
                                    </p:animEffect>
                                  </p:childTnLst>
                                </p:cTn>
                              </p:par>
                              <p:par>
                                <p:cTn id="206" presetID="22" presetClass="entr" presetSubtype="8"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left)">
                                      <p:cBhvr>
                                        <p:cTn id="208" dur="2000"/>
                                        <p:tgtEl>
                                          <p:spTgt spid="22"/>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22"/>
                                        </p:tgtEl>
                                      </p:cBhvr>
                                    </p:animEffect>
                                    <p:set>
                                      <p:cBhvr>
                                        <p:cTn id="213" dur="1" fill="hold">
                                          <p:stCondLst>
                                            <p:cond delay="499"/>
                                          </p:stCondLst>
                                        </p:cTn>
                                        <p:tgtEl>
                                          <p:spTgt spid="22"/>
                                        </p:tgtEl>
                                        <p:attrNameLst>
                                          <p:attrName>style.visibility</p:attrName>
                                        </p:attrNameLst>
                                      </p:cBhvr>
                                      <p:to>
                                        <p:strVal val="hidden"/>
                                      </p:to>
                                    </p:set>
                                  </p:childTnLst>
                                </p:cTn>
                              </p:par>
                              <p:par>
                                <p:cTn id="214" presetID="26" presetClass="entr" presetSubtype="0" fill="hold" grpId="0" nodeType="withEffect">
                                  <p:stCondLst>
                                    <p:cond delay="0"/>
                                  </p:stCondLst>
                                  <p:childTnLst>
                                    <p:set>
                                      <p:cBhvr>
                                        <p:cTn id="215" dur="1" fill="hold">
                                          <p:stCondLst>
                                            <p:cond delay="0"/>
                                          </p:stCondLst>
                                        </p:cTn>
                                        <p:tgtEl>
                                          <p:spTgt spid="20"/>
                                        </p:tgtEl>
                                        <p:attrNameLst>
                                          <p:attrName>style.visibility</p:attrName>
                                        </p:attrNameLst>
                                      </p:cBhvr>
                                      <p:to>
                                        <p:strVal val="visible"/>
                                      </p:to>
                                    </p:set>
                                    <p:animEffect transition="in" filter="wipe(down)">
                                      <p:cBhvr>
                                        <p:cTn id="216" dur="580">
                                          <p:stCondLst>
                                            <p:cond delay="0"/>
                                          </p:stCondLst>
                                        </p:cTn>
                                        <p:tgtEl>
                                          <p:spTgt spid="20"/>
                                        </p:tgtEl>
                                      </p:cBhvr>
                                    </p:animEffect>
                                    <p:anim calcmode="lin" valueType="num">
                                      <p:cBhvr>
                                        <p:cTn id="21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1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2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22" dur="26">
                                          <p:stCondLst>
                                            <p:cond delay="650"/>
                                          </p:stCondLst>
                                        </p:cTn>
                                        <p:tgtEl>
                                          <p:spTgt spid="20"/>
                                        </p:tgtEl>
                                      </p:cBhvr>
                                      <p:to x="100000" y="60000"/>
                                    </p:animScale>
                                    <p:animScale>
                                      <p:cBhvr>
                                        <p:cTn id="223" dur="166" decel="50000">
                                          <p:stCondLst>
                                            <p:cond delay="676"/>
                                          </p:stCondLst>
                                        </p:cTn>
                                        <p:tgtEl>
                                          <p:spTgt spid="20"/>
                                        </p:tgtEl>
                                      </p:cBhvr>
                                      <p:to x="100000" y="100000"/>
                                    </p:animScale>
                                    <p:animScale>
                                      <p:cBhvr>
                                        <p:cTn id="224" dur="26">
                                          <p:stCondLst>
                                            <p:cond delay="1312"/>
                                          </p:stCondLst>
                                        </p:cTn>
                                        <p:tgtEl>
                                          <p:spTgt spid="20"/>
                                        </p:tgtEl>
                                      </p:cBhvr>
                                      <p:to x="100000" y="80000"/>
                                    </p:animScale>
                                    <p:animScale>
                                      <p:cBhvr>
                                        <p:cTn id="225" dur="166" decel="50000">
                                          <p:stCondLst>
                                            <p:cond delay="1338"/>
                                          </p:stCondLst>
                                        </p:cTn>
                                        <p:tgtEl>
                                          <p:spTgt spid="20"/>
                                        </p:tgtEl>
                                      </p:cBhvr>
                                      <p:to x="100000" y="100000"/>
                                    </p:animScale>
                                    <p:animScale>
                                      <p:cBhvr>
                                        <p:cTn id="226" dur="26">
                                          <p:stCondLst>
                                            <p:cond delay="1642"/>
                                          </p:stCondLst>
                                        </p:cTn>
                                        <p:tgtEl>
                                          <p:spTgt spid="20"/>
                                        </p:tgtEl>
                                      </p:cBhvr>
                                      <p:to x="100000" y="90000"/>
                                    </p:animScale>
                                    <p:animScale>
                                      <p:cBhvr>
                                        <p:cTn id="227" dur="166" decel="50000">
                                          <p:stCondLst>
                                            <p:cond delay="1668"/>
                                          </p:stCondLst>
                                        </p:cTn>
                                        <p:tgtEl>
                                          <p:spTgt spid="20"/>
                                        </p:tgtEl>
                                      </p:cBhvr>
                                      <p:to x="100000" y="100000"/>
                                    </p:animScale>
                                    <p:animScale>
                                      <p:cBhvr>
                                        <p:cTn id="228" dur="26">
                                          <p:stCondLst>
                                            <p:cond delay="1808"/>
                                          </p:stCondLst>
                                        </p:cTn>
                                        <p:tgtEl>
                                          <p:spTgt spid="20"/>
                                        </p:tgtEl>
                                      </p:cBhvr>
                                      <p:to x="100000" y="95000"/>
                                    </p:animScale>
                                    <p:animScale>
                                      <p:cBhvr>
                                        <p:cTn id="229" dur="166" decel="50000">
                                          <p:stCondLst>
                                            <p:cond delay="1834"/>
                                          </p:stCondLst>
                                        </p:cTn>
                                        <p:tgtEl>
                                          <p:spTgt spid="20"/>
                                        </p:tgtEl>
                                      </p:cBhvr>
                                      <p:to x="100000" y="100000"/>
                                    </p:animScale>
                                  </p:childTnLst>
                                </p:cTn>
                              </p:par>
                              <p:par>
                                <p:cTn id="230" presetID="26" presetClass="entr" presetSubtype="0" fill="hold" grpId="0" nodeType="withEffect">
                                  <p:stCondLst>
                                    <p:cond delay="0"/>
                                  </p:stCondLst>
                                  <p:childTnLst>
                                    <p:set>
                                      <p:cBhvr>
                                        <p:cTn id="231" dur="1" fill="hold">
                                          <p:stCondLst>
                                            <p:cond delay="0"/>
                                          </p:stCondLst>
                                        </p:cTn>
                                        <p:tgtEl>
                                          <p:spTgt spid="24"/>
                                        </p:tgtEl>
                                        <p:attrNameLst>
                                          <p:attrName>style.visibility</p:attrName>
                                        </p:attrNameLst>
                                      </p:cBhvr>
                                      <p:to>
                                        <p:strVal val="visible"/>
                                      </p:to>
                                    </p:set>
                                    <p:animEffect transition="in" filter="wipe(down)">
                                      <p:cBhvr>
                                        <p:cTn id="232" dur="580">
                                          <p:stCondLst>
                                            <p:cond delay="0"/>
                                          </p:stCondLst>
                                        </p:cTn>
                                        <p:tgtEl>
                                          <p:spTgt spid="24"/>
                                        </p:tgtEl>
                                      </p:cBhvr>
                                    </p:animEffect>
                                    <p:anim calcmode="lin" valueType="num">
                                      <p:cBhvr>
                                        <p:cTn id="23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8" dur="26">
                                          <p:stCondLst>
                                            <p:cond delay="650"/>
                                          </p:stCondLst>
                                        </p:cTn>
                                        <p:tgtEl>
                                          <p:spTgt spid="24"/>
                                        </p:tgtEl>
                                      </p:cBhvr>
                                      <p:to x="100000" y="60000"/>
                                    </p:animScale>
                                    <p:animScale>
                                      <p:cBhvr>
                                        <p:cTn id="239" dur="166" decel="50000">
                                          <p:stCondLst>
                                            <p:cond delay="676"/>
                                          </p:stCondLst>
                                        </p:cTn>
                                        <p:tgtEl>
                                          <p:spTgt spid="24"/>
                                        </p:tgtEl>
                                      </p:cBhvr>
                                      <p:to x="100000" y="100000"/>
                                    </p:animScale>
                                    <p:animScale>
                                      <p:cBhvr>
                                        <p:cTn id="240" dur="26">
                                          <p:stCondLst>
                                            <p:cond delay="1312"/>
                                          </p:stCondLst>
                                        </p:cTn>
                                        <p:tgtEl>
                                          <p:spTgt spid="24"/>
                                        </p:tgtEl>
                                      </p:cBhvr>
                                      <p:to x="100000" y="80000"/>
                                    </p:animScale>
                                    <p:animScale>
                                      <p:cBhvr>
                                        <p:cTn id="241" dur="166" decel="50000">
                                          <p:stCondLst>
                                            <p:cond delay="1338"/>
                                          </p:stCondLst>
                                        </p:cTn>
                                        <p:tgtEl>
                                          <p:spTgt spid="24"/>
                                        </p:tgtEl>
                                      </p:cBhvr>
                                      <p:to x="100000" y="100000"/>
                                    </p:animScale>
                                    <p:animScale>
                                      <p:cBhvr>
                                        <p:cTn id="242" dur="26">
                                          <p:stCondLst>
                                            <p:cond delay="1642"/>
                                          </p:stCondLst>
                                        </p:cTn>
                                        <p:tgtEl>
                                          <p:spTgt spid="24"/>
                                        </p:tgtEl>
                                      </p:cBhvr>
                                      <p:to x="100000" y="90000"/>
                                    </p:animScale>
                                    <p:animScale>
                                      <p:cBhvr>
                                        <p:cTn id="243" dur="166" decel="50000">
                                          <p:stCondLst>
                                            <p:cond delay="1668"/>
                                          </p:stCondLst>
                                        </p:cTn>
                                        <p:tgtEl>
                                          <p:spTgt spid="24"/>
                                        </p:tgtEl>
                                      </p:cBhvr>
                                      <p:to x="100000" y="100000"/>
                                    </p:animScale>
                                    <p:animScale>
                                      <p:cBhvr>
                                        <p:cTn id="244" dur="26">
                                          <p:stCondLst>
                                            <p:cond delay="1808"/>
                                          </p:stCondLst>
                                        </p:cTn>
                                        <p:tgtEl>
                                          <p:spTgt spid="24"/>
                                        </p:tgtEl>
                                      </p:cBhvr>
                                      <p:to x="100000" y="95000"/>
                                    </p:animScale>
                                    <p:animScale>
                                      <p:cBhvr>
                                        <p:cTn id="245"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6" grpId="0" animBg="1"/>
      <p:bldP spid="17" grpId="0" animBg="1"/>
      <p:bldP spid="18" grpId="0" animBg="1"/>
      <p:bldP spid="19" grpId="0" animBg="1"/>
      <p:bldP spid="20" grpId="0" animBg="1"/>
      <p:bldP spid="21" grpId="0" animBg="1"/>
      <p:bldP spid="21" grpId="1" animBg="1"/>
      <p:bldP spid="22" grpId="0" animBg="1"/>
      <p:bldP spid="22" grpId="1"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131887"/>
            <a:ext cx="9189719" cy="5954713"/>
            <a:chOff x="0" y="1131887"/>
            <a:chExt cx="9189719" cy="5954713"/>
          </a:xfrm>
        </p:grpSpPr>
        <p:sp>
          <p:nvSpPr>
            <p:cNvPr id="22" name="Rectangle 21"/>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24" name="Rectangle 23"/>
          <p:cNvSpPr/>
          <p:nvPr/>
        </p:nvSpPr>
        <p:spPr>
          <a:xfrm>
            <a:off x="0" y="1362075"/>
            <a:ext cx="9144000" cy="5495925"/>
          </a:xfrm>
          <a:prstGeom prst="rect">
            <a:avLst/>
          </a:prstGeom>
          <a:solidFill>
            <a:schemeClr val="accent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Session 3: </a:t>
            </a:r>
            <a:r>
              <a:rPr lang="en-US" sz="4000" b="1" dirty="0" smtClean="0">
                <a:ln>
                  <a:solidFill>
                    <a:schemeClr val="tx1"/>
                  </a:solidFill>
                </a:ln>
                <a:solidFill>
                  <a:srgbClr val="FF0000"/>
                </a:solidFill>
                <a:effectLst>
                  <a:outerShdw dist="50800" dir="5400000" algn="ctr" rotWithShape="0">
                    <a:schemeClr val="tx1"/>
                  </a:outerShdw>
                </a:effectLst>
                <a:latin typeface="Calibri" pitchFamily="34" charset="0"/>
              </a:rPr>
              <a:t>The River Trip Begins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9" name="TextBox 3"/>
          <p:cNvSpPr txBox="1">
            <a:spLocks noChangeArrowheads="1"/>
          </p:cNvSpPr>
          <p:nvPr/>
        </p:nvSpPr>
        <p:spPr bwMode="auto">
          <a:xfrm>
            <a:off x="0" y="1565344"/>
            <a:ext cx="9144000" cy="5016758"/>
          </a:xfrm>
          <a:prstGeom prst="rect">
            <a:avLst/>
          </a:prstGeom>
          <a:noFill/>
          <a:ln w="9525">
            <a:noFill/>
            <a:miter lim="800000"/>
            <a:headEnd/>
            <a:tailEnd/>
          </a:ln>
        </p:spPr>
        <p:txBody>
          <a:bodyPr wrap="square">
            <a:spAutoFit/>
          </a:bodyPr>
          <a:lstStyle/>
          <a:p>
            <a:pPr>
              <a:defRPr/>
            </a:pPr>
            <a:r>
              <a:rPr lang="en-US" sz="4000" b="1" dirty="0" smtClean="0">
                <a:ln>
                  <a:solidFill>
                    <a:schemeClr val="tx1"/>
                  </a:solidFill>
                </a:ln>
                <a:solidFill>
                  <a:schemeClr val="accent1">
                    <a:lumMod val="75000"/>
                  </a:schemeClr>
                </a:solidFill>
                <a:effectLst>
                  <a:outerShdw dist="50800" dir="5400000" algn="ctr" rotWithShape="0">
                    <a:schemeClr val="bg1"/>
                  </a:outerShdw>
                </a:effectLst>
              </a:rPr>
              <a:t>	</a:t>
            </a:r>
            <a:r>
              <a:rPr lang="en-US" sz="4000" b="1" dirty="0" smtClean="0">
                <a:ln>
                  <a:solidFill>
                    <a:schemeClr val="tx1"/>
                  </a:solidFill>
                </a:ln>
                <a:solidFill>
                  <a:srgbClr val="FF0000"/>
                </a:solidFill>
                <a:effectLst>
                  <a:outerShdw blurRad="50800" dist="50800" dir="5400000" algn="ctr" rotWithShape="0">
                    <a:schemeClr val="bg1"/>
                  </a:outerShdw>
                </a:effectLst>
              </a:rPr>
              <a:t>Geologic Setting</a:t>
            </a:r>
          </a:p>
          <a:p>
            <a:pPr>
              <a:defRPr/>
            </a:pPr>
            <a:r>
              <a:rPr lang="en-US" sz="4000" b="1" dirty="0" smtClean="0">
                <a:ln>
                  <a:solidFill>
                    <a:schemeClr val="tx1"/>
                  </a:solidFill>
                </a:ln>
                <a:solidFill>
                  <a:schemeClr val="accent1">
                    <a:lumMod val="75000"/>
                  </a:schemeClr>
                </a:solidFill>
                <a:effectLst>
                  <a:outerShdw dist="50800" dir="5400000" algn="ctr" rotWithShape="0">
                    <a:schemeClr val="tx1"/>
                  </a:outerShdw>
                </a:effectLst>
              </a:rPr>
              <a:t>	</a:t>
            </a:r>
            <a:r>
              <a:rPr lang="en-US" sz="4000" b="1" dirty="0" smtClean="0">
                <a:ln>
                  <a:solidFill>
                    <a:schemeClr val="tx1"/>
                  </a:solidFill>
                </a:ln>
                <a:solidFill>
                  <a:srgbClr val="FFFF00"/>
                </a:solidFill>
                <a:effectLst>
                  <a:outerShdw dist="50800" dir="5400000" algn="ctr" rotWithShape="0">
                    <a:schemeClr val="tx1"/>
                  </a:outerShdw>
                </a:effectLst>
              </a:rPr>
              <a:t>      - Great Plains</a:t>
            </a:r>
          </a:p>
          <a:p>
            <a:pPr>
              <a:defRPr/>
            </a:pPr>
            <a:r>
              <a:rPr lang="en-US" sz="4000" b="1" dirty="0" smtClean="0">
                <a:ln>
                  <a:solidFill>
                    <a:schemeClr val="tx1"/>
                  </a:solidFill>
                </a:ln>
                <a:solidFill>
                  <a:srgbClr val="FFFF00"/>
                </a:solidFill>
                <a:effectLst>
                  <a:outerShdw dist="50800" dir="5400000" algn="ctr" rotWithShape="0">
                    <a:schemeClr val="tx1"/>
                  </a:outerShdw>
                </a:effectLst>
              </a:rPr>
              <a:t>	      - Missouri River</a:t>
            </a:r>
          </a:p>
          <a:p>
            <a:pPr>
              <a:defRPr/>
            </a:pPr>
            <a:r>
              <a:rPr lang="en-US" sz="4000" b="1" dirty="0" smtClean="0">
                <a:ln>
                  <a:solidFill>
                    <a:schemeClr val="tx1"/>
                  </a:solidFill>
                </a:ln>
                <a:solidFill>
                  <a:schemeClr val="accent1">
                    <a:lumMod val="75000"/>
                  </a:schemeClr>
                </a:solidFill>
                <a:effectLst>
                  <a:outerShdw dist="50800" dir="5400000" algn="ctr" rotWithShape="0">
                    <a:schemeClr val="bg1"/>
                  </a:outerShdw>
                </a:effectLst>
              </a:rPr>
              <a:t>	</a:t>
            </a:r>
            <a:r>
              <a:rPr lang="en-US" sz="4000" b="1" dirty="0" smtClean="0">
                <a:ln>
                  <a:solidFill>
                    <a:schemeClr val="tx1"/>
                  </a:solidFill>
                </a:ln>
                <a:solidFill>
                  <a:srgbClr val="FF0000"/>
                </a:solidFill>
                <a:effectLst>
                  <a:outerShdw dist="50800" dir="5400000" algn="ctr" rotWithShape="0">
                    <a:schemeClr val="bg1"/>
                  </a:outerShdw>
                </a:effectLst>
              </a:rPr>
              <a:t>People, Cultures, &amp; </a:t>
            </a:r>
            <a:r>
              <a:rPr lang="en-US" sz="4000" b="1" dirty="0" err="1" smtClean="0">
                <a:ln>
                  <a:solidFill>
                    <a:schemeClr val="tx1"/>
                  </a:solidFill>
                </a:ln>
                <a:solidFill>
                  <a:srgbClr val="FF0000"/>
                </a:solidFill>
                <a:effectLst>
                  <a:outerShdw dist="50800" dir="5400000" algn="ctr" rotWithShape="0">
                    <a:schemeClr val="bg1"/>
                  </a:outerShdw>
                </a:effectLst>
              </a:rPr>
              <a:t>Histor</a:t>
            </a:r>
            <a:endParaRPr lang="en-US" sz="4000" b="1" dirty="0" smtClean="0">
              <a:ln>
                <a:solidFill>
                  <a:schemeClr val="tx1"/>
                </a:solidFill>
              </a:ln>
              <a:solidFill>
                <a:srgbClr val="FF0000"/>
              </a:solidFill>
              <a:effectLst>
                <a:outerShdw dist="50800" dir="5400000" algn="ctr" rotWithShape="0">
                  <a:schemeClr val="bg1"/>
                </a:outerShdw>
              </a:effectLst>
            </a:endParaRPr>
          </a:p>
          <a:p>
            <a:pPr marL="1828800" indent="-225425">
              <a:buFont typeface="Calibri"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Journey on the River</a:t>
            </a:r>
          </a:p>
          <a:p>
            <a:pPr marL="1603375">
              <a:buFont typeface="Calibri"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	Native American Encounters</a:t>
            </a:r>
          </a:p>
          <a:p>
            <a:pPr>
              <a:defRPr/>
            </a:pPr>
            <a:endParaRPr lang="en-US" sz="4000" b="1" dirty="0" smtClean="0">
              <a:ln>
                <a:solidFill>
                  <a:schemeClr val="tx1"/>
                </a:solidFill>
              </a:ln>
              <a:solidFill>
                <a:srgbClr val="FFFF00"/>
              </a:solidFill>
              <a:effectLst>
                <a:outerShdw dist="50800" dir="5400000" algn="ctr" rotWithShape="0">
                  <a:schemeClr val="tx1"/>
                </a:outerShdw>
              </a:effectLst>
            </a:endParaRP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latin typeface="Calibri" pitchFamily="34" charset="0"/>
              </a:rPr>
              <a:t>TODAY’S TOPICS</a:t>
            </a:r>
            <a:endParaRPr lang="en-US" sz="4000" b="1" dirty="0">
              <a:ln>
                <a:solidFill>
                  <a:schemeClr val="tx1"/>
                </a:solidFill>
              </a:ln>
              <a:latin typeface="Calibri" pitchFamily="34" charset="0"/>
            </a:endParaRPr>
          </a:p>
        </p:txBody>
      </p:sp>
      <p:pic>
        <p:nvPicPr>
          <p:cNvPr id="15" name="Picture 4" descr="C:\Users\Sandra\AppData\Local\Microsoft\Windows\INetCache\IE\A4WEEWIB\Check_mark_23x20_02.svg[1].png"/>
          <p:cNvPicPr>
            <a:picLocks noChangeAspect="1" noChangeArrowheads="1"/>
          </p:cNvPicPr>
          <p:nvPr/>
        </p:nvPicPr>
        <p:blipFill>
          <a:blip r:embed="rId3" cstate="screen"/>
          <a:srcRect/>
          <a:stretch>
            <a:fillRect/>
          </a:stretch>
        </p:blipFill>
        <p:spPr bwMode="auto">
          <a:xfrm>
            <a:off x="1327935" y="2750906"/>
            <a:ext cx="685800" cy="649439"/>
          </a:xfrm>
          <a:prstGeom prst="rect">
            <a:avLst/>
          </a:prstGeom>
          <a:noFill/>
        </p:spPr>
      </p:pic>
      <p:pic>
        <p:nvPicPr>
          <p:cNvPr id="16" name="Picture 4" descr="C:\Users\Sandra\AppData\Local\Microsoft\Windows\INetCache\IE\A4WEEWIB\Check_mark_23x20_02.svg[1].png"/>
          <p:cNvPicPr>
            <a:picLocks noChangeAspect="1" noChangeArrowheads="1"/>
          </p:cNvPicPr>
          <p:nvPr/>
        </p:nvPicPr>
        <p:blipFill>
          <a:blip r:embed="rId3" cstate="screen"/>
          <a:srcRect/>
          <a:stretch>
            <a:fillRect/>
          </a:stretch>
        </p:blipFill>
        <p:spPr bwMode="auto">
          <a:xfrm>
            <a:off x="1327935" y="2141306"/>
            <a:ext cx="685800" cy="649439"/>
          </a:xfrm>
          <a:prstGeom prst="rect">
            <a:avLst/>
          </a:prstGeom>
          <a:noFill/>
        </p:spPr>
      </p:pic>
      <p:sp useBgFill="1">
        <p:nvSpPr>
          <p:cNvPr id="1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on the River</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19" name="TextBox 3"/>
          <p:cNvSpPr txBox="1">
            <a:spLocks noChangeArrowheads="1"/>
          </p:cNvSpPr>
          <p:nvPr/>
        </p:nvSpPr>
        <p:spPr bwMode="auto">
          <a:xfrm>
            <a:off x="0" y="4011199"/>
            <a:ext cx="9174822" cy="707886"/>
          </a:xfrm>
          <a:prstGeom prst="rect">
            <a:avLst/>
          </a:prstGeom>
          <a:noFill/>
          <a:ln w="9525">
            <a:noFill/>
            <a:miter lim="800000"/>
            <a:headEnd/>
            <a:tailEnd/>
          </a:ln>
        </p:spPr>
        <p:txBody>
          <a:bodyPr wrap="square">
            <a:spAutoFit/>
          </a:bodyPr>
          <a:lstStyle/>
          <a:p>
            <a:pPr marL="1828800">
              <a:defRPr/>
            </a:pPr>
            <a:r>
              <a:rPr lang="en-US" sz="4000" b="1" dirty="0" smtClean="0">
                <a:ln>
                  <a:solidFill>
                    <a:schemeClr val="tx1"/>
                  </a:solidFill>
                </a:ln>
                <a:solidFill>
                  <a:srgbClr val="FFFF00"/>
                </a:solidFill>
                <a:effectLst>
                  <a:outerShdw dist="50800" dir="5400000" algn="ctr" rotWithShape="0">
                    <a:schemeClr val="tx1"/>
                  </a:outerShdw>
                </a:effectLst>
              </a:rPr>
              <a:t>Journey on the River</a:t>
            </a:r>
          </a:p>
        </p:txBody>
      </p:sp>
      <p:sp>
        <p:nvSpPr>
          <p:cNvPr id="20" name="Rounded Rectangle 19"/>
          <p:cNvSpPr/>
          <p:nvPr/>
        </p:nvSpPr>
        <p:spPr>
          <a:xfrm>
            <a:off x="1290915" y="4035931"/>
            <a:ext cx="7053943" cy="739739"/>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34</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par>
                                <p:cTn id="21" presetID="64" presetClass="path" presetSubtype="0" accel="50000" decel="50000" fill="hold" grpId="1" nodeType="withEffect">
                                  <p:stCondLst>
                                    <p:cond delay="0"/>
                                  </p:stCondLst>
                                  <p:childTnLst>
                                    <p:animMotion origin="layout" path="M -2.77778E-6 -2.82016E-7 L -0.04982 -0.57998 " pathEditMode="relative" rAng="0" ptsTypes="AA">
                                      <p:cBhvr>
                                        <p:cTn id="22" dur="1000" fill="hold"/>
                                        <p:tgtEl>
                                          <p:spTgt spid="19">
                                            <p:txEl>
                                              <p:pRg st="0" end="0"/>
                                            </p:txEl>
                                          </p:spTgt>
                                        </p:tgtEl>
                                        <p:attrNameLst>
                                          <p:attrName>ppt_x</p:attrName>
                                          <p:attrName>ppt_y</p:attrName>
                                        </p:attrNameLst>
                                      </p:cBhvr>
                                      <p:rCtr x="-25" y="-290"/>
                                    </p:animMotion>
                                  </p:childTnLst>
                                </p:cTn>
                              </p:par>
                              <p:par>
                                <p:cTn id="23" presetID="10" presetClass="entr" presetSubtype="0" fill="hold" grpId="0" nodeType="withEffect">
                                  <p:stCondLst>
                                    <p:cond delay="5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childTnLst>
                                </p:cTn>
                              </p:par>
                              <p:par>
                                <p:cTn id="26" presetID="10" presetClass="exit" presetSubtype="0" fill="hold" grpId="2" nodeType="withEffect">
                                  <p:stCondLst>
                                    <p:cond delay="500"/>
                                  </p:stCondLst>
                                  <p:childTnLst>
                                    <p:animEffect transition="out" filter="fade">
                                      <p:cBhvr>
                                        <p:cTn id="27" dur="1000"/>
                                        <p:tgtEl>
                                          <p:spTgt spid="19">
                                            <p:txEl>
                                              <p:pRg st="0" end="0"/>
                                            </p:txEl>
                                          </p:spTgt>
                                        </p:tgtEl>
                                      </p:cBhvr>
                                    </p:animEffect>
                                    <p:set>
                                      <p:cBhvr>
                                        <p:cTn id="28"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uild="allAtOnce"/>
      <p:bldP spid="19" grpId="1" build="allAtOnce"/>
      <p:bldP spid="19" grpId="2" build="allAtOnce"/>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garylucy.com/LCtaverncreek.jpg"/>
          <p:cNvPicPr>
            <a:picLocks noChangeAspect="1" noChangeArrowheads="1"/>
          </p:cNvPicPr>
          <p:nvPr/>
        </p:nvPicPr>
        <p:blipFill>
          <a:blip r:embed="rId2" cstate="screen"/>
          <a:srcRect/>
          <a:stretch>
            <a:fillRect/>
          </a:stretch>
        </p:blipFill>
        <p:spPr bwMode="auto">
          <a:xfrm>
            <a:off x="0" y="674255"/>
            <a:ext cx="9144000" cy="6183745"/>
          </a:xfrm>
          <a:prstGeom prst="rect">
            <a:avLst/>
          </a:prstGeom>
          <a:noFill/>
        </p:spPr>
      </p:pic>
      <p:sp>
        <p:nvSpPr>
          <p:cNvPr id="24" name="Rectangle 23"/>
          <p:cNvSpPr/>
          <p:nvPr/>
        </p:nvSpPr>
        <p:spPr>
          <a:xfrm>
            <a:off x="0" y="739947"/>
            <a:ext cx="9144000" cy="6118053"/>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3"/>
          <p:cNvSpPr txBox="1">
            <a:spLocks noChangeArrowheads="1"/>
          </p:cNvSpPr>
          <p:nvPr/>
        </p:nvSpPr>
        <p:spPr bwMode="auto">
          <a:xfrm>
            <a:off x="0" y="1270209"/>
            <a:ext cx="9144000" cy="5616922"/>
          </a:xfrm>
          <a:prstGeom prst="rect">
            <a:avLst/>
          </a:prstGeom>
          <a:noFill/>
          <a:ln w="9525">
            <a:noFill/>
            <a:miter lim="800000"/>
            <a:headEnd/>
            <a:tailEnd/>
          </a:ln>
        </p:spPr>
        <p:txBody>
          <a:bodyPr wrap="square">
            <a:spAutoFit/>
          </a:bodyPr>
          <a:lstStyle/>
          <a:p>
            <a:pPr marL="1717675" indent="-230188">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 Travel </a:t>
            </a:r>
            <a:r>
              <a:rPr lang="en-US" sz="4000" b="1" dirty="0" err="1" smtClean="0">
                <a:ln>
                  <a:solidFill>
                    <a:schemeClr val="tx1"/>
                  </a:solidFill>
                </a:ln>
                <a:solidFill>
                  <a:srgbClr val="FFFF00"/>
                </a:solidFill>
                <a:effectLst>
                  <a:outerShdw dist="50800" dir="5400000" algn="ctr" rotWithShape="0">
                    <a:schemeClr val="tx1"/>
                  </a:outerShdw>
                </a:effectLst>
              </a:rPr>
              <a:t>vs</a:t>
            </a:r>
            <a:r>
              <a:rPr lang="en-US" sz="4000" b="1" dirty="0" smtClean="0">
                <a:ln>
                  <a:solidFill>
                    <a:schemeClr val="tx1"/>
                  </a:solidFill>
                </a:ln>
                <a:solidFill>
                  <a:srgbClr val="FFFF00"/>
                </a:solidFill>
                <a:effectLst>
                  <a:outerShdw dist="50800" dir="5400000" algn="ctr" rotWithShape="0">
                    <a:schemeClr val="tx1"/>
                  </a:outerShdw>
                </a:effectLst>
              </a:rPr>
              <a:t> Highway Travel</a:t>
            </a:r>
          </a:p>
          <a:p>
            <a:pPr marL="1717675" indent="-230188">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Leaving Camp River Dubois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Boats &amp; pirogues</a:t>
            </a:r>
          </a:p>
          <a:p>
            <a:pPr marL="2060575" indent="-230188">
              <a:spcAft>
                <a:spcPts val="1800"/>
              </a:spcAft>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Supplies &amp; Crew</a:t>
            </a:r>
          </a:p>
          <a:p>
            <a:pPr marL="1717675" indent="-230188">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Travel Events: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Travel Highlights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Desertions &amp; Courts martial</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Death of Sergeant Floyd</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Clark’s 34</a:t>
            </a:r>
            <a:r>
              <a:rPr lang="en-US" sz="3200" b="1" baseline="30000" dirty="0" smtClean="0">
                <a:ln>
                  <a:solidFill>
                    <a:schemeClr val="tx1"/>
                  </a:solidFill>
                </a:ln>
                <a:solidFill>
                  <a:schemeClr val="accent6">
                    <a:lumMod val="75000"/>
                  </a:schemeClr>
                </a:solidFill>
                <a:effectLst>
                  <a:outerShdw dist="50800" dir="5400000" algn="ctr" rotWithShape="0">
                    <a:schemeClr val="tx1"/>
                  </a:outerShdw>
                </a:effectLst>
              </a:rPr>
              <a:t>th</a:t>
            </a:r>
            <a:r>
              <a:rPr lang="en-US" sz="3200" b="1" dirty="0" smtClean="0">
                <a:ln>
                  <a:solidFill>
                    <a:schemeClr val="tx1"/>
                  </a:solidFill>
                </a:ln>
                <a:solidFill>
                  <a:schemeClr val="accent6">
                    <a:lumMod val="75000"/>
                  </a:schemeClr>
                </a:solidFill>
                <a:effectLst>
                  <a:outerShdw dist="50800" dir="5400000" algn="ctr" rotWithShape="0">
                    <a:schemeClr val="tx1"/>
                  </a:outerShdw>
                </a:effectLst>
              </a:rPr>
              <a:t> and Lewis’ 30</a:t>
            </a:r>
            <a:r>
              <a:rPr lang="en-US" sz="3200" b="1" baseline="30000" dirty="0" smtClean="0">
                <a:ln>
                  <a:solidFill>
                    <a:schemeClr val="tx1"/>
                  </a:solidFill>
                </a:ln>
                <a:solidFill>
                  <a:schemeClr val="accent6">
                    <a:lumMod val="75000"/>
                  </a:schemeClr>
                </a:solidFill>
                <a:effectLst>
                  <a:outerShdw dist="50800" dir="5400000" algn="ctr" rotWithShape="0">
                    <a:schemeClr val="tx1"/>
                  </a:outerShdw>
                </a:effectLst>
              </a:rPr>
              <a:t>th</a:t>
            </a:r>
            <a:r>
              <a:rPr lang="en-US" sz="3200" b="1" dirty="0" smtClean="0">
                <a:ln>
                  <a:solidFill>
                    <a:schemeClr val="tx1"/>
                  </a:solidFill>
                </a:ln>
                <a:solidFill>
                  <a:schemeClr val="accent6">
                    <a:lumMod val="75000"/>
                  </a:schemeClr>
                </a:solidFill>
                <a:effectLst>
                  <a:outerShdw dist="50800" dir="5400000" algn="ctr" rotWithShape="0">
                    <a:schemeClr val="tx1"/>
                  </a:outerShdw>
                </a:effectLst>
              </a:rPr>
              <a:t> Birthdays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Arriving at the Mandan Village</a:t>
            </a:r>
          </a:p>
        </p:txBody>
      </p:sp>
      <p:sp>
        <p:nvSpPr>
          <p:cNvPr id="10" name="Rounded Rectangle 9"/>
          <p:cNvSpPr/>
          <p:nvPr/>
        </p:nvSpPr>
        <p:spPr>
          <a:xfrm>
            <a:off x="1255057" y="1260655"/>
            <a:ext cx="7053943" cy="739739"/>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on the River</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9" name="Rectangle 8"/>
          <p:cNvSpPr/>
          <p:nvPr/>
        </p:nvSpPr>
        <p:spPr>
          <a:xfrm>
            <a:off x="235026" y="1272803"/>
            <a:ext cx="8890502" cy="707886"/>
          </a:xfrm>
          <a:prstGeom prst="rect">
            <a:avLst/>
          </a:prstGeom>
        </p:spPr>
        <p:txBody>
          <a:bodyPr wrap="square">
            <a:spAutoFit/>
          </a:bodyPr>
          <a:lstStyle/>
          <a:p>
            <a:pPr marL="1717675" indent="-230188">
              <a:defRPr/>
            </a:pPr>
            <a:r>
              <a:rPr lang="en-US" sz="4000" b="1" dirty="0" smtClean="0">
                <a:ln>
                  <a:solidFill>
                    <a:schemeClr val="tx1"/>
                  </a:solidFill>
                </a:ln>
                <a:solidFill>
                  <a:srgbClr val="FF0000"/>
                </a:solidFill>
                <a:effectLst>
                  <a:outerShdw dist="50800" dir="5400000" algn="ctr" rotWithShape="0">
                    <a:schemeClr val="tx1"/>
                  </a:outerShdw>
                </a:effectLst>
              </a:rPr>
              <a:t>River Travel </a:t>
            </a:r>
            <a:r>
              <a:rPr lang="en-US" sz="4000" b="1" dirty="0" err="1" smtClean="0">
                <a:ln>
                  <a:solidFill>
                    <a:schemeClr val="tx1"/>
                  </a:solidFill>
                </a:ln>
                <a:solidFill>
                  <a:srgbClr val="FF0000"/>
                </a:solidFill>
                <a:effectLst>
                  <a:outerShdw dist="50800" dir="5400000" algn="ctr" rotWithShape="0">
                    <a:schemeClr val="tx1"/>
                  </a:outerShdw>
                </a:effectLst>
              </a:rPr>
              <a:t>vs</a:t>
            </a:r>
            <a:r>
              <a:rPr lang="en-US" sz="4000" b="1" dirty="0" smtClean="0">
                <a:ln>
                  <a:solidFill>
                    <a:schemeClr val="tx1"/>
                  </a:solidFill>
                </a:ln>
                <a:solidFill>
                  <a:srgbClr val="FF0000"/>
                </a:solidFill>
                <a:effectLst>
                  <a:outerShdw dist="50800" dir="5400000" algn="ctr" rotWithShape="0">
                    <a:schemeClr val="tx1"/>
                  </a:outerShdw>
                </a:effectLst>
              </a:rPr>
              <a:t> Highway Travel</a:t>
            </a:r>
          </a:p>
        </p:txBody>
      </p:sp>
      <p:sp>
        <p:nvSpPr>
          <p:cNvPr id="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35</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10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wipe(left)">
                                      <p:cBhvr>
                                        <p:cTn id="12" dur="10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wipe(left)">
                                      <p:cBhvr>
                                        <p:cTn id="17" dur="10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wipe(left)">
                                      <p:cBhvr>
                                        <p:cTn id="22" dur="10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wipe(left)">
                                      <p:cBhvr>
                                        <p:cTn id="27" dur="10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wipe(left)">
                                      <p:cBhvr>
                                        <p:cTn id="32" dur="1000"/>
                                        <p:tgtEl>
                                          <p:spTgt spid="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xEl>
                                              <p:pRg st="6" end="6"/>
                                            </p:txEl>
                                          </p:spTgt>
                                        </p:tgtEl>
                                        <p:attrNameLst>
                                          <p:attrName>style.visibility</p:attrName>
                                        </p:attrNameLst>
                                      </p:cBhvr>
                                      <p:to>
                                        <p:strVal val="visible"/>
                                      </p:to>
                                    </p:set>
                                    <p:animEffect transition="in" filter="wipe(left)">
                                      <p:cBhvr>
                                        <p:cTn id="37" dur="1000"/>
                                        <p:tgtEl>
                                          <p:spTgt spid="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xEl>
                                              <p:pRg st="7" end="7"/>
                                            </p:txEl>
                                          </p:spTgt>
                                        </p:tgtEl>
                                        <p:attrNameLst>
                                          <p:attrName>style.visibility</p:attrName>
                                        </p:attrNameLst>
                                      </p:cBhvr>
                                      <p:to>
                                        <p:strVal val="visible"/>
                                      </p:to>
                                    </p:set>
                                    <p:animEffect transition="in" filter="wipe(left)">
                                      <p:cBhvr>
                                        <p:cTn id="42" dur="1000"/>
                                        <p:tgtEl>
                                          <p:spTgt spid="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7">
                                            <p:txEl>
                                              <p:pRg st="8" end="8"/>
                                            </p:txEl>
                                          </p:spTgt>
                                        </p:tgtEl>
                                        <p:attrNameLst>
                                          <p:attrName>style.visibility</p:attrName>
                                        </p:attrNameLst>
                                      </p:cBhvr>
                                      <p:to>
                                        <p:strVal val="visible"/>
                                      </p:to>
                                    </p:set>
                                    <p:animEffect transition="in" filter="wipe(left)">
                                      <p:cBhvr>
                                        <p:cTn id="47" dur="1000"/>
                                        <p:tgtEl>
                                          <p:spTgt spid="2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7">
                                            <p:txEl>
                                              <p:pRg st="9" end="9"/>
                                            </p:txEl>
                                          </p:spTgt>
                                        </p:tgtEl>
                                        <p:attrNameLst>
                                          <p:attrName>style.visibility</p:attrName>
                                        </p:attrNameLst>
                                      </p:cBhvr>
                                      <p:to>
                                        <p:strVal val="visible"/>
                                      </p:to>
                                    </p:set>
                                    <p:animEffect transition="in" filter="wipe(left)">
                                      <p:cBhvr>
                                        <p:cTn id="52" dur="1000"/>
                                        <p:tgtEl>
                                          <p:spTgt spid="2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2000"/>
                                        <p:tgtEl>
                                          <p:spTgt spid="11"/>
                                        </p:tgtEl>
                                      </p:cBhvr>
                                    </p:animEffect>
                                    <p:set>
                                      <p:cBhvr>
                                        <p:cTn id="62" dur="1" fill="hold">
                                          <p:stCondLst>
                                            <p:cond delay="1999"/>
                                          </p:stCondLst>
                                        </p:cTn>
                                        <p:tgtEl>
                                          <p:spTgt spid="11"/>
                                        </p:tgtEl>
                                        <p:attrNameLst>
                                          <p:attrName>style.visibility</p:attrName>
                                        </p:attrNameLst>
                                      </p:cBhvr>
                                      <p:to>
                                        <p:strVal val="hidden"/>
                                      </p:to>
                                    </p:set>
                                  </p:childTnLst>
                                </p:cTn>
                              </p:par>
                              <p:par>
                                <p:cTn id="63" presetID="10" presetClass="entr" presetSubtype="0" fill="hold" grpId="1"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par>
                                <p:cTn id="66" presetID="64" presetClass="path" presetSubtype="0" accel="50000" decel="50000" fill="hold" grpId="0" nodeType="withEffect">
                                  <p:stCondLst>
                                    <p:cond delay="0"/>
                                  </p:stCondLst>
                                  <p:childTnLst>
                                    <p:animMotion origin="layout" path="M 4.44444E-6 -3.86306E-6 L -0.04323 -0.1869 " pathEditMode="relative" rAng="0" ptsTypes="AA">
                                      <p:cBhvr>
                                        <p:cTn id="67" dur="2000" fill="hold"/>
                                        <p:tgtEl>
                                          <p:spTgt spid="9"/>
                                        </p:tgtEl>
                                        <p:attrNameLst>
                                          <p:attrName>ppt_x</p:attrName>
                                          <p:attrName>ppt_y</p:attrName>
                                        </p:attrNameLst>
                                      </p:cBhvr>
                                      <p:rCtr x="-22"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p:bldP spid="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687660"/>
            <a:ext cx="9144000" cy="6170340"/>
            <a:chOff x="0" y="902750"/>
            <a:chExt cx="9144000" cy="4878192"/>
          </a:xfrm>
        </p:grpSpPr>
        <p:pic>
          <p:nvPicPr>
            <p:cNvPr id="2" name="Picture 7"/>
            <p:cNvPicPr>
              <a:picLocks noChangeAspect="1" noChangeArrowheads="1"/>
            </p:cNvPicPr>
            <p:nvPr/>
          </p:nvPicPr>
          <p:blipFill>
            <a:blip r:embed="rId2" cstate="screen"/>
            <a:srcRect/>
            <a:stretch>
              <a:fillRect/>
            </a:stretch>
          </p:blipFill>
          <p:spPr bwMode="auto">
            <a:xfrm>
              <a:off x="0" y="902750"/>
              <a:ext cx="9144000" cy="4875024"/>
            </a:xfrm>
            <a:prstGeom prst="rect">
              <a:avLst/>
            </a:prstGeom>
            <a:noFill/>
            <a:ln w="9525">
              <a:noFill/>
              <a:miter lim="800000"/>
              <a:headEnd/>
              <a:tailEnd/>
            </a:ln>
          </p:spPr>
        </p:pic>
        <p:pic>
          <p:nvPicPr>
            <p:cNvPr id="98306" name="Picture 2"/>
            <p:cNvPicPr>
              <a:picLocks noChangeAspect="1" noChangeArrowheads="1"/>
            </p:cNvPicPr>
            <p:nvPr/>
          </p:nvPicPr>
          <p:blipFill>
            <a:blip r:embed="rId3" cstate="screen"/>
            <a:srcRect/>
            <a:stretch>
              <a:fillRect/>
            </a:stretch>
          </p:blipFill>
          <p:spPr bwMode="auto">
            <a:xfrm>
              <a:off x="0" y="5438042"/>
              <a:ext cx="257175" cy="342900"/>
            </a:xfrm>
            <a:prstGeom prst="rect">
              <a:avLst/>
            </a:prstGeom>
            <a:noFill/>
            <a:ln w="9525">
              <a:noFill/>
              <a:miter lim="800000"/>
              <a:headEnd/>
              <a:tailEnd/>
            </a:ln>
          </p:spPr>
        </p:pic>
      </p:grpSp>
      <p:pic>
        <p:nvPicPr>
          <p:cNvPr id="20" name="Picture 7"/>
          <p:cNvPicPr>
            <a:picLocks noChangeAspect="1" noChangeArrowheads="1"/>
          </p:cNvPicPr>
          <p:nvPr/>
        </p:nvPicPr>
        <p:blipFill>
          <a:blip r:embed="rId2" cstate="screen">
            <a:lum bright="-60000"/>
          </a:blip>
          <a:srcRect/>
          <a:stretch>
            <a:fillRect/>
          </a:stretch>
        </p:blipFill>
        <p:spPr bwMode="auto">
          <a:xfrm>
            <a:off x="0" y="664567"/>
            <a:ext cx="9144000" cy="6193433"/>
          </a:xfrm>
          <a:prstGeom prst="rect">
            <a:avLst/>
          </a:prstGeom>
          <a:noFill/>
          <a:ln w="9525">
            <a:noFill/>
            <a:miter lim="800000"/>
            <a:headEnd/>
            <a:tailEnd/>
          </a:ln>
        </p:spPr>
      </p:pic>
      <p:sp>
        <p:nvSpPr>
          <p:cNvPr id="5" name="Rectangle 4"/>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River Travel </a:t>
            </a:r>
            <a:r>
              <a:rPr lang="en-US" sz="4000" b="1" dirty="0" err="1" smtClean="0">
                <a:ln>
                  <a:solidFill>
                    <a:schemeClr val="tx1"/>
                  </a:solidFill>
                </a:ln>
                <a:solidFill>
                  <a:srgbClr val="FF0000"/>
                </a:solidFill>
                <a:effectLst>
                  <a:outerShdw dist="50800" dir="5400000" algn="ctr" rotWithShape="0">
                    <a:schemeClr val="tx1"/>
                  </a:outerShdw>
                </a:effectLst>
              </a:rPr>
              <a:t>vs</a:t>
            </a:r>
            <a:r>
              <a:rPr lang="en-US" sz="4000" b="1" dirty="0" smtClean="0">
                <a:ln>
                  <a:solidFill>
                    <a:schemeClr val="tx1"/>
                  </a:solidFill>
                </a:ln>
                <a:solidFill>
                  <a:srgbClr val="FF0000"/>
                </a:solidFill>
                <a:effectLst>
                  <a:outerShdw dist="50800" dir="5400000" algn="ctr" rotWithShape="0">
                    <a:schemeClr val="tx1"/>
                  </a:outerShdw>
                </a:effectLst>
              </a:rPr>
              <a:t> Highway Travel</a:t>
            </a:r>
          </a:p>
        </p:txBody>
      </p:sp>
      <p:sp>
        <p:nvSpPr>
          <p:cNvPr id="7" name="Rectangle 6"/>
          <p:cNvSpPr/>
          <p:nvPr/>
        </p:nvSpPr>
        <p:spPr>
          <a:xfrm>
            <a:off x="2738582" y="623469"/>
            <a:ext cx="2655455" cy="707886"/>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River Travel</a:t>
            </a:r>
          </a:p>
        </p:txBody>
      </p:sp>
      <p:sp>
        <p:nvSpPr>
          <p:cNvPr id="8" name="Rectangle 7"/>
          <p:cNvSpPr/>
          <p:nvPr/>
        </p:nvSpPr>
        <p:spPr>
          <a:xfrm>
            <a:off x="5624945" y="618852"/>
            <a:ext cx="3398982" cy="707886"/>
          </a:xfrm>
          <a:prstGeom prst="rect">
            <a:avLst/>
          </a:prstGeom>
        </p:spPr>
        <p:txBody>
          <a:bodyPr wrap="square">
            <a:spAutoFit/>
          </a:bodyPr>
          <a:lstStyle/>
          <a:p>
            <a:pPr indent="1588" algn="r">
              <a:defRPr/>
            </a:pPr>
            <a:r>
              <a:rPr lang="en-US" sz="4000" b="1" dirty="0" smtClean="0">
                <a:ln>
                  <a:solidFill>
                    <a:schemeClr val="tx1"/>
                  </a:solidFill>
                </a:ln>
                <a:solidFill>
                  <a:srgbClr val="FFFF00"/>
                </a:solidFill>
                <a:effectLst>
                  <a:outerShdw dist="50800" dir="5400000" algn="ctr" rotWithShape="0">
                    <a:schemeClr val="tx1"/>
                  </a:outerShdw>
                </a:effectLst>
              </a:rPr>
              <a:t>Highway Travel</a:t>
            </a:r>
          </a:p>
        </p:txBody>
      </p:sp>
      <p:sp>
        <p:nvSpPr>
          <p:cNvPr id="9" name="Rectangle 8"/>
          <p:cNvSpPr/>
          <p:nvPr/>
        </p:nvSpPr>
        <p:spPr>
          <a:xfrm>
            <a:off x="92360" y="1634841"/>
            <a:ext cx="2844800" cy="707886"/>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Leaders……..</a:t>
            </a:r>
          </a:p>
        </p:txBody>
      </p:sp>
      <p:sp>
        <p:nvSpPr>
          <p:cNvPr id="10" name="Rectangle 9"/>
          <p:cNvSpPr/>
          <p:nvPr/>
        </p:nvSpPr>
        <p:spPr>
          <a:xfrm>
            <a:off x="27708" y="3588307"/>
            <a:ext cx="2900218" cy="707886"/>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Vehicle(s)…..</a:t>
            </a:r>
          </a:p>
        </p:txBody>
      </p:sp>
      <p:sp>
        <p:nvSpPr>
          <p:cNvPr id="15" name="Rectangle 14"/>
          <p:cNvSpPr/>
          <p:nvPr/>
        </p:nvSpPr>
        <p:spPr>
          <a:xfrm>
            <a:off x="0" y="5449437"/>
            <a:ext cx="2881745" cy="707886"/>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Fuel…………..</a:t>
            </a:r>
          </a:p>
        </p:txBody>
      </p:sp>
      <p:pic>
        <p:nvPicPr>
          <p:cNvPr id="18" name="Picture 2" descr="Image result for lewis and clark keelboat"/>
          <p:cNvPicPr>
            <a:picLocks noChangeAspect="1" noChangeArrowheads="1"/>
          </p:cNvPicPr>
          <p:nvPr/>
        </p:nvPicPr>
        <p:blipFill>
          <a:blip r:embed="rId4" cstate="screen"/>
          <a:srcRect/>
          <a:stretch>
            <a:fillRect/>
          </a:stretch>
        </p:blipFill>
        <p:spPr bwMode="auto">
          <a:xfrm>
            <a:off x="3046556" y="3293369"/>
            <a:ext cx="2421369" cy="1520295"/>
          </a:xfrm>
          <a:prstGeom prst="rect">
            <a:avLst/>
          </a:prstGeom>
          <a:noFill/>
          <a:effectLst>
            <a:glow rad="228600">
              <a:schemeClr val="bg1">
                <a:alpha val="40000"/>
              </a:schemeClr>
            </a:glow>
          </a:effectLst>
        </p:spPr>
      </p:pic>
      <p:pic>
        <p:nvPicPr>
          <p:cNvPr id="98310" name="Picture 6" descr="https://www.wsdot.wa.gov/NR/rdonlyres/EC252AAD-AA29-45DF-B9FF-049D2F127A34/0/LewisClarkVignette.jpg"/>
          <p:cNvPicPr>
            <a:picLocks noChangeAspect="1" noChangeArrowheads="1"/>
          </p:cNvPicPr>
          <p:nvPr/>
        </p:nvPicPr>
        <p:blipFill>
          <a:blip r:embed="rId5" cstate="screen"/>
          <a:srcRect/>
          <a:stretch>
            <a:fillRect/>
          </a:stretch>
        </p:blipFill>
        <p:spPr bwMode="auto">
          <a:xfrm>
            <a:off x="3222046" y="1327446"/>
            <a:ext cx="2090839" cy="1674371"/>
          </a:xfrm>
          <a:prstGeom prst="rect">
            <a:avLst/>
          </a:prstGeom>
          <a:noFill/>
          <a:effectLst>
            <a:glow rad="228600">
              <a:schemeClr val="bg1">
                <a:alpha val="40000"/>
              </a:schemeClr>
            </a:glow>
          </a:effectLst>
        </p:spPr>
      </p:pic>
      <p:pic>
        <p:nvPicPr>
          <p:cNvPr id="98311" name="Picture 7"/>
          <p:cNvPicPr>
            <a:picLocks noChangeAspect="1" noChangeArrowheads="1"/>
          </p:cNvPicPr>
          <p:nvPr/>
        </p:nvPicPr>
        <p:blipFill>
          <a:blip r:embed="rId6" cstate="screen"/>
          <a:srcRect/>
          <a:stretch>
            <a:fillRect/>
          </a:stretch>
        </p:blipFill>
        <p:spPr bwMode="auto">
          <a:xfrm>
            <a:off x="6288871" y="3268309"/>
            <a:ext cx="2347121" cy="1562302"/>
          </a:xfrm>
          <a:prstGeom prst="rect">
            <a:avLst/>
          </a:prstGeom>
          <a:noFill/>
          <a:effectLst>
            <a:glow rad="228600">
              <a:schemeClr val="bg1">
                <a:alpha val="40000"/>
              </a:schemeClr>
            </a:glow>
          </a:effectLst>
        </p:spPr>
      </p:pic>
      <p:pic>
        <p:nvPicPr>
          <p:cNvPr id="98313" name="Picture 9" descr="Image result for picture service station"/>
          <p:cNvPicPr>
            <a:picLocks noChangeAspect="1" noChangeArrowheads="1"/>
          </p:cNvPicPr>
          <p:nvPr/>
        </p:nvPicPr>
        <p:blipFill>
          <a:blip r:embed="rId7" cstate="screen"/>
          <a:srcRect/>
          <a:stretch>
            <a:fillRect/>
          </a:stretch>
        </p:blipFill>
        <p:spPr bwMode="auto">
          <a:xfrm>
            <a:off x="6262255" y="5108661"/>
            <a:ext cx="2333039" cy="1555359"/>
          </a:xfrm>
          <a:prstGeom prst="rect">
            <a:avLst/>
          </a:prstGeom>
          <a:noFill/>
          <a:effectLst>
            <a:glow rad="228600">
              <a:schemeClr val="bg1">
                <a:alpha val="40000"/>
              </a:schemeClr>
            </a:glow>
          </a:effectLst>
        </p:spPr>
      </p:pic>
      <p:pic>
        <p:nvPicPr>
          <p:cNvPr id="98314" name="Picture 10"/>
          <p:cNvPicPr>
            <a:picLocks noChangeAspect="1" noChangeArrowheads="1"/>
          </p:cNvPicPr>
          <p:nvPr/>
        </p:nvPicPr>
        <p:blipFill>
          <a:blip r:embed="rId8" cstate="screen">
            <a:lum bright="-10000"/>
          </a:blip>
          <a:srcRect/>
          <a:stretch>
            <a:fillRect/>
          </a:stretch>
        </p:blipFill>
        <p:spPr bwMode="auto">
          <a:xfrm>
            <a:off x="6497926" y="1397361"/>
            <a:ext cx="1962583" cy="1576212"/>
          </a:xfrm>
          <a:prstGeom prst="rect">
            <a:avLst/>
          </a:prstGeom>
          <a:noFill/>
          <a:effectLst>
            <a:glow rad="228600">
              <a:schemeClr val="bg1">
                <a:alpha val="40000"/>
              </a:schemeClr>
            </a:glow>
          </a:effectLst>
        </p:spPr>
      </p:pic>
      <p:pic>
        <p:nvPicPr>
          <p:cNvPr id="98316" name="Picture 12" descr="Image result for lewis and clark jpg"/>
          <p:cNvPicPr>
            <a:picLocks noChangeAspect="1" noChangeArrowheads="1"/>
          </p:cNvPicPr>
          <p:nvPr/>
        </p:nvPicPr>
        <p:blipFill>
          <a:blip r:embed="rId9" cstate="screen"/>
          <a:srcRect/>
          <a:stretch>
            <a:fillRect/>
          </a:stretch>
        </p:blipFill>
        <p:spPr bwMode="auto">
          <a:xfrm>
            <a:off x="3065012" y="5190834"/>
            <a:ext cx="2407483" cy="1459331"/>
          </a:xfrm>
          <a:prstGeom prst="rect">
            <a:avLst/>
          </a:prstGeom>
          <a:noFill/>
          <a:effectLst>
            <a:glow rad="228600">
              <a:schemeClr val="bg1">
                <a:alpha val="40000"/>
              </a:schemeClr>
            </a:glow>
          </a:effectLst>
        </p:spPr>
      </p:pic>
      <p:sp>
        <p:nvSpPr>
          <p:cNvPr id="19" name="Slide Number Placeholder 6"/>
          <p:cNvSpPr>
            <a:spLocks noGrp="1"/>
          </p:cNvSpPr>
          <p:nvPr>
            <p:ph type="sldNum" sz="quarter" idx="12"/>
          </p:nvPr>
        </p:nvSpPr>
        <p:spPr>
          <a:xfrm>
            <a:off x="218661" y="6492875"/>
            <a:ext cx="717755" cy="365125"/>
          </a:xfrm>
        </p:spPr>
        <p:txBody>
          <a:bodyPr/>
          <a:lstStyle/>
          <a:p>
            <a:pPr algn="l"/>
            <a:fld id="{5726AA0A-BCE2-49DB-973D-4700DB25EC62}" type="slidenum">
              <a:rPr lang="en-US" sz="1600" smtClean="0">
                <a:solidFill>
                  <a:schemeClr val="tx1"/>
                </a:solidFill>
              </a:rPr>
              <a:pPr algn="l"/>
              <a:t>36</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8310"/>
                                        </p:tgtEl>
                                        <p:attrNameLst>
                                          <p:attrName>style.visibility</p:attrName>
                                        </p:attrNameLst>
                                      </p:cBhvr>
                                      <p:to>
                                        <p:strVal val="visible"/>
                                      </p:to>
                                    </p:set>
                                    <p:animEffect transition="in" filter="wipe(left)">
                                      <p:cBhvr>
                                        <p:cTn id="33" dur="1000"/>
                                        <p:tgtEl>
                                          <p:spTgt spid="983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8314"/>
                                        </p:tgtEl>
                                        <p:attrNameLst>
                                          <p:attrName>style.visibility</p:attrName>
                                        </p:attrNameLst>
                                      </p:cBhvr>
                                      <p:to>
                                        <p:strVal val="visible"/>
                                      </p:to>
                                    </p:set>
                                    <p:animEffect transition="in" filter="wipe(left)">
                                      <p:cBhvr>
                                        <p:cTn id="38" dur="1000"/>
                                        <p:tgtEl>
                                          <p:spTgt spid="983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8311"/>
                                        </p:tgtEl>
                                        <p:attrNameLst>
                                          <p:attrName>style.visibility</p:attrName>
                                        </p:attrNameLst>
                                      </p:cBhvr>
                                      <p:to>
                                        <p:strVal val="visible"/>
                                      </p:to>
                                    </p:set>
                                    <p:animEffect transition="in" filter="wipe(left)">
                                      <p:cBhvr>
                                        <p:cTn id="48" dur="1000"/>
                                        <p:tgtEl>
                                          <p:spTgt spid="983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8316"/>
                                        </p:tgtEl>
                                        <p:attrNameLst>
                                          <p:attrName>style.visibility</p:attrName>
                                        </p:attrNameLst>
                                      </p:cBhvr>
                                      <p:to>
                                        <p:strVal val="visible"/>
                                      </p:to>
                                    </p:set>
                                    <p:animEffect transition="in" filter="wipe(left)">
                                      <p:cBhvr>
                                        <p:cTn id="53" dur="1000"/>
                                        <p:tgtEl>
                                          <p:spTgt spid="983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8313"/>
                                        </p:tgtEl>
                                        <p:attrNameLst>
                                          <p:attrName>style.visibility</p:attrName>
                                        </p:attrNameLst>
                                      </p:cBhvr>
                                      <p:to>
                                        <p:strVal val="visible"/>
                                      </p:to>
                                    </p:set>
                                    <p:animEffect transition="in" filter="wipe(left)">
                                      <p:cBhvr>
                                        <p:cTn id="58" dur="1000"/>
                                        <p:tgtEl>
                                          <p:spTgt spid="98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p:cNvPicPr>
            <a:picLocks noChangeAspect="1" noChangeArrowheads="1"/>
          </p:cNvPicPr>
          <p:nvPr/>
        </p:nvPicPr>
        <p:blipFill>
          <a:blip r:embed="rId2" cstate="screen">
            <a:lum bright="-60000"/>
          </a:blip>
          <a:srcRect/>
          <a:stretch>
            <a:fillRect/>
          </a:stretch>
        </p:blipFill>
        <p:spPr bwMode="auto">
          <a:xfrm>
            <a:off x="6" y="664567"/>
            <a:ext cx="9144000" cy="6193433"/>
          </a:xfrm>
          <a:prstGeom prst="rect">
            <a:avLst/>
          </a:prstGeom>
          <a:noFill/>
          <a:ln w="9525">
            <a:noFill/>
            <a:miter lim="800000"/>
            <a:headEnd/>
            <a:tailEnd/>
          </a:ln>
        </p:spPr>
      </p:pic>
      <p:sp>
        <p:nvSpPr>
          <p:cNvPr id="5" name="Rectangle 4"/>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River Travel </a:t>
            </a:r>
            <a:r>
              <a:rPr lang="en-US" sz="4000" b="1" dirty="0" err="1" smtClean="0">
                <a:ln>
                  <a:solidFill>
                    <a:schemeClr val="tx1"/>
                  </a:solidFill>
                </a:ln>
                <a:solidFill>
                  <a:srgbClr val="FF0000"/>
                </a:solidFill>
                <a:effectLst>
                  <a:outerShdw dist="50800" dir="5400000" algn="ctr" rotWithShape="0">
                    <a:schemeClr val="tx1"/>
                  </a:outerShdw>
                </a:effectLst>
              </a:rPr>
              <a:t>vs</a:t>
            </a:r>
            <a:r>
              <a:rPr lang="en-US" sz="4000" b="1" dirty="0" smtClean="0">
                <a:ln>
                  <a:solidFill>
                    <a:schemeClr val="tx1"/>
                  </a:solidFill>
                </a:ln>
                <a:solidFill>
                  <a:srgbClr val="FF0000"/>
                </a:solidFill>
                <a:effectLst>
                  <a:outerShdw dist="50800" dir="5400000" algn="ctr" rotWithShape="0">
                    <a:schemeClr val="tx1"/>
                  </a:outerShdw>
                </a:effectLst>
              </a:rPr>
              <a:t> Highway Travel</a:t>
            </a:r>
          </a:p>
        </p:txBody>
      </p:sp>
      <p:sp>
        <p:nvSpPr>
          <p:cNvPr id="7" name="Rectangle 6"/>
          <p:cNvSpPr/>
          <p:nvPr/>
        </p:nvSpPr>
        <p:spPr>
          <a:xfrm>
            <a:off x="2738582" y="623469"/>
            <a:ext cx="2655455" cy="707886"/>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River Travel</a:t>
            </a:r>
          </a:p>
        </p:txBody>
      </p:sp>
      <p:sp>
        <p:nvSpPr>
          <p:cNvPr id="8" name="Rectangle 7"/>
          <p:cNvSpPr/>
          <p:nvPr/>
        </p:nvSpPr>
        <p:spPr>
          <a:xfrm>
            <a:off x="5624945" y="618852"/>
            <a:ext cx="3398982" cy="707886"/>
          </a:xfrm>
          <a:prstGeom prst="rect">
            <a:avLst/>
          </a:prstGeom>
        </p:spPr>
        <p:txBody>
          <a:bodyPr wrap="square">
            <a:spAutoFit/>
          </a:bodyPr>
          <a:lstStyle/>
          <a:p>
            <a:pPr indent="1588" algn="r">
              <a:defRPr/>
            </a:pPr>
            <a:r>
              <a:rPr lang="en-US" sz="4000" b="1" dirty="0" smtClean="0">
                <a:ln>
                  <a:solidFill>
                    <a:schemeClr val="tx1"/>
                  </a:solidFill>
                </a:ln>
                <a:solidFill>
                  <a:srgbClr val="FFFF00"/>
                </a:solidFill>
                <a:effectLst>
                  <a:outerShdw dist="50800" dir="5400000" algn="ctr" rotWithShape="0">
                    <a:schemeClr val="tx1"/>
                  </a:outerShdw>
                </a:effectLst>
              </a:rPr>
              <a:t>Highway Travel</a:t>
            </a:r>
          </a:p>
        </p:txBody>
      </p:sp>
      <p:sp>
        <p:nvSpPr>
          <p:cNvPr id="19" name="Rectangle 18"/>
          <p:cNvSpPr/>
          <p:nvPr/>
        </p:nvSpPr>
        <p:spPr>
          <a:xfrm>
            <a:off x="0" y="5271080"/>
            <a:ext cx="2844800" cy="707886"/>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Scout Dog….</a:t>
            </a:r>
          </a:p>
        </p:txBody>
      </p:sp>
      <p:sp>
        <p:nvSpPr>
          <p:cNvPr id="21" name="Rectangle 20"/>
          <p:cNvSpPr/>
          <p:nvPr/>
        </p:nvSpPr>
        <p:spPr>
          <a:xfrm>
            <a:off x="0" y="1676386"/>
            <a:ext cx="2927927" cy="707886"/>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Meals………..</a:t>
            </a:r>
          </a:p>
        </p:txBody>
      </p:sp>
      <p:sp>
        <p:nvSpPr>
          <p:cNvPr id="22" name="Rectangle 21"/>
          <p:cNvSpPr/>
          <p:nvPr/>
        </p:nvSpPr>
        <p:spPr>
          <a:xfrm>
            <a:off x="0" y="3454381"/>
            <a:ext cx="2927927" cy="707886"/>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Payment……</a:t>
            </a:r>
          </a:p>
        </p:txBody>
      </p:sp>
      <p:pic>
        <p:nvPicPr>
          <p:cNvPr id="23" name="Picture 3"/>
          <p:cNvPicPr>
            <a:picLocks noChangeAspect="1" noChangeArrowheads="1"/>
          </p:cNvPicPr>
          <p:nvPr/>
        </p:nvPicPr>
        <p:blipFill>
          <a:blip r:embed="rId3" cstate="screen"/>
          <a:srcRect/>
          <a:stretch>
            <a:fillRect/>
          </a:stretch>
        </p:blipFill>
        <p:spPr bwMode="auto">
          <a:xfrm>
            <a:off x="3190597" y="3241372"/>
            <a:ext cx="1543063" cy="1543063"/>
          </a:xfrm>
          <a:prstGeom prst="rect">
            <a:avLst/>
          </a:prstGeom>
          <a:noFill/>
          <a:effectLst>
            <a:glow rad="228600">
              <a:schemeClr val="bg1">
                <a:alpha val="40000"/>
              </a:schemeClr>
            </a:glow>
          </a:effectLst>
        </p:spPr>
      </p:pic>
      <p:pic>
        <p:nvPicPr>
          <p:cNvPr id="24" name="Picture 4"/>
          <p:cNvPicPr>
            <a:picLocks noChangeAspect="1" noChangeArrowheads="1"/>
          </p:cNvPicPr>
          <p:nvPr/>
        </p:nvPicPr>
        <p:blipFill>
          <a:blip r:embed="rId4" cstate="screen"/>
          <a:srcRect/>
          <a:stretch>
            <a:fillRect/>
          </a:stretch>
        </p:blipFill>
        <p:spPr bwMode="auto">
          <a:xfrm>
            <a:off x="6120087" y="3329535"/>
            <a:ext cx="2266532" cy="1408721"/>
          </a:xfrm>
          <a:prstGeom prst="rect">
            <a:avLst/>
          </a:prstGeom>
          <a:noFill/>
          <a:effectLst>
            <a:glow rad="228600">
              <a:schemeClr val="bg1">
                <a:alpha val="40000"/>
              </a:schemeClr>
            </a:glow>
          </a:effectLst>
        </p:spPr>
      </p:pic>
      <p:pic>
        <p:nvPicPr>
          <p:cNvPr id="25" name="Picture 6" descr="Image result for picture lewis and clark eating"/>
          <p:cNvPicPr>
            <a:picLocks noChangeAspect="1" noChangeArrowheads="1"/>
          </p:cNvPicPr>
          <p:nvPr/>
        </p:nvPicPr>
        <p:blipFill>
          <a:blip r:embed="rId5" cstate="screen"/>
          <a:srcRect/>
          <a:stretch>
            <a:fillRect/>
          </a:stretch>
        </p:blipFill>
        <p:spPr bwMode="auto">
          <a:xfrm>
            <a:off x="2927931" y="1371530"/>
            <a:ext cx="2056699" cy="1491726"/>
          </a:xfrm>
          <a:prstGeom prst="rect">
            <a:avLst/>
          </a:prstGeom>
          <a:noFill/>
          <a:effectLst>
            <a:glow rad="228600">
              <a:schemeClr val="bg1">
                <a:alpha val="40000"/>
              </a:schemeClr>
            </a:glow>
          </a:effectLst>
        </p:spPr>
      </p:pic>
      <p:pic>
        <p:nvPicPr>
          <p:cNvPr id="27" name="Picture 4" descr="Image result for lewis and clark keelboat"/>
          <p:cNvPicPr>
            <a:picLocks noChangeAspect="1" noChangeArrowheads="1"/>
          </p:cNvPicPr>
          <p:nvPr/>
        </p:nvPicPr>
        <p:blipFill>
          <a:blip r:embed="rId6" cstate="screen"/>
          <a:srcRect/>
          <a:stretch>
            <a:fillRect/>
          </a:stretch>
        </p:blipFill>
        <p:spPr bwMode="auto">
          <a:xfrm>
            <a:off x="3094182" y="5144096"/>
            <a:ext cx="1773382" cy="1588108"/>
          </a:xfrm>
          <a:prstGeom prst="rect">
            <a:avLst/>
          </a:prstGeom>
          <a:noFill/>
          <a:effectLst>
            <a:glow rad="228600">
              <a:schemeClr val="bg1">
                <a:alpha val="40000"/>
              </a:schemeClr>
            </a:glow>
          </a:effectLst>
        </p:spPr>
      </p:pic>
      <p:pic>
        <p:nvPicPr>
          <p:cNvPr id="28" name="Picture 2" descr="File:Crackerbarrel hagerstownMD.jpg"/>
          <p:cNvPicPr>
            <a:picLocks noChangeAspect="1" noChangeArrowheads="1"/>
          </p:cNvPicPr>
          <p:nvPr/>
        </p:nvPicPr>
        <p:blipFill>
          <a:blip r:embed="rId7" cstate="screen"/>
          <a:srcRect/>
          <a:stretch>
            <a:fillRect/>
          </a:stretch>
        </p:blipFill>
        <p:spPr bwMode="auto">
          <a:xfrm>
            <a:off x="6160656" y="1376217"/>
            <a:ext cx="2170546" cy="1504047"/>
          </a:xfrm>
          <a:prstGeom prst="rect">
            <a:avLst/>
          </a:prstGeom>
          <a:noFill/>
          <a:effectLst>
            <a:glow rad="228600">
              <a:schemeClr val="bg1">
                <a:alpha val="40000"/>
              </a:schemeClr>
            </a:glow>
          </a:effectLst>
        </p:spPr>
      </p:pic>
      <p:pic>
        <p:nvPicPr>
          <p:cNvPr id="104450" name="Picture 2"/>
          <p:cNvPicPr>
            <a:picLocks noChangeAspect="1" noChangeArrowheads="1"/>
          </p:cNvPicPr>
          <p:nvPr/>
        </p:nvPicPr>
        <p:blipFill>
          <a:blip r:embed="rId8" cstate="screen"/>
          <a:srcRect/>
          <a:stretch>
            <a:fillRect/>
          </a:stretch>
        </p:blipFill>
        <p:spPr bwMode="auto">
          <a:xfrm>
            <a:off x="5800436" y="5073715"/>
            <a:ext cx="2843033" cy="1641121"/>
          </a:xfrm>
          <a:prstGeom prst="rect">
            <a:avLst/>
          </a:prstGeom>
          <a:noFill/>
          <a:effectLst>
            <a:glow rad="228600">
              <a:schemeClr val="bg1">
                <a:alpha val="40000"/>
              </a:schemeClr>
            </a:glow>
          </a:effectLst>
        </p:spPr>
      </p:pic>
      <p:sp>
        <p:nvSpPr>
          <p:cNvPr id="15" name="Slide Number Placeholder 6"/>
          <p:cNvSpPr>
            <a:spLocks noGrp="1"/>
          </p:cNvSpPr>
          <p:nvPr>
            <p:ph type="sldNum" sz="quarter" idx="12"/>
          </p:nvPr>
        </p:nvSpPr>
        <p:spPr>
          <a:xfrm>
            <a:off x="208722" y="6492875"/>
            <a:ext cx="717755" cy="365125"/>
          </a:xfrm>
        </p:spPr>
        <p:txBody>
          <a:bodyPr/>
          <a:lstStyle/>
          <a:p>
            <a:pPr algn="l"/>
            <a:fld id="{5726AA0A-BCE2-49DB-973D-4700DB25EC62}" type="slidenum">
              <a:rPr lang="en-US" sz="1600" smtClean="0">
                <a:solidFill>
                  <a:schemeClr val="tx1"/>
                </a:solidFill>
              </a:rPr>
              <a:pPr algn="l"/>
              <a:t>37</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1000"/>
                                        <p:tgtEl>
                                          <p:spTgt spid="22"/>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1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4450"/>
                                        </p:tgtEl>
                                        <p:attrNameLst>
                                          <p:attrName>style.visibility</p:attrName>
                                        </p:attrNameLst>
                                      </p:cBhvr>
                                      <p:to>
                                        <p:strVal val="visible"/>
                                      </p:to>
                                    </p:set>
                                    <p:animEffect transition="in" filter="wipe(left)">
                                      <p:cBhvr>
                                        <p:cTn id="44" dur="1000"/>
                                        <p:tgtEl>
                                          <p:spTgt spid="1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p:cNvPicPr>
            <a:picLocks noChangeAspect="1" noChangeArrowheads="1"/>
          </p:cNvPicPr>
          <p:nvPr/>
        </p:nvPicPr>
        <p:blipFill>
          <a:blip r:embed="rId2" cstate="screen">
            <a:lum bright="-60000"/>
          </a:blip>
          <a:srcRect/>
          <a:stretch>
            <a:fillRect/>
          </a:stretch>
        </p:blipFill>
        <p:spPr bwMode="auto">
          <a:xfrm>
            <a:off x="0" y="664567"/>
            <a:ext cx="9144000" cy="6193433"/>
          </a:xfrm>
          <a:prstGeom prst="rect">
            <a:avLst/>
          </a:prstGeom>
          <a:noFill/>
          <a:ln w="9525">
            <a:noFill/>
            <a:miter lim="800000"/>
            <a:headEnd/>
            <a:tailEnd/>
          </a:ln>
        </p:spPr>
      </p:pic>
      <p:sp>
        <p:nvSpPr>
          <p:cNvPr id="5" name="Rectangle 4"/>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River Travel </a:t>
            </a:r>
            <a:r>
              <a:rPr lang="en-US" sz="4000" b="1" dirty="0" err="1" smtClean="0">
                <a:ln>
                  <a:solidFill>
                    <a:schemeClr val="tx1"/>
                  </a:solidFill>
                </a:ln>
                <a:solidFill>
                  <a:srgbClr val="FF0000"/>
                </a:solidFill>
                <a:effectLst>
                  <a:outerShdw dist="50800" dir="5400000" algn="ctr" rotWithShape="0">
                    <a:schemeClr val="tx1"/>
                  </a:outerShdw>
                </a:effectLst>
              </a:rPr>
              <a:t>vs</a:t>
            </a:r>
            <a:r>
              <a:rPr lang="en-US" sz="4000" b="1" dirty="0" smtClean="0">
                <a:ln>
                  <a:solidFill>
                    <a:schemeClr val="tx1"/>
                  </a:solidFill>
                </a:ln>
                <a:solidFill>
                  <a:srgbClr val="FF0000"/>
                </a:solidFill>
                <a:effectLst>
                  <a:outerShdw dist="50800" dir="5400000" algn="ctr" rotWithShape="0">
                    <a:schemeClr val="tx1"/>
                  </a:outerShdw>
                </a:effectLst>
              </a:rPr>
              <a:t> Highway Travel</a:t>
            </a:r>
          </a:p>
        </p:txBody>
      </p:sp>
      <p:sp>
        <p:nvSpPr>
          <p:cNvPr id="7" name="Rectangle 6"/>
          <p:cNvSpPr/>
          <p:nvPr/>
        </p:nvSpPr>
        <p:spPr>
          <a:xfrm>
            <a:off x="2738582" y="623469"/>
            <a:ext cx="2655455" cy="707886"/>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River Travel</a:t>
            </a:r>
          </a:p>
        </p:txBody>
      </p:sp>
      <p:sp>
        <p:nvSpPr>
          <p:cNvPr id="8" name="Rectangle 7"/>
          <p:cNvSpPr/>
          <p:nvPr/>
        </p:nvSpPr>
        <p:spPr>
          <a:xfrm>
            <a:off x="5624945" y="618852"/>
            <a:ext cx="3398982" cy="707886"/>
          </a:xfrm>
          <a:prstGeom prst="rect">
            <a:avLst/>
          </a:prstGeom>
        </p:spPr>
        <p:txBody>
          <a:bodyPr wrap="square">
            <a:spAutoFit/>
          </a:bodyPr>
          <a:lstStyle/>
          <a:p>
            <a:pPr indent="1588" algn="r">
              <a:defRPr/>
            </a:pPr>
            <a:r>
              <a:rPr lang="en-US" sz="4000" b="1" dirty="0" smtClean="0">
                <a:ln>
                  <a:solidFill>
                    <a:schemeClr val="tx1"/>
                  </a:solidFill>
                </a:ln>
                <a:solidFill>
                  <a:srgbClr val="FFFF00"/>
                </a:solidFill>
                <a:effectLst>
                  <a:outerShdw dist="50800" dir="5400000" algn="ctr" rotWithShape="0">
                    <a:schemeClr val="tx1"/>
                  </a:outerShdw>
                </a:effectLst>
              </a:rPr>
              <a:t>Highway Travel</a:t>
            </a:r>
          </a:p>
        </p:txBody>
      </p:sp>
      <p:sp>
        <p:nvSpPr>
          <p:cNvPr id="18" name="Rectangle 17"/>
          <p:cNvSpPr/>
          <p:nvPr/>
        </p:nvSpPr>
        <p:spPr>
          <a:xfrm>
            <a:off x="0" y="2849405"/>
            <a:ext cx="2927927" cy="1323439"/>
          </a:xfrm>
          <a:prstGeom prst="rect">
            <a:avLst/>
          </a:prstGeom>
        </p:spPr>
        <p:txBody>
          <a:bodyPr wrap="square">
            <a:spAutoFit/>
          </a:bodyPr>
          <a:lstStyle/>
          <a:p>
            <a:pPr indent="1588">
              <a:defRPr/>
            </a:pPr>
            <a:r>
              <a:rPr lang="en-US" sz="4000" b="1" dirty="0" smtClean="0">
                <a:ln>
                  <a:solidFill>
                    <a:schemeClr val="tx1"/>
                  </a:solidFill>
                </a:ln>
                <a:solidFill>
                  <a:srgbClr val="FFFF00"/>
                </a:solidFill>
                <a:effectLst>
                  <a:outerShdw dist="50800" dir="5400000" algn="ctr" rotWithShape="0">
                    <a:schemeClr val="tx1"/>
                  </a:outerShdw>
                </a:effectLst>
              </a:rPr>
              <a:t>Female Interpreter…</a:t>
            </a:r>
          </a:p>
        </p:txBody>
      </p:sp>
      <p:grpSp>
        <p:nvGrpSpPr>
          <p:cNvPr id="29" name="Group 28"/>
          <p:cNvGrpSpPr/>
          <p:nvPr/>
        </p:nvGrpSpPr>
        <p:grpSpPr>
          <a:xfrm>
            <a:off x="2687782" y="1445071"/>
            <a:ext cx="2669308" cy="5283625"/>
            <a:chOff x="2687782" y="1445071"/>
            <a:chExt cx="2669308" cy="5283625"/>
          </a:xfrm>
        </p:grpSpPr>
        <p:pic>
          <p:nvPicPr>
            <p:cNvPr id="105474" name="Picture 2" descr="https://edex.s3-us-west-2.amazonaws.com/article/images/sacagawea.jpg"/>
            <p:cNvPicPr>
              <a:picLocks noChangeAspect="1" noChangeArrowheads="1"/>
            </p:cNvPicPr>
            <p:nvPr/>
          </p:nvPicPr>
          <p:blipFill>
            <a:blip r:embed="rId3" cstate="screen"/>
            <a:srcRect/>
            <a:stretch>
              <a:fillRect/>
            </a:stretch>
          </p:blipFill>
          <p:spPr bwMode="auto">
            <a:xfrm>
              <a:off x="2697018" y="1445071"/>
              <a:ext cx="2660072" cy="4715584"/>
            </a:xfrm>
            <a:prstGeom prst="rect">
              <a:avLst/>
            </a:prstGeom>
            <a:noFill/>
          </p:spPr>
        </p:pic>
        <p:sp>
          <p:nvSpPr>
            <p:cNvPr id="26" name="TextBox 25"/>
            <p:cNvSpPr txBox="1"/>
            <p:nvPr/>
          </p:nvSpPr>
          <p:spPr>
            <a:xfrm>
              <a:off x="2687782" y="6143921"/>
              <a:ext cx="2660904" cy="584775"/>
            </a:xfrm>
            <a:prstGeom prst="rect">
              <a:avLst/>
            </a:prstGeom>
            <a:solidFill>
              <a:schemeClr val="bg1"/>
            </a:solidFill>
          </p:spPr>
          <p:txBody>
            <a:bodyPr wrap="square" rtlCol="0">
              <a:spAutoFit/>
            </a:bodyPr>
            <a:lstStyle/>
            <a:p>
              <a:pPr algn="ctr"/>
              <a:r>
                <a:rPr lang="en-US" sz="3200" b="1" dirty="0" smtClean="0"/>
                <a:t>Sacagawea</a:t>
              </a:r>
            </a:p>
          </p:txBody>
        </p:sp>
      </p:grpSp>
      <p:grpSp>
        <p:nvGrpSpPr>
          <p:cNvPr id="34" name="Group 33"/>
          <p:cNvGrpSpPr/>
          <p:nvPr/>
        </p:nvGrpSpPr>
        <p:grpSpPr>
          <a:xfrm>
            <a:off x="6119091" y="1450109"/>
            <a:ext cx="2660904" cy="5287823"/>
            <a:chOff x="6119091" y="1450109"/>
            <a:chExt cx="2660904" cy="5287823"/>
          </a:xfrm>
        </p:grpSpPr>
        <p:grpSp>
          <p:nvGrpSpPr>
            <p:cNvPr id="31" name="Group 30"/>
            <p:cNvGrpSpPr/>
            <p:nvPr/>
          </p:nvGrpSpPr>
          <p:grpSpPr>
            <a:xfrm>
              <a:off x="6119091" y="1450109"/>
              <a:ext cx="2660904" cy="5287823"/>
              <a:chOff x="6119091" y="1450109"/>
              <a:chExt cx="2660904" cy="5287823"/>
            </a:xfrm>
          </p:grpSpPr>
          <p:pic>
            <p:nvPicPr>
              <p:cNvPr id="105475" name="Picture 3"/>
              <p:cNvPicPr>
                <a:picLocks noChangeAspect="1" noChangeArrowheads="1"/>
              </p:cNvPicPr>
              <p:nvPr/>
            </p:nvPicPr>
            <p:blipFill>
              <a:blip r:embed="rId4" cstate="screen"/>
              <a:srcRect/>
              <a:stretch>
                <a:fillRect/>
              </a:stretch>
            </p:blipFill>
            <p:spPr bwMode="auto">
              <a:xfrm>
                <a:off x="6456218" y="1450109"/>
                <a:ext cx="1902691" cy="4784436"/>
              </a:xfrm>
              <a:prstGeom prst="rect">
                <a:avLst/>
              </a:prstGeom>
              <a:noFill/>
              <a:ln w="9525">
                <a:noFill/>
                <a:miter lim="800000"/>
                <a:headEnd/>
                <a:tailEnd/>
              </a:ln>
            </p:spPr>
          </p:pic>
          <p:sp>
            <p:nvSpPr>
              <p:cNvPr id="30" name="TextBox 29"/>
              <p:cNvSpPr txBox="1"/>
              <p:nvPr/>
            </p:nvSpPr>
            <p:spPr>
              <a:xfrm>
                <a:off x="6119091" y="6153157"/>
                <a:ext cx="2660904" cy="584775"/>
              </a:xfrm>
              <a:prstGeom prst="rect">
                <a:avLst/>
              </a:prstGeom>
              <a:solidFill>
                <a:schemeClr val="bg1"/>
              </a:solidFill>
            </p:spPr>
            <p:txBody>
              <a:bodyPr wrap="square" rtlCol="0">
                <a:spAutoFit/>
              </a:bodyPr>
              <a:lstStyle/>
              <a:p>
                <a:pPr algn="ctr"/>
                <a:r>
                  <a:rPr lang="en-US" sz="3200" b="1" dirty="0" err="1" smtClean="0"/>
                  <a:t>Sandigawea</a:t>
                </a:r>
                <a:endParaRPr lang="en-US" sz="3200" b="1" dirty="0" smtClean="0"/>
              </a:p>
            </p:txBody>
          </p:sp>
        </p:grpSp>
        <p:sp>
          <p:nvSpPr>
            <p:cNvPr id="32" name="Freeform 31"/>
            <p:cNvSpPr/>
            <p:nvPr/>
          </p:nvSpPr>
          <p:spPr>
            <a:xfrm>
              <a:off x="6973455" y="3334327"/>
              <a:ext cx="609600" cy="480291"/>
            </a:xfrm>
            <a:custGeom>
              <a:avLst/>
              <a:gdLst>
                <a:gd name="connsiteX0" fmla="*/ 0 w 609600"/>
                <a:gd name="connsiteY0" fmla="*/ 0 h 480291"/>
                <a:gd name="connsiteX1" fmla="*/ 64654 w 609600"/>
                <a:gd name="connsiteY1" fmla="*/ 101600 h 480291"/>
                <a:gd name="connsiteX2" fmla="*/ 240145 w 609600"/>
                <a:gd name="connsiteY2" fmla="*/ 147782 h 480291"/>
                <a:gd name="connsiteX3" fmla="*/ 415636 w 609600"/>
                <a:gd name="connsiteY3" fmla="*/ 129309 h 480291"/>
                <a:gd name="connsiteX4" fmla="*/ 609600 w 609600"/>
                <a:gd name="connsiteY4" fmla="*/ 64655 h 480291"/>
                <a:gd name="connsiteX5" fmla="*/ 489527 w 609600"/>
                <a:gd name="connsiteY5" fmla="*/ 175491 h 480291"/>
                <a:gd name="connsiteX6" fmla="*/ 341745 w 609600"/>
                <a:gd name="connsiteY6" fmla="*/ 267855 h 480291"/>
                <a:gd name="connsiteX7" fmla="*/ 212436 w 609600"/>
                <a:gd name="connsiteY7" fmla="*/ 387928 h 480291"/>
                <a:gd name="connsiteX8" fmla="*/ 138545 w 609600"/>
                <a:gd name="connsiteY8" fmla="*/ 480291 h 480291"/>
                <a:gd name="connsiteX9" fmla="*/ 46181 w 609600"/>
                <a:gd name="connsiteY9" fmla="*/ 295564 h 480291"/>
                <a:gd name="connsiteX10" fmla="*/ 18472 w 609600"/>
                <a:gd name="connsiteY10" fmla="*/ 157018 h 480291"/>
                <a:gd name="connsiteX11" fmla="*/ 0 w 609600"/>
                <a:gd name="connsiteY11" fmla="*/ 0 h 48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480291">
                  <a:moveTo>
                    <a:pt x="0" y="0"/>
                  </a:moveTo>
                  <a:lnTo>
                    <a:pt x="64654" y="101600"/>
                  </a:lnTo>
                  <a:lnTo>
                    <a:pt x="240145" y="147782"/>
                  </a:lnTo>
                  <a:lnTo>
                    <a:pt x="415636" y="129309"/>
                  </a:lnTo>
                  <a:lnTo>
                    <a:pt x="609600" y="64655"/>
                  </a:lnTo>
                  <a:lnTo>
                    <a:pt x="489527" y="175491"/>
                  </a:lnTo>
                  <a:lnTo>
                    <a:pt x="341745" y="267855"/>
                  </a:lnTo>
                  <a:lnTo>
                    <a:pt x="212436" y="387928"/>
                  </a:lnTo>
                  <a:lnTo>
                    <a:pt x="138545" y="480291"/>
                  </a:lnTo>
                  <a:lnTo>
                    <a:pt x="46181" y="295564"/>
                  </a:lnTo>
                  <a:lnTo>
                    <a:pt x="18472" y="157018"/>
                  </a:lnTo>
                  <a:lnTo>
                    <a:pt x="0" y="0"/>
                  </a:lnTo>
                  <a:close/>
                </a:path>
              </a:pathLst>
            </a:custGeom>
            <a:solidFill>
              <a:srgbClr val="1C1D1E"/>
            </a:solidFill>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983315" y="3879273"/>
              <a:ext cx="384830" cy="708447"/>
            </a:xfrm>
            <a:custGeom>
              <a:avLst/>
              <a:gdLst>
                <a:gd name="connsiteX0" fmla="*/ 369454 w 378691"/>
                <a:gd name="connsiteY0" fmla="*/ 0 h 683491"/>
                <a:gd name="connsiteX1" fmla="*/ 0 w 378691"/>
                <a:gd name="connsiteY1" fmla="*/ 175491 h 683491"/>
                <a:gd name="connsiteX2" fmla="*/ 0 w 378691"/>
                <a:gd name="connsiteY2" fmla="*/ 563418 h 683491"/>
                <a:gd name="connsiteX3" fmla="*/ 378691 w 378691"/>
                <a:gd name="connsiteY3" fmla="*/ 683491 h 683491"/>
                <a:gd name="connsiteX4" fmla="*/ 369454 w 378691"/>
                <a:gd name="connsiteY4" fmla="*/ 0 h 68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91" h="683491">
                  <a:moveTo>
                    <a:pt x="369454" y="0"/>
                  </a:moveTo>
                  <a:lnTo>
                    <a:pt x="0" y="175491"/>
                  </a:lnTo>
                  <a:lnTo>
                    <a:pt x="0" y="563418"/>
                  </a:lnTo>
                  <a:lnTo>
                    <a:pt x="378691" y="683491"/>
                  </a:lnTo>
                  <a:lnTo>
                    <a:pt x="369454" y="0"/>
                  </a:lnTo>
                  <a:close/>
                </a:path>
              </a:pathLst>
            </a:custGeom>
            <a:solidFill>
              <a:srgbClr val="151719"/>
            </a:solidFill>
            <a:ln w="57150">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Slide Number Placeholder 6"/>
          <p:cNvSpPr>
            <a:spLocks noGrp="1"/>
          </p:cNvSpPr>
          <p:nvPr>
            <p:ph type="sldNum" sz="quarter" idx="12"/>
          </p:nvPr>
        </p:nvSpPr>
        <p:spPr>
          <a:xfrm>
            <a:off x="228600" y="6492875"/>
            <a:ext cx="717755" cy="365125"/>
          </a:xfrm>
        </p:spPr>
        <p:txBody>
          <a:bodyPr/>
          <a:lstStyle/>
          <a:p>
            <a:pPr algn="l"/>
            <a:fld id="{5726AA0A-BCE2-49DB-973D-4700DB25EC62}" type="slidenum">
              <a:rPr lang="en-US" sz="1600" smtClean="0">
                <a:solidFill>
                  <a:schemeClr val="tx1"/>
                </a:solidFill>
              </a:rPr>
              <a:pPr algn="l"/>
              <a:t>38</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491225"/>
            <a:ext cx="9144000" cy="5366775"/>
            <a:chOff x="0" y="902750"/>
            <a:chExt cx="9144000" cy="4878192"/>
          </a:xfrm>
        </p:grpSpPr>
        <p:pic>
          <p:nvPicPr>
            <p:cNvPr id="3" name="Picture 7"/>
            <p:cNvPicPr>
              <a:picLocks noChangeAspect="1" noChangeArrowheads="1"/>
            </p:cNvPicPr>
            <p:nvPr/>
          </p:nvPicPr>
          <p:blipFill>
            <a:blip r:embed="rId2" cstate="screen"/>
            <a:srcRect/>
            <a:stretch>
              <a:fillRect/>
            </a:stretch>
          </p:blipFill>
          <p:spPr bwMode="auto">
            <a:xfrm>
              <a:off x="0" y="902750"/>
              <a:ext cx="9144000" cy="4875024"/>
            </a:xfrm>
            <a:prstGeom prst="rect">
              <a:avLst/>
            </a:prstGeom>
            <a:noFill/>
            <a:ln w="9525">
              <a:noFill/>
              <a:miter lim="800000"/>
              <a:headEnd/>
              <a:tailEnd/>
            </a:ln>
          </p:spPr>
        </p:pic>
        <p:pic>
          <p:nvPicPr>
            <p:cNvPr id="4" name="Picture 2"/>
            <p:cNvPicPr>
              <a:picLocks noChangeAspect="1" noChangeArrowheads="1"/>
            </p:cNvPicPr>
            <p:nvPr/>
          </p:nvPicPr>
          <p:blipFill>
            <a:blip r:embed="rId3" cstate="screen"/>
            <a:srcRect/>
            <a:stretch>
              <a:fillRect/>
            </a:stretch>
          </p:blipFill>
          <p:spPr bwMode="auto">
            <a:xfrm>
              <a:off x="0" y="5438042"/>
              <a:ext cx="257175" cy="342900"/>
            </a:xfrm>
            <a:prstGeom prst="rect">
              <a:avLst/>
            </a:prstGeom>
            <a:noFill/>
            <a:ln w="9525">
              <a:noFill/>
              <a:miter lim="800000"/>
              <a:headEnd/>
              <a:tailEnd/>
            </a:ln>
          </p:spPr>
        </p:pic>
      </p:grpSp>
      <p:sp>
        <p:nvSpPr>
          <p:cNvPr id="7" name="Rectangle 6"/>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River Travel </a:t>
            </a:r>
            <a:r>
              <a:rPr lang="en-US" sz="4000" b="1" dirty="0" err="1" smtClean="0">
                <a:ln>
                  <a:solidFill>
                    <a:schemeClr val="tx1"/>
                  </a:solidFill>
                </a:ln>
                <a:solidFill>
                  <a:srgbClr val="FF0000"/>
                </a:solidFill>
                <a:effectLst>
                  <a:outerShdw dist="50800" dir="5400000" algn="ctr" rotWithShape="0">
                    <a:schemeClr val="tx1"/>
                  </a:outerShdw>
                </a:effectLst>
              </a:rPr>
              <a:t>vs</a:t>
            </a:r>
            <a:r>
              <a:rPr lang="en-US" sz="4000" b="1" dirty="0" smtClean="0">
                <a:ln>
                  <a:solidFill>
                    <a:schemeClr val="tx1"/>
                  </a:solidFill>
                </a:ln>
                <a:solidFill>
                  <a:srgbClr val="FF0000"/>
                </a:solidFill>
                <a:effectLst>
                  <a:outerShdw dist="50800" dir="5400000" algn="ctr" rotWithShape="0">
                    <a:schemeClr val="tx1"/>
                  </a:outerShdw>
                </a:effectLst>
              </a:rPr>
              <a:t> Highway Travel</a:t>
            </a:r>
          </a:p>
        </p:txBody>
      </p:sp>
      <p:sp useBgFill="1">
        <p:nvSpPr>
          <p:cNvPr id="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endParaRPr lang="en-US" sz="4000" b="1" dirty="0">
              <a:ln>
                <a:solidFill>
                  <a:schemeClr val="tx1"/>
                </a:solidFill>
              </a:ln>
              <a:latin typeface="Calibri" pitchFamily="34" charset="0"/>
            </a:endParaRPr>
          </a:p>
        </p:txBody>
      </p:sp>
      <p:sp>
        <p:nvSpPr>
          <p:cNvPr id="23" name="Rectangle 22"/>
          <p:cNvSpPr/>
          <p:nvPr/>
        </p:nvSpPr>
        <p:spPr>
          <a:xfrm>
            <a:off x="172016" y="1738265"/>
            <a:ext cx="6165410" cy="4155541"/>
          </a:xfrm>
          <a:prstGeom prst="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dirty="0" smtClean="0"/>
              <a:t>Will zoom in a little closer to</a:t>
            </a:r>
          </a:p>
          <a:p>
            <a:pPr algn="ctr"/>
            <a:r>
              <a:rPr lang="en-US" sz="3200" dirty="0" smtClean="0"/>
              <a:t>look at the routes of </a:t>
            </a:r>
          </a:p>
          <a:p>
            <a:pPr algn="ctr"/>
            <a:endParaRPr lang="en-US" sz="3200" dirty="0" smtClean="0"/>
          </a:p>
          <a:p>
            <a:pPr algn="ctr"/>
            <a:r>
              <a:rPr lang="en-US" sz="3200" dirty="0" smtClean="0"/>
              <a:t>Lewis and Clark</a:t>
            </a:r>
          </a:p>
          <a:p>
            <a:pPr algn="ctr"/>
            <a:r>
              <a:rPr lang="en-US" sz="3200" dirty="0" smtClean="0"/>
              <a:t> and </a:t>
            </a:r>
          </a:p>
          <a:p>
            <a:pPr algn="ctr"/>
            <a:r>
              <a:rPr lang="en-US" sz="3200" dirty="0" smtClean="0"/>
              <a:t>Rocky &amp; Sandi</a:t>
            </a:r>
            <a:endParaRPr lang="en-US" sz="3200" dirty="0"/>
          </a:p>
        </p:txBody>
      </p:sp>
      <p:sp>
        <p:nvSpPr>
          <p:cNvPr id="9"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39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9"/>
          <p:cNvGrpSpPr/>
          <p:nvPr/>
        </p:nvGrpSpPr>
        <p:grpSpPr>
          <a:xfrm>
            <a:off x="0" y="1131887"/>
            <a:ext cx="9189719" cy="5954713"/>
            <a:chOff x="0" y="1131887"/>
            <a:chExt cx="9189719" cy="5954713"/>
          </a:xfrm>
        </p:grpSpPr>
        <p:sp>
          <p:nvSpPr>
            <p:cNvPr id="22" name="Rectangle 21"/>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24" name="Rectangle 23"/>
          <p:cNvSpPr/>
          <p:nvPr/>
        </p:nvSpPr>
        <p:spPr>
          <a:xfrm>
            <a:off x="0" y="1362075"/>
            <a:ext cx="9144000" cy="5495925"/>
          </a:xfrm>
          <a:prstGeom prst="rect">
            <a:avLst/>
          </a:prstGeom>
          <a:solidFill>
            <a:schemeClr val="accent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9144000" y="704461"/>
            <a:ext cx="9144000" cy="830997"/>
          </a:xfrm>
          <a:prstGeom prst="rect">
            <a:avLst/>
          </a:prstGeom>
          <a:noFill/>
        </p:spPr>
        <p:txBody>
          <a:bodyPr wrap="square" rtlCol="0">
            <a:spAutoFit/>
          </a:bodyPr>
          <a:lstStyle/>
          <a:p>
            <a:pPr algn="ctr"/>
            <a:r>
              <a:rPr lang="en-US" sz="4800" b="1" dirty="0" smtClean="0">
                <a:effectLst>
                  <a:outerShdw dist="25400" dir="7200000" algn="ctr" rotWithShape="0">
                    <a:srgbClr val="FF0000"/>
                  </a:outerShdw>
                </a:effectLst>
                <a:latin typeface="Tempus Sans ITC" pitchFamily="82" charset="0"/>
              </a:rPr>
              <a:t>GEOLOGY of the GREAT PLAINS</a:t>
            </a:r>
            <a:endParaRPr lang="en-US" sz="4800" b="1" dirty="0">
              <a:effectLst>
                <a:outerShdw dist="25400" dir="7200000" algn="ctr" rotWithShape="0">
                  <a:srgbClr val="FF0000"/>
                </a:outerShdw>
              </a:effectLst>
              <a:latin typeface="Tempus Sans ITC" pitchFamily="82" charset="0"/>
            </a:endParaRPr>
          </a:p>
        </p:txBody>
      </p:sp>
      <p:sp useBgFill="1">
        <p:nvSpPr>
          <p:cNvPr id="3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Session 3: </a:t>
            </a:r>
            <a:r>
              <a:rPr lang="en-US" sz="4000" b="1" dirty="0" smtClean="0">
                <a:ln>
                  <a:solidFill>
                    <a:schemeClr val="tx1"/>
                  </a:solidFill>
                </a:ln>
                <a:solidFill>
                  <a:srgbClr val="FF0000"/>
                </a:solidFill>
                <a:effectLst>
                  <a:outerShdw dist="50800" dir="5400000" algn="ctr" rotWithShape="0">
                    <a:schemeClr val="tx1"/>
                  </a:outerShdw>
                </a:effectLst>
                <a:latin typeface="Calibri" pitchFamily="34" charset="0"/>
              </a:rPr>
              <a:t>The River Trip Begins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69" name="Group 12"/>
          <p:cNvGrpSpPr/>
          <p:nvPr/>
        </p:nvGrpSpPr>
        <p:grpSpPr>
          <a:xfrm>
            <a:off x="10245343" y="2261968"/>
            <a:ext cx="4780005" cy="4343400"/>
            <a:chOff x="2025815" y="1645490"/>
            <a:chExt cx="4856205" cy="4399005"/>
          </a:xfrm>
        </p:grpSpPr>
        <p:sp>
          <p:nvSpPr>
            <p:cNvPr id="70" name="Freeform 69"/>
            <p:cNvSpPr/>
            <p:nvPr/>
          </p:nvSpPr>
          <p:spPr>
            <a:xfrm rot="158768">
              <a:off x="2025815" y="1645490"/>
              <a:ext cx="4856205" cy="4399005"/>
            </a:xfrm>
            <a:custGeom>
              <a:avLst/>
              <a:gdLst>
                <a:gd name="connsiteX0" fmla="*/ 3175686 w 4856205"/>
                <a:gd name="connsiteY0" fmla="*/ 2162432 h 4399005"/>
                <a:gd name="connsiteX1" fmla="*/ 2903838 w 4856205"/>
                <a:gd name="connsiteY1" fmla="*/ 2669059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31989 w 4856205"/>
                <a:gd name="connsiteY3" fmla="*/ 3249827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4237 w 4856205"/>
                <a:gd name="connsiteY2" fmla="*/ 2923962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3174 w 4856205"/>
                <a:gd name="connsiteY43" fmla="*/ 626327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84091 w 4856205"/>
                <a:gd name="connsiteY43" fmla="*/ 782083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199120 w 4856205"/>
                <a:gd name="connsiteY46" fmla="*/ 996367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03595 w 4856205"/>
                <a:gd name="connsiteY49" fmla="*/ 982296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70019 w 4856205"/>
                <a:gd name="connsiteY43" fmla="*/ 477608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46138 w 4856205"/>
                <a:gd name="connsiteY43" fmla="*/ 474090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56205" h="4399005">
                  <a:moveTo>
                    <a:pt x="3175686" y="2162432"/>
                  </a:moveTo>
                  <a:lnTo>
                    <a:pt x="3106687" y="2297422"/>
                  </a:lnTo>
                  <a:lnTo>
                    <a:pt x="2892403" y="2612451"/>
                  </a:lnTo>
                  <a:lnTo>
                    <a:pt x="2754237" y="2923962"/>
                  </a:lnTo>
                  <a:lnTo>
                    <a:pt x="2616071" y="3235473"/>
                  </a:lnTo>
                  <a:lnTo>
                    <a:pt x="2520778" y="3274540"/>
                  </a:lnTo>
                  <a:lnTo>
                    <a:pt x="2471351" y="3669956"/>
                  </a:lnTo>
                  <a:lnTo>
                    <a:pt x="2483708" y="3880021"/>
                  </a:lnTo>
                  <a:lnTo>
                    <a:pt x="2397210" y="4139513"/>
                  </a:lnTo>
                  <a:lnTo>
                    <a:pt x="2323070" y="4312508"/>
                  </a:lnTo>
                  <a:lnTo>
                    <a:pt x="1977081" y="4399005"/>
                  </a:lnTo>
                  <a:lnTo>
                    <a:pt x="1791729" y="4399005"/>
                  </a:lnTo>
                  <a:lnTo>
                    <a:pt x="1729946" y="4324865"/>
                  </a:lnTo>
                  <a:lnTo>
                    <a:pt x="1519881" y="4337221"/>
                  </a:lnTo>
                  <a:lnTo>
                    <a:pt x="1421027" y="4114800"/>
                  </a:lnTo>
                  <a:lnTo>
                    <a:pt x="1186248" y="4015946"/>
                  </a:lnTo>
                  <a:lnTo>
                    <a:pt x="1099751" y="3842951"/>
                  </a:lnTo>
                  <a:lnTo>
                    <a:pt x="988540" y="3385751"/>
                  </a:lnTo>
                  <a:lnTo>
                    <a:pt x="951470" y="3274540"/>
                  </a:lnTo>
                  <a:lnTo>
                    <a:pt x="963827" y="3089189"/>
                  </a:lnTo>
                  <a:lnTo>
                    <a:pt x="1037967" y="3002692"/>
                  </a:lnTo>
                  <a:lnTo>
                    <a:pt x="1062681" y="2347784"/>
                  </a:lnTo>
                  <a:lnTo>
                    <a:pt x="1087394" y="1556951"/>
                  </a:lnTo>
                  <a:lnTo>
                    <a:pt x="1087394" y="1556951"/>
                  </a:lnTo>
                  <a:lnTo>
                    <a:pt x="914400" y="1519881"/>
                  </a:lnTo>
                  <a:lnTo>
                    <a:pt x="864973" y="1408670"/>
                  </a:lnTo>
                  <a:lnTo>
                    <a:pt x="902043" y="1136821"/>
                  </a:lnTo>
                  <a:lnTo>
                    <a:pt x="815546" y="951470"/>
                  </a:lnTo>
                  <a:lnTo>
                    <a:pt x="556054" y="852616"/>
                  </a:lnTo>
                  <a:lnTo>
                    <a:pt x="420129" y="803189"/>
                  </a:lnTo>
                  <a:lnTo>
                    <a:pt x="395416" y="716692"/>
                  </a:lnTo>
                  <a:lnTo>
                    <a:pt x="420129" y="494270"/>
                  </a:lnTo>
                  <a:lnTo>
                    <a:pt x="395416" y="444843"/>
                  </a:lnTo>
                  <a:lnTo>
                    <a:pt x="123567" y="345989"/>
                  </a:lnTo>
                  <a:lnTo>
                    <a:pt x="0" y="0"/>
                  </a:lnTo>
                  <a:lnTo>
                    <a:pt x="716692" y="98854"/>
                  </a:lnTo>
                  <a:lnTo>
                    <a:pt x="1149178" y="123567"/>
                  </a:lnTo>
                  <a:lnTo>
                    <a:pt x="1594021" y="135924"/>
                  </a:lnTo>
                  <a:lnTo>
                    <a:pt x="2656702" y="135924"/>
                  </a:lnTo>
                  <a:lnTo>
                    <a:pt x="2656702" y="24713"/>
                  </a:lnTo>
                  <a:lnTo>
                    <a:pt x="2693773" y="24713"/>
                  </a:lnTo>
                  <a:lnTo>
                    <a:pt x="2743200" y="172994"/>
                  </a:lnTo>
                  <a:lnTo>
                    <a:pt x="2977978" y="185351"/>
                  </a:lnTo>
                  <a:lnTo>
                    <a:pt x="2946138" y="474090"/>
                  </a:lnTo>
                  <a:lnTo>
                    <a:pt x="2956692" y="702446"/>
                  </a:lnTo>
                  <a:lnTo>
                    <a:pt x="3101546" y="963827"/>
                  </a:lnTo>
                  <a:lnTo>
                    <a:pt x="3163329" y="926756"/>
                  </a:lnTo>
                  <a:lnTo>
                    <a:pt x="3271720" y="916731"/>
                  </a:lnTo>
                  <a:lnTo>
                    <a:pt x="3348681" y="1000897"/>
                  </a:lnTo>
                  <a:lnTo>
                    <a:pt x="3503595" y="982296"/>
                  </a:lnTo>
                  <a:lnTo>
                    <a:pt x="3503595" y="982296"/>
                  </a:lnTo>
                  <a:lnTo>
                    <a:pt x="3595816" y="1050324"/>
                  </a:lnTo>
                  <a:lnTo>
                    <a:pt x="3756454" y="827902"/>
                  </a:lnTo>
                  <a:lnTo>
                    <a:pt x="3880021" y="568411"/>
                  </a:lnTo>
                  <a:lnTo>
                    <a:pt x="3991232" y="494270"/>
                  </a:lnTo>
                  <a:lnTo>
                    <a:pt x="4226010" y="457200"/>
                  </a:lnTo>
                  <a:lnTo>
                    <a:pt x="4374292" y="518984"/>
                  </a:lnTo>
                  <a:lnTo>
                    <a:pt x="4028302" y="654908"/>
                  </a:lnTo>
                  <a:lnTo>
                    <a:pt x="3867665" y="914400"/>
                  </a:lnTo>
                  <a:lnTo>
                    <a:pt x="3892378" y="1173892"/>
                  </a:lnTo>
                  <a:lnTo>
                    <a:pt x="3978875" y="1556951"/>
                  </a:lnTo>
                  <a:lnTo>
                    <a:pt x="4102443" y="1569308"/>
                  </a:lnTo>
                  <a:lnTo>
                    <a:pt x="4151870" y="1359243"/>
                  </a:lnTo>
                  <a:lnTo>
                    <a:pt x="4090086" y="1124465"/>
                  </a:lnTo>
                  <a:lnTo>
                    <a:pt x="4090086" y="926756"/>
                  </a:lnTo>
                  <a:lnTo>
                    <a:pt x="4275438" y="630194"/>
                  </a:lnTo>
                  <a:lnTo>
                    <a:pt x="4497859" y="729048"/>
                  </a:lnTo>
                  <a:lnTo>
                    <a:pt x="4559643" y="902043"/>
                  </a:lnTo>
                  <a:lnTo>
                    <a:pt x="4510216" y="1037967"/>
                  </a:lnTo>
                  <a:lnTo>
                    <a:pt x="4559643" y="1087394"/>
                  </a:lnTo>
                  <a:lnTo>
                    <a:pt x="4621427" y="926756"/>
                  </a:lnTo>
                  <a:lnTo>
                    <a:pt x="4732638" y="1161535"/>
                  </a:lnTo>
                  <a:lnTo>
                    <a:pt x="4670854" y="1421027"/>
                  </a:lnTo>
                  <a:lnTo>
                    <a:pt x="4856205" y="1482811"/>
                  </a:lnTo>
                  <a:lnTo>
                    <a:pt x="4769708" y="1668162"/>
                  </a:lnTo>
                  <a:lnTo>
                    <a:pt x="4843848" y="1853513"/>
                  </a:lnTo>
                  <a:lnTo>
                    <a:pt x="4683210" y="2063578"/>
                  </a:lnTo>
                  <a:lnTo>
                    <a:pt x="4572000" y="2026508"/>
                  </a:lnTo>
                  <a:lnTo>
                    <a:pt x="4460789" y="2100648"/>
                  </a:lnTo>
                  <a:lnTo>
                    <a:pt x="4411362" y="2211859"/>
                  </a:lnTo>
                  <a:lnTo>
                    <a:pt x="4312508" y="2038865"/>
                  </a:lnTo>
                  <a:lnTo>
                    <a:pt x="4176583" y="2113005"/>
                  </a:lnTo>
                  <a:lnTo>
                    <a:pt x="4114800" y="2248929"/>
                  </a:lnTo>
                  <a:lnTo>
                    <a:pt x="3867665" y="2458994"/>
                  </a:lnTo>
                  <a:lnTo>
                    <a:pt x="3645243" y="2384854"/>
                  </a:lnTo>
                  <a:lnTo>
                    <a:pt x="3608173" y="2224216"/>
                  </a:lnTo>
                  <a:lnTo>
                    <a:pt x="3571102" y="2199502"/>
                  </a:lnTo>
                  <a:lnTo>
                    <a:pt x="3521675" y="2236573"/>
                  </a:lnTo>
                  <a:lnTo>
                    <a:pt x="3398108" y="2248929"/>
                  </a:lnTo>
                  <a:lnTo>
                    <a:pt x="3175686" y="2162432"/>
                  </a:lnTo>
                  <a:close/>
                </a:path>
              </a:pathLst>
            </a:custGeom>
            <a:blipFill dpi="0" rotWithShape="1">
              <a:blip r:embed="rId3" cstate="screen">
                <a:alphaModFix amt="48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p:cNvSpPr txBox="1"/>
            <p:nvPr/>
          </p:nvSpPr>
          <p:spPr>
            <a:xfrm rot="20611890">
              <a:off x="2947689" y="3333889"/>
              <a:ext cx="3385909" cy="592261"/>
            </a:xfrm>
            <a:prstGeom prst="rect">
              <a:avLst/>
            </a:prstGeom>
            <a:noFill/>
          </p:spPr>
          <p:txBody>
            <a:bodyPr wrap="square" rtlCol="0">
              <a:spAutoFit/>
            </a:bodyPr>
            <a:lstStyle/>
            <a:p>
              <a:pPr algn="ctr"/>
              <a:r>
                <a:rPr lang="en-US" sz="3200" b="1" dirty="0" smtClean="0"/>
                <a:t>GREAT   PLAINS</a:t>
              </a:r>
              <a:endParaRPr lang="en-US" sz="3200" b="1" dirty="0"/>
            </a:p>
          </p:txBody>
        </p:sp>
      </p:grpSp>
      <p:sp>
        <p:nvSpPr>
          <p:cNvPr id="29" name="TextBox 3"/>
          <p:cNvSpPr txBox="1">
            <a:spLocks noChangeArrowheads="1"/>
          </p:cNvSpPr>
          <p:nvPr/>
        </p:nvSpPr>
        <p:spPr bwMode="auto">
          <a:xfrm>
            <a:off x="0" y="1565344"/>
            <a:ext cx="9144000" cy="5016758"/>
          </a:xfrm>
          <a:prstGeom prst="rect">
            <a:avLst/>
          </a:prstGeom>
          <a:noFill/>
          <a:ln w="9525">
            <a:noFill/>
            <a:miter lim="800000"/>
            <a:headEnd/>
            <a:tailEnd/>
          </a:ln>
        </p:spPr>
        <p:txBody>
          <a:bodyPr wrap="square">
            <a:spAutoFit/>
          </a:bodyPr>
          <a:lstStyle/>
          <a:p>
            <a:pPr>
              <a:defRPr/>
            </a:pPr>
            <a:r>
              <a:rPr lang="en-US" sz="4000" b="1" dirty="0" smtClean="0">
                <a:ln>
                  <a:solidFill>
                    <a:schemeClr val="tx1"/>
                  </a:solidFill>
                </a:ln>
                <a:solidFill>
                  <a:schemeClr val="accent1">
                    <a:lumMod val="75000"/>
                  </a:schemeClr>
                </a:solidFill>
                <a:effectLst>
                  <a:outerShdw dist="50800" dir="5400000" algn="ctr" rotWithShape="0">
                    <a:schemeClr val="bg1"/>
                  </a:outerShdw>
                </a:effectLst>
              </a:rPr>
              <a:t>	</a:t>
            </a:r>
            <a:r>
              <a:rPr lang="en-US" sz="4000" b="1" dirty="0" smtClean="0">
                <a:ln>
                  <a:solidFill>
                    <a:schemeClr val="tx1"/>
                  </a:solidFill>
                </a:ln>
                <a:solidFill>
                  <a:srgbClr val="FF0000"/>
                </a:solidFill>
                <a:effectLst>
                  <a:outerShdw blurRad="50800" dist="50800" dir="5400000" algn="ctr" rotWithShape="0">
                    <a:schemeClr val="bg1"/>
                  </a:outerShdw>
                </a:effectLst>
              </a:rPr>
              <a:t>Geologic Setting</a:t>
            </a:r>
          </a:p>
          <a:p>
            <a:pPr>
              <a:defRPr/>
            </a:pPr>
            <a:r>
              <a:rPr lang="en-US" sz="4000" b="1" dirty="0" smtClean="0">
                <a:ln>
                  <a:solidFill>
                    <a:schemeClr val="tx1"/>
                  </a:solidFill>
                </a:ln>
                <a:solidFill>
                  <a:schemeClr val="accent1">
                    <a:lumMod val="75000"/>
                  </a:schemeClr>
                </a:solidFill>
                <a:effectLst>
                  <a:outerShdw dist="50800" dir="5400000" algn="ctr" rotWithShape="0">
                    <a:schemeClr val="tx1"/>
                  </a:outerShdw>
                </a:effectLst>
              </a:rPr>
              <a:t>	</a:t>
            </a:r>
            <a:r>
              <a:rPr lang="en-US" sz="4000" b="1" dirty="0" smtClean="0">
                <a:ln>
                  <a:solidFill>
                    <a:schemeClr val="tx1"/>
                  </a:solidFill>
                </a:ln>
                <a:solidFill>
                  <a:srgbClr val="FFFF00"/>
                </a:solidFill>
                <a:effectLst>
                  <a:outerShdw dist="50800" dir="5400000" algn="ctr" rotWithShape="0">
                    <a:schemeClr val="tx1"/>
                  </a:outerShdw>
                </a:effectLst>
              </a:rPr>
              <a:t>      - Great Plains</a:t>
            </a:r>
          </a:p>
          <a:p>
            <a:pPr>
              <a:defRPr/>
            </a:pPr>
            <a:r>
              <a:rPr lang="en-US" sz="4000" b="1" dirty="0" smtClean="0">
                <a:ln>
                  <a:solidFill>
                    <a:schemeClr val="tx1"/>
                  </a:solidFill>
                </a:ln>
                <a:solidFill>
                  <a:srgbClr val="FFFF00"/>
                </a:solidFill>
                <a:effectLst>
                  <a:outerShdw dist="50800" dir="5400000" algn="ctr" rotWithShape="0">
                    <a:schemeClr val="tx1"/>
                  </a:outerShdw>
                </a:effectLst>
              </a:rPr>
              <a:t>	      - Missouri River</a:t>
            </a:r>
          </a:p>
          <a:p>
            <a:pPr>
              <a:defRPr/>
            </a:pPr>
            <a:r>
              <a:rPr lang="en-US" sz="4000" b="1" dirty="0" smtClean="0">
                <a:ln>
                  <a:solidFill>
                    <a:schemeClr val="tx1"/>
                  </a:solidFill>
                </a:ln>
                <a:solidFill>
                  <a:schemeClr val="accent1">
                    <a:lumMod val="75000"/>
                  </a:schemeClr>
                </a:solidFill>
                <a:effectLst>
                  <a:outerShdw dist="50800" dir="5400000" algn="ctr" rotWithShape="0">
                    <a:schemeClr val="bg1"/>
                  </a:outerShdw>
                </a:effectLst>
              </a:rPr>
              <a:t>	</a:t>
            </a:r>
            <a:r>
              <a:rPr lang="en-US" sz="4000" b="1" dirty="0" smtClean="0">
                <a:ln>
                  <a:solidFill>
                    <a:schemeClr val="tx1"/>
                  </a:solidFill>
                </a:ln>
                <a:solidFill>
                  <a:srgbClr val="FF0000"/>
                </a:solidFill>
                <a:effectLst>
                  <a:outerShdw dist="50800" dir="5400000" algn="ctr" rotWithShape="0">
                    <a:schemeClr val="bg1"/>
                  </a:outerShdw>
                </a:effectLst>
              </a:rPr>
              <a:t>People, Cultures, &amp; History</a:t>
            </a:r>
          </a:p>
          <a:p>
            <a:pPr>
              <a:defRPr/>
            </a:pPr>
            <a:r>
              <a:rPr lang="en-US" sz="4000" b="1" dirty="0" smtClean="0">
                <a:ln>
                  <a:solidFill>
                    <a:schemeClr val="tx1"/>
                  </a:solidFill>
                </a:ln>
                <a:solidFill>
                  <a:schemeClr val="accent1">
                    <a:lumMod val="75000"/>
                  </a:schemeClr>
                </a:solidFill>
                <a:effectLst>
                  <a:outerShdw dist="50800" dir="5400000" algn="ctr" rotWithShape="0">
                    <a:schemeClr val="tx1"/>
                  </a:outerShdw>
                </a:effectLst>
              </a:rPr>
              <a:t>	</a:t>
            </a:r>
            <a:r>
              <a:rPr lang="en-US" sz="4000" b="1" dirty="0" smtClean="0">
                <a:ln>
                  <a:solidFill>
                    <a:schemeClr val="tx1"/>
                  </a:solidFill>
                </a:ln>
                <a:solidFill>
                  <a:srgbClr val="FFFF00"/>
                </a:solidFill>
                <a:effectLst>
                  <a:outerShdw dist="50800" dir="5400000" algn="ctr" rotWithShape="0">
                    <a:schemeClr val="tx1"/>
                  </a:outerShdw>
                </a:effectLst>
              </a:rPr>
              <a:t>      - Journey on the Missouri River</a:t>
            </a:r>
          </a:p>
          <a:p>
            <a:pPr>
              <a:defRPr/>
            </a:pPr>
            <a:r>
              <a:rPr lang="en-US" sz="4000" b="1" dirty="0" smtClean="0">
                <a:ln>
                  <a:solidFill>
                    <a:schemeClr val="tx1"/>
                  </a:solidFill>
                </a:ln>
                <a:solidFill>
                  <a:srgbClr val="FFFF00"/>
                </a:solidFill>
                <a:effectLst>
                  <a:outerShdw dist="50800" dir="5400000" algn="ctr" rotWithShape="0">
                    <a:schemeClr val="tx1"/>
                  </a:outerShdw>
                </a:effectLst>
              </a:rPr>
              <a:t>	      - Native American Encounters</a:t>
            </a:r>
          </a:p>
          <a:p>
            <a:pPr>
              <a:defRPr/>
            </a:pPr>
            <a:endParaRPr lang="en-US" sz="4000" b="1" dirty="0" smtClean="0">
              <a:ln>
                <a:solidFill>
                  <a:schemeClr val="tx1"/>
                </a:solidFill>
              </a:ln>
              <a:solidFill>
                <a:srgbClr val="FFFF00"/>
              </a:solidFill>
              <a:effectLst>
                <a:outerShdw dist="50800" dir="5400000" algn="ctr" rotWithShape="0">
                  <a:schemeClr val="tx1"/>
                </a:outerShdw>
              </a:effectLst>
            </a:endParaRP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latin typeface="Calibri" pitchFamily="34" charset="0"/>
              </a:rPr>
              <a:t>TODAY’S TOPICS</a:t>
            </a:r>
            <a:endParaRPr lang="en-US" sz="4000" b="1" dirty="0">
              <a:ln>
                <a:solidFill>
                  <a:schemeClr val="tx1"/>
                </a:solidFill>
              </a:ln>
              <a:latin typeface="Calibri" pitchFamily="34" charset="0"/>
            </a:endParaRPr>
          </a:p>
        </p:txBody>
      </p:sp>
      <p:sp>
        <p:nvSpPr>
          <p:cNvPr id="14" name="Rounded Rectangle 13"/>
          <p:cNvSpPr/>
          <p:nvPr/>
        </p:nvSpPr>
        <p:spPr>
          <a:xfrm>
            <a:off x="914400" y="1561672"/>
            <a:ext cx="3637052" cy="739739"/>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29">
                                            <p:txEl>
                                              <p:pRg st="0" end="0"/>
                                            </p:txEl>
                                          </p:spTgt>
                                        </p:tgtEl>
                                        <p:attrNameLst>
                                          <p:attrName>style.visibility</p:attrName>
                                        </p:attrNameLst>
                                      </p:cBhvr>
                                      <p:to>
                                        <p:strVal val="visible"/>
                                      </p:to>
                                    </p:set>
                                    <p:animEffect transition="in" filter="wipe(left)">
                                      <p:cBhvr>
                                        <p:cTn id="14" dur="1000"/>
                                        <p:tgtEl>
                                          <p:spTgt spid="2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Effect transition="in" filter="wipe(left)">
                                      <p:cBhvr>
                                        <p:cTn id="19" dur="1000"/>
                                        <p:tgtEl>
                                          <p:spTgt spid="2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xEl>
                                              <p:pRg st="2" end="2"/>
                                            </p:txEl>
                                          </p:spTgt>
                                        </p:tgtEl>
                                        <p:attrNameLst>
                                          <p:attrName>style.visibility</p:attrName>
                                        </p:attrNameLst>
                                      </p:cBhvr>
                                      <p:to>
                                        <p:strVal val="visible"/>
                                      </p:to>
                                    </p:set>
                                    <p:animEffect transition="in" filter="wipe(left)">
                                      <p:cBhvr>
                                        <p:cTn id="24" dur="1000"/>
                                        <p:tgtEl>
                                          <p:spTgt spid="2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xEl>
                                              <p:pRg st="3" end="3"/>
                                            </p:txEl>
                                          </p:spTgt>
                                        </p:tgtEl>
                                        <p:attrNameLst>
                                          <p:attrName>style.visibility</p:attrName>
                                        </p:attrNameLst>
                                      </p:cBhvr>
                                      <p:to>
                                        <p:strVal val="visible"/>
                                      </p:to>
                                    </p:set>
                                    <p:animEffect transition="in" filter="wipe(left)">
                                      <p:cBhvr>
                                        <p:cTn id="29" dur="1000"/>
                                        <p:tgtEl>
                                          <p:spTgt spid="2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xEl>
                                              <p:pRg st="4" end="4"/>
                                            </p:txEl>
                                          </p:spTgt>
                                        </p:tgtEl>
                                        <p:attrNameLst>
                                          <p:attrName>style.visibility</p:attrName>
                                        </p:attrNameLst>
                                      </p:cBhvr>
                                      <p:to>
                                        <p:strVal val="visible"/>
                                      </p:to>
                                    </p:set>
                                    <p:animEffect transition="in" filter="wipe(left)">
                                      <p:cBhvr>
                                        <p:cTn id="34" dur="1000"/>
                                        <p:tgtEl>
                                          <p:spTgt spid="2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9">
                                            <p:txEl>
                                              <p:pRg st="5" end="5"/>
                                            </p:txEl>
                                          </p:spTgt>
                                        </p:tgtEl>
                                        <p:attrNameLst>
                                          <p:attrName>style.visibility</p:attrName>
                                        </p:attrNameLst>
                                      </p:cBhvr>
                                      <p:to>
                                        <p:strVal val="visible"/>
                                      </p:to>
                                    </p:set>
                                    <p:animEffect transition="in" filter="wipe(left)">
                                      <p:cBhvr>
                                        <p:cTn id="39" dur="1000"/>
                                        <p:tgtEl>
                                          <p:spTgt spid="29">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7885" y="1149790"/>
            <a:ext cx="9144000" cy="5708210"/>
            <a:chOff x="0" y="-1"/>
            <a:chExt cx="9144000" cy="5708210"/>
          </a:xfrm>
        </p:grpSpPr>
        <p:grpSp>
          <p:nvGrpSpPr>
            <p:cNvPr id="24" name="Group 23"/>
            <p:cNvGrpSpPr/>
            <p:nvPr/>
          </p:nvGrpSpPr>
          <p:grpSpPr>
            <a:xfrm>
              <a:off x="0" y="-1"/>
              <a:ext cx="9144000" cy="5708210"/>
              <a:chOff x="0" y="-1"/>
              <a:chExt cx="9144000" cy="5708210"/>
            </a:xfrm>
          </p:grpSpPr>
          <p:grpSp>
            <p:nvGrpSpPr>
              <p:cNvPr id="16" name="Group 15"/>
              <p:cNvGrpSpPr/>
              <p:nvPr/>
            </p:nvGrpSpPr>
            <p:grpSpPr>
              <a:xfrm>
                <a:off x="0" y="-1"/>
                <a:ext cx="9144000" cy="5708210"/>
                <a:chOff x="0" y="-1"/>
                <a:chExt cx="9144000" cy="5708210"/>
              </a:xfrm>
            </p:grpSpPr>
            <p:pic>
              <p:nvPicPr>
                <p:cNvPr id="12" name="Picture 2"/>
                <p:cNvPicPr>
                  <a:picLocks noChangeAspect="1" noChangeArrowheads="1"/>
                </p:cNvPicPr>
                <p:nvPr/>
              </p:nvPicPr>
              <p:blipFill>
                <a:blip r:embed="rId2" cstate="screen"/>
                <a:srcRect/>
                <a:stretch>
                  <a:fillRect/>
                </a:stretch>
              </p:blipFill>
              <p:spPr bwMode="auto">
                <a:xfrm>
                  <a:off x="8097481" y="-1"/>
                  <a:ext cx="1046519" cy="3445515"/>
                </a:xfrm>
                <a:prstGeom prst="rect">
                  <a:avLst/>
                </a:prstGeom>
                <a:noFill/>
                <a:ln w="9525">
                  <a:noFill/>
                  <a:miter lim="800000"/>
                  <a:headEnd/>
                  <a:tailEnd/>
                </a:ln>
              </p:spPr>
            </p:pic>
            <p:pic>
              <p:nvPicPr>
                <p:cNvPr id="99333" name="Picture 5"/>
                <p:cNvPicPr>
                  <a:picLocks noChangeAspect="1" noChangeArrowheads="1"/>
                </p:cNvPicPr>
                <p:nvPr/>
              </p:nvPicPr>
              <p:blipFill>
                <a:blip r:embed="rId3" cstate="screen"/>
                <a:srcRect/>
                <a:stretch>
                  <a:fillRect/>
                </a:stretch>
              </p:blipFill>
              <p:spPr bwMode="auto">
                <a:xfrm>
                  <a:off x="7838124" y="3235546"/>
                  <a:ext cx="1305876" cy="2472663"/>
                </a:xfrm>
                <a:prstGeom prst="rect">
                  <a:avLst/>
                </a:prstGeom>
                <a:noFill/>
                <a:ln w="9525">
                  <a:noFill/>
                  <a:miter lim="800000"/>
                  <a:headEnd/>
                  <a:tailEnd/>
                </a:ln>
              </p:spPr>
            </p:pic>
            <p:grpSp>
              <p:nvGrpSpPr>
                <p:cNvPr id="4" name="Group 3"/>
                <p:cNvGrpSpPr>
                  <a:grpSpLocks noChangeAspect="1"/>
                </p:cNvGrpSpPr>
                <p:nvPr/>
              </p:nvGrpSpPr>
              <p:grpSpPr>
                <a:xfrm>
                  <a:off x="8828" y="0"/>
                  <a:ext cx="8101647" cy="5708208"/>
                  <a:chOff x="0" y="0"/>
                  <a:chExt cx="9144000" cy="6442623"/>
                </a:xfrm>
              </p:grpSpPr>
              <p:pic>
                <p:nvPicPr>
                  <p:cNvPr id="2" name="Picture 8"/>
                  <p:cNvPicPr>
                    <a:picLocks noChangeAspect="1" noChangeArrowheads="1"/>
                  </p:cNvPicPr>
                  <p:nvPr/>
                </p:nvPicPr>
                <p:blipFill>
                  <a:blip r:embed="rId4" cstate="screen"/>
                  <a:srcRect/>
                  <a:stretch>
                    <a:fillRect/>
                  </a:stretch>
                </p:blipFill>
                <p:spPr bwMode="auto">
                  <a:xfrm>
                    <a:off x="0" y="0"/>
                    <a:ext cx="9144000" cy="3943350"/>
                  </a:xfrm>
                  <a:prstGeom prst="rect">
                    <a:avLst/>
                  </a:prstGeom>
                  <a:noFill/>
                  <a:ln w="9525">
                    <a:noFill/>
                    <a:miter lim="800000"/>
                    <a:headEnd/>
                    <a:tailEnd/>
                  </a:ln>
                </p:spPr>
              </p:pic>
              <p:pic>
                <p:nvPicPr>
                  <p:cNvPr id="3" name="Picture 9"/>
                  <p:cNvPicPr>
                    <a:picLocks noChangeAspect="1" noChangeArrowheads="1"/>
                  </p:cNvPicPr>
                  <p:nvPr/>
                </p:nvPicPr>
                <p:blipFill>
                  <a:blip r:embed="rId5" cstate="screen"/>
                  <a:srcRect/>
                  <a:stretch>
                    <a:fillRect/>
                  </a:stretch>
                </p:blipFill>
                <p:spPr bwMode="auto">
                  <a:xfrm>
                    <a:off x="0" y="3530655"/>
                    <a:ext cx="9144000" cy="2911968"/>
                  </a:xfrm>
                  <a:prstGeom prst="rect">
                    <a:avLst/>
                  </a:prstGeom>
                  <a:noFill/>
                  <a:ln w="9525">
                    <a:noFill/>
                    <a:miter lim="800000"/>
                    <a:headEnd/>
                    <a:tailEnd/>
                  </a:ln>
                </p:spPr>
              </p:pic>
            </p:grpSp>
            <p:pic>
              <p:nvPicPr>
                <p:cNvPr id="7" name="Picture 2"/>
                <p:cNvPicPr>
                  <a:picLocks noChangeAspect="1" noChangeArrowheads="1"/>
                </p:cNvPicPr>
                <p:nvPr/>
              </p:nvPicPr>
              <p:blipFill>
                <a:blip r:embed="rId6" cstate="screen"/>
                <a:srcRect/>
                <a:stretch>
                  <a:fillRect/>
                </a:stretch>
              </p:blipFill>
              <p:spPr bwMode="auto">
                <a:xfrm>
                  <a:off x="5111211" y="0"/>
                  <a:ext cx="2260631" cy="2794434"/>
                </a:xfrm>
                <a:prstGeom prst="rect">
                  <a:avLst/>
                </a:prstGeom>
                <a:noFill/>
                <a:ln w="9525">
                  <a:noFill/>
                  <a:miter lim="800000"/>
                  <a:headEnd/>
                  <a:tailEnd/>
                </a:ln>
              </p:spPr>
            </p:pic>
            <p:pic>
              <p:nvPicPr>
                <p:cNvPr id="8" name="Picture 1"/>
                <p:cNvPicPr>
                  <a:picLocks noChangeAspect="1" noChangeArrowheads="1"/>
                </p:cNvPicPr>
                <p:nvPr/>
              </p:nvPicPr>
              <p:blipFill>
                <a:blip r:embed="rId7" cstate="screen"/>
                <a:srcRect/>
                <a:stretch>
                  <a:fillRect/>
                </a:stretch>
              </p:blipFill>
              <p:spPr bwMode="auto">
                <a:xfrm>
                  <a:off x="5812502" y="2281952"/>
                  <a:ext cx="2678472" cy="3426257"/>
                </a:xfrm>
                <a:prstGeom prst="rect">
                  <a:avLst/>
                </a:prstGeom>
                <a:noFill/>
                <a:ln w="9525">
                  <a:noFill/>
                  <a:miter lim="800000"/>
                  <a:headEnd/>
                  <a:tailEnd/>
                </a:ln>
              </p:spPr>
            </p:pic>
            <p:pic>
              <p:nvPicPr>
                <p:cNvPr id="5" name="Picture 5"/>
                <p:cNvPicPr>
                  <a:picLocks noChangeAspect="1" noChangeArrowheads="1"/>
                </p:cNvPicPr>
                <p:nvPr/>
              </p:nvPicPr>
              <p:blipFill>
                <a:blip r:embed="rId8" cstate="screen"/>
                <a:srcRect/>
                <a:stretch>
                  <a:fillRect/>
                </a:stretch>
              </p:blipFill>
              <p:spPr bwMode="auto">
                <a:xfrm>
                  <a:off x="0" y="210818"/>
                  <a:ext cx="2339259" cy="1685584"/>
                </a:xfrm>
                <a:prstGeom prst="rect">
                  <a:avLst/>
                </a:prstGeom>
                <a:noFill/>
                <a:ln w="9525">
                  <a:noFill/>
                  <a:miter lim="800000"/>
                  <a:headEnd/>
                  <a:tailEnd/>
                </a:ln>
              </p:spPr>
            </p:pic>
            <p:pic>
              <p:nvPicPr>
                <p:cNvPr id="6" name="Picture 4"/>
                <p:cNvPicPr>
                  <a:picLocks noChangeAspect="1" noChangeArrowheads="1"/>
                </p:cNvPicPr>
                <p:nvPr/>
              </p:nvPicPr>
              <p:blipFill>
                <a:blip r:embed="rId9" cstate="screen"/>
                <a:srcRect/>
                <a:stretch>
                  <a:fillRect/>
                </a:stretch>
              </p:blipFill>
              <p:spPr bwMode="auto">
                <a:xfrm>
                  <a:off x="2046368" y="0"/>
                  <a:ext cx="3581400" cy="2070737"/>
                </a:xfrm>
                <a:prstGeom prst="rect">
                  <a:avLst/>
                </a:prstGeom>
                <a:noFill/>
                <a:ln w="9525">
                  <a:noFill/>
                  <a:miter lim="800000"/>
                  <a:headEnd/>
                  <a:tailEnd/>
                </a:ln>
              </p:spPr>
            </p:pic>
          </p:grpSp>
          <p:sp>
            <p:nvSpPr>
              <p:cNvPr id="23" name="Freeform 22"/>
              <p:cNvSpPr/>
              <p:nvPr/>
            </p:nvSpPr>
            <p:spPr>
              <a:xfrm>
                <a:off x="2020931" y="828479"/>
                <a:ext cx="309597" cy="175149"/>
              </a:xfrm>
              <a:custGeom>
                <a:avLst/>
                <a:gdLst>
                  <a:gd name="connsiteX0" fmla="*/ 0 w 309597"/>
                  <a:gd name="connsiteY0" fmla="*/ 167754 h 175149"/>
                  <a:gd name="connsiteX1" fmla="*/ 0 w 309597"/>
                  <a:gd name="connsiteY1" fmla="*/ 167754 h 175149"/>
                  <a:gd name="connsiteX2" fmla="*/ 32022 w 309597"/>
                  <a:gd name="connsiteY2" fmla="*/ 174870 h 175149"/>
                  <a:gd name="connsiteX3" fmla="*/ 56927 w 309597"/>
                  <a:gd name="connsiteY3" fmla="*/ 167754 h 175149"/>
                  <a:gd name="connsiteX4" fmla="*/ 60485 w 309597"/>
                  <a:gd name="connsiteY4" fmla="*/ 157081 h 175149"/>
                  <a:gd name="connsiteX5" fmla="*/ 71159 w 309597"/>
                  <a:gd name="connsiteY5" fmla="*/ 153523 h 175149"/>
                  <a:gd name="connsiteX6" fmla="*/ 81833 w 309597"/>
                  <a:gd name="connsiteY6" fmla="*/ 146407 h 175149"/>
                  <a:gd name="connsiteX7" fmla="*/ 103181 w 309597"/>
                  <a:gd name="connsiteY7" fmla="*/ 135733 h 175149"/>
                  <a:gd name="connsiteX8" fmla="*/ 110297 w 309597"/>
                  <a:gd name="connsiteY8" fmla="*/ 125059 h 175149"/>
                  <a:gd name="connsiteX9" fmla="*/ 124529 w 309597"/>
                  <a:gd name="connsiteY9" fmla="*/ 114385 h 175149"/>
                  <a:gd name="connsiteX10" fmla="*/ 128087 w 309597"/>
                  <a:gd name="connsiteY10" fmla="*/ 103711 h 175149"/>
                  <a:gd name="connsiteX11" fmla="*/ 138761 w 309597"/>
                  <a:gd name="connsiteY11" fmla="*/ 100153 h 175149"/>
                  <a:gd name="connsiteX12" fmla="*/ 160109 w 309597"/>
                  <a:gd name="connsiteY12" fmla="*/ 85921 h 175149"/>
                  <a:gd name="connsiteX13" fmla="*/ 167225 w 309597"/>
                  <a:gd name="connsiteY13" fmla="*/ 75247 h 175149"/>
                  <a:gd name="connsiteX14" fmla="*/ 192130 w 309597"/>
                  <a:gd name="connsiteY14" fmla="*/ 57457 h 175149"/>
                  <a:gd name="connsiteX15" fmla="*/ 202804 w 309597"/>
                  <a:gd name="connsiteY15" fmla="*/ 53899 h 175149"/>
                  <a:gd name="connsiteX16" fmla="*/ 231268 w 309597"/>
                  <a:gd name="connsiteY16" fmla="*/ 43225 h 175149"/>
                  <a:gd name="connsiteX17" fmla="*/ 241942 w 309597"/>
                  <a:gd name="connsiteY17" fmla="*/ 36109 h 175149"/>
                  <a:gd name="connsiteX18" fmla="*/ 263290 w 309597"/>
                  <a:gd name="connsiteY18" fmla="*/ 28993 h 175149"/>
                  <a:gd name="connsiteX19" fmla="*/ 270406 w 309597"/>
                  <a:gd name="connsiteY19" fmla="*/ 18319 h 175149"/>
                  <a:gd name="connsiteX20" fmla="*/ 291754 w 309597"/>
                  <a:gd name="connsiteY20" fmla="*/ 7646 h 175149"/>
                  <a:gd name="connsiteX21" fmla="*/ 309544 w 309597"/>
                  <a:gd name="connsiteY21" fmla="*/ 530 h 17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597" h="175149">
                    <a:moveTo>
                      <a:pt x="0" y="167754"/>
                    </a:moveTo>
                    <a:lnTo>
                      <a:pt x="0" y="167754"/>
                    </a:lnTo>
                    <a:cubicBezTo>
                      <a:pt x="10674" y="170126"/>
                      <a:pt x="21120" y="174031"/>
                      <a:pt x="32022" y="174870"/>
                    </a:cubicBezTo>
                    <a:cubicBezTo>
                      <a:pt x="35651" y="175149"/>
                      <a:pt x="52537" y="169217"/>
                      <a:pt x="56927" y="167754"/>
                    </a:cubicBezTo>
                    <a:cubicBezTo>
                      <a:pt x="58113" y="164196"/>
                      <a:pt x="57833" y="159733"/>
                      <a:pt x="60485" y="157081"/>
                    </a:cubicBezTo>
                    <a:cubicBezTo>
                      <a:pt x="63137" y="154429"/>
                      <a:pt x="67804" y="155200"/>
                      <a:pt x="71159" y="153523"/>
                    </a:cubicBezTo>
                    <a:cubicBezTo>
                      <a:pt x="74984" y="151611"/>
                      <a:pt x="78008" y="148319"/>
                      <a:pt x="81833" y="146407"/>
                    </a:cubicBezTo>
                    <a:cubicBezTo>
                      <a:pt x="111294" y="131676"/>
                      <a:pt x="72591" y="156126"/>
                      <a:pt x="103181" y="135733"/>
                    </a:cubicBezTo>
                    <a:cubicBezTo>
                      <a:pt x="105553" y="132175"/>
                      <a:pt x="107273" y="128083"/>
                      <a:pt x="110297" y="125059"/>
                    </a:cubicBezTo>
                    <a:cubicBezTo>
                      <a:pt x="114490" y="120866"/>
                      <a:pt x="120733" y="118941"/>
                      <a:pt x="124529" y="114385"/>
                    </a:cubicBezTo>
                    <a:cubicBezTo>
                      <a:pt x="126930" y="111504"/>
                      <a:pt x="125435" y="106363"/>
                      <a:pt x="128087" y="103711"/>
                    </a:cubicBezTo>
                    <a:cubicBezTo>
                      <a:pt x="130739" y="101059"/>
                      <a:pt x="135483" y="101974"/>
                      <a:pt x="138761" y="100153"/>
                    </a:cubicBezTo>
                    <a:cubicBezTo>
                      <a:pt x="146237" y="96000"/>
                      <a:pt x="160109" y="85921"/>
                      <a:pt x="160109" y="85921"/>
                    </a:cubicBezTo>
                    <a:cubicBezTo>
                      <a:pt x="162481" y="82363"/>
                      <a:pt x="164201" y="78271"/>
                      <a:pt x="167225" y="75247"/>
                    </a:cubicBezTo>
                    <a:cubicBezTo>
                      <a:pt x="168834" y="73638"/>
                      <a:pt x="188092" y="59476"/>
                      <a:pt x="192130" y="57457"/>
                    </a:cubicBezTo>
                    <a:cubicBezTo>
                      <a:pt x="195484" y="55780"/>
                      <a:pt x="199449" y="55576"/>
                      <a:pt x="202804" y="53899"/>
                    </a:cubicBezTo>
                    <a:cubicBezTo>
                      <a:pt x="227235" y="41683"/>
                      <a:pt x="196945" y="50090"/>
                      <a:pt x="231268" y="43225"/>
                    </a:cubicBezTo>
                    <a:cubicBezTo>
                      <a:pt x="234826" y="40853"/>
                      <a:pt x="238034" y="37846"/>
                      <a:pt x="241942" y="36109"/>
                    </a:cubicBezTo>
                    <a:cubicBezTo>
                      <a:pt x="248796" y="33063"/>
                      <a:pt x="263290" y="28993"/>
                      <a:pt x="263290" y="28993"/>
                    </a:cubicBezTo>
                    <a:cubicBezTo>
                      <a:pt x="265662" y="25435"/>
                      <a:pt x="267382" y="21343"/>
                      <a:pt x="270406" y="18319"/>
                    </a:cubicBezTo>
                    <a:cubicBezTo>
                      <a:pt x="278955" y="9770"/>
                      <a:pt x="281624" y="11987"/>
                      <a:pt x="291754" y="7646"/>
                    </a:cubicBezTo>
                    <a:cubicBezTo>
                      <a:pt x="309597" y="0"/>
                      <a:pt x="300112" y="530"/>
                      <a:pt x="309544" y="530"/>
                    </a:cubicBezTo>
                  </a:path>
                </a:pathLst>
              </a:custGeom>
              <a:ln w="28575">
                <a:solidFill>
                  <a:srgbClr val="19B9D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Freeform 29"/>
            <p:cNvSpPr/>
            <p:nvPr/>
          </p:nvSpPr>
          <p:spPr>
            <a:xfrm>
              <a:off x="5137905" y="271762"/>
              <a:ext cx="505158" cy="489172"/>
            </a:xfrm>
            <a:custGeom>
              <a:avLst/>
              <a:gdLst>
                <a:gd name="connsiteX0" fmla="*/ 505158 w 505158"/>
                <a:gd name="connsiteY0" fmla="*/ 485975 h 489172"/>
                <a:gd name="connsiteX1" fmla="*/ 396453 w 505158"/>
                <a:gd name="connsiteY1" fmla="*/ 489172 h 489172"/>
                <a:gd name="connsiteX2" fmla="*/ 386861 w 505158"/>
                <a:gd name="connsiteY2" fmla="*/ 370876 h 489172"/>
                <a:gd name="connsiteX3" fmla="*/ 342101 w 505158"/>
                <a:gd name="connsiteY3" fmla="*/ 338904 h 489172"/>
                <a:gd name="connsiteX4" fmla="*/ 316523 w 505158"/>
                <a:gd name="connsiteY4" fmla="*/ 278157 h 489172"/>
                <a:gd name="connsiteX5" fmla="*/ 271762 w 505158"/>
                <a:gd name="connsiteY5" fmla="*/ 233396 h 489172"/>
                <a:gd name="connsiteX6" fmla="*/ 271762 w 505158"/>
                <a:gd name="connsiteY6" fmla="*/ 223804 h 489172"/>
                <a:gd name="connsiteX7" fmla="*/ 274959 w 505158"/>
                <a:gd name="connsiteY7" fmla="*/ 0 h 489172"/>
                <a:gd name="connsiteX8" fmla="*/ 274959 w 505158"/>
                <a:gd name="connsiteY8" fmla="*/ 105508 h 489172"/>
                <a:gd name="connsiteX9" fmla="*/ 0 w 505158"/>
                <a:gd name="connsiteY9" fmla="*/ 95916 h 48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158" h="489172">
                  <a:moveTo>
                    <a:pt x="505158" y="485975"/>
                  </a:moveTo>
                  <a:lnTo>
                    <a:pt x="396453" y="489172"/>
                  </a:lnTo>
                  <a:lnTo>
                    <a:pt x="386861" y="370876"/>
                  </a:lnTo>
                  <a:lnTo>
                    <a:pt x="342101" y="338904"/>
                  </a:lnTo>
                  <a:lnTo>
                    <a:pt x="316523" y="278157"/>
                  </a:lnTo>
                  <a:lnTo>
                    <a:pt x="271762" y="233396"/>
                  </a:lnTo>
                  <a:lnTo>
                    <a:pt x="271762" y="223804"/>
                  </a:lnTo>
                  <a:cubicBezTo>
                    <a:pt x="272828" y="149203"/>
                    <a:pt x="273893" y="74601"/>
                    <a:pt x="274959" y="0"/>
                  </a:cubicBezTo>
                  <a:lnTo>
                    <a:pt x="274959" y="105508"/>
                  </a:lnTo>
                  <a:lnTo>
                    <a:pt x="0" y="95916"/>
                  </a:lnTo>
                </a:path>
              </a:pathLst>
            </a:custGeom>
            <a:ln w="38100">
              <a:solidFill>
                <a:srgbClr val="19B9D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27"/>
          <p:cNvGrpSpPr/>
          <p:nvPr/>
        </p:nvGrpSpPr>
        <p:grpSpPr>
          <a:xfrm>
            <a:off x="2930624" y="1466207"/>
            <a:ext cx="5023962" cy="3125427"/>
            <a:chOff x="2938509" y="316416"/>
            <a:chExt cx="5023962" cy="3125427"/>
          </a:xfrm>
        </p:grpSpPr>
        <p:sp>
          <p:nvSpPr>
            <p:cNvPr id="18" name="Freeform 17"/>
            <p:cNvSpPr/>
            <p:nvPr/>
          </p:nvSpPr>
          <p:spPr>
            <a:xfrm>
              <a:off x="6883684" y="3101929"/>
              <a:ext cx="1078787" cy="339914"/>
            </a:xfrm>
            <a:custGeom>
              <a:avLst/>
              <a:gdLst>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35952 w 10267547"/>
                <a:gd name="connsiteY73" fmla="*/ 2280863 h 3236359"/>
                <a:gd name="connsiteX74" fmla="*/ 5294855 w 10267547"/>
                <a:gd name="connsiteY74" fmla="*/ 2219218 h 3236359"/>
                <a:gd name="connsiteX75" fmla="*/ 5212662 w 10267547"/>
                <a:gd name="connsiteY75" fmla="*/ 2126750 h 3236359"/>
                <a:gd name="connsiteX76" fmla="*/ 5171565 w 10267547"/>
                <a:gd name="connsiteY76" fmla="*/ 2116476 h 3236359"/>
                <a:gd name="connsiteX77" fmla="*/ 5140743 w 10267547"/>
                <a:gd name="connsiteY77" fmla="*/ 2095928 h 3236359"/>
                <a:gd name="connsiteX78" fmla="*/ 5007179 w 10267547"/>
                <a:gd name="connsiteY78" fmla="*/ 2075380 h 3236359"/>
                <a:gd name="connsiteX79" fmla="*/ 4647583 w 10267547"/>
                <a:gd name="connsiteY79" fmla="*/ 2054831 h 3236359"/>
                <a:gd name="connsiteX80" fmla="*/ 4616761 w 10267547"/>
                <a:gd name="connsiteY80" fmla="*/ 1993186 h 3236359"/>
                <a:gd name="connsiteX81" fmla="*/ 4575664 w 10267547"/>
                <a:gd name="connsiteY81" fmla="*/ 1982912 h 3236359"/>
                <a:gd name="connsiteX82" fmla="*/ 4524293 w 10267547"/>
                <a:gd name="connsiteY82" fmla="*/ 1931541 h 3236359"/>
                <a:gd name="connsiteX83" fmla="*/ 4503745 w 10267547"/>
                <a:gd name="connsiteY83" fmla="*/ 1869897 h 3236359"/>
                <a:gd name="connsiteX84" fmla="*/ 4472923 w 10267547"/>
                <a:gd name="connsiteY84" fmla="*/ 1726058 h 3236359"/>
                <a:gd name="connsiteX85" fmla="*/ 4493471 w 10267547"/>
                <a:gd name="connsiteY85" fmla="*/ 1530849 h 3236359"/>
                <a:gd name="connsiteX86" fmla="*/ 4514019 w 10267547"/>
                <a:gd name="connsiteY86" fmla="*/ 1469204 h 3236359"/>
                <a:gd name="connsiteX87" fmla="*/ 4534568 w 10267547"/>
                <a:gd name="connsiteY87" fmla="*/ 1438382 h 3236359"/>
                <a:gd name="connsiteX88" fmla="*/ 4544842 w 10267547"/>
                <a:gd name="connsiteY88" fmla="*/ 1407559 h 3236359"/>
                <a:gd name="connsiteX89" fmla="*/ 4565390 w 10267547"/>
                <a:gd name="connsiteY89" fmla="*/ 1376737 h 3236359"/>
                <a:gd name="connsiteX90" fmla="*/ 4544842 w 10267547"/>
                <a:gd name="connsiteY90" fmla="*/ 1345914 h 3236359"/>
                <a:gd name="connsiteX91" fmla="*/ 4483197 w 10267547"/>
                <a:gd name="connsiteY91" fmla="*/ 1294544 h 3236359"/>
                <a:gd name="connsiteX92" fmla="*/ 4452374 w 10267547"/>
                <a:gd name="connsiteY92" fmla="*/ 1243173 h 3236359"/>
                <a:gd name="connsiteX93" fmla="*/ 4442100 w 10267547"/>
                <a:gd name="connsiteY93" fmla="*/ 1212350 h 3236359"/>
                <a:gd name="connsiteX94" fmla="*/ 4411278 w 10267547"/>
                <a:gd name="connsiteY94" fmla="*/ 1202076 h 3236359"/>
                <a:gd name="connsiteX95" fmla="*/ 4359907 w 10267547"/>
                <a:gd name="connsiteY95" fmla="*/ 1171254 h 3236359"/>
                <a:gd name="connsiteX96" fmla="*/ 4339359 w 10267547"/>
                <a:gd name="connsiteY96" fmla="*/ 1150705 h 3236359"/>
                <a:gd name="connsiteX97" fmla="*/ 4277714 w 10267547"/>
                <a:gd name="connsiteY97" fmla="*/ 1140431 h 3236359"/>
                <a:gd name="connsiteX98" fmla="*/ 4246891 w 10267547"/>
                <a:gd name="connsiteY98" fmla="*/ 1130157 h 3236359"/>
                <a:gd name="connsiteX99" fmla="*/ 4195520 w 10267547"/>
                <a:gd name="connsiteY99" fmla="*/ 1078786 h 3236359"/>
                <a:gd name="connsiteX100" fmla="*/ 4154424 w 10267547"/>
                <a:gd name="connsiteY100" fmla="*/ 1047964 h 3236359"/>
                <a:gd name="connsiteX101" fmla="*/ 4144150 w 10267547"/>
                <a:gd name="connsiteY101" fmla="*/ 1017141 h 3236359"/>
                <a:gd name="connsiteX102" fmla="*/ 4113327 w 10267547"/>
                <a:gd name="connsiteY102" fmla="*/ 1006867 h 3236359"/>
                <a:gd name="connsiteX103" fmla="*/ 4082505 w 10267547"/>
                <a:gd name="connsiteY103" fmla="*/ 986319 h 3236359"/>
                <a:gd name="connsiteX104" fmla="*/ 4020860 w 10267547"/>
                <a:gd name="connsiteY104" fmla="*/ 965771 h 3236359"/>
                <a:gd name="connsiteX105" fmla="*/ 3959215 w 10267547"/>
                <a:gd name="connsiteY105" fmla="*/ 934948 h 3236359"/>
                <a:gd name="connsiteX106" fmla="*/ 3948941 w 10267547"/>
                <a:gd name="connsiteY106" fmla="*/ 965771 h 3236359"/>
                <a:gd name="connsiteX107" fmla="*/ 3928392 w 10267547"/>
                <a:gd name="connsiteY107" fmla="*/ 996593 h 3236359"/>
                <a:gd name="connsiteX108" fmla="*/ 3897570 w 10267547"/>
                <a:gd name="connsiteY108" fmla="*/ 1068512 h 3236359"/>
                <a:gd name="connsiteX109" fmla="*/ 3887296 w 10267547"/>
                <a:gd name="connsiteY109" fmla="*/ 1099335 h 3236359"/>
                <a:gd name="connsiteX110" fmla="*/ 3835925 w 10267547"/>
                <a:gd name="connsiteY110" fmla="*/ 1140431 h 3236359"/>
                <a:gd name="connsiteX111" fmla="*/ 3815376 w 10267547"/>
                <a:gd name="connsiteY111" fmla="*/ 1160980 h 3236359"/>
                <a:gd name="connsiteX112" fmla="*/ 3794828 w 10267547"/>
                <a:gd name="connsiteY112" fmla="*/ 1191802 h 3236359"/>
                <a:gd name="connsiteX113" fmla="*/ 3722909 w 10267547"/>
                <a:gd name="connsiteY113" fmla="*/ 1202076 h 3236359"/>
                <a:gd name="connsiteX114" fmla="*/ 3692087 w 10267547"/>
                <a:gd name="connsiteY114" fmla="*/ 1222625 h 3236359"/>
                <a:gd name="connsiteX115" fmla="*/ 3650990 w 10267547"/>
                <a:gd name="connsiteY115" fmla="*/ 1232899 h 3236359"/>
                <a:gd name="connsiteX116" fmla="*/ 3630442 w 10267547"/>
                <a:gd name="connsiteY116" fmla="*/ 1263721 h 3236359"/>
                <a:gd name="connsiteX117" fmla="*/ 3599619 w 10267547"/>
                <a:gd name="connsiteY117" fmla="*/ 1335640 h 3236359"/>
                <a:gd name="connsiteX118" fmla="*/ 3568797 w 10267547"/>
                <a:gd name="connsiteY118" fmla="*/ 1397285 h 3236359"/>
                <a:gd name="connsiteX119" fmla="*/ 3496878 w 10267547"/>
                <a:gd name="connsiteY119" fmla="*/ 1376737 h 3236359"/>
                <a:gd name="connsiteX120" fmla="*/ 3486603 w 10267547"/>
                <a:gd name="connsiteY120" fmla="*/ 1345914 h 3236359"/>
                <a:gd name="connsiteX121" fmla="*/ 3394136 w 10267547"/>
                <a:gd name="connsiteY121" fmla="*/ 1294544 h 3236359"/>
                <a:gd name="connsiteX122" fmla="*/ 3373588 w 10267547"/>
                <a:gd name="connsiteY122" fmla="*/ 1273995 h 3236359"/>
                <a:gd name="connsiteX123" fmla="*/ 3311943 w 10267547"/>
                <a:gd name="connsiteY123" fmla="*/ 1315092 h 3236359"/>
                <a:gd name="connsiteX124" fmla="*/ 3301669 w 10267547"/>
                <a:gd name="connsiteY124" fmla="*/ 1397285 h 3236359"/>
                <a:gd name="connsiteX125" fmla="*/ 3229750 w 10267547"/>
                <a:gd name="connsiteY125" fmla="*/ 1428108 h 3236359"/>
                <a:gd name="connsiteX126" fmla="*/ 2880428 w 10267547"/>
                <a:gd name="connsiteY126" fmla="*/ 1417834 h 3236359"/>
                <a:gd name="connsiteX127" fmla="*/ 2849606 w 10267547"/>
                <a:gd name="connsiteY127" fmla="*/ 1448656 h 3236359"/>
                <a:gd name="connsiteX128" fmla="*/ 2818783 w 10267547"/>
                <a:gd name="connsiteY128" fmla="*/ 1458930 h 3236359"/>
                <a:gd name="connsiteX129" fmla="*/ 2510559 w 10267547"/>
                <a:gd name="connsiteY129" fmla="*/ 1489753 h 3236359"/>
                <a:gd name="connsiteX130" fmla="*/ 2459188 w 10267547"/>
                <a:gd name="connsiteY130" fmla="*/ 1530849 h 3236359"/>
                <a:gd name="connsiteX131" fmla="*/ 2387269 w 10267547"/>
                <a:gd name="connsiteY131" fmla="*/ 1561672 h 3236359"/>
                <a:gd name="connsiteX132" fmla="*/ 2325624 w 10267547"/>
                <a:gd name="connsiteY132" fmla="*/ 1592494 h 3236359"/>
                <a:gd name="connsiteX133" fmla="*/ 2294801 w 10267547"/>
                <a:gd name="connsiteY133" fmla="*/ 1613043 h 3236359"/>
                <a:gd name="connsiteX134" fmla="*/ 2212608 w 10267547"/>
                <a:gd name="connsiteY134" fmla="*/ 1623317 h 3236359"/>
                <a:gd name="connsiteX135" fmla="*/ 2192060 w 10267547"/>
                <a:gd name="connsiteY135" fmla="*/ 1654139 h 3236359"/>
                <a:gd name="connsiteX136" fmla="*/ 2089318 w 10267547"/>
                <a:gd name="connsiteY136" fmla="*/ 1654139 h 3236359"/>
                <a:gd name="connsiteX137" fmla="*/ 2058496 w 10267547"/>
                <a:gd name="connsiteY137" fmla="*/ 1633591 h 3236359"/>
                <a:gd name="connsiteX138" fmla="*/ 2048221 w 10267547"/>
                <a:gd name="connsiteY138" fmla="*/ 1602768 h 3236359"/>
                <a:gd name="connsiteX139" fmla="*/ 2017399 w 10267547"/>
                <a:gd name="connsiteY139" fmla="*/ 1592494 h 3236359"/>
                <a:gd name="connsiteX140" fmla="*/ 1986576 w 10267547"/>
                <a:gd name="connsiteY140" fmla="*/ 1571946 h 3236359"/>
                <a:gd name="connsiteX141" fmla="*/ 1955754 w 10267547"/>
                <a:gd name="connsiteY141" fmla="*/ 1561672 h 3236359"/>
                <a:gd name="connsiteX142" fmla="*/ 1883835 w 10267547"/>
                <a:gd name="connsiteY142" fmla="*/ 1530849 h 3236359"/>
                <a:gd name="connsiteX143" fmla="*/ 1863287 w 10267547"/>
                <a:gd name="connsiteY143" fmla="*/ 1500027 h 3236359"/>
                <a:gd name="connsiteX144" fmla="*/ 1832464 w 10267547"/>
                <a:gd name="connsiteY144" fmla="*/ 1489753 h 3236359"/>
                <a:gd name="connsiteX145" fmla="*/ 1770819 w 10267547"/>
                <a:gd name="connsiteY145" fmla="*/ 1458930 h 3236359"/>
                <a:gd name="connsiteX146" fmla="*/ 1750271 w 10267547"/>
                <a:gd name="connsiteY146" fmla="*/ 1428108 h 3236359"/>
                <a:gd name="connsiteX147" fmla="*/ 1668078 w 10267547"/>
                <a:gd name="connsiteY147" fmla="*/ 1397285 h 3236359"/>
                <a:gd name="connsiteX148" fmla="*/ 1657803 w 10267547"/>
                <a:gd name="connsiteY148" fmla="*/ 1428108 h 3236359"/>
                <a:gd name="connsiteX149" fmla="*/ 1668078 w 10267547"/>
                <a:gd name="connsiteY149" fmla="*/ 1458930 h 3236359"/>
                <a:gd name="connsiteX150" fmla="*/ 1739997 w 10267547"/>
                <a:gd name="connsiteY150" fmla="*/ 1561672 h 3236359"/>
                <a:gd name="connsiteX151" fmla="*/ 1791368 w 10267547"/>
                <a:gd name="connsiteY151" fmla="*/ 1571946 h 3236359"/>
                <a:gd name="connsiteX152" fmla="*/ 1894109 w 10267547"/>
                <a:gd name="connsiteY152" fmla="*/ 1623317 h 3236359"/>
                <a:gd name="connsiteX153" fmla="*/ 1904383 w 10267547"/>
                <a:gd name="connsiteY153" fmla="*/ 1592494 h 3236359"/>
                <a:gd name="connsiteX154" fmla="*/ 1873561 w 10267547"/>
                <a:gd name="connsiteY154" fmla="*/ 1571946 h 3236359"/>
                <a:gd name="connsiteX155" fmla="*/ 1863287 w 10267547"/>
                <a:gd name="connsiteY155" fmla="*/ 1438382 h 3236359"/>
                <a:gd name="connsiteX156" fmla="*/ 1904383 w 10267547"/>
                <a:gd name="connsiteY156" fmla="*/ 1417834 h 3236359"/>
                <a:gd name="connsiteX157" fmla="*/ 1914657 w 10267547"/>
                <a:gd name="connsiteY157" fmla="*/ 1458930 h 3236359"/>
                <a:gd name="connsiteX158" fmla="*/ 1935206 w 10267547"/>
                <a:gd name="connsiteY158" fmla="*/ 1489753 h 3236359"/>
                <a:gd name="connsiteX159" fmla="*/ 1894109 w 10267547"/>
                <a:gd name="connsiteY159" fmla="*/ 1500027 h 3236359"/>
                <a:gd name="connsiteX160" fmla="*/ 1657803 w 10267547"/>
                <a:gd name="connsiteY160" fmla="*/ 1448656 h 3236359"/>
                <a:gd name="connsiteX161" fmla="*/ 1647529 w 10267547"/>
                <a:gd name="connsiteY161" fmla="*/ 1407559 h 3236359"/>
                <a:gd name="connsiteX162" fmla="*/ 1616707 w 10267547"/>
                <a:gd name="connsiteY162" fmla="*/ 1428108 h 3236359"/>
                <a:gd name="connsiteX163" fmla="*/ 1585884 w 10267547"/>
                <a:gd name="connsiteY163" fmla="*/ 1438382 h 3236359"/>
                <a:gd name="connsiteX164" fmla="*/ 1565336 w 10267547"/>
                <a:gd name="connsiteY164" fmla="*/ 1469204 h 3236359"/>
                <a:gd name="connsiteX165" fmla="*/ 1555062 w 10267547"/>
                <a:gd name="connsiteY165" fmla="*/ 1520575 h 3236359"/>
                <a:gd name="connsiteX166" fmla="*/ 1524239 w 10267547"/>
                <a:gd name="connsiteY166" fmla="*/ 1541123 h 3236359"/>
                <a:gd name="connsiteX167" fmla="*/ 1503691 w 10267547"/>
                <a:gd name="connsiteY167" fmla="*/ 1571946 h 3236359"/>
                <a:gd name="connsiteX168" fmla="*/ 1277660 w 10267547"/>
                <a:gd name="connsiteY168" fmla="*/ 1602768 h 3236359"/>
                <a:gd name="connsiteX169" fmla="*/ 1113273 w 10267547"/>
                <a:gd name="connsiteY169" fmla="*/ 1623317 h 3236359"/>
                <a:gd name="connsiteX170" fmla="*/ 1041354 w 10267547"/>
                <a:gd name="connsiteY170" fmla="*/ 1613043 h 3236359"/>
                <a:gd name="connsiteX171" fmla="*/ 918064 w 10267547"/>
                <a:gd name="connsiteY171" fmla="*/ 1602768 h 3236359"/>
                <a:gd name="connsiteX172" fmla="*/ 907790 w 10267547"/>
                <a:gd name="connsiteY172" fmla="*/ 1551398 h 3236359"/>
                <a:gd name="connsiteX173" fmla="*/ 876968 w 10267547"/>
                <a:gd name="connsiteY173" fmla="*/ 1541123 h 3236359"/>
                <a:gd name="connsiteX174" fmla="*/ 743403 w 10267547"/>
                <a:gd name="connsiteY174" fmla="*/ 1571946 h 3236359"/>
                <a:gd name="connsiteX175" fmla="*/ 712581 w 10267547"/>
                <a:gd name="connsiteY175" fmla="*/ 1592494 h 3236359"/>
                <a:gd name="connsiteX176" fmla="*/ 650936 w 10267547"/>
                <a:gd name="connsiteY176" fmla="*/ 1510301 h 3236359"/>
                <a:gd name="connsiteX177" fmla="*/ 620114 w 10267547"/>
                <a:gd name="connsiteY177" fmla="*/ 1448656 h 3236359"/>
                <a:gd name="connsiteX178" fmla="*/ 589291 w 10267547"/>
                <a:gd name="connsiteY178" fmla="*/ 1438382 h 3236359"/>
                <a:gd name="connsiteX179" fmla="*/ 579017 w 10267547"/>
                <a:gd name="connsiteY179" fmla="*/ 1407559 h 3236359"/>
                <a:gd name="connsiteX180" fmla="*/ 558469 w 10267547"/>
                <a:gd name="connsiteY180" fmla="*/ 1376737 h 3236359"/>
                <a:gd name="connsiteX181" fmla="*/ 548194 w 10267547"/>
                <a:gd name="connsiteY181" fmla="*/ 1335640 h 3236359"/>
                <a:gd name="connsiteX182" fmla="*/ 517372 w 10267547"/>
                <a:gd name="connsiteY182" fmla="*/ 1304818 h 3236359"/>
                <a:gd name="connsiteX183" fmla="*/ 445453 w 10267547"/>
                <a:gd name="connsiteY183" fmla="*/ 1273995 h 3236359"/>
                <a:gd name="connsiteX184" fmla="*/ 424905 w 10267547"/>
                <a:gd name="connsiteY184" fmla="*/ 1171254 h 3236359"/>
                <a:gd name="connsiteX185" fmla="*/ 414630 w 10267547"/>
                <a:gd name="connsiteY185" fmla="*/ 1140431 h 3236359"/>
                <a:gd name="connsiteX186" fmla="*/ 394082 w 10267547"/>
                <a:gd name="connsiteY186" fmla="*/ 1109609 h 3236359"/>
                <a:gd name="connsiteX187" fmla="*/ 435179 w 10267547"/>
                <a:gd name="connsiteY187" fmla="*/ 1017141 h 3236359"/>
                <a:gd name="connsiteX188" fmla="*/ 445453 w 10267547"/>
                <a:gd name="connsiteY188" fmla="*/ 986319 h 3236359"/>
                <a:gd name="connsiteX189" fmla="*/ 466001 w 10267547"/>
                <a:gd name="connsiteY189" fmla="*/ 955497 h 3236359"/>
                <a:gd name="connsiteX190" fmla="*/ 455727 w 10267547"/>
                <a:gd name="connsiteY190" fmla="*/ 924674 h 3236359"/>
                <a:gd name="connsiteX191" fmla="*/ 291341 w 10267547"/>
                <a:gd name="connsiteY191" fmla="*/ 924674 h 3236359"/>
                <a:gd name="connsiteX192" fmla="*/ 281066 w 10267547"/>
                <a:gd name="connsiteY192" fmla="*/ 893852 h 3236359"/>
                <a:gd name="connsiteX193" fmla="*/ 260518 w 10267547"/>
                <a:gd name="connsiteY193" fmla="*/ 863029 h 3236359"/>
                <a:gd name="connsiteX194" fmla="*/ 250244 w 10267547"/>
                <a:gd name="connsiteY194" fmla="*/ 821932 h 3236359"/>
                <a:gd name="connsiteX195" fmla="*/ 219421 w 10267547"/>
                <a:gd name="connsiteY195" fmla="*/ 811658 h 3236359"/>
                <a:gd name="connsiteX196" fmla="*/ 188599 w 10267547"/>
                <a:gd name="connsiteY196" fmla="*/ 780836 h 3236359"/>
                <a:gd name="connsiteX197" fmla="*/ 178325 w 10267547"/>
                <a:gd name="connsiteY197" fmla="*/ 750013 h 3236359"/>
                <a:gd name="connsiteX198" fmla="*/ 96132 w 10267547"/>
                <a:gd name="connsiteY198" fmla="*/ 719191 h 3236359"/>
                <a:gd name="connsiteX199" fmla="*/ 65309 w 10267547"/>
                <a:gd name="connsiteY199" fmla="*/ 657546 h 3236359"/>
                <a:gd name="connsiteX200" fmla="*/ 34487 w 10267547"/>
                <a:gd name="connsiteY200" fmla="*/ 647272 h 3236359"/>
                <a:gd name="connsiteX201" fmla="*/ 24212 w 10267547"/>
                <a:gd name="connsiteY201" fmla="*/ 616449 h 3236359"/>
                <a:gd name="connsiteX202" fmla="*/ 85857 w 10267547"/>
                <a:gd name="connsiteY202" fmla="*/ 431514 h 3236359"/>
                <a:gd name="connsiteX203" fmla="*/ 147502 w 10267547"/>
                <a:gd name="connsiteY203" fmla="*/ 421240 h 3236359"/>
                <a:gd name="connsiteX204" fmla="*/ 168051 w 10267547"/>
                <a:gd name="connsiteY204" fmla="*/ 297950 h 3236359"/>
                <a:gd name="connsiteX205" fmla="*/ 178325 w 10267547"/>
                <a:gd name="connsiteY205" fmla="*/ 267128 h 3236359"/>
                <a:gd name="connsiteX206" fmla="*/ 209147 w 10267547"/>
                <a:gd name="connsiteY206" fmla="*/ 256854 h 3236359"/>
                <a:gd name="connsiteX207" fmla="*/ 219421 w 10267547"/>
                <a:gd name="connsiteY207" fmla="*/ 226031 h 3236359"/>
                <a:gd name="connsiteX208" fmla="*/ 239970 w 10267547"/>
                <a:gd name="connsiteY208" fmla="*/ 205483 h 3236359"/>
                <a:gd name="connsiteX209" fmla="*/ 250244 w 10267547"/>
                <a:gd name="connsiteY209" fmla="*/ 164386 h 3236359"/>
                <a:gd name="connsiteX210" fmla="*/ 270792 w 10267547"/>
                <a:gd name="connsiteY210" fmla="*/ 133564 h 3236359"/>
                <a:gd name="connsiteX211" fmla="*/ 301615 w 10267547"/>
                <a:gd name="connsiteY211" fmla="*/ 71919 h 3236359"/>
                <a:gd name="connsiteX212" fmla="*/ 363260 w 10267547"/>
                <a:gd name="connsiteY212" fmla="*/ 82193 h 3236359"/>
                <a:gd name="connsiteX213" fmla="*/ 435179 w 10267547"/>
                <a:gd name="connsiteY213" fmla="*/ 71919 h 3236359"/>
                <a:gd name="connsiteX214" fmla="*/ 527646 w 10267547"/>
                <a:gd name="connsiteY214" fmla="*/ 41097 h 3236359"/>
                <a:gd name="connsiteX215" fmla="*/ 537920 w 10267547"/>
                <a:gd name="connsiteY21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35952 w 10267547"/>
                <a:gd name="connsiteY73" fmla="*/ 2280863 h 3236359"/>
                <a:gd name="connsiteX74" fmla="*/ 5294855 w 10267547"/>
                <a:gd name="connsiteY74" fmla="*/ 2219218 h 3236359"/>
                <a:gd name="connsiteX75" fmla="*/ 5212662 w 10267547"/>
                <a:gd name="connsiteY75" fmla="*/ 2126750 h 3236359"/>
                <a:gd name="connsiteX76" fmla="*/ 5171565 w 10267547"/>
                <a:gd name="connsiteY76" fmla="*/ 2116476 h 3236359"/>
                <a:gd name="connsiteX77" fmla="*/ 5140743 w 10267547"/>
                <a:gd name="connsiteY77" fmla="*/ 2095928 h 3236359"/>
                <a:gd name="connsiteX78" fmla="*/ 5007179 w 10267547"/>
                <a:gd name="connsiteY78" fmla="*/ 2075380 h 3236359"/>
                <a:gd name="connsiteX79" fmla="*/ 4647583 w 10267547"/>
                <a:gd name="connsiteY79" fmla="*/ 2054831 h 3236359"/>
                <a:gd name="connsiteX80" fmla="*/ 4616761 w 10267547"/>
                <a:gd name="connsiteY80" fmla="*/ 1993186 h 3236359"/>
                <a:gd name="connsiteX81" fmla="*/ 4575664 w 10267547"/>
                <a:gd name="connsiteY81" fmla="*/ 1982912 h 3236359"/>
                <a:gd name="connsiteX82" fmla="*/ 4524293 w 10267547"/>
                <a:gd name="connsiteY82" fmla="*/ 1931541 h 3236359"/>
                <a:gd name="connsiteX83" fmla="*/ 4476392 w 10267547"/>
                <a:gd name="connsiteY83" fmla="*/ 1873805 h 3236359"/>
                <a:gd name="connsiteX84" fmla="*/ 4472923 w 10267547"/>
                <a:gd name="connsiteY84" fmla="*/ 1726058 h 3236359"/>
                <a:gd name="connsiteX85" fmla="*/ 4493471 w 10267547"/>
                <a:gd name="connsiteY85" fmla="*/ 1530849 h 3236359"/>
                <a:gd name="connsiteX86" fmla="*/ 4514019 w 10267547"/>
                <a:gd name="connsiteY86" fmla="*/ 1469204 h 3236359"/>
                <a:gd name="connsiteX87" fmla="*/ 4534568 w 10267547"/>
                <a:gd name="connsiteY87" fmla="*/ 1438382 h 3236359"/>
                <a:gd name="connsiteX88" fmla="*/ 4544842 w 10267547"/>
                <a:gd name="connsiteY88" fmla="*/ 1407559 h 3236359"/>
                <a:gd name="connsiteX89" fmla="*/ 4565390 w 10267547"/>
                <a:gd name="connsiteY89" fmla="*/ 1376737 h 3236359"/>
                <a:gd name="connsiteX90" fmla="*/ 4544842 w 10267547"/>
                <a:gd name="connsiteY90" fmla="*/ 1345914 h 3236359"/>
                <a:gd name="connsiteX91" fmla="*/ 4483197 w 10267547"/>
                <a:gd name="connsiteY91" fmla="*/ 1294544 h 3236359"/>
                <a:gd name="connsiteX92" fmla="*/ 4452374 w 10267547"/>
                <a:gd name="connsiteY92" fmla="*/ 1243173 h 3236359"/>
                <a:gd name="connsiteX93" fmla="*/ 4442100 w 10267547"/>
                <a:gd name="connsiteY93" fmla="*/ 1212350 h 3236359"/>
                <a:gd name="connsiteX94" fmla="*/ 4411278 w 10267547"/>
                <a:gd name="connsiteY94" fmla="*/ 1202076 h 3236359"/>
                <a:gd name="connsiteX95" fmla="*/ 4359907 w 10267547"/>
                <a:gd name="connsiteY95" fmla="*/ 1171254 h 3236359"/>
                <a:gd name="connsiteX96" fmla="*/ 4339359 w 10267547"/>
                <a:gd name="connsiteY96" fmla="*/ 1150705 h 3236359"/>
                <a:gd name="connsiteX97" fmla="*/ 4277714 w 10267547"/>
                <a:gd name="connsiteY97" fmla="*/ 1140431 h 3236359"/>
                <a:gd name="connsiteX98" fmla="*/ 4246891 w 10267547"/>
                <a:gd name="connsiteY98" fmla="*/ 1130157 h 3236359"/>
                <a:gd name="connsiteX99" fmla="*/ 4195520 w 10267547"/>
                <a:gd name="connsiteY99" fmla="*/ 1078786 h 3236359"/>
                <a:gd name="connsiteX100" fmla="*/ 4154424 w 10267547"/>
                <a:gd name="connsiteY100" fmla="*/ 1047964 h 3236359"/>
                <a:gd name="connsiteX101" fmla="*/ 4144150 w 10267547"/>
                <a:gd name="connsiteY101" fmla="*/ 1017141 h 3236359"/>
                <a:gd name="connsiteX102" fmla="*/ 4113327 w 10267547"/>
                <a:gd name="connsiteY102" fmla="*/ 1006867 h 3236359"/>
                <a:gd name="connsiteX103" fmla="*/ 4082505 w 10267547"/>
                <a:gd name="connsiteY103" fmla="*/ 986319 h 3236359"/>
                <a:gd name="connsiteX104" fmla="*/ 4020860 w 10267547"/>
                <a:gd name="connsiteY104" fmla="*/ 965771 h 3236359"/>
                <a:gd name="connsiteX105" fmla="*/ 3959215 w 10267547"/>
                <a:gd name="connsiteY105" fmla="*/ 934948 h 3236359"/>
                <a:gd name="connsiteX106" fmla="*/ 3948941 w 10267547"/>
                <a:gd name="connsiteY106" fmla="*/ 965771 h 3236359"/>
                <a:gd name="connsiteX107" fmla="*/ 3928392 w 10267547"/>
                <a:gd name="connsiteY107" fmla="*/ 996593 h 3236359"/>
                <a:gd name="connsiteX108" fmla="*/ 3897570 w 10267547"/>
                <a:gd name="connsiteY108" fmla="*/ 1068512 h 3236359"/>
                <a:gd name="connsiteX109" fmla="*/ 3887296 w 10267547"/>
                <a:gd name="connsiteY109" fmla="*/ 1099335 h 3236359"/>
                <a:gd name="connsiteX110" fmla="*/ 3835925 w 10267547"/>
                <a:gd name="connsiteY110" fmla="*/ 1140431 h 3236359"/>
                <a:gd name="connsiteX111" fmla="*/ 3815376 w 10267547"/>
                <a:gd name="connsiteY111" fmla="*/ 1160980 h 3236359"/>
                <a:gd name="connsiteX112" fmla="*/ 3794828 w 10267547"/>
                <a:gd name="connsiteY112" fmla="*/ 1191802 h 3236359"/>
                <a:gd name="connsiteX113" fmla="*/ 3722909 w 10267547"/>
                <a:gd name="connsiteY113" fmla="*/ 1202076 h 3236359"/>
                <a:gd name="connsiteX114" fmla="*/ 3692087 w 10267547"/>
                <a:gd name="connsiteY114" fmla="*/ 1222625 h 3236359"/>
                <a:gd name="connsiteX115" fmla="*/ 3650990 w 10267547"/>
                <a:gd name="connsiteY115" fmla="*/ 1232899 h 3236359"/>
                <a:gd name="connsiteX116" fmla="*/ 3630442 w 10267547"/>
                <a:gd name="connsiteY116" fmla="*/ 1263721 h 3236359"/>
                <a:gd name="connsiteX117" fmla="*/ 3599619 w 10267547"/>
                <a:gd name="connsiteY117" fmla="*/ 1335640 h 3236359"/>
                <a:gd name="connsiteX118" fmla="*/ 3568797 w 10267547"/>
                <a:gd name="connsiteY118" fmla="*/ 1397285 h 3236359"/>
                <a:gd name="connsiteX119" fmla="*/ 3496878 w 10267547"/>
                <a:gd name="connsiteY119" fmla="*/ 1376737 h 3236359"/>
                <a:gd name="connsiteX120" fmla="*/ 3486603 w 10267547"/>
                <a:gd name="connsiteY120" fmla="*/ 1345914 h 3236359"/>
                <a:gd name="connsiteX121" fmla="*/ 3394136 w 10267547"/>
                <a:gd name="connsiteY121" fmla="*/ 1294544 h 3236359"/>
                <a:gd name="connsiteX122" fmla="*/ 3373588 w 10267547"/>
                <a:gd name="connsiteY122" fmla="*/ 1273995 h 3236359"/>
                <a:gd name="connsiteX123" fmla="*/ 3311943 w 10267547"/>
                <a:gd name="connsiteY123" fmla="*/ 1315092 h 3236359"/>
                <a:gd name="connsiteX124" fmla="*/ 3301669 w 10267547"/>
                <a:gd name="connsiteY124" fmla="*/ 1397285 h 3236359"/>
                <a:gd name="connsiteX125" fmla="*/ 3229750 w 10267547"/>
                <a:gd name="connsiteY125" fmla="*/ 1428108 h 3236359"/>
                <a:gd name="connsiteX126" fmla="*/ 2880428 w 10267547"/>
                <a:gd name="connsiteY126" fmla="*/ 1417834 h 3236359"/>
                <a:gd name="connsiteX127" fmla="*/ 2849606 w 10267547"/>
                <a:gd name="connsiteY127" fmla="*/ 1448656 h 3236359"/>
                <a:gd name="connsiteX128" fmla="*/ 2818783 w 10267547"/>
                <a:gd name="connsiteY128" fmla="*/ 1458930 h 3236359"/>
                <a:gd name="connsiteX129" fmla="*/ 2510559 w 10267547"/>
                <a:gd name="connsiteY129" fmla="*/ 1489753 h 3236359"/>
                <a:gd name="connsiteX130" fmla="*/ 2459188 w 10267547"/>
                <a:gd name="connsiteY130" fmla="*/ 1530849 h 3236359"/>
                <a:gd name="connsiteX131" fmla="*/ 2387269 w 10267547"/>
                <a:gd name="connsiteY131" fmla="*/ 1561672 h 3236359"/>
                <a:gd name="connsiteX132" fmla="*/ 2325624 w 10267547"/>
                <a:gd name="connsiteY132" fmla="*/ 1592494 h 3236359"/>
                <a:gd name="connsiteX133" fmla="*/ 2294801 w 10267547"/>
                <a:gd name="connsiteY133" fmla="*/ 1613043 h 3236359"/>
                <a:gd name="connsiteX134" fmla="*/ 2212608 w 10267547"/>
                <a:gd name="connsiteY134" fmla="*/ 1623317 h 3236359"/>
                <a:gd name="connsiteX135" fmla="*/ 2192060 w 10267547"/>
                <a:gd name="connsiteY135" fmla="*/ 1654139 h 3236359"/>
                <a:gd name="connsiteX136" fmla="*/ 2089318 w 10267547"/>
                <a:gd name="connsiteY136" fmla="*/ 1654139 h 3236359"/>
                <a:gd name="connsiteX137" fmla="*/ 2058496 w 10267547"/>
                <a:gd name="connsiteY137" fmla="*/ 1633591 h 3236359"/>
                <a:gd name="connsiteX138" fmla="*/ 2048221 w 10267547"/>
                <a:gd name="connsiteY138" fmla="*/ 1602768 h 3236359"/>
                <a:gd name="connsiteX139" fmla="*/ 2017399 w 10267547"/>
                <a:gd name="connsiteY139" fmla="*/ 1592494 h 3236359"/>
                <a:gd name="connsiteX140" fmla="*/ 1986576 w 10267547"/>
                <a:gd name="connsiteY140" fmla="*/ 1571946 h 3236359"/>
                <a:gd name="connsiteX141" fmla="*/ 1955754 w 10267547"/>
                <a:gd name="connsiteY141" fmla="*/ 1561672 h 3236359"/>
                <a:gd name="connsiteX142" fmla="*/ 1883835 w 10267547"/>
                <a:gd name="connsiteY142" fmla="*/ 1530849 h 3236359"/>
                <a:gd name="connsiteX143" fmla="*/ 1863287 w 10267547"/>
                <a:gd name="connsiteY143" fmla="*/ 1500027 h 3236359"/>
                <a:gd name="connsiteX144" fmla="*/ 1832464 w 10267547"/>
                <a:gd name="connsiteY144" fmla="*/ 1489753 h 3236359"/>
                <a:gd name="connsiteX145" fmla="*/ 1770819 w 10267547"/>
                <a:gd name="connsiteY145" fmla="*/ 1458930 h 3236359"/>
                <a:gd name="connsiteX146" fmla="*/ 1750271 w 10267547"/>
                <a:gd name="connsiteY146" fmla="*/ 1428108 h 3236359"/>
                <a:gd name="connsiteX147" fmla="*/ 1668078 w 10267547"/>
                <a:gd name="connsiteY147" fmla="*/ 1397285 h 3236359"/>
                <a:gd name="connsiteX148" fmla="*/ 1657803 w 10267547"/>
                <a:gd name="connsiteY148" fmla="*/ 1428108 h 3236359"/>
                <a:gd name="connsiteX149" fmla="*/ 1668078 w 10267547"/>
                <a:gd name="connsiteY149" fmla="*/ 1458930 h 3236359"/>
                <a:gd name="connsiteX150" fmla="*/ 1739997 w 10267547"/>
                <a:gd name="connsiteY150" fmla="*/ 1561672 h 3236359"/>
                <a:gd name="connsiteX151" fmla="*/ 1791368 w 10267547"/>
                <a:gd name="connsiteY151" fmla="*/ 1571946 h 3236359"/>
                <a:gd name="connsiteX152" fmla="*/ 1894109 w 10267547"/>
                <a:gd name="connsiteY152" fmla="*/ 1623317 h 3236359"/>
                <a:gd name="connsiteX153" fmla="*/ 1904383 w 10267547"/>
                <a:gd name="connsiteY153" fmla="*/ 1592494 h 3236359"/>
                <a:gd name="connsiteX154" fmla="*/ 1873561 w 10267547"/>
                <a:gd name="connsiteY154" fmla="*/ 1571946 h 3236359"/>
                <a:gd name="connsiteX155" fmla="*/ 1863287 w 10267547"/>
                <a:gd name="connsiteY155" fmla="*/ 1438382 h 3236359"/>
                <a:gd name="connsiteX156" fmla="*/ 1904383 w 10267547"/>
                <a:gd name="connsiteY156" fmla="*/ 1417834 h 3236359"/>
                <a:gd name="connsiteX157" fmla="*/ 1914657 w 10267547"/>
                <a:gd name="connsiteY157" fmla="*/ 1458930 h 3236359"/>
                <a:gd name="connsiteX158" fmla="*/ 1935206 w 10267547"/>
                <a:gd name="connsiteY158" fmla="*/ 1489753 h 3236359"/>
                <a:gd name="connsiteX159" fmla="*/ 1894109 w 10267547"/>
                <a:gd name="connsiteY159" fmla="*/ 1500027 h 3236359"/>
                <a:gd name="connsiteX160" fmla="*/ 1657803 w 10267547"/>
                <a:gd name="connsiteY160" fmla="*/ 1448656 h 3236359"/>
                <a:gd name="connsiteX161" fmla="*/ 1647529 w 10267547"/>
                <a:gd name="connsiteY161" fmla="*/ 1407559 h 3236359"/>
                <a:gd name="connsiteX162" fmla="*/ 1616707 w 10267547"/>
                <a:gd name="connsiteY162" fmla="*/ 1428108 h 3236359"/>
                <a:gd name="connsiteX163" fmla="*/ 1585884 w 10267547"/>
                <a:gd name="connsiteY163" fmla="*/ 1438382 h 3236359"/>
                <a:gd name="connsiteX164" fmla="*/ 1565336 w 10267547"/>
                <a:gd name="connsiteY164" fmla="*/ 1469204 h 3236359"/>
                <a:gd name="connsiteX165" fmla="*/ 1555062 w 10267547"/>
                <a:gd name="connsiteY165" fmla="*/ 1520575 h 3236359"/>
                <a:gd name="connsiteX166" fmla="*/ 1524239 w 10267547"/>
                <a:gd name="connsiteY166" fmla="*/ 1541123 h 3236359"/>
                <a:gd name="connsiteX167" fmla="*/ 1503691 w 10267547"/>
                <a:gd name="connsiteY167" fmla="*/ 1571946 h 3236359"/>
                <a:gd name="connsiteX168" fmla="*/ 1277660 w 10267547"/>
                <a:gd name="connsiteY168" fmla="*/ 1602768 h 3236359"/>
                <a:gd name="connsiteX169" fmla="*/ 1113273 w 10267547"/>
                <a:gd name="connsiteY169" fmla="*/ 1623317 h 3236359"/>
                <a:gd name="connsiteX170" fmla="*/ 1041354 w 10267547"/>
                <a:gd name="connsiteY170" fmla="*/ 1613043 h 3236359"/>
                <a:gd name="connsiteX171" fmla="*/ 918064 w 10267547"/>
                <a:gd name="connsiteY171" fmla="*/ 1602768 h 3236359"/>
                <a:gd name="connsiteX172" fmla="*/ 907790 w 10267547"/>
                <a:gd name="connsiteY172" fmla="*/ 1551398 h 3236359"/>
                <a:gd name="connsiteX173" fmla="*/ 876968 w 10267547"/>
                <a:gd name="connsiteY173" fmla="*/ 1541123 h 3236359"/>
                <a:gd name="connsiteX174" fmla="*/ 743403 w 10267547"/>
                <a:gd name="connsiteY174" fmla="*/ 1571946 h 3236359"/>
                <a:gd name="connsiteX175" fmla="*/ 712581 w 10267547"/>
                <a:gd name="connsiteY175" fmla="*/ 1592494 h 3236359"/>
                <a:gd name="connsiteX176" fmla="*/ 650936 w 10267547"/>
                <a:gd name="connsiteY176" fmla="*/ 1510301 h 3236359"/>
                <a:gd name="connsiteX177" fmla="*/ 620114 w 10267547"/>
                <a:gd name="connsiteY177" fmla="*/ 1448656 h 3236359"/>
                <a:gd name="connsiteX178" fmla="*/ 589291 w 10267547"/>
                <a:gd name="connsiteY178" fmla="*/ 1438382 h 3236359"/>
                <a:gd name="connsiteX179" fmla="*/ 579017 w 10267547"/>
                <a:gd name="connsiteY179" fmla="*/ 1407559 h 3236359"/>
                <a:gd name="connsiteX180" fmla="*/ 558469 w 10267547"/>
                <a:gd name="connsiteY180" fmla="*/ 1376737 h 3236359"/>
                <a:gd name="connsiteX181" fmla="*/ 548194 w 10267547"/>
                <a:gd name="connsiteY181" fmla="*/ 1335640 h 3236359"/>
                <a:gd name="connsiteX182" fmla="*/ 517372 w 10267547"/>
                <a:gd name="connsiteY182" fmla="*/ 1304818 h 3236359"/>
                <a:gd name="connsiteX183" fmla="*/ 445453 w 10267547"/>
                <a:gd name="connsiteY183" fmla="*/ 1273995 h 3236359"/>
                <a:gd name="connsiteX184" fmla="*/ 424905 w 10267547"/>
                <a:gd name="connsiteY184" fmla="*/ 1171254 h 3236359"/>
                <a:gd name="connsiteX185" fmla="*/ 414630 w 10267547"/>
                <a:gd name="connsiteY185" fmla="*/ 1140431 h 3236359"/>
                <a:gd name="connsiteX186" fmla="*/ 394082 w 10267547"/>
                <a:gd name="connsiteY186" fmla="*/ 1109609 h 3236359"/>
                <a:gd name="connsiteX187" fmla="*/ 435179 w 10267547"/>
                <a:gd name="connsiteY187" fmla="*/ 1017141 h 3236359"/>
                <a:gd name="connsiteX188" fmla="*/ 445453 w 10267547"/>
                <a:gd name="connsiteY188" fmla="*/ 986319 h 3236359"/>
                <a:gd name="connsiteX189" fmla="*/ 466001 w 10267547"/>
                <a:gd name="connsiteY189" fmla="*/ 955497 h 3236359"/>
                <a:gd name="connsiteX190" fmla="*/ 455727 w 10267547"/>
                <a:gd name="connsiteY190" fmla="*/ 924674 h 3236359"/>
                <a:gd name="connsiteX191" fmla="*/ 291341 w 10267547"/>
                <a:gd name="connsiteY191" fmla="*/ 924674 h 3236359"/>
                <a:gd name="connsiteX192" fmla="*/ 281066 w 10267547"/>
                <a:gd name="connsiteY192" fmla="*/ 893852 h 3236359"/>
                <a:gd name="connsiteX193" fmla="*/ 260518 w 10267547"/>
                <a:gd name="connsiteY193" fmla="*/ 863029 h 3236359"/>
                <a:gd name="connsiteX194" fmla="*/ 250244 w 10267547"/>
                <a:gd name="connsiteY194" fmla="*/ 821932 h 3236359"/>
                <a:gd name="connsiteX195" fmla="*/ 219421 w 10267547"/>
                <a:gd name="connsiteY195" fmla="*/ 811658 h 3236359"/>
                <a:gd name="connsiteX196" fmla="*/ 188599 w 10267547"/>
                <a:gd name="connsiteY196" fmla="*/ 780836 h 3236359"/>
                <a:gd name="connsiteX197" fmla="*/ 178325 w 10267547"/>
                <a:gd name="connsiteY197" fmla="*/ 750013 h 3236359"/>
                <a:gd name="connsiteX198" fmla="*/ 96132 w 10267547"/>
                <a:gd name="connsiteY198" fmla="*/ 719191 h 3236359"/>
                <a:gd name="connsiteX199" fmla="*/ 65309 w 10267547"/>
                <a:gd name="connsiteY199" fmla="*/ 657546 h 3236359"/>
                <a:gd name="connsiteX200" fmla="*/ 34487 w 10267547"/>
                <a:gd name="connsiteY200" fmla="*/ 647272 h 3236359"/>
                <a:gd name="connsiteX201" fmla="*/ 24212 w 10267547"/>
                <a:gd name="connsiteY201" fmla="*/ 616449 h 3236359"/>
                <a:gd name="connsiteX202" fmla="*/ 85857 w 10267547"/>
                <a:gd name="connsiteY202" fmla="*/ 431514 h 3236359"/>
                <a:gd name="connsiteX203" fmla="*/ 147502 w 10267547"/>
                <a:gd name="connsiteY203" fmla="*/ 421240 h 3236359"/>
                <a:gd name="connsiteX204" fmla="*/ 168051 w 10267547"/>
                <a:gd name="connsiteY204" fmla="*/ 297950 h 3236359"/>
                <a:gd name="connsiteX205" fmla="*/ 178325 w 10267547"/>
                <a:gd name="connsiteY205" fmla="*/ 267128 h 3236359"/>
                <a:gd name="connsiteX206" fmla="*/ 209147 w 10267547"/>
                <a:gd name="connsiteY206" fmla="*/ 256854 h 3236359"/>
                <a:gd name="connsiteX207" fmla="*/ 219421 w 10267547"/>
                <a:gd name="connsiteY207" fmla="*/ 226031 h 3236359"/>
                <a:gd name="connsiteX208" fmla="*/ 239970 w 10267547"/>
                <a:gd name="connsiteY208" fmla="*/ 205483 h 3236359"/>
                <a:gd name="connsiteX209" fmla="*/ 250244 w 10267547"/>
                <a:gd name="connsiteY209" fmla="*/ 164386 h 3236359"/>
                <a:gd name="connsiteX210" fmla="*/ 270792 w 10267547"/>
                <a:gd name="connsiteY210" fmla="*/ 133564 h 3236359"/>
                <a:gd name="connsiteX211" fmla="*/ 301615 w 10267547"/>
                <a:gd name="connsiteY211" fmla="*/ 71919 h 3236359"/>
                <a:gd name="connsiteX212" fmla="*/ 363260 w 10267547"/>
                <a:gd name="connsiteY212" fmla="*/ 82193 h 3236359"/>
                <a:gd name="connsiteX213" fmla="*/ 435179 w 10267547"/>
                <a:gd name="connsiteY213" fmla="*/ 71919 h 3236359"/>
                <a:gd name="connsiteX214" fmla="*/ 527646 w 10267547"/>
                <a:gd name="connsiteY214" fmla="*/ 41097 h 3236359"/>
                <a:gd name="connsiteX215" fmla="*/ 537920 w 10267547"/>
                <a:gd name="connsiteY21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35952 w 10267547"/>
                <a:gd name="connsiteY73" fmla="*/ 2280863 h 3236359"/>
                <a:gd name="connsiteX74" fmla="*/ 5294855 w 10267547"/>
                <a:gd name="connsiteY74" fmla="*/ 2219218 h 3236359"/>
                <a:gd name="connsiteX75" fmla="*/ 5212662 w 10267547"/>
                <a:gd name="connsiteY75" fmla="*/ 2126750 h 3236359"/>
                <a:gd name="connsiteX76" fmla="*/ 5171565 w 10267547"/>
                <a:gd name="connsiteY76" fmla="*/ 2116476 h 3236359"/>
                <a:gd name="connsiteX77" fmla="*/ 5140743 w 10267547"/>
                <a:gd name="connsiteY77" fmla="*/ 2095928 h 3236359"/>
                <a:gd name="connsiteX78" fmla="*/ 5007179 w 10267547"/>
                <a:gd name="connsiteY78" fmla="*/ 2075380 h 3236359"/>
                <a:gd name="connsiteX79" fmla="*/ 4647583 w 10267547"/>
                <a:gd name="connsiteY79" fmla="*/ 2054831 h 3236359"/>
                <a:gd name="connsiteX80" fmla="*/ 4616761 w 10267547"/>
                <a:gd name="connsiteY80" fmla="*/ 1993186 h 3236359"/>
                <a:gd name="connsiteX81" fmla="*/ 4575664 w 10267547"/>
                <a:gd name="connsiteY81" fmla="*/ 1982912 h 3236359"/>
                <a:gd name="connsiteX82" fmla="*/ 4516478 w 10267547"/>
                <a:gd name="connsiteY82" fmla="*/ 1970618 h 3236359"/>
                <a:gd name="connsiteX83" fmla="*/ 4476392 w 10267547"/>
                <a:gd name="connsiteY83" fmla="*/ 1873805 h 3236359"/>
                <a:gd name="connsiteX84" fmla="*/ 4472923 w 10267547"/>
                <a:gd name="connsiteY84" fmla="*/ 1726058 h 3236359"/>
                <a:gd name="connsiteX85" fmla="*/ 4493471 w 10267547"/>
                <a:gd name="connsiteY85" fmla="*/ 1530849 h 3236359"/>
                <a:gd name="connsiteX86" fmla="*/ 4514019 w 10267547"/>
                <a:gd name="connsiteY86" fmla="*/ 1469204 h 3236359"/>
                <a:gd name="connsiteX87" fmla="*/ 4534568 w 10267547"/>
                <a:gd name="connsiteY87" fmla="*/ 1438382 h 3236359"/>
                <a:gd name="connsiteX88" fmla="*/ 4544842 w 10267547"/>
                <a:gd name="connsiteY88" fmla="*/ 1407559 h 3236359"/>
                <a:gd name="connsiteX89" fmla="*/ 4565390 w 10267547"/>
                <a:gd name="connsiteY89" fmla="*/ 1376737 h 3236359"/>
                <a:gd name="connsiteX90" fmla="*/ 4544842 w 10267547"/>
                <a:gd name="connsiteY90" fmla="*/ 1345914 h 3236359"/>
                <a:gd name="connsiteX91" fmla="*/ 4483197 w 10267547"/>
                <a:gd name="connsiteY91" fmla="*/ 1294544 h 3236359"/>
                <a:gd name="connsiteX92" fmla="*/ 4452374 w 10267547"/>
                <a:gd name="connsiteY92" fmla="*/ 1243173 h 3236359"/>
                <a:gd name="connsiteX93" fmla="*/ 4442100 w 10267547"/>
                <a:gd name="connsiteY93" fmla="*/ 1212350 h 3236359"/>
                <a:gd name="connsiteX94" fmla="*/ 4411278 w 10267547"/>
                <a:gd name="connsiteY94" fmla="*/ 1202076 h 3236359"/>
                <a:gd name="connsiteX95" fmla="*/ 4359907 w 10267547"/>
                <a:gd name="connsiteY95" fmla="*/ 1171254 h 3236359"/>
                <a:gd name="connsiteX96" fmla="*/ 4339359 w 10267547"/>
                <a:gd name="connsiteY96" fmla="*/ 1150705 h 3236359"/>
                <a:gd name="connsiteX97" fmla="*/ 4277714 w 10267547"/>
                <a:gd name="connsiteY97" fmla="*/ 1140431 h 3236359"/>
                <a:gd name="connsiteX98" fmla="*/ 4246891 w 10267547"/>
                <a:gd name="connsiteY98" fmla="*/ 1130157 h 3236359"/>
                <a:gd name="connsiteX99" fmla="*/ 4195520 w 10267547"/>
                <a:gd name="connsiteY99" fmla="*/ 1078786 h 3236359"/>
                <a:gd name="connsiteX100" fmla="*/ 4154424 w 10267547"/>
                <a:gd name="connsiteY100" fmla="*/ 1047964 h 3236359"/>
                <a:gd name="connsiteX101" fmla="*/ 4144150 w 10267547"/>
                <a:gd name="connsiteY101" fmla="*/ 1017141 h 3236359"/>
                <a:gd name="connsiteX102" fmla="*/ 4113327 w 10267547"/>
                <a:gd name="connsiteY102" fmla="*/ 1006867 h 3236359"/>
                <a:gd name="connsiteX103" fmla="*/ 4082505 w 10267547"/>
                <a:gd name="connsiteY103" fmla="*/ 986319 h 3236359"/>
                <a:gd name="connsiteX104" fmla="*/ 4020860 w 10267547"/>
                <a:gd name="connsiteY104" fmla="*/ 965771 h 3236359"/>
                <a:gd name="connsiteX105" fmla="*/ 3959215 w 10267547"/>
                <a:gd name="connsiteY105" fmla="*/ 934948 h 3236359"/>
                <a:gd name="connsiteX106" fmla="*/ 3948941 w 10267547"/>
                <a:gd name="connsiteY106" fmla="*/ 965771 h 3236359"/>
                <a:gd name="connsiteX107" fmla="*/ 3928392 w 10267547"/>
                <a:gd name="connsiteY107" fmla="*/ 996593 h 3236359"/>
                <a:gd name="connsiteX108" fmla="*/ 3897570 w 10267547"/>
                <a:gd name="connsiteY108" fmla="*/ 1068512 h 3236359"/>
                <a:gd name="connsiteX109" fmla="*/ 3887296 w 10267547"/>
                <a:gd name="connsiteY109" fmla="*/ 1099335 h 3236359"/>
                <a:gd name="connsiteX110" fmla="*/ 3835925 w 10267547"/>
                <a:gd name="connsiteY110" fmla="*/ 1140431 h 3236359"/>
                <a:gd name="connsiteX111" fmla="*/ 3815376 w 10267547"/>
                <a:gd name="connsiteY111" fmla="*/ 1160980 h 3236359"/>
                <a:gd name="connsiteX112" fmla="*/ 3794828 w 10267547"/>
                <a:gd name="connsiteY112" fmla="*/ 1191802 h 3236359"/>
                <a:gd name="connsiteX113" fmla="*/ 3722909 w 10267547"/>
                <a:gd name="connsiteY113" fmla="*/ 1202076 h 3236359"/>
                <a:gd name="connsiteX114" fmla="*/ 3692087 w 10267547"/>
                <a:gd name="connsiteY114" fmla="*/ 1222625 h 3236359"/>
                <a:gd name="connsiteX115" fmla="*/ 3650990 w 10267547"/>
                <a:gd name="connsiteY115" fmla="*/ 1232899 h 3236359"/>
                <a:gd name="connsiteX116" fmla="*/ 3630442 w 10267547"/>
                <a:gd name="connsiteY116" fmla="*/ 1263721 h 3236359"/>
                <a:gd name="connsiteX117" fmla="*/ 3599619 w 10267547"/>
                <a:gd name="connsiteY117" fmla="*/ 1335640 h 3236359"/>
                <a:gd name="connsiteX118" fmla="*/ 3568797 w 10267547"/>
                <a:gd name="connsiteY118" fmla="*/ 1397285 h 3236359"/>
                <a:gd name="connsiteX119" fmla="*/ 3496878 w 10267547"/>
                <a:gd name="connsiteY119" fmla="*/ 1376737 h 3236359"/>
                <a:gd name="connsiteX120" fmla="*/ 3486603 w 10267547"/>
                <a:gd name="connsiteY120" fmla="*/ 1345914 h 3236359"/>
                <a:gd name="connsiteX121" fmla="*/ 3394136 w 10267547"/>
                <a:gd name="connsiteY121" fmla="*/ 1294544 h 3236359"/>
                <a:gd name="connsiteX122" fmla="*/ 3373588 w 10267547"/>
                <a:gd name="connsiteY122" fmla="*/ 1273995 h 3236359"/>
                <a:gd name="connsiteX123" fmla="*/ 3311943 w 10267547"/>
                <a:gd name="connsiteY123" fmla="*/ 1315092 h 3236359"/>
                <a:gd name="connsiteX124" fmla="*/ 3301669 w 10267547"/>
                <a:gd name="connsiteY124" fmla="*/ 1397285 h 3236359"/>
                <a:gd name="connsiteX125" fmla="*/ 3229750 w 10267547"/>
                <a:gd name="connsiteY125" fmla="*/ 1428108 h 3236359"/>
                <a:gd name="connsiteX126" fmla="*/ 2880428 w 10267547"/>
                <a:gd name="connsiteY126" fmla="*/ 1417834 h 3236359"/>
                <a:gd name="connsiteX127" fmla="*/ 2849606 w 10267547"/>
                <a:gd name="connsiteY127" fmla="*/ 1448656 h 3236359"/>
                <a:gd name="connsiteX128" fmla="*/ 2818783 w 10267547"/>
                <a:gd name="connsiteY128" fmla="*/ 1458930 h 3236359"/>
                <a:gd name="connsiteX129" fmla="*/ 2510559 w 10267547"/>
                <a:gd name="connsiteY129" fmla="*/ 1489753 h 3236359"/>
                <a:gd name="connsiteX130" fmla="*/ 2459188 w 10267547"/>
                <a:gd name="connsiteY130" fmla="*/ 1530849 h 3236359"/>
                <a:gd name="connsiteX131" fmla="*/ 2387269 w 10267547"/>
                <a:gd name="connsiteY131" fmla="*/ 1561672 h 3236359"/>
                <a:gd name="connsiteX132" fmla="*/ 2325624 w 10267547"/>
                <a:gd name="connsiteY132" fmla="*/ 1592494 h 3236359"/>
                <a:gd name="connsiteX133" fmla="*/ 2294801 w 10267547"/>
                <a:gd name="connsiteY133" fmla="*/ 1613043 h 3236359"/>
                <a:gd name="connsiteX134" fmla="*/ 2212608 w 10267547"/>
                <a:gd name="connsiteY134" fmla="*/ 1623317 h 3236359"/>
                <a:gd name="connsiteX135" fmla="*/ 2192060 w 10267547"/>
                <a:gd name="connsiteY135" fmla="*/ 1654139 h 3236359"/>
                <a:gd name="connsiteX136" fmla="*/ 2089318 w 10267547"/>
                <a:gd name="connsiteY136" fmla="*/ 1654139 h 3236359"/>
                <a:gd name="connsiteX137" fmla="*/ 2058496 w 10267547"/>
                <a:gd name="connsiteY137" fmla="*/ 1633591 h 3236359"/>
                <a:gd name="connsiteX138" fmla="*/ 2048221 w 10267547"/>
                <a:gd name="connsiteY138" fmla="*/ 1602768 h 3236359"/>
                <a:gd name="connsiteX139" fmla="*/ 2017399 w 10267547"/>
                <a:gd name="connsiteY139" fmla="*/ 1592494 h 3236359"/>
                <a:gd name="connsiteX140" fmla="*/ 1986576 w 10267547"/>
                <a:gd name="connsiteY140" fmla="*/ 1571946 h 3236359"/>
                <a:gd name="connsiteX141" fmla="*/ 1955754 w 10267547"/>
                <a:gd name="connsiteY141" fmla="*/ 1561672 h 3236359"/>
                <a:gd name="connsiteX142" fmla="*/ 1883835 w 10267547"/>
                <a:gd name="connsiteY142" fmla="*/ 1530849 h 3236359"/>
                <a:gd name="connsiteX143" fmla="*/ 1863287 w 10267547"/>
                <a:gd name="connsiteY143" fmla="*/ 1500027 h 3236359"/>
                <a:gd name="connsiteX144" fmla="*/ 1832464 w 10267547"/>
                <a:gd name="connsiteY144" fmla="*/ 1489753 h 3236359"/>
                <a:gd name="connsiteX145" fmla="*/ 1770819 w 10267547"/>
                <a:gd name="connsiteY145" fmla="*/ 1458930 h 3236359"/>
                <a:gd name="connsiteX146" fmla="*/ 1750271 w 10267547"/>
                <a:gd name="connsiteY146" fmla="*/ 1428108 h 3236359"/>
                <a:gd name="connsiteX147" fmla="*/ 1668078 w 10267547"/>
                <a:gd name="connsiteY147" fmla="*/ 1397285 h 3236359"/>
                <a:gd name="connsiteX148" fmla="*/ 1657803 w 10267547"/>
                <a:gd name="connsiteY148" fmla="*/ 1428108 h 3236359"/>
                <a:gd name="connsiteX149" fmla="*/ 1668078 w 10267547"/>
                <a:gd name="connsiteY149" fmla="*/ 1458930 h 3236359"/>
                <a:gd name="connsiteX150" fmla="*/ 1739997 w 10267547"/>
                <a:gd name="connsiteY150" fmla="*/ 1561672 h 3236359"/>
                <a:gd name="connsiteX151" fmla="*/ 1791368 w 10267547"/>
                <a:gd name="connsiteY151" fmla="*/ 1571946 h 3236359"/>
                <a:gd name="connsiteX152" fmla="*/ 1894109 w 10267547"/>
                <a:gd name="connsiteY152" fmla="*/ 1623317 h 3236359"/>
                <a:gd name="connsiteX153" fmla="*/ 1904383 w 10267547"/>
                <a:gd name="connsiteY153" fmla="*/ 1592494 h 3236359"/>
                <a:gd name="connsiteX154" fmla="*/ 1873561 w 10267547"/>
                <a:gd name="connsiteY154" fmla="*/ 1571946 h 3236359"/>
                <a:gd name="connsiteX155" fmla="*/ 1863287 w 10267547"/>
                <a:gd name="connsiteY155" fmla="*/ 1438382 h 3236359"/>
                <a:gd name="connsiteX156" fmla="*/ 1904383 w 10267547"/>
                <a:gd name="connsiteY156" fmla="*/ 1417834 h 3236359"/>
                <a:gd name="connsiteX157" fmla="*/ 1914657 w 10267547"/>
                <a:gd name="connsiteY157" fmla="*/ 1458930 h 3236359"/>
                <a:gd name="connsiteX158" fmla="*/ 1935206 w 10267547"/>
                <a:gd name="connsiteY158" fmla="*/ 1489753 h 3236359"/>
                <a:gd name="connsiteX159" fmla="*/ 1894109 w 10267547"/>
                <a:gd name="connsiteY159" fmla="*/ 1500027 h 3236359"/>
                <a:gd name="connsiteX160" fmla="*/ 1657803 w 10267547"/>
                <a:gd name="connsiteY160" fmla="*/ 1448656 h 3236359"/>
                <a:gd name="connsiteX161" fmla="*/ 1647529 w 10267547"/>
                <a:gd name="connsiteY161" fmla="*/ 1407559 h 3236359"/>
                <a:gd name="connsiteX162" fmla="*/ 1616707 w 10267547"/>
                <a:gd name="connsiteY162" fmla="*/ 1428108 h 3236359"/>
                <a:gd name="connsiteX163" fmla="*/ 1585884 w 10267547"/>
                <a:gd name="connsiteY163" fmla="*/ 1438382 h 3236359"/>
                <a:gd name="connsiteX164" fmla="*/ 1565336 w 10267547"/>
                <a:gd name="connsiteY164" fmla="*/ 1469204 h 3236359"/>
                <a:gd name="connsiteX165" fmla="*/ 1555062 w 10267547"/>
                <a:gd name="connsiteY165" fmla="*/ 1520575 h 3236359"/>
                <a:gd name="connsiteX166" fmla="*/ 1524239 w 10267547"/>
                <a:gd name="connsiteY166" fmla="*/ 1541123 h 3236359"/>
                <a:gd name="connsiteX167" fmla="*/ 1503691 w 10267547"/>
                <a:gd name="connsiteY167" fmla="*/ 1571946 h 3236359"/>
                <a:gd name="connsiteX168" fmla="*/ 1277660 w 10267547"/>
                <a:gd name="connsiteY168" fmla="*/ 1602768 h 3236359"/>
                <a:gd name="connsiteX169" fmla="*/ 1113273 w 10267547"/>
                <a:gd name="connsiteY169" fmla="*/ 1623317 h 3236359"/>
                <a:gd name="connsiteX170" fmla="*/ 1041354 w 10267547"/>
                <a:gd name="connsiteY170" fmla="*/ 1613043 h 3236359"/>
                <a:gd name="connsiteX171" fmla="*/ 918064 w 10267547"/>
                <a:gd name="connsiteY171" fmla="*/ 1602768 h 3236359"/>
                <a:gd name="connsiteX172" fmla="*/ 907790 w 10267547"/>
                <a:gd name="connsiteY172" fmla="*/ 1551398 h 3236359"/>
                <a:gd name="connsiteX173" fmla="*/ 876968 w 10267547"/>
                <a:gd name="connsiteY173" fmla="*/ 1541123 h 3236359"/>
                <a:gd name="connsiteX174" fmla="*/ 743403 w 10267547"/>
                <a:gd name="connsiteY174" fmla="*/ 1571946 h 3236359"/>
                <a:gd name="connsiteX175" fmla="*/ 712581 w 10267547"/>
                <a:gd name="connsiteY175" fmla="*/ 1592494 h 3236359"/>
                <a:gd name="connsiteX176" fmla="*/ 650936 w 10267547"/>
                <a:gd name="connsiteY176" fmla="*/ 1510301 h 3236359"/>
                <a:gd name="connsiteX177" fmla="*/ 620114 w 10267547"/>
                <a:gd name="connsiteY177" fmla="*/ 1448656 h 3236359"/>
                <a:gd name="connsiteX178" fmla="*/ 589291 w 10267547"/>
                <a:gd name="connsiteY178" fmla="*/ 1438382 h 3236359"/>
                <a:gd name="connsiteX179" fmla="*/ 579017 w 10267547"/>
                <a:gd name="connsiteY179" fmla="*/ 1407559 h 3236359"/>
                <a:gd name="connsiteX180" fmla="*/ 558469 w 10267547"/>
                <a:gd name="connsiteY180" fmla="*/ 1376737 h 3236359"/>
                <a:gd name="connsiteX181" fmla="*/ 548194 w 10267547"/>
                <a:gd name="connsiteY181" fmla="*/ 1335640 h 3236359"/>
                <a:gd name="connsiteX182" fmla="*/ 517372 w 10267547"/>
                <a:gd name="connsiteY182" fmla="*/ 1304818 h 3236359"/>
                <a:gd name="connsiteX183" fmla="*/ 445453 w 10267547"/>
                <a:gd name="connsiteY183" fmla="*/ 1273995 h 3236359"/>
                <a:gd name="connsiteX184" fmla="*/ 424905 w 10267547"/>
                <a:gd name="connsiteY184" fmla="*/ 1171254 h 3236359"/>
                <a:gd name="connsiteX185" fmla="*/ 414630 w 10267547"/>
                <a:gd name="connsiteY185" fmla="*/ 1140431 h 3236359"/>
                <a:gd name="connsiteX186" fmla="*/ 394082 w 10267547"/>
                <a:gd name="connsiteY186" fmla="*/ 1109609 h 3236359"/>
                <a:gd name="connsiteX187" fmla="*/ 435179 w 10267547"/>
                <a:gd name="connsiteY187" fmla="*/ 1017141 h 3236359"/>
                <a:gd name="connsiteX188" fmla="*/ 445453 w 10267547"/>
                <a:gd name="connsiteY188" fmla="*/ 986319 h 3236359"/>
                <a:gd name="connsiteX189" fmla="*/ 466001 w 10267547"/>
                <a:gd name="connsiteY189" fmla="*/ 955497 h 3236359"/>
                <a:gd name="connsiteX190" fmla="*/ 455727 w 10267547"/>
                <a:gd name="connsiteY190" fmla="*/ 924674 h 3236359"/>
                <a:gd name="connsiteX191" fmla="*/ 291341 w 10267547"/>
                <a:gd name="connsiteY191" fmla="*/ 924674 h 3236359"/>
                <a:gd name="connsiteX192" fmla="*/ 281066 w 10267547"/>
                <a:gd name="connsiteY192" fmla="*/ 893852 h 3236359"/>
                <a:gd name="connsiteX193" fmla="*/ 260518 w 10267547"/>
                <a:gd name="connsiteY193" fmla="*/ 863029 h 3236359"/>
                <a:gd name="connsiteX194" fmla="*/ 250244 w 10267547"/>
                <a:gd name="connsiteY194" fmla="*/ 821932 h 3236359"/>
                <a:gd name="connsiteX195" fmla="*/ 219421 w 10267547"/>
                <a:gd name="connsiteY195" fmla="*/ 811658 h 3236359"/>
                <a:gd name="connsiteX196" fmla="*/ 188599 w 10267547"/>
                <a:gd name="connsiteY196" fmla="*/ 780836 h 3236359"/>
                <a:gd name="connsiteX197" fmla="*/ 178325 w 10267547"/>
                <a:gd name="connsiteY197" fmla="*/ 750013 h 3236359"/>
                <a:gd name="connsiteX198" fmla="*/ 96132 w 10267547"/>
                <a:gd name="connsiteY198" fmla="*/ 719191 h 3236359"/>
                <a:gd name="connsiteX199" fmla="*/ 65309 w 10267547"/>
                <a:gd name="connsiteY199" fmla="*/ 657546 h 3236359"/>
                <a:gd name="connsiteX200" fmla="*/ 34487 w 10267547"/>
                <a:gd name="connsiteY200" fmla="*/ 647272 h 3236359"/>
                <a:gd name="connsiteX201" fmla="*/ 24212 w 10267547"/>
                <a:gd name="connsiteY201" fmla="*/ 616449 h 3236359"/>
                <a:gd name="connsiteX202" fmla="*/ 85857 w 10267547"/>
                <a:gd name="connsiteY202" fmla="*/ 431514 h 3236359"/>
                <a:gd name="connsiteX203" fmla="*/ 147502 w 10267547"/>
                <a:gd name="connsiteY203" fmla="*/ 421240 h 3236359"/>
                <a:gd name="connsiteX204" fmla="*/ 168051 w 10267547"/>
                <a:gd name="connsiteY204" fmla="*/ 297950 h 3236359"/>
                <a:gd name="connsiteX205" fmla="*/ 178325 w 10267547"/>
                <a:gd name="connsiteY205" fmla="*/ 267128 h 3236359"/>
                <a:gd name="connsiteX206" fmla="*/ 209147 w 10267547"/>
                <a:gd name="connsiteY206" fmla="*/ 256854 h 3236359"/>
                <a:gd name="connsiteX207" fmla="*/ 219421 w 10267547"/>
                <a:gd name="connsiteY207" fmla="*/ 226031 h 3236359"/>
                <a:gd name="connsiteX208" fmla="*/ 239970 w 10267547"/>
                <a:gd name="connsiteY208" fmla="*/ 205483 h 3236359"/>
                <a:gd name="connsiteX209" fmla="*/ 250244 w 10267547"/>
                <a:gd name="connsiteY209" fmla="*/ 164386 h 3236359"/>
                <a:gd name="connsiteX210" fmla="*/ 270792 w 10267547"/>
                <a:gd name="connsiteY210" fmla="*/ 133564 h 3236359"/>
                <a:gd name="connsiteX211" fmla="*/ 301615 w 10267547"/>
                <a:gd name="connsiteY211" fmla="*/ 71919 h 3236359"/>
                <a:gd name="connsiteX212" fmla="*/ 363260 w 10267547"/>
                <a:gd name="connsiteY212" fmla="*/ 82193 h 3236359"/>
                <a:gd name="connsiteX213" fmla="*/ 435179 w 10267547"/>
                <a:gd name="connsiteY213" fmla="*/ 71919 h 3236359"/>
                <a:gd name="connsiteX214" fmla="*/ 527646 w 10267547"/>
                <a:gd name="connsiteY214" fmla="*/ 41097 h 3236359"/>
                <a:gd name="connsiteX215" fmla="*/ 537920 w 10267547"/>
                <a:gd name="connsiteY21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35952 w 10267547"/>
                <a:gd name="connsiteY73" fmla="*/ 2280863 h 3236359"/>
                <a:gd name="connsiteX74" fmla="*/ 5294855 w 10267547"/>
                <a:gd name="connsiteY74" fmla="*/ 2219218 h 3236359"/>
                <a:gd name="connsiteX75" fmla="*/ 5212662 w 10267547"/>
                <a:gd name="connsiteY75" fmla="*/ 2126750 h 3236359"/>
                <a:gd name="connsiteX76" fmla="*/ 5171565 w 10267547"/>
                <a:gd name="connsiteY76" fmla="*/ 2116476 h 3236359"/>
                <a:gd name="connsiteX77" fmla="*/ 5140743 w 10267547"/>
                <a:gd name="connsiteY77" fmla="*/ 2095928 h 3236359"/>
                <a:gd name="connsiteX78" fmla="*/ 5007179 w 10267547"/>
                <a:gd name="connsiteY78" fmla="*/ 2075380 h 3236359"/>
                <a:gd name="connsiteX79" fmla="*/ 4647583 w 10267547"/>
                <a:gd name="connsiteY79" fmla="*/ 2054831 h 3236359"/>
                <a:gd name="connsiteX80" fmla="*/ 4616761 w 10267547"/>
                <a:gd name="connsiteY80" fmla="*/ 1993186 h 3236359"/>
                <a:gd name="connsiteX81" fmla="*/ 4575664 w 10267547"/>
                <a:gd name="connsiteY81" fmla="*/ 2010266 h 3236359"/>
                <a:gd name="connsiteX82" fmla="*/ 4516478 w 10267547"/>
                <a:gd name="connsiteY82" fmla="*/ 1970618 h 3236359"/>
                <a:gd name="connsiteX83" fmla="*/ 4476392 w 10267547"/>
                <a:gd name="connsiteY83" fmla="*/ 1873805 h 3236359"/>
                <a:gd name="connsiteX84" fmla="*/ 4472923 w 10267547"/>
                <a:gd name="connsiteY84" fmla="*/ 1726058 h 3236359"/>
                <a:gd name="connsiteX85" fmla="*/ 4493471 w 10267547"/>
                <a:gd name="connsiteY85" fmla="*/ 1530849 h 3236359"/>
                <a:gd name="connsiteX86" fmla="*/ 4514019 w 10267547"/>
                <a:gd name="connsiteY86" fmla="*/ 1469204 h 3236359"/>
                <a:gd name="connsiteX87" fmla="*/ 4534568 w 10267547"/>
                <a:gd name="connsiteY87" fmla="*/ 1438382 h 3236359"/>
                <a:gd name="connsiteX88" fmla="*/ 4544842 w 10267547"/>
                <a:gd name="connsiteY88" fmla="*/ 1407559 h 3236359"/>
                <a:gd name="connsiteX89" fmla="*/ 4565390 w 10267547"/>
                <a:gd name="connsiteY89" fmla="*/ 1376737 h 3236359"/>
                <a:gd name="connsiteX90" fmla="*/ 4544842 w 10267547"/>
                <a:gd name="connsiteY90" fmla="*/ 1345914 h 3236359"/>
                <a:gd name="connsiteX91" fmla="*/ 4483197 w 10267547"/>
                <a:gd name="connsiteY91" fmla="*/ 1294544 h 3236359"/>
                <a:gd name="connsiteX92" fmla="*/ 4452374 w 10267547"/>
                <a:gd name="connsiteY92" fmla="*/ 1243173 h 3236359"/>
                <a:gd name="connsiteX93" fmla="*/ 4442100 w 10267547"/>
                <a:gd name="connsiteY93" fmla="*/ 1212350 h 3236359"/>
                <a:gd name="connsiteX94" fmla="*/ 4411278 w 10267547"/>
                <a:gd name="connsiteY94" fmla="*/ 1202076 h 3236359"/>
                <a:gd name="connsiteX95" fmla="*/ 4359907 w 10267547"/>
                <a:gd name="connsiteY95" fmla="*/ 1171254 h 3236359"/>
                <a:gd name="connsiteX96" fmla="*/ 4339359 w 10267547"/>
                <a:gd name="connsiteY96" fmla="*/ 1150705 h 3236359"/>
                <a:gd name="connsiteX97" fmla="*/ 4277714 w 10267547"/>
                <a:gd name="connsiteY97" fmla="*/ 1140431 h 3236359"/>
                <a:gd name="connsiteX98" fmla="*/ 4246891 w 10267547"/>
                <a:gd name="connsiteY98" fmla="*/ 1130157 h 3236359"/>
                <a:gd name="connsiteX99" fmla="*/ 4195520 w 10267547"/>
                <a:gd name="connsiteY99" fmla="*/ 1078786 h 3236359"/>
                <a:gd name="connsiteX100" fmla="*/ 4154424 w 10267547"/>
                <a:gd name="connsiteY100" fmla="*/ 1047964 h 3236359"/>
                <a:gd name="connsiteX101" fmla="*/ 4144150 w 10267547"/>
                <a:gd name="connsiteY101" fmla="*/ 1017141 h 3236359"/>
                <a:gd name="connsiteX102" fmla="*/ 4113327 w 10267547"/>
                <a:gd name="connsiteY102" fmla="*/ 1006867 h 3236359"/>
                <a:gd name="connsiteX103" fmla="*/ 4082505 w 10267547"/>
                <a:gd name="connsiteY103" fmla="*/ 986319 h 3236359"/>
                <a:gd name="connsiteX104" fmla="*/ 4020860 w 10267547"/>
                <a:gd name="connsiteY104" fmla="*/ 965771 h 3236359"/>
                <a:gd name="connsiteX105" fmla="*/ 3959215 w 10267547"/>
                <a:gd name="connsiteY105" fmla="*/ 934948 h 3236359"/>
                <a:gd name="connsiteX106" fmla="*/ 3948941 w 10267547"/>
                <a:gd name="connsiteY106" fmla="*/ 965771 h 3236359"/>
                <a:gd name="connsiteX107" fmla="*/ 3928392 w 10267547"/>
                <a:gd name="connsiteY107" fmla="*/ 996593 h 3236359"/>
                <a:gd name="connsiteX108" fmla="*/ 3897570 w 10267547"/>
                <a:gd name="connsiteY108" fmla="*/ 1068512 h 3236359"/>
                <a:gd name="connsiteX109" fmla="*/ 3887296 w 10267547"/>
                <a:gd name="connsiteY109" fmla="*/ 1099335 h 3236359"/>
                <a:gd name="connsiteX110" fmla="*/ 3835925 w 10267547"/>
                <a:gd name="connsiteY110" fmla="*/ 1140431 h 3236359"/>
                <a:gd name="connsiteX111" fmla="*/ 3815376 w 10267547"/>
                <a:gd name="connsiteY111" fmla="*/ 1160980 h 3236359"/>
                <a:gd name="connsiteX112" fmla="*/ 3794828 w 10267547"/>
                <a:gd name="connsiteY112" fmla="*/ 1191802 h 3236359"/>
                <a:gd name="connsiteX113" fmla="*/ 3722909 w 10267547"/>
                <a:gd name="connsiteY113" fmla="*/ 1202076 h 3236359"/>
                <a:gd name="connsiteX114" fmla="*/ 3692087 w 10267547"/>
                <a:gd name="connsiteY114" fmla="*/ 1222625 h 3236359"/>
                <a:gd name="connsiteX115" fmla="*/ 3650990 w 10267547"/>
                <a:gd name="connsiteY115" fmla="*/ 1232899 h 3236359"/>
                <a:gd name="connsiteX116" fmla="*/ 3630442 w 10267547"/>
                <a:gd name="connsiteY116" fmla="*/ 1263721 h 3236359"/>
                <a:gd name="connsiteX117" fmla="*/ 3599619 w 10267547"/>
                <a:gd name="connsiteY117" fmla="*/ 1335640 h 3236359"/>
                <a:gd name="connsiteX118" fmla="*/ 3568797 w 10267547"/>
                <a:gd name="connsiteY118" fmla="*/ 1397285 h 3236359"/>
                <a:gd name="connsiteX119" fmla="*/ 3496878 w 10267547"/>
                <a:gd name="connsiteY119" fmla="*/ 1376737 h 3236359"/>
                <a:gd name="connsiteX120" fmla="*/ 3486603 w 10267547"/>
                <a:gd name="connsiteY120" fmla="*/ 1345914 h 3236359"/>
                <a:gd name="connsiteX121" fmla="*/ 3394136 w 10267547"/>
                <a:gd name="connsiteY121" fmla="*/ 1294544 h 3236359"/>
                <a:gd name="connsiteX122" fmla="*/ 3373588 w 10267547"/>
                <a:gd name="connsiteY122" fmla="*/ 1273995 h 3236359"/>
                <a:gd name="connsiteX123" fmla="*/ 3311943 w 10267547"/>
                <a:gd name="connsiteY123" fmla="*/ 1315092 h 3236359"/>
                <a:gd name="connsiteX124" fmla="*/ 3301669 w 10267547"/>
                <a:gd name="connsiteY124" fmla="*/ 1397285 h 3236359"/>
                <a:gd name="connsiteX125" fmla="*/ 3229750 w 10267547"/>
                <a:gd name="connsiteY125" fmla="*/ 1428108 h 3236359"/>
                <a:gd name="connsiteX126" fmla="*/ 2880428 w 10267547"/>
                <a:gd name="connsiteY126" fmla="*/ 1417834 h 3236359"/>
                <a:gd name="connsiteX127" fmla="*/ 2849606 w 10267547"/>
                <a:gd name="connsiteY127" fmla="*/ 1448656 h 3236359"/>
                <a:gd name="connsiteX128" fmla="*/ 2818783 w 10267547"/>
                <a:gd name="connsiteY128" fmla="*/ 1458930 h 3236359"/>
                <a:gd name="connsiteX129" fmla="*/ 2510559 w 10267547"/>
                <a:gd name="connsiteY129" fmla="*/ 1489753 h 3236359"/>
                <a:gd name="connsiteX130" fmla="*/ 2459188 w 10267547"/>
                <a:gd name="connsiteY130" fmla="*/ 1530849 h 3236359"/>
                <a:gd name="connsiteX131" fmla="*/ 2387269 w 10267547"/>
                <a:gd name="connsiteY131" fmla="*/ 1561672 h 3236359"/>
                <a:gd name="connsiteX132" fmla="*/ 2325624 w 10267547"/>
                <a:gd name="connsiteY132" fmla="*/ 1592494 h 3236359"/>
                <a:gd name="connsiteX133" fmla="*/ 2294801 w 10267547"/>
                <a:gd name="connsiteY133" fmla="*/ 1613043 h 3236359"/>
                <a:gd name="connsiteX134" fmla="*/ 2212608 w 10267547"/>
                <a:gd name="connsiteY134" fmla="*/ 1623317 h 3236359"/>
                <a:gd name="connsiteX135" fmla="*/ 2192060 w 10267547"/>
                <a:gd name="connsiteY135" fmla="*/ 1654139 h 3236359"/>
                <a:gd name="connsiteX136" fmla="*/ 2089318 w 10267547"/>
                <a:gd name="connsiteY136" fmla="*/ 1654139 h 3236359"/>
                <a:gd name="connsiteX137" fmla="*/ 2058496 w 10267547"/>
                <a:gd name="connsiteY137" fmla="*/ 1633591 h 3236359"/>
                <a:gd name="connsiteX138" fmla="*/ 2048221 w 10267547"/>
                <a:gd name="connsiteY138" fmla="*/ 1602768 h 3236359"/>
                <a:gd name="connsiteX139" fmla="*/ 2017399 w 10267547"/>
                <a:gd name="connsiteY139" fmla="*/ 1592494 h 3236359"/>
                <a:gd name="connsiteX140" fmla="*/ 1986576 w 10267547"/>
                <a:gd name="connsiteY140" fmla="*/ 1571946 h 3236359"/>
                <a:gd name="connsiteX141" fmla="*/ 1955754 w 10267547"/>
                <a:gd name="connsiteY141" fmla="*/ 1561672 h 3236359"/>
                <a:gd name="connsiteX142" fmla="*/ 1883835 w 10267547"/>
                <a:gd name="connsiteY142" fmla="*/ 1530849 h 3236359"/>
                <a:gd name="connsiteX143" fmla="*/ 1863287 w 10267547"/>
                <a:gd name="connsiteY143" fmla="*/ 1500027 h 3236359"/>
                <a:gd name="connsiteX144" fmla="*/ 1832464 w 10267547"/>
                <a:gd name="connsiteY144" fmla="*/ 1489753 h 3236359"/>
                <a:gd name="connsiteX145" fmla="*/ 1770819 w 10267547"/>
                <a:gd name="connsiteY145" fmla="*/ 1458930 h 3236359"/>
                <a:gd name="connsiteX146" fmla="*/ 1750271 w 10267547"/>
                <a:gd name="connsiteY146" fmla="*/ 1428108 h 3236359"/>
                <a:gd name="connsiteX147" fmla="*/ 1668078 w 10267547"/>
                <a:gd name="connsiteY147" fmla="*/ 1397285 h 3236359"/>
                <a:gd name="connsiteX148" fmla="*/ 1657803 w 10267547"/>
                <a:gd name="connsiteY148" fmla="*/ 1428108 h 3236359"/>
                <a:gd name="connsiteX149" fmla="*/ 1668078 w 10267547"/>
                <a:gd name="connsiteY149" fmla="*/ 1458930 h 3236359"/>
                <a:gd name="connsiteX150" fmla="*/ 1739997 w 10267547"/>
                <a:gd name="connsiteY150" fmla="*/ 1561672 h 3236359"/>
                <a:gd name="connsiteX151" fmla="*/ 1791368 w 10267547"/>
                <a:gd name="connsiteY151" fmla="*/ 1571946 h 3236359"/>
                <a:gd name="connsiteX152" fmla="*/ 1894109 w 10267547"/>
                <a:gd name="connsiteY152" fmla="*/ 1623317 h 3236359"/>
                <a:gd name="connsiteX153" fmla="*/ 1904383 w 10267547"/>
                <a:gd name="connsiteY153" fmla="*/ 1592494 h 3236359"/>
                <a:gd name="connsiteX154" fmla="*/ 1873561 w 10267547"/>
                <a:gd name="connsiteY154" fmla="*/ 1571946 h 3236359"/>
                <a:gd name="connsiteX155" fmla="*/ 1863287 w 10267547"/>
                <a:gd name="connsiteY155" fmla="*/ 1438382 h 3236359"/>
                <a:gd name="connsiteX156" fmla="*/ 1904383 w 10267547"/>
                <a:gd name="connsiteY156" fmla="*/ 1417834 h 3236359"/>
                <a:gd name="connsiteX157" fmla="*/ 1914657 w 10267547"/>
                <a:gd name="connsiteY157" fmla="*/ 1458930 h 3236359"/>
                <a:gd name="connsiteX158" fmla="*/ 1935206 w 10267547"/>
                <a:gd name="connsiteY158" fmla="*/ 1489753 h 3236359"/>
                <a:gd name="connsiteX159" fmla="*/ 1894109 w 10267547"/>
                <a:gd name="connsiteY159" fmla="*/ 1500027 h 3236359"/>
                <a:gd name="connsiteX160" fmla="*/ 1657803 w 10267547"/>
                <a:gd name="connsiteY160" fmla="*/ 1448656 h 3236359"/>
                <a:gd name="connsiteX161" fmla="*/ 1647529 w 10267547"/>
                <a:gd name="connsiteY161" fmla="*/ 1407559 h 3236359"/>
                <a:gd name="connsiteX162" fmla="*/ 1616707 w 10267547"/>
                <a:gd name="connsiteY162" fmla="*/ 1428108 h 3236359"/>
                <a:gd name="connsiteX163" fmla="*/ 1585884 w 10267547"/>
                <a:gd name="connsiteY163" fmla="*/ 1438382 h 3236359"/>
                <a:gd name="connsiteX164" fmla="*/ 1565336 w 10267547"/>
                <a:gd name="connsiteY164" fmla="*/ 1469204 h 3236359"/>
                <a:gd name="connsiteX165" fmla="*/ 1555062 w 10267547"/>
                <a:gd name="connsiteY165" fmla="*/ 1520575 h 3236359"/>
                <a:gd name="connsiteX166" fmla="*/ 1524239 w 10267547"/>
                <a:gd name="connsiteY166" fmla="*/ 1541123 h 3236359"/>
                <a:gd name="connsiteX167" fmla="*/ 1503691 w 10267547"/>
                <a:gd name="connsiteY167" fmla="*/ 1571946 h 3236359"/>
                <a:gd name="connsiteX168" fmla="*/ 1277660 w 10267547"/>
                <a:gd name="connsiteY168" fmla="*/ 1602768 h 3236359"/>
                <a:gd name="connsiteX169" fmla="*/ 1113273 w 10267547"/>
                <a:gd name="connsiteY169" fmla="*/ 1623317 h 3236359"/>
                <a:gd name="connsiteX170" fmla="*/ 1041354 w 10267547"/>
                <a:gd name="connsiteY170" fmla="*/ 1613043 h 3236359"/>
                <a:gd name="connsiteX171" fmla="*/ 918064 w 10267547"/>
                <a:gd name="connsiteY171" fmla="*/ 1602768 h 3236359"/>
                <a:gd name="connsiteX172" fmla="*/ 907790 w 10267547"/>
                <a:gd name="connsiteY172" fmla="*/ 1551398 h 3236359"/>
                <a:gd name="connsiteX173" fmla="*/ 876968 w 10267547"/>
                <a:gd name="connsiteY173" fmla="*/ 1541123 h 3236359"/>
                <a:gd name="connsiteX174" fmla="*/ 743403 w 10267547"/>
                <a:gd name="connsiteY174" fmla="*/ 1571946 h 3236359"/>
                <a:gd name="connsiteX175" fmla="*/ 712581 w 10267547"/>
                <a:gd name="connsiteY175" fmla="*/ 1592494 h 3236359"/>
                <a:gd name="connsiteX176" fmla="*/ 650936 w 10267547"/>
                <a:gd name="connsiteY176" fmla="*/ 1510301 h 3236359"/>
                <a:gd name="connsiteX177" fmla="*/ 620114 w 10267547"/>
                <a:gd name="connsiteY177" fmla="*/ 1448656 h 3236359"/>
                <a:gd name="connsiteX178" fmla="*/ 589291 w 10267547"/>
                <a:gd name="connsiteY178" fmla="*/ 1438382 h 3236359"/>
                <a:gd name="connsiteX179" fmla="*/ 579017 w 10267547"/>
                <a:gd name="connsiteY179" fmla="*/ 1407559 h 3236359"/>
                <a:gd name="connsiteX180" fmla="*/ 558469 w 10267547"/>
                <a:gd name="connsiteY180" fmla="*/ 1376737 h 3236359"/>
                <a:gd name="connsiteX181" fmla="*/ 548194 w 10267547"/>
                <a:gd name="connsiteY181" fmla="*/ 1335640 h 3236359"/>
                <a:gd name="connsiteX182" fmla="*/ 517372 w 10267547"/>
                <a:gd name="connsiteY182" fmla="*/ 1304818 h 3236359"/>
                <a:gd name="connsiteX183" fmla="*/ 445453 w 10267547"/>
                <a:gd name="connsiteY183" fmla="*/ 1273995 h 3236359"/>
                <a:gd name="connsiteX184" fmla="*/ 424905 w 10267547"/>
                <a:gd name="connsiteY184" fmla="*/ 1171254 h 3236359"/>
                <a:gd name="connsiteX185" fmla="*/ 414630 w 10267547"/>
                <a:gd name="connsiteY185" fmla="*/ 1140431 h 3236359"/>
                <a:gd name="connsiteX186" fmla="*/ 394082 w 10267547"/>
                <a:gd name="connsiteY186" fmla="*/ 1109609 h 3236359"/>
                <a:gd name="connsiteX187" fmla="*/ 435179 w 10267547"/>
                <a:gd name="connsiteY187" fmla="*/ 1017141 h 3236359"/>
                <a:gd name="connsiteX188" fmla="*/ 445453 w 10267547"/>
                <a:gd name="connsiteY188" fmla="*/ 986319 h 3236359"/>
                <a:gd name="connsiteX189" fmla="*/ 466001 w 10267547"/>
                <a:gd name="connsiteY189" fmla="*/ 955497 h 3236359"/>
                <a:gd name="connsiteX190" fmla="*/ 455727 w 10267547"/>
                <a:gd name="connsiteY190" fmla="*/ 924674 h 3236359"/>
                <a:gd name="connsiteX191" fmla="*/ 291341 w 10267547"/>
                <a:gd name="connsiteY191" fmla="*/ 924674 h 3236359"/>
                <a:gd name="connsiteX192" fmla="*/ 281066 w 10267547"/>
                <a:gd name="connsiteY192" fmla="*/ 893852 h 3236359"/>
                <a:gd name="connsiteX193" fmla="*/ 260518 w 10267547"/>
                <a:gd name="connsiteY193" fmla="*/ 863029 h 3236359"/>
                <a:gd name="connsiteX194" fmla="*/ 250244 w 10267547"/>
                <a:gd name="connsiteY194" fmla="*/ 821932 h 3236359"/>
                <a:gd name="connsiteX195" fmla="*/ 219421 w 10267547"/>
                <a:gd name="connsiteY195" fmla="*/ 811658 h 3236359"/>
                <a:gd name="connsiteX196" fmla="*/ 188599 w 10267547"/>
                <a:gd name="connsiteY196" fmla="*/ 780836 h 3236359"/>
                <a:gd name="connsiteX197" fmla="*/ 178325 w 10267547"/>
                <a:gd name="connsiteY197" fmla="*/ 750013 h 3236359"/>
                <a:gd name="connsiteX198" fmla="*/ 96132 w 10267547"/>
                <a:gd name="connsiteY198" fmla="*/ 719191 h 3236359"/>
                <a:gd name="connsiteX199" fmla="*/ 65309 w 10267547"/>
                <a:gd name="connsiteY199" fmla="*/ 657546 h 3236359"/>
                <a:gd name="connsiteX200" fmla="*/ 34487 w 10267547"/>
                <a:gd name="connsiteY200" fmla="*/ 647272 h 3236359"/>
                <a:gd name="connsiteX201" fmla="*/ 24212 w 10267547"/>
                <a:gd name="connsiteY201" fmla="*/ 616449 h 3236359"/>
                <a:gd name="connsiteX202" fmla="*/ 85857 w 10267547"/>
                <a:gd name="connsiteY202" fmla="*/ 431514 h 3236359"/>
                <a:gd name="connsiteX203" fmla="*/ 147502 w 10267547"/>
                <a:gd name="connsiteY203" fmla="*/ 421240 h 3236359"/>
                <a:gd name="connsiteX204" fmla="*/ 168051 w 10267547"/>
                <a:gd name="connsiteY204" fmla="*/ 297950 h 3236359"/>
                <a:gd name="connsiteX205" fmla="*/ 178325 w 10267547"/>
                <a:gd name="connsiteY205" fmla="*/ 267128 h 3236359"/>
                <a:gd name="connsiteX206" fmla="*/ 209147 w 10267547"/>
                <a:gd name="connsiteY206" fmla="*/ 256854 h 3236359"/>
                <a:gd name="connsiteX207" fmla="*/ 219421 w 10267547"/>
                <a:gd name="connsiteY207" fmla="*/ 226031 h 3236359"/>
                <a:gd name="connsiteX208" fmla="*/ 239970 w 10267547"/>
                <a:gd name="connsiteY208" fmla="*/ 205483 h 3236359"/>
                <a:gd name="connsiteX209" fmla="*/ 250244 w 10267547"/>
                <a:gd name="connsiteY209" fmla="*/ 164386 h 3236359"/>
                <a:gd name="connsiteX210" fmla="*/ 270792 w 10267547"/>
                <a:gd name="connsiteY210" fmla="*/ 133564 h 3236359"/>
                <a:gd name="connsiteX211" fmla="*/ 301615 w 10267547"/>
                <a:gd name="connsiteY211" fmla="*/ 71919 h 3236359"/>
                <a:gd name="connsiteX212" fmla="*/ 363260 w 10267547"/>
                <a:gd name="connsiteY212" fmla="*/ 82193 h 3236359"/>
                <a:gd name="connsiteX213" fmla="*/ 435179 w 10267547"/>
                <a:gd name="connsiteY213" fmla="*/ 71919 h 3236359"/>
                <a:gd name="connsiteX214" fmla="*/ 527646 w 10267547"/>
                <a:gd name="connsiteY214" fmla="*/ 41097 h 3236359"/>
                <a:gd name="connsiteX215" fmla="*/ 537920 w 10267547"/>
                <a:gd name="connsiteY21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35952 w 10267547"/>
                <a:gd name="connsiteY73" fmla="*/ 2280863 h 3236359"/>
                <a:gd name="connsiteX74" fmla="*/ 5294855 w 10267547"/>
                <a:gd name="connsiteY74" fmla="*/ 2219218 h 3236359"/>
                <a:gd name="connsiteX75" fmla="*/ 5212662 w 10267547"/>
                <a:gd name="connsiteY75" fmla="*/ 2126750 h 3236359"/>
                <a:gd name="connsiteX76" fmla="*/ 5171565 w 10267547"/>
                <a:gd name="connsiteY76" fmla="*/ 2116476 h 3236359"/>
                <a:gd name="connsiteX77" fmla="*/ 5140743 w 10267547"/>
                <a:gd name="connsiteY77" fmla="*/ 2095928 h 3236359"/>
                <a:gd name="connsiteX78" fmla="*/ 5007179 w 10267547"/>
                <a:gd name="connsiteY78" fmla="*/ 2075380 h 3236359"/>
                <a:gd name="connsiteX79" fmla="*/ 4647583 w 10267547"/>
                <a:gd name="connsiteY79" fmla="*/ 2054831 h 3236359"/>
                <a:gd name="connsiteX80" fmla="*/ 4616761 w 10267547"/>
                <a:gd name="connsiteY80" fmla="*/ 2043986 h 3236359"/>
                <a:gd name="connsiteX81" fmla="*/ 4575664 w 10267547"/>
                <a:gd name="connsiteY81" fmla="*/ 2010266 h 3236359"/>
                <a:gd name="connsiteX82" fmla="*/ 4516478 w 10267547"/>
                <a:gd name="connsiteY82" fmla="*/ 1970618 h 3236359"/>
                <a:gd name="connsiteX83" fmla="*/ 4476392 w 10267547"/>
                <a:gd name="connsiteY83" fmla="*/ 1873805 h 3236359"/>
                <a:gd name="connsiteX84" fmla="*/ 4472923 w 10267547"/>
                <a:gd name="connsiteY84" fmla="*/ 1726058 h 3236359"/>
                <a:gd name="connsiteX85" fmla="*/ 4493471 w 10267547"/>
                <a:gd name="connsiteY85" fmla="*/ 1530849 h 3236359"/>
                <a:gd name="connsiteX86" fmla="*/ 4514019 w 10267547"/>
                <a:gd name="connsiteY86" fmla="*/ 1469204 h 3236359"/>
                <a:gd name="connsiteX87" fmla="*/ 4534568 w 10267547"/>
                <a:gd name="connsiteY87" fmla="*/ 1438382 h 3236359"/>
                <a:gd name="connsiteX88" fmla="*/ 4544842 w 10267547"/>
                <a:gd name="connsiteY88" fmla="*/ 1407559 h 3236359"/>
                <a:gd name="connsiteX89" fmla="*/ 4565390 w 10267547"/>
                <a:gd name="connsiteY89" fmla="*/ 1376737 h 3236359"/>
                <a:gd name="connsiteX90" fmla="*/ 4544842 w 10267547"/>
                <a:gd name="connsiteY90" fmla="*/ 1345914 h 3236359"/>
                <a:gd name="connsiteX91" fmla="*/ 4483197 w 10267547"/>
                <a:gd name="connsiteY91" fmla="*/ 1294544 h 3236359"/>
                <a:gd name="connsiteX92" fmla="*/ 4452374 w 10267547"/>
                <a:gd name="connsiteY92" fmla="*/ 1243173 h 3236359"/>
                <a:gd name="connsiteX93" fmla="*/ 4442100 w 10267547"/>
                <a:gd name="connsiteY93" fmla="*/ 1212350 h 3236359"/>
                <a:gd name="connsiteX94" fmla="*/ 4411278 w 10267547"/>
                <a:gd name="connsiteY94" fmla="*/ 1202076 h 3236359"/>
                <a:gd name="connsiteX95" fmla="*/ 4359907 w 10267547"/>
                <a:gd name="connsiteY95" fmla="*/ 1171254 h 3236359"/>
                <a:gd name="connsiteX96" fmla="*/ 4339359 w 10267547"/>
                <a:gd name="connsiteY96" fmla="*/ 1150705 h 3236359"/>
                <a:gd name="connsiteX97" fmla="*/ 4277714 w 10267547"/>
                <a:gd name="connsiteY97" fmla="*/ 1140431 h 3236359"/>
                <a:gd name="connsiteX98" fmla="*/ 4246891 w 10267547"/>
                <a:gd name="connsiteY98" fmla="*/ 1130157 h 3236359"/>
                <a:gd name="connsiteX99" fmla="*/ 4195520 w 10267547"/>
                <a:gd name="connsiteY99" fmla="*/ 1078786 h 3236359"/>
                <a:gd name="connsiteX100" fmla="*/ 4154424 w 10267547"/>
                <a:gd name="connsiteY100" fmla="*/ 1047964 h 3236359"/>
                <a:gd name="connsiteX101" fmla="*/ 4144150 w 10267547"/>
                <a:gd name="connsiteY101" fmla="*/ 1017141 h 3236359"/>
                <a:gd name="connsiteX102" fmla="*/ 4113327 w 10267547"/>
                <a:gd name="connsiteY102" fmla="*/ 1006867 h 3236359"/>
                <a:gd name="connsiteX103" fmla="*/ 4082505 w 10267547"/>
                <a:gd name="connsiteY103" fmla="*/ 986319 h 3236359"/>
                <a:gd name="connsiteX104" fmla="*/ 4020860 w 10267547"/>
                <a:gd name="connsiteY104" fmla="*/ 965771 h 3236359"/>
                <a:gd name="connsiteX105" fmla="*/ 3959215 w 10267547"/>
                <a:gd name="connsiteY105" fmla="*/ 934948 h 3236359"/>
                <a:gd name="connsiteX106" fmla="*/ 3948941 w 10267547"/>
                <a:gd name="connsiteY106" fmla="*/ 965771 h 3236359"/>
                <a:gd name="connsiteX107" fmla="*/ 3928392 w 10267547"/>
                <a:gd name="connsiteY107" fmla="*/ 996593 h 3236359"/>
                <a:gd name="connsiteX108" fmla="*/ 3897570 w 10267547"/>
                <a:gd name="connsiteY108" fmla="*/ 1068512 h 3236359"/>
                <a:gd name="connsiteX109" fmla="*/ 3887296 w 10267547"/>
                <a:gd name="connsiteY109" fmla="*/ 1099335 h 3236359"/>
                <a:gd name="connsiteX110" fmla="*/ 3835925 w 10267547"/>
                <a:gd name="connsiteY110" fmla="*/ 1140431 h 3236359"/>
                <a:gd name="connsiteX111" fmla="*/ 3815376 w 10267547"/>
                <a:gd name="connsiteY111" fmla="*/ 1160980 h 3236359"/>
                <a:gd name="connsiteX112" fmla="*/ 3794828 w 10267547"/>
                <a:gd name="connsiteY112" fmla="*/ 1191802 h 3236359"/>
                <a:gd name="connsiteX113" fmla="*/ 3722909 w 10267547"/>
                <a:gd name="connsiteY113" fmla="*/ 1202076 h 3236359"/>
                <a:gd name="connsiteX114" fmla="*/ 3692087 w 10267547"/>
                <a:gd name="connsiteY114" fmla="*/ 1222625 h 3236359"/>
                <a:gd name="connsiteX115" fmla="*/ 3650990 w 10267547"/>
                <a:gd name="connsiteY115" fmla="*/ 1232899 h 3236359"/>
                <a:gd name="connsiteX116" fmla="*/ 3630442 w 10267547"/>
                <a:gd name="connsiteY116" fmla="*/ 1263721 h 3236359"/>
                <a:gd name="connsiteX117" fmla="*/ 3599619 w 10267547"/>
                <a:gd name="connsiteY117" fmla="*/ 1335640 h 3236359"/>
                <a:gd name="connsiteX118" fmla="*/ 3568797 w 10267547"/>
                <a:gd name="connsiteY118" fmla="*/ 1397285 h 3236359"/>
                <a:gd name="connsiteX119" fmla="*/ 3496878 w 10267547"/>
                <a:gd name="connsiteY119" fmla="*/ 1376737 h 3236359"/>
                <a:gd name="connsiteX120" fmla="*/ 3486603 w 10267547"/>
                <a:gd name="connsiteY120" fmla="*/ 1345914 h 3236359"/>
                <a:gd name="connsiteX121" fmla="*/ 3394136 w 10267547"/>
                <a:gd name="connsiteY121" fmla="*/ 1294544 h 3236359"/>
                <a:gd name="connsiteX122" fmla="*/ 3373588 w 10267547"/>
                <a:gd name="connsiteY122" fmla="*/ 1273995 h 3236359"/>
                <a:gd name="connsiteX123" fmla="*/ 3311943 w 10267547"/>
                <a:gd name="connsiteY123" fmla="*/ 1315092 h 3236359"/>
                <a:gd name="connsiteX124" fmla="*/ 3301669 w 10267547"/>
                <a:gd name="connsiteY124" fmla="*/ 1397285 h 3236359"/>
                <a:gd name="connsiteX125" fmla="*/ 3229750 w 10267547"/>
                <a:gd name="connsiteY125" fmla="*/ 1428108 h 3236359"/>
                <a:gd name="connsiteX126" fmla="*/ 2880428 w 10267547"/>
                <a:gd name="connsiteY126" fmla="*/ 1417834 h 3236359"/>
                <a:gd name="connsiteX127" fmla="*/ 2849606 w 10267547"/>
                <a:gd name="connsiteY127" fmla="*/ 1448656 h 3236359"/>
                <a:gd name="connsiteX128" fmla="*/ 2818783 w 10267547"/>
                <a:gd name="connsiteY128" fmla="*/ 1458930 h 3236359"/>
                <a:gd name="connsiteX129" fmla="*/ 2510559 w 10267547"/>
                <a:gd name="connsiteY129" fmla="*/ 1489753 h 3236359"/>
                <a:gd name="connsiteX130" fmla="*/ 2459188 w 10267547"/>
                <a:gd name="connsiteY130" fmla="*/ 1530849 h 3236359"/>
                <a:gd name="connsiteX131" fmla="*/ 2387269 w 10267547"/>
                <a:gd name="connsiteY131" fmla="*/ 1561672 h 3236359"/>
                <a:gd name="connsiteX132" fmla="*/ 2325624 w 10267547"/>
                <a:gd name="connsiteY132" fmla="*/ 1592494 h 3236359"/>
                <a:gd name="connsiteX133" fmla="*/ 2294801 w 10267547"/>
                <a:gd name="connsiteY133" fmla="*/ 1613043 h 3236359"/>
                <a:gd name="connsiteX134" fmla="*/ 2212608 w 10267547"/>
                <a:gd name="connsiteY134" fmla="*/ 1623317 h 3236359"/>
                <a:gd name="connsiteX135" fmla="*/ 2192060 w 10267547"/>
                <a:gd name="connsiteY135" fmla="*/ 1654139 h 3236359"/>
                <a:gd name="connsiteX136" fmla="*/ 2089318 w 10267547"/>
                <a:gd name="connsiteY136" fmla="*/ 1654139 h 3236359"/>
                <a:gd name="connsiteX137" fmla="*/ 2058496 w 10267547"/>
                <a:gd name="connsiteY137" fmla="*/ 1633591 h 3236359"/>
                <a:gd name="connsiteX138" fmla="*/ 2048221 w 10267547"/>
                <a:gd name="connsiteY138" fmla="*/ 1602768 h 3236359"/>
                <a:gd name="connsiteX139" fmla="*/ 2017399 w 10267547"/>
                <a:gd name="connsiteY139" fmla="*/ 1592494 h 3236359"/>
                <a:gd name="connsiteX140" fmla="*/ 1986576 w 10267547"/>
                <a:gd name="connsiteY140" fmla="*/ 1571946 h 3236359"/>
                <a:gd name="connsiteX141" fmla="*/ 1955754 w 10267547"/>
                <a:gd name="connsiteY141" fmla="*/ 1561672 h 3236359"/>
                <a:gd name="connsiteX142" fmla="*/ 1883835 w 10267547"/>
                <a:gd name="connsiteY142" fmla="*/ 1530849 h 3236359"/>
                <a:gd name="connsiteX143" fmla="*/ 1863287 w 10267547"/>
                <a:gd name="connsiteY143" fmla="*/ 1500027 h 3236359"/>
                <a:gd name="connsiteX144" fmla="*/ 1832464 w 10267547"/>
                <a:gd name="connsiteY144" fmla="*/ 1489753 h 3236359"/>
                <a:gd name="connsiteX145" fmla="*/ 1770819 w 10267547"/>
                <a:gd name="connsiteY145" fmla="*/ 1458930 h 3236359"/>
                <a:gd name="connsiteX146" fmla="*/ 1750271 w 10267547"/>
                <a:gd name="connsiteY146" fmla="*/ 1428108 h 3236359"/>
                <a:gd name="connsiteX147" fmla="*/ 1668078 w 10267547"/>
                <a:gd name="connsiteY147" fmla="*/ 1397285 h 3236359"/>
                <a:gd name="connsiteX148" fmla="*/ 1657803 w 10267547"/>
                <a:gd name="connsiteY148" fmla="*/ 1428108 h 3236359"/>
                <a:gd name="connsiteX149" fmla="*/ 1668078 w 10267547"/>
                <a:gd name="connsiteY149" fmla="*/ 1458930 h 3236359"/>
                <a:gd name="connsiteX150" fmla="*/ 1739997 w 10267547"/>
                <a:gd name="connsiteY150" fmla="*/ 1561672 h 3236359"/>
                <a:gd name="connsiteX151" fmla="*/ 1791368 w 10267547"/>
                <a:gd name="connsiteY151" fmla="*/ 1571946 h 3236359"/>
                <a:gd name="connsiteX152" fmla="*/ 1894109 w 10267547"/>
                <a:gd name="connsiteY152" fmla="*/ 1623317 h 3236359"/>
                <a:gd name="connsiteX153" fmla="*/ 1904383 w 10267547"/>
                <a:gd name="connsiteY153" fmla="*/ 1592494 h 3236359"/>
                <a:gd name="connsiteX154" fmla="*/ 1873561 w 10267547"/>
                <a:gd name="connsiteY154" fmla="*/ 1571946 h 3236359"/>
                <a:gd name="connsiteX155" fmla="*/ 1863287 w 10267547"/>
                <a:gd name="connsiteY155" fmla="*/ 1438382 h 3236359"/>
                <a:gd name="connsiteX156" fmla="*/ 1904383 w 10267547"/>
                <a:gd name="connsiteY156" fmla="*/ 1417834 h 3236359"/>
                <a:gd name="connsiteX157" fmla="*/ 1914657 w 10267547"/>
                <a:gd name="connsiteY157" fmla="*/ 1458930 h 3236359"/>
                <a:gd name="connsiteX158" fmla="*/ 1935206 w 10267547"/>
                <a:gd name="connsiteY158" fmla="*/ 1489753 h 3236359"/>
                <a:gd name="connsiteX159" fmla="*/ 1894109 w 10267547"/>
                <a:gd name="connsiteY159" fmla="*/ 1500027 h 3236359"/>
                <a:gd name="connsiteX160" fmla="*/ 1657803 w 10267547"/>
                <a:gd name="connsiteY160" fmla="*/ 1448656 h 3236359"/>
                <a:gd name="connsiteX161" fmla="*/ 1647529 w 10267547"/>
                <a:gd name="connsiteY161" fmla="*/ 1407559 h 3236359"/>
                <a:gd name="connsiteX162" fmla="*/ 1616707 w 10267547"/>
                <a:gd name="connsiteY162" fmla="*/ 1428108 h 3236359"/>
                <a:gd name="connsiteX163" fmla="*/ 1585884 w 10267547"/>
                <a:gd name="connsiteY163" fmla="*/ 1438382 h 3236359"/>
                <a:gd name="connsiteX164" fmla="*/ 1565336 w 10267547"/>
                <a:gd name="connsiteY164" fmla="*/ 1469204 h 3236359"/>
                <a:gd name="connsiteX165" fmla="*/ 1555062 w 10267547"/>
                <a:gd name="connsiteY165" fmla="*/ 1520575 h 3236359"/>
                <a:gd name="connsiteX166" fmla="*/ 1524239 w 10267547"/>
                <a:gd name="connsiteY166" fmla="*/ 1541123 h 3236359"/>
                <a:gd name="connsiteX167" fmla="*/ 1503691 w 10267547"/>
                <a:gd name="connsiteY167" fmla="*/ 1571946 h 3236359"/>
                <a:gd name="connsiteX168" fmla="*/ 1277660 w 10267547"/>
                <a:gd name="connsiteY168" fmla="*/ 1602768 h 3236359"/>
                <a:gd name="connsiteX169" fmla="*/ 1113273 w 10267547"/>
                <a:gd name="connsiteY169" fmla="*/ 1623317 h 3236359"/>
                <a:gd name="connsiteX170" fmla="*/ 1041354 w 10267547"/>
                <a:gd name="connsiteY170" fmla="*/ 1613043 h 3236359"/>
                <a:gd name="connsiteX171" fmla="*/ 918064 w 10267547"/>
                <a:gd name="connsiteY171" fmla="*/ 1602768 h 3236359"/>
                <a:gd name="connsiteX172" fmla="*/ 907790 w 10267547"/>
                <a:gd name="connsiteY172" fmla="*/ 1551398 h 3236359"/>
                <a:gd name="connsiteX173" fmla="*/ 876968 w 10267547"/>
                <a:gd name="connsiteY173" fmla="*/ 1541123 h 3236359"/>
                <a:gd name="connsiteX174" fmla="*/ 743403 w 10267547"/>
                <a:gd name="connsiteY174" fmla="*/ 1571946 h 3236359"/>
                <a:gd name="connsiteX175" fmla="*/ 712581 w 10267547"/>
                <a:gd name="connsiteY175" fmla="*/ 1592494 h 3236359"/>
                <a:gd name="connsiteX176" fmla="*/ 650936 w 10267547"/>
                <a:gd name="connsiteY176" fmla="*/ 1510301 h 3236359"/>
                <a:gd name="connsiteX177" fmla="*/ 620114 w 10267547"/>
                <a:gd name="connsiteY177" fmla="*/ 1448656 h 3236359"/>
                <a:gd name="connsiteX178" fmla="*/ 589291 w 10267547"/>
                <a:gd name="connsiteY178" fmla="*/ 1438382 h 3236359"/>
                <a:gd name="connsiteX179" fmla="*/ 579017 w 10267547"/>
                <a:gd name="connsiteY179" fmla="*/ 1407559 h 3236359"/>
                <a:gd name="connsiteX180" fmla="*/ 558469 w 10267547"/>
                <a:gd name="connsiteY180" fmla="*/ 1376737 h 3236359"/>
                <a:gd name="connsiteX181" fmla="*/ 548194 w 10267547"/>
                <a:gd name="connsiteY181" fmla="*/ 1335640 h 3236359"/>
                <a:gd name="connsiteX182" fmla="*/ 517372 w 10267547"/>
                <a:gd name="connsiteY182" fmla="*/ 1304818 h 3236359"/>
                <a:gd name="connsiteX183" fmla="*/ 445453 w 10267547"/>
                <a:gd name="connsiteY183" fmla="*/ 1273995 h 3236359"/>
                <a:gd name="connsiteX184" fmla="*/ 424905 w 10267547"/>
                <a:gd name="connsiteY184" fmla="*/ 1171254 h 3236359"/>
                <a:gd name="connsiteX185" fmla="*/ 414630 w 10267547"/>
                <a:gd name="connsiteY185" fmla="*/ 1140431 h 3236359"/>
                <a:gd name="connsiteX186" fmla="*/ 394082 w 10267547"/>
                <a:gd name="connsiteY186" fmla="*/ 1109609 h 3236359"/>
                <a:gd name="connsiteX187" fmla="*/ 435179 w 10267547"/>
                <a:gd name="connsiteY187" fmla="*/ 1017141 h 3236359"/>
                <a:gd name="connsiteX188" fmla="*/ 445453 w 10267547"/>
                <a:gd name="connsiteY188" fmla="*/ 986319 h 3236359"/>
                <a:gd name="connsiteX189" fmla="*/ 466001 w 10267547"/>
                <a:gd name="connsiteY189" fmla="*/ 955497 h 3236359"/>
                <a:gd name="connsiteX190" fmla="*/ 455727 w 10267547"/>
                <a:gd name="connsiteY190" fmla="*/ 924674 h 3236359"/>
                <a:gd name="connsiteX191" fmla="*/ 291341 w 10267547"/>
                <a:gd name="connsiteY191" fmla="*/ 924674 h 3236359"/>
                <a:gd name="connsiteX192" fmla="*/ 281066 w 10267547"/>
                <a:gd name="connsiteY192" fmla="*/ 893852 h 3236359"/>
                <a:gd name="connsiteX193" fmla="*/ 260518 w 10267547"/>
                <a:gd name="connsiteY193" fmla="*/ 863029 h 3236359"/>
                <a:gd name="connsiteX194" fmla="*/ 250244 w 10267547"/>
                <a:gd name="connsiteY194" fmla="*/ 821932 h 3236359"/>
                <a:gd name="connsiteX195" fmla="*/ 219421 w 10267547"/>
                <a:gd name="connsiteY195" fmla="*/ 811658 h 3236359"/>
                <a:gd name="connsiteX196" fmla="*/ 188599 w 10267547"/>
                <a:gd name="connsiteY196" fmla="*/ 780836 h 3236359"/>
                <a:gd name="connsiteX197" fmla="*/ 178325 w 10267547"/>
                <a:gd name="connsiteY197" fmla="*/ 750013 h 3236359"/>
                <a:gd name="connsiteX198" fmla="*/ 96132 w 10267547"/>
                <a:gd name="connsiteY198" fmla="*/ 719191 h 3236359"/>
                <a:gd name="connsiteX199" fmla="*/ 65309 w 10267547"/>
                <a:gd name="connsiteY199" fmla="*/ 657546 h 3236359"/>
                <a:gd name="connsiteX200" fmla="*/ 34487 w 10267547"/>
                <a:gd name="connsiteY200" fmla="*/ 647272 h 3236359"/>
                <a:gd name="connsiteX201" fmla="*/ 24212 w 10267547"/>
                <a:gd name="connsiteY201" fmla="*/ 616449 h 3236359"/>
                <a:gd name="connsiteX202" fmla="*/ 85857 w 10267547"/>
                <a:gd name="connsiteY202" fmla="*/ 431514 h 3236359"/>
                <a:gd name="connsiteX203" fmla="*/ 147502 w 10267547"/>
                <a:gd name="connsiteY203" fmla="*/ 421240 h 3236359"/>
                <a:gd name="connsiteX204" fmla="*/ 168051 w 10267547"/>
                <a:gd name="connsiteY204" fmla="*/ 297950 h 3236359"/>
                <a:gd name="connsiteX205" fmla="*/ 178325 w 10267547"/>
                <a:gd name="connsiteY205" fmla="*/ 267128 h 3236359"/>
                <a:gd name="connsiteX206" fmla="*/ 209147 w 10267547"/>
                <a:gd name="connsiteY206" fmla="*/ 256854 h 3236359"/>
                <a:gd name="connsiteX207" fmla="*/ 219421 w 10267547"/>
                <a:gd name="connsiteY207" fmla="*/ 226031 h 3236359"/>
                <a:gd name="connsiteX208" fmla="*/ 239970 w 10267547"/>
                <a:gd name="connsiteY208" fmla="*/ 205483 h 3236359"/>
                <a:gd name="connsiteX209" fmla="*/ 250244 w 10267547"/>
                <a:gd name="connsiteY209" fmla="*/ 164386 h 3236359"/>
                <a:gd name="connsiteX210" fmla="*/ 270792 w 10267547"/>
                <a:gd name="connsiteY210" fmla="*/ 133564 h 3236359"/>
                <a:gd name="connsiteX211" fmla="*/ 301615 w 10267547"/>
                <a:gd name="connsiteY211" fmla="*/ 71919 h 3236359"/>
                <a:gd name="connsiteX212" fmla="*/ 363260 w 10267547"/>
                <a:gd name="connsiteY212" fmla="*/ 82193 h 3236359"/>
                <a:gd name="connsiteX213" fmla="*/ 435179 w 10267547"/>
                <a:gd name="connsiteY213" fmla="*/ 71919 h 3236359"/>
                <a:gd name="connsiteX214" fmla="*/ 527646 w 10267547"/>
                <a:gd name="connsiteY214" fmla="*/ 41097 h 3236359"/>
                <a:gd name="connsiteX215" fmla="*/ 537920 w 10267547"/>
                <a:gd name="connsiteY21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35952 w 10267547"/>
                <a:gd name="connsiteY73" fmla="*/ 2280863 h 3236359"/>
                <a:gd name="connsiteX74" fmla="*/ 5294855 w 10267547"/>
                <a:gd name="connsiteY74" fmla="*/ 2219218 h 3236359"/>
                <a:gd name="connsiteX75" fmla="*/ 5212662 w 10267547"/>
                <a:gd name="connsiteY75" fmla="*/ 2126750 h 3236359"/>
                <a:gd name="connsiteX76" fmla="*/ 5171565 w 10267547"/>
                <a:gd name="connsiteY76" fmla="*/ 2116476 h 3236359"/>
                <a:gd name="connsiteX77" fmla="*/ 5140743 w 10267547"/>
                <a:gd name="connsiteY77" fmla="*/ 2095928 h 3236359"/>
                <a:gd name="connsiteX78" fmla="*/ 5007179 w 10267547"/>
                <a:gd name="connsiteY78" fmla="*/ 2075380 h 3236359"/>
                <a:gd name="connsiteX79" fmla="*/ 4776757 w 10267547"/>
                <a:gd name="connsiteY79" fmla="*/ 2080824 h 3236359"/>
                <a:gd name="connsiteX80" fmla="*/ 4647583 w 10267547"/>
                <a:gd name="connsiteY80" fmla="*/ 2054831 h 3236359"/>
                <a:gd name="connsiteX81" fmla="*/ 4616761 w 10267547"/>
                <a:gd name="connsiteY81" fmla="*/ 2043986 h 3236359"/>
                <a:gd name="connsiteX82" fmla="*/ 4575664 w 10267547"/>
                <a:gd name="connsiteY82" fmla="*/ 2010266 h 3236359"/>
                <a:gd name="connsiteX83" fmla="*/ 4516478 w 10267547"/>
                <a:gd name="connsiteY83" fmla="*/ 1970618 h 3236359"/>
                <a:gd name="connsiteX84" fmla="*/ 4476392 w 10267547"/>
                <a:gd name="connsiteY84" fmla="*/ 1873805 h 3236359"/>
                <a:gd name="connsiteX85" fmla="*/ 4472923 w 10267547"/>
                <a:gd name="connsiteY85" fmla="*/ 1726058 h 3236359"/>
                <a:gd name="connsiteX86" fmla="*/ 4493471 w 10267547"/>
                <a:gd name="connsiteY86" fmla="*/ 1530849 h 3236359"/>
                <a:gd name="connsiteX87" fmla="*/ 4514019 w 10267547"/>
                <a:gd name="connsiteY87" fmla="*/ 1469204 h 3236359"/>
                <a:gd name="connsiteX88" fmla="*/ 4534568 w 10267547"/>
                <a:gd name="connsiteY88" fmla="*/ 1438382 h 3236359"/>
                <a:gd name="connsiteX89" fmla="*/ 4544842 w 10267547"/>
                <a:gd name="connsiteY89" fmla="*/ 1407559 h 3236359"/>
                <a:gd name="connsiteX90" fmla="*/ 4565390 w 10267547"/>
                <a:gd name="connsiteY90" fmla="*/ 1376737 h 3236359"/>
                <a:gd name="connsiteX91" fmla="*/ 4544842 w 10267547"/>
                <a:gd name="connsiteY91" fmla="*/ 1345914 h 3236359"/>
                <a:gd name="connsiteX92" fmla="*/ 4483197 w 10267547"/>
                <a:gd name="connsiteY92" fmla="*/ 1294544 h 3236359"/>
                <a:gd name="connsiteX93" fmla="*/ 4452374 w 10267547"/>
                <a:gd name="connsiteY93" fmla="*/ 1243173 h 3236359"/>
                <a:gd name="connsiteX94" fmla="*/ 4442100 w 10267547"/>
                <a:gd name="connsiteY94" fmla="*/ 1212350 h 3236359"/>
                <a:gd name="connsiteX95" fmla="*/ 4411278 w 10267547"/>
                <a:gd name="connsiteY95" fmla="*/ 1202076 h 3236359"/>
                <a:gd name="connsiteX96" fmla="*/ 4359907 w 10267547"/>
                <a:gd name="connsiteY96" fmla="*/ 1171254 h 3236359"/>
                <a:gd name="connsiteX97" fmla="*/ 4339359 w 10267547"/>
                <a:gd name="connsiteY97" fmla="*/ 1150705 h 3236359"/>
                <a:gd name="connsiteX98" fmla="*/ 4277714 w 10267547"/>
                <a:gd name="connsiteY98" fmla="*/ 1140431 h 3236359"/>
                <a:gd name="connsiteX99" fmla="*/ 4246891 w 10267547"/>
                <a:gd name="connsiteY99" fmla="*/ 1130157 h 3236359"/>
                <a:gd name="connsiteX100" fmla="*/ 4195520 w 10267547"/>
                <a:gd name="connsiteY100" fmla="*/ 1078786 h 3236359"/>
                <a:gd name="connsiteX101" fmla="*/ 4154424 w 10267547"/>
                <a:gd name="connsiteY101" fmla="*/ 1047964 h 3236359"/>
                <a:gd name="connsiteX102" fmla="*/ 4144150 w 10267547"/>
                <a:gd name="connsiteY102" fmla="*/ 1017141 h 3236359"/>
                <a:gd name="connsiteX103" fmla="*/ 4113327 w 10267547"/>
                <a:gd name="connsiteY103" fmla="*/ 1006867 h 3236359"/>
                <a:gd name="connsiteX104" fmla="*/ 4082505 w 10267547"/>
                <a:gd name="connsiteY104" fmla="*/ 986319 h 3236359"/>
                <a:gd name="connsiteX105" fmla="*/ 4020860 w 10267547"/>
                <a:gd name="connsiteY105" fmla="*/ 965771 h 3236359"/>
                <a:gd name="connsiteX106" fmla="*/ 3959215 w 10267547"/>
                <a:gd name="connsiteY106" fmla="*/ 934948 h 3236359"/>
                <a:gd name="connsiteX107" fmla="*/ 3948941 w 10267547"/>
                <a:gd name="connsiteY107" fmla="*/ 965771 h 3236359"/>
                <a:gd name="connsiteX108" fmla="*/ 3928392 w 10267547"/>
                <a:gd name="connsiteY108" fmla="*/ 996593 h 3236359"/>
                <a:gd name="connsiteX109" fmla="*/ 3897570 w 10267547"/>
                <a:gd name="connsiteY109" fmla="*/ 1068512 h 3236359"/>
                <a:gd name="connsiteX110" fmla="*/ 3887296 w 10267547"/>
                <a:gd name="connsiteY110" fmla="*/ 1099335 h 3236359"/>
                <a:gd name="connsiteX111" fmla="*/ 3835925 w 10267547"/>
                <a:gd name="connsiteY111" fmla="*/ 1140431 h 3236359"/>
                <a:gd name="connsiteX112" fmla="*/ 3815376 w 10267547"/>
                <a:gd name="connsiteY112" fmla="*/ 1160980 h 3236359"/>
                <a:gd name="connsiteX113" fmla="*/ 3794828 w 10267547"/>
                <a:gd name="connsiteY113" fmla="*/ 1191802 h 3236359"/>
                <a:gd name="connsiteX114" fmla="*/ 3722909 w 10267547"/>
                <a:gd name="connsiteY114" fmla="*/ 1202076 h 3236359"/>
                <a:gd name="connsiteX115" fmla="*/ 3692087 w 10267547"/>
                <a:gd name="connsiteY115" fmla="*/ 1222625 h 3236359"/>
                <a:gd name="connsiteX116" fmla="*/ 3650990 w 10267547"/>
                <a:gd name="connsiteY116" fmla="*/ 1232899 h 3236359"/>
                <a:gd name="connsiteX117" fmla="*/ 3630442 w 10267547"/>
                <a:gd name="connsiteY117" fmla="*/ 1263721 h 3236359"/>
                <a:gd name="connsiteX118" fmla="*/ 3599619 w 10267547"/>
                <a:gd name="connsiteY118" fmla="*/ 1335640 h 3236359"/>
                <a:gd name="connsiteX119" fmla="*/ 3568797 w 10267547"/>
                <a:gd name="connsiteY119" fmla="*/ 1397285 h 3236359"/>
                <a:gd name="connsiteX120" fmla="*/ 3496878 w 10267547"/>
                <a:gd name="connsiteY120" fmla="*/ 1376737 h 3236359"/>
                <a:gd name="connsiteX121" fmla="*/ 3486603 w 10267547"/>
                <a:gd name="connsiteY121" fmla="*/ 1345914 h 3236359"/>
                <a:gd name="connsiteX122" fmla="*/ 3394136 w 10267547"/>
                <a:gd name="connsiteY122" fmla="*/ 1294544 h 3236359"/>
                <a:gd name="connsiteX123" fmla="*/ 3373588 w 10267547"/>
                <a:gd name="connsiteY123" fmla="*/ 1273995 h 3236359"/>
                <a:gd name="connsiteX124" fmla="*/ 3311943 w 10267547"/>
                <a:gd name="connsiteY124" fmla="*/ 1315092 h 3236359"/>
                <a:gd name="connsiteX125" fmla="*/ 3301669 w 10267547"/>
                <a:gd name="connsiteY125" fmla="*/ 1397285 h 3236359"/>
                <a:gd name="connsiteX126" fmla="*/ 3229750 w 10267547"/>
                <a:gd name="connsiteY126" fmla="*/ 1428108 h 3236359"/>
                <a:gd name="connsiteX127" fmla="*/ 2880428 w 10267547"/>
                <a:gd name="connsiteY127" fmla="*/ 1417834 h 3236359"/>
                <a:gd name="connsiteX128" fmla="*/ 2849606 w 10267547"/>
                <a:gd name="connsiteY128" fmla="*/ 1448656 h 3236359"/>
                <a:gd name="connsiteX129" fmla="*/ 2818783 w 10267547"/>
                <a:gd name="connsiteY129" fmla="*/ 1458930 h 3236359"/>
                <a:gd name="connsiteX130" fmla="*/ 2510559 w 10267547"/>
                <a:gd name="connsiteY130" fmla="*/ 1489753 h 3236359"/>
                <a:gd name="connsiteX131" fmla="*/ 2459188 w 10267547"/>
                <a:gd name="connsiteY131" fmla="*/ 1530849 h 3236359"/>
                <a:gd name="connsiteX132" fmla="*/ 2387269 w 10267547"/>
                <a:gd name="connsiteY132" fmla="*/ 1561672 h 3236359"/>
                <a:gd name="connsiteX133" fmla="*/ 2325624 w 10267547"/>
                <a:gd name="connsiteY133" fmla="*/ 1592494 h 3236359"/>
                <a:gd name="connsiteX134" fmla="*/ 2294801 w 10267547"/>
                <a:gd name="connsiteY134" fmla="*/ 1613043 h 3236359"/>
                <a:gd name="connsiteX135" fmla="*/ 2212608 w 10267547"/>
                <a:gd name="connsiteY135" fmla="*/ 1623317 h 3236359"/>
                <a:gd name="connsiteX136" fmla="*/ 2192060 w 10267547"/>
                <a:gd name="connsiteY136" fmla="*/ 1654139 h 3236359"/>
                <a:gd name="connsiteX137" fmla="*/ 2089318 w 10267547"/>
                <a:gd name="connsiteY137" fmla="*/ 1654139 h 3236359"/>
                <a:gd name="connsiteX138" fmla="*/ 2058496 w 10267547"/>
                <a:gd name="connsiteY138" fmla="*/ 1633591 h 3236359"/>
                <a:gd name="connsiteX139" fmla="*/ 2048221 w 10267547"/>
                <a:gd name="connsiteY139" fmla="*/ 1602768 h 3236359"/>
                <a:gd name="connsiteX140" fmla="*/ 2017399 w 10267547"/>
                <a:gd name="connsiteY140" fmla="*/ 1592494 h 3236359"/>
                <a:gd name="connsiteX141" fmla="*/ 1986576 w 10267547"/>
                <a:gd name="connsiteY141" fmla="*/ 1571946 h 3236359"/>
                <a:gd name="connsiteX142" fmla="*/ 1955754 w 10267547"/>
                <a:gd name="connsiteY142" fmla="*/ 1561672 h 3236359"/>
                <a:gd name="connsiteX143" fmla="*/ 1883835 w 10267547"/>
                <a:gd name="connsiteY143" fmla="*/ 1530849 h 3236359"/>
                <a:gd name="connsiteX144" fmla="*/ 1863287 w 10267547"/>
                <a:gd name="connsiteY144" fmla="*/ 1500027 h 3236359"/>
                <a:gd name="connsiteX145" fmla="*/ 1832464 w 10267547"/>
                <a:gd name="connsiteY145" fmla="*/ 1489753 h 3236359"/>
                <a:gd name="connsiteX146" fmla="*/ 1770819 w 10267547"/>
                <a:gd name="connsiteY146" fmla="*/ 1458930 h 3236359"/>
                <a:gd name="connsiteX147" fmla="*/ 1750271 w 10267547"/>
                <a:gd name="connsiteY147" fmla="*/ 1428108 h 3236359"/>
                <a:gd name="connsiteX148" fmla="*/ 1668078 w 10267547"/>
                <a:gd name="connsiteY148" fmla="*/ 1397285 h 3236359"/>
                <a:gd name="connsiteX149" fmla="*/ 1657803 w 10267547"/>
                <a:gd name="connsiteY149" fmla="*/ 1428108 h 3236359"/>
                <a:gd name="connsiteX150" fmla="*/ 1668078 w 10267547"/>
                <a:gd name="connsiteY150" fmla="*/ 1458930 h 3236359"/>
                <a:gd name="connsiteX151" fmla="*/ 1739997 w 10267547"/>
                <a:gd name="connsiteY151" fmla="*/ 1561672 h 3236359"/>
                <a:gd name="connsiteX152" fmla="*/ 1791368 w 10267547"/>
                <a:gd name="connsiteY152" fmla="*/ 1571946 h 3236359"/>
                <a:gd name="connsiteX153" fmla="*/ 1894109 w 10267547"/>
                <a:gd name="connsiteY153" fmla="*/ 1623317 h 3236359"/>
                <a:gd name="connsiteX154" fmla="*/ 1904383 w 10267547"/>
                <a:gd name="connsiteY154" fmla="*/ 1592494 h 3236359"/>
                <a:gd name="connsiteX155" fmla="*/ 1873561 w 10267547"/>
                <a:gd name="connsiteY155" fmla="*/ 1571946 h 3236359"/>
                <a:gd name="connsiteX156" fmla="*/ 1863287 w 10267547"/>
                <a:gd name="connsiteY156" fmla="*/ 1438382 h 3236359"/>
                <a:gd name="connsiteX157" fmla="*/ 1904383 w 10267547"/>
                <a:gd name="connsiteY157" fmla="*/ 1417834 h 3236359"/>
                <a:gd name="connsiteX158" fmla="*/ 1914657 w 10267547"/>
                <a:gd name="connsiteY158" fmla="*/ 1458930 h 3236359"/>
                <a:gd name="connsiteX159" fmla="*/ 1935206 w 10267547"/>
                <a:gd name="connsiteY159" fmla="*/ 1489753 h 3236359"/>
                <a:gd name="connsiteX160" fmla="*/ 1894109 w 10267547"/>
                <a:gd name="connsiteY160" fmla="*/ 1500027 h 3236359"/>
                <a:gd name="connsiteX161" fmla="*/ 1657803 w 10267547"/>
                <a:gd name="connsiteY161" fmla="*/ 1448656 h 3236359"/>
                <a:gd name="connsiteX162" fmla="*/ 1647529 w 10267547"/>
                <a:gd name="connsiteY162" fmla="*/ 1407559 h 3236359"/>
                <a:gd name="connsiteX163" fmla="*/ 1616707 w 10267547"/>
                <a:gd name="connsiteY163" fmla="*/ 1428108 h 3236359"/>
                <a:gd name="connsiteX164" fmla="*/ 1585884 w 10267547"/>
                <a:gd name="connsiteY164" fmla="*/ 1438382 h 3236359"/>
                <a:gd name="connsiteX165" fmla="*/ 1565336 w 10267547"/>
                <a:gd name="connsiteY165" fmla="*/ 1469204 h 3236359"/>
                <a:gd name="connsiteX166" fmla="*/ 1555062 w 10267547"/>
                <a:gd name="connsiteY166" fmla="*/ 1520575 h 3236359"/>
                <a:gd name="connsiteX167" fmla="*/ 1524239 w 10267547"/>
                <a:gd name="connsiteY167" fmla="*/ 1541123 h 3236359"/>
                <a:gd name="connsiteX168" fmla="*/ 1503691 w 10267547"/>
                <a:gd name="connsiteY168" fmla="*/ 1571946 h 3236359"/>
                <a:gd name="connsiteX169" fmla="*/ 1277660 w 10267547"/>
                <a:gd name="connsiteY169" fmla="*/ 1602768 h 3236359"/>
                <a:gd name="connsiteX170" fmla="*/ 1113273 w 10267547"/>
                <a:gd name="connsiteY170" fmla="*/ 1623317 h 3236359"/>
                <a:gd name="connsiteX171" fmla="*/ 1041354 w 10267547"/>
                <a:gd name="connsiteY171" fmla="*/ 1613043 h 3236359"/>
                <a:gd name="connsiteX172" fmla="*/ 918064 w 10267547"/>
                <a:gd name="connsiteY172" fmla="*/ 1602768 h 3236359"/>
                <a:gd name="connsiteX173" fmla="*/ 907790 w 10267547"/>
                <a:gd name="connsiteY173" fmla="*/ 1551398 h 3236359"/>
                <a:gd name="connsiteX174" fmla="*/ 876968 w 10267547"/>
                <a:gd name="connsiteY174" fmla="*/ 1541123 h 3236359"/>
                <a:gd name="connsiteX175" fmla="*/ 743403 w 10267547"/>
                <a:gd name="connsiteY175" fmla="*/ 1571946 h 3236359"/>
                <a:gd name="connsiteX176" fmla="*/ 712581 w 10267547"/>
                <a:gd name="connsiteY176" fmla="*/ 1592494 h 3236359"/>
                <a:gd name="connsiteX177" fmla="*/ 650936 w 10267547"/>
                <a:gd name="connsiteY177" fmla="*/ 1510301 h 3236359"/>
                <a:gd name="connsiteX178" fmla="*/ 620114 w 10267547"/>
                <a:gd name="connsiteY178" fmla="*/ 1448656 h 3236359"/>
                <a:gd name="connsiteX179" fmla="*/ 589291 w 10267547"/>
                <a:gd name="connsiteY179" fmla="*/ 1438382 h 3236359"/>
                <a:gd name="connsiteX180" fmla="*/ 579017 w 10267547"/>
                <a:gd name="connsiteY180" fmla="*/ 1407559 h 3236359"/>
                <a:gd name="connsiteX181" fmla="*/ 558469 w 10267547"/>
                <a:gd name="connsiteY181" fmla="*/ 1376737 h 3236359"/>
                <a:gd name="connsiteX182" fmla="*/ 548194 w 10267547"/>
                <a:gd name="connsiteY182" fmla="*/ 1335640 h 3236359"/>
                <a:gd name="connsiteX183" fmla="*/ 517372 w 10267547"/>
                <a:gd name="connsiteY183" fmla="*/ 1304818 h 3236359"/>
                <a:gd name="connsiteX184" fmla="*/ 445453 w 10267547"/>
                <a:gd name="connsiteY184" fmla="*/ 1273995 h 3236359"/>
                <a:gd name="connsiteX185" fmla="*/ 424905 w 10267547"/>
                <a:gd name="connsiteY185" fmla="*/ 1171254 h 3236359"/>
                <a:gd name="connsiteX186" fmla="*/ 414630 w 10267547"/>
                <a:gd name="connsiteY186" fmla="*/ 1140431 h 3236359"/>
                <a:gd name="connsiteX187" fmla="*/ 394082 w 10267547"/>
                <a:gd name="connsiteY187" fmla="*/ 1109609 h 3236359"/>
                <a:gd name="connsiteX188" fmla="*/ 435179 w 10267547"/>
                <a:gd name="connsiteY188" fmla="*/ 1017141 h 3236359"/>
                <a:gd name="connsiteX189" fmla="*/ 445453 w 10267547"/>
                <a:gd name="connsiteY189" fmla="*/ 986319 h 3236359"/>
                <a:gd name="connsiteX190" fmla="*/ 466001 w 10267547"/>
                <a:gd name="connsiteY190" fmla="*/ 955497 h 3236359"/>
                <a:gd name="connsiteX191" fmla="*/ 455727 w 10267547"/>
                <a:gd name="connsiteY191" fmla="*/ 924674 h 3236359"/>
                <a:gd name="connsiteX192" fmla="*/ 291341 w 10267547"/>
                <a:gd name="connsiteY192" fmla="*/ 924674 h 3236359"/>
                <a:gd name="connsiteX193" fmla="*/ 281066 w 10267547"/>
                <a:gd name="connsiteY193" fmla="*/ 893852 h 3236359"/>
                <a:gd name="connsiteX194" fmla="*/ 260518 w 10267547"/>
                <a:gd name="connsiteY194" fmla="*/ 863029 h 3236359"/>
                <a:gd name="connsiteX195" fmla="*/ 250244 w 10267547"/>
                <a:gd name="connsiteY195" fmla="*/ 821932 h 3236359"/>
                <a:gd name="connsiteX196" fmla="*/ 219421 w 10267547"/>
                <a:gd name="connsiteY196" fmla="*/ 811658 h 3236359"/>
                <a:gd name="connsiteX197" fmla="*/ 188599 w 10267547"/>
                <a:gd name="connsiteY197" fmla="*/ 780836 h 3236359"/>
                <a:gd name="connsiteX198" fmla="*/ 178325 w 10267547"/>
                <a:gd name="connsiteY198" fmla="*/ 750013 h 3236359"/>
                <a:gd name="connsiteX199" fmla="*/ 96132 w 10267547"/>
                <a:gd name="connsiteY199" fmla="*/ 719191 h 3236359"/>
                <a:gd name="connsiteX200" fmla="*/ 65309 w 10267547"/>
                <a:gd name="connsiteY200" fmla="*/ 657546 h 3236359"/>
                <a:gd name="connsiteX201" fmla="*/ 34487 w 10267547"/>
                <a:gd name="connsiteY201" fmla="*/ 647272 h 3236359"/>
                <a:gd name="connsiteX202" fmla="*/ 24212 w 10267547"/>
                <a:gd name="connsiteY202" fmla="*/ 616449 h 3236359"/>
                <a:gd name="connsiteX203" fmla="*/ 85857 w 10267547"/>
                <a:gd name="connsiteY203" fmla="*/ 431514 h 3236359"/>
                <a:gd name="connsiteX204" fmla="*/ 147502 w 10267547"/>
                <a:gd name="connsiteY204" fmla="*/ 421240 h 3236359"/>
                <a:gd name="connsiteX205" fmla="*/ 168051 w 10267547"/>
                <a:gd name="connsiteY205" fmla="*/ 297950 h 3236359"/>
                <a:gd name="connsiteX206" fmla="*/ 178325 w 10267547"/>
                <a:gd name="connsiteY206" fmla="*/ 267128 h 3236359"/>
                <a:gd name="connsiteX207" fmla="*/ 209147 w 10267547"/>
                <a:gd name="connsiteY207" fmla="*/ 256854 h 3236359"/>
                <a:gd name="connsiteX208" fmla="*/ 219421 w 10267547"/>
                <a:gd name="connsiteY208" fmla="*/ 226031 h 3236359"/>
                <a:gd name="connsiteX209" fmla="*/ 239970 w 10267547"/>
                <a:gd name="connsiteY209" fmla="*/ 205483 h 3236359"/>
                <a:gd name="connsiteX210" fmla="*/ 250244 w 10267547"/>
                <a:gd name="connsiteY210" fmla="*/ 164386 h 3236359"/>
                <a:gd name="connsiteX211" fmla="*/ 270792 w 10267547"/>
                <a:gd name="connsiteY211" fmla="*/ 133564 h 3236359"/>
                <a:gd name="connsiteX212" fmla="*/ 301615 w 10267547"/>
                <a:gd name="connsiteY212" fmla="*/ 71919 h 3236359"/>
                <a:gd name="connsiteX213" fmla="*/ 363260 w 10267547"/>
                <a:gd name="connsiteY213" fmla="*/ 82193 h 3236359"/>
                <a:gd name="connsiteX214" fmla="*/ 435179 w 10267547"/>
                <a:gd name="connsiteY214" fmla="*/ 71919 h 3236359"/>
                <a:gd name="connsiteX215" fmla="*/ 527646 w 10267547"/>
                <a:gd name="connsiteY215" fmla="*/ 41097 h 3236359"/>
                <a:gd name="connsiteX216" fmla="*/ 537920 w 10267547"/>
                <a:gd name="connsiteY216"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35952 w 10267547"/>
                <a:gd name="connsiteY73" fmla="*/ 2280863 h 3236359"/>
                <a:gd name="connsiteX74" fmla="*/ 5294855 w 10267547"/>
                <a:gd name="connsiteY74" fmla="*/ 2219218 h 3236359"/>
                <a:gd name="connsiteX75" fmla="*/ 5212662 w 10267547"/>
                <a:gd name="connsiteY75" fmla="*/ 2126750 h 3236359"/>
                <a:gd name="connsiteX76" fmla="*/ 5214550 w 10267547"/>
                <a:gd name="connsiteY76" fmla="*/ 2096938 h 3236359"/>
                <a:gd name="connsiteX77" fmla="*/ 5140743 w 10267547"/>
                <a:gd name="connsiteY77" fmla="*/ 2095928 h 3236359"/>
                <a:gd name="connsiteX78" fmla="*/ 5007179 w 10267547"/>
                <a:gd name="connsiteY78" fmla="*/ 2075380 h 3236359"/>
                <a:gd name="connsiteX79" fmla="*/ 4776757 w 10267547"/>
                <a:gd name="connsiteY79" fmla="*/ 2080824 h 3236359"/>
                <a:gd name="connsiteX80" fmla="*/ 4647583 w 10267547"/>
                <a:gd name="connsiteY80" fmla="*/ 2054831 h 3236359"/>
                <a:gd name="connsiteX81" fmla="*/ 4616761 w 10267547"/>
                <a:gd name="connsiteY81" fmla="*/ 2043986 h 3236359"/>
                <a:gd name="connsiteX82" fmla="*/ 4575664 w 10267547"/>
                <a:gd name="connsiteY82" fmla="*/ 2010266 h 3236359"/>
                <a:gd name="connsiteX83" fmla="*/ 4516478 w 10267547"/>
                <a:gd name="connsiteY83" fmla="*/ 1970618 h 3236359"/>
                <a:gd name="connsiteX84" fmla="*/ 4476392 w 10267547"/>
                <a:gd name="connsiteY84" fmla="*/ 1873805 h 3236359"/>
                <a:gd name="connsiteX85" fmla="*/ 4472923 w 10267547"/>
                <a:gd name="connsiteY85" fmla="*/ 1726058 h 3236359"/>
                <a:gd name="connsiteX86" fmla="*/ 4493471 w 10267547"/>
                <a:gd name="connsiteY86" fmla="*/ 1530849 h 3236359"/>
                <a:gd name="connsiteX87" fmla="*/ 4514019 w 10267547"/>
                <a:gd name="connsiteY87" fmla="*/ 1469204 h 3236359"/>
                <a:gd name="connsiteX88" fmla="*/ 4534568 w 10267547"/>
                <a:gd name="connsiteY88" fmla="*/ 1438382 h 3236359"/>
                <a:gd name="connsiteX89" fmla="*/ 4544842 w 10267547"/>
                <a:gd name="connsiteY89" fmla="*/ 1407559 h 3236359"/>
                <a:gd name="connsiteX90" fmla="*/ 4565390 w 10267547"/>
                <a:gd name="connsiteY90" fmla="*/ 1376737 h 3236359"/>
                <a:gd name="connsiteX91" fmla="*/ 4544842 w 10267547"/>
                <a:gd name="connsiteY91" fmla="*/ 1345914 h 3236359"/>
                <a:gd name="connsiteX92" fmla="*/ 4483197 w 10267547"/>
                <a:gd name="connsiteY92" fmla="*/ 1294544 h 3236359"/>
                <a:gd name="connsiteX93" fmla="*/ 4452374 w 10267547"/>
                <a:gd name="connsiteY93" fmla="*/ 1243173 h 3236359"/>
                <a:gd name="connsiteX94" fmla="*/ 4442100 w 10267547"/>
                <a:gd name="connsiteY94" fmla="*/ 1212350 h 3236359"/>
                <a:gd name="connsiteX95" fmla="*/ 4411278 w 10267547"/>
                <a:gd name="connsiteY95" fmla="*/ 1202076 h 3236359"/>
                <a:gd name="connsiteX96" fmla="*/ 4359907 w 10267547"/>
                <a:gd name="connsiteY96" fmla="*/ 1171254 h 3236359"/>
                <a:gd name="connsiteX97" fmla="*/ 4339359 w 10267547"/>
                <a:gd name="connsiteY97" fmla="*/ 1150705 h 3236359"/>
                <a:gd name="connsiteX98" fmla="*/ 4277714 w 10267547"/>
                <a:gd name="connsiteY98" fmla="*/ 1140431 h 3236359"/>
                <a:gd name="connsiteX99" fmla="*/ 4246891 w 10267547"/>
                <a:gd name="connsiteY99" fmla="*/ 1130157 h 3236359"/>
                <a:gd name="connsiteX100" fmla="*/ 4195520 w 10267547"/>
                <a:gd name="connsiteY100" fmla="*/ 1078786 h 3236359"/>
                <a:gd name="connsiteX101" fmla="*/ 4154424 w 10267547"/>
                <a:gd name="connsiteY101" fmla="*/ 1047964 h 3236359"/>
                <a:gd name="connsiteX102" fmla="*/ 4144150 w 10267547"/>
                <a:gd name="connsiteY102" fmla="*/ 1017141 h 3236359"/>
                <a:gd name="connsiteX103" fmla="*/ 4113327 w 10267547"/>
                <a:gd name="connsiteY103" fmla="*/ 1006867 h 3236359"/>
                <a:gd name="connsiteX104" fmla="*/ 4082505 w 10267547"/>
                <a:gd name="connsiteY104" fmla="*/ 986319 h 3236359"/>
                <a:gd name="connsiteX105" fmla="*/ 4020860 w 10267547"/>
                <a:gd name="connsiteY105" fmla="*/ 965771 h 3236359"/>
                <a:gd name="connsiteX106" fmla="*/ 3959215 w 10267547"/>
                <a:gd name="connsiteY106" fmla="*/ 934948 h 3236359"/>
                <a:gd name="connsiteX107" fmla="*/ 3948941 w 10267547"/>
                <a:gd name="connsiteY107" fmla="*/ 965771 h 3236359"/>
                <a:gd name="connsiteX108" fmla="*/ 3928392 w 10267547"/>
                <a:gd name="connsiteY108" fmla="*/ 996593 h 3236359"/>
                <a:gd name="connsiteX109" fmla="*/ 3897570 w 10267547"/>
                <a:gd name="connsiteY109" fmla="*/ 1068512 h 3236359"/>
                <a:gd name="connsiteX110" fmla="*/ 3887296 w 10267547"/>
                <a:gd name="connsiteY110" fmla="*/ 1099335 h 3236359"/>
                <a:gd name="connsiteX111" fmla="*/ 3835925 w 10267547"/>
                <a:gd name="connsiteY111" fmla="*/ 1140431 h 3236359"/>
                <a:gd name="connsiteX112" fmla="*/ 3815376 w 10267547"/>
                <a:gd name="connsiteY112" fmla="*/ 1160980 h 3236359"/>
                <a:gd name="connsiteX113" fmla="*/ 3794828 w 10267547"/>
                <a:gd name="connsiteY113" fmla="*/ 1191802 h 3236359"/>
                <a:gd name="connsiteX114" fmla="*/ 3722909 w 10267547"/>
                <a:gd name="connsiteY114" fmla="*/ 1202076 h 3236359"/>
                <a:gd name="connsiteX115" fmla="*/ 3692087 w 10267547"/>
                <a:gd name="connsiteY115" fmla="*/ 1222625 h 3236359"/>
                <a:gd name="connsiteX116" fmla="*/ 3650990 w 10267547"/>
                <a:gd name="connsiteY116" fmla="*/ 1232899 h 3236359"/>
                <a:gd name="connsiteX117" fmla="*/ 3630442 w 10267547"/>
                <a:gd name="connsiteY117" fmla="*/ 1263721 h 3236359"/>
                <a:gd name="connsiteX118" fmla="*/ 3599619 w 10267547"/>
                <a:gd name="connsiteY118" fmla="*/ 1335640 h 3236359"/>
                <a:gd name="connsiteX119" fmla="*/ 3568797 w 10267547"/>
                <a:gd name="connsiteY119" fmla="*/ 1397285 h 3236359"/>
                <a:gd name="connsiteX120" fmla="*/ 3496878 w 10267547"/>
                <a:gd name="connsiteY120" fmla="*/ 1376737 h 3236359"/>
                <a:gd name="connsiteX121" fmla="*/ 3486603 w 10267547"/>
                <a:gd name="connsiteY121" fmla="*/ 1345914 h 3236359"/>
                <a:gd name="connsiteX122" fmla="*/ 3394136 w 10267547"/>
                <a:gd name="connsiteY122" fmla="*/ 1294544 h 3236359"/>
                <a:gd name="connsiteX123" fmla="*/ 3373588 w 10267547"/>
                <a:gd name="connsiteY123" fmla="*/ 1273995 h 3236359"/>
                <a:gd name="connsiteX124" fmla="*/ 3311943 w 10267547"/>
                <a:gd name="connsiteY124" fmla="*/ 1315092 h 3236359"/>
                <a:gd name="connsiteX125" fmla="*/ 3301669 w 10267547"/>
                <a:gd name="connsiteY125" fmla="*/ 1397285 h 3236359"/>
                <a:gd name="connsiteX126" fmla="*/ 3229750 w 10267547"/>
                <a:gd name="connsiteY126" fmla="*/ 1428108 h 3236359"/>
                <a:gd name="connsiteX127" fmla="*/ 2880428 w 10267547"/>
                <a:gd name="connsiteY127" fmla="*/ 1417834 h 3236359"/>
                <a:gd name="connsiteX128" fmla="*/ 2849606 w 10267547"/>
                <a:gd name="connsiteY128" fmla="*/ 1448656 h 3236359"/>
                <a:gd name="connsiteX129" fmla="*/ 2818783 w 10267547"/>
                <a:gd name="connsiteY129" fmla="*/ 1458930 h 3236359"/>
                <a:gd name="connsiteX130" fmla="*/ 2510559 w 10267547"/>
                <a:gd name="connsiteY130" fmla="*/ 1489753 h 3236359"/>
                <a:gd name="connsiteX131" fmla="*/ 2459188 w 10267547"/>
                <a:gd name="connsiteY131" fmla="*/ 1530849 h 3236359"/>
                <a:gd name="connsiteX132" fmla="*/ 2387269 w 10267547"/>
                <a:gd name="connsiteY132" fmla="*/ 1561672 h 3236359"/>
                <a:gd name="connsiteX133" fmla="*/ 2325624 w 10267547"/>
                <a:gd name="connsiteY133" fmla="*/ 1592494 h 3236359"/>
                <a:gd name="connsiteX134" fmla="*/ 2294801 w 10267547"/>
                <a:gd name="connsiteY134" fmla="*/ 1613043 h 3236359"/>
                <a:gd name="connsiteX135" fmla="*/ 2212608 w 10267547"/>
                <a:gd name="connsiteY135" fmla="*/ 1623317 h 3236359"/>
                <a:gd name="connsiteX136" fmla="*/ 2192060 w 10267547"/>
                <a:gd name="connsiteY136" fmla="*/ 1654139 h 3236359"/>
                <a:gd name="connsiteX137" fmla="*/ 2089318 w 10267547"/>
                <a:gd name="connsiteY137" fmla="*/ 1654139 h 3236359"/>
                <a:gd name="connsiteX138" fmla="*/ 2058496 w 10267547"/>
                <a:gd name="connsiteY138" fmla="*/ 1633591 h 3236359"/>
                <a:gd name="connsiteX139" fmla="*/ 2048221 w 10267547"/>
                <a:gd name="connsiteY139" fmla="*/ 1602768 h 3236359"/>
                <a:gd name="connsiteX140" fmla="*/ 2017399 w 10267547"/>
                <a:gd name="connsiteY140" fmla="*/ 1592494 h 3236359"/>
                <a:gd name="connsiteX141" fmla="*/ 1986576 w 10267547"/>
                <a:gd name="connsiteY141" fmla="*/ 1571946 h 3236359"/>
                <a:gd name="connsiteX142" fmla="*/ 1955754 w 10267547"/>
                <a:gd name="connsiteY142" fmla="*/ 1561672 h 3236359"/>
                <a:gd name="connsiteX143" fmla="*/ 1883835 w 10267547"/>
                <a:gd name="connsiteY143" fmla="*/ 1530849 h 3236359"/>
                <a:gd name="connsiteX144" fmla="*/ 1863287 w 10267547"/>
                <a:gd name="connsiteY144" fmla="*/ 1500027 h 3236359"/>
                <a:gd name="connsiteX145" fmla="*/ 1832464 w 10267547"/>
                <a:gd name="connsiteY145" fmla="*/ 1489753 h 3236359"/>
                <a:gd name="connsiteX146" fmla="*/ 1770819 w 10267547"/>
                <a:gd name="connsiteY146" fmla="*/ 1458930 h 3236359"/>
                <a:gd name="connsiteX147" fmla="*/ 1750271 w 10267547"/>
                <a:gd name="connsiteY147" fmla="*/ 1428108 h 3236359"/>
                <a:gd name="connsiteX148" fmla="*/ 1668078 w 10267547"/>
                <a:gd name="connsiteY148" fmla="*/ 1397285 h 3236359"/>
                <a:gd name="connsiteX149" fmla="*/ 1657803 w 10267547"/>
                <a:gd name="connsiteY149" fmla="*/ 1428108 h 3236359"/>
                <a:gd name="connsiteX150" fmla="*/ 1668078 w 10267547"/>
                <a:gd name="connsiteY150" fmla="*/ 1458930 h 3236359"/>
                <a:gd name="connsiteX151" fmla="*/ 1739997 w 10267547"/>
                <a:gd name="connsiteY151" fmla="*/ 1561672 h 3236359"/>
                <a:gd name="connsiteX152" fmla="*/ 1791368 w 10267547"/>
                <a:gd name="connsiteY152" fmla="*/ 1571946 h 3236359"/>
                <a:gd name="connsiteX153" fmla="*/ 1894109 w 10267547"/>
                <a:gd name="connsiteY153" fmla="*/ 1623317 h 3236359"/>
                <a:gd name="connsiteX154" fmla="*/ 1904383 w 10267547"/>
                <a:gd name="connsiteY154" fmla="*/ 1592494 h 3236359"/>
                <a:gd name="connsiteX155" fmla="*/ 1873561 w 10267547"/>
                <a:gd name="connsiteY155" fmla="*/ 1571946 h 3236359"/>
                <a:gd name="connsiteX156" fmla="*/ 1863287 w 10267547"/>
                <a:gd name="connsiteY156" fmla="*/ 1438382 h 3236359"/>
                <a:gd name="connsiteX157" fmla="*/ 1904383 w 10267547"/>
                <a:gd name="connsiteY157" fmla="*/ 1417834 h 3236359"/>
                <a:gd name="connsiteX158" fmla="*/ 1914657 w 10267547"/>
                <a:gd name="connsiteY158" fmla="*/ 1458930 h 3236359"/>
                <a:gd name="connsiteX159" fmla="*/ 1935206 w 10267547"/>
                <a:gd name="connsiteY159" fmla="*/ 1489753 h 3236359"/>
                <a:gd name="connsiteX160" fmla="*/ 1894109 w 10267547"/>
                <a:gd name="connsiteY160" fmla="*/ 1500027 h 3236359"/>
                <a:gd name="connsiteX161" fmla="*/ 1657803 w 10267547"/>
                <a:gd name="connsiteY161" fmla="*/ 1448656 h 3236359"/>
                <a:gd name="connsiteX162" fmla="*/ 1647529 w 10267547"/>
                <a:gd name="connsiteY162" fmla="*/ 1407559 h 3236359"/>
                <a:gd name="connsiteX163" fmla="*/ 1616707 w 10267547"/>
                <a:gd name="connsiteY163" fmla="*/ 1428108 h 3236359"/>
                <a:gd name="connsiteX164" fmla="*/ 1585884 w 10267547"/>
                <a:gd name="connsiteY164" fmla="*/ 1438382 h 3236359"/>
                <a:gd name="connsiteX165" fmla="*/ 1565336 w 10267547"/>
                <a:gd name="connsiteY165" fmla="*/ 1469204 h 3236359"/>
                <a:gd name="connsiteX166" fmla="*/ 1555062 w 10267547"/>
                <a:gd name="connsiteY166" fmla="*/ 1520575 h 3236359"/>
                <a:gd name="connsiteX167" fmla="*/ 1524239 w 10267547"/>
                <a:gd name="connsiteY167" fmla="*/ 1541123 h 3236359"/>
                <a:gd name="connsiteX168" fmla="*/ 1503691 w 10267547"/>
                <a:gd name="connsiteY168" fmla="*/ 1571946 h 3236359"/>
                <a:gd name="connsiteX169" fmla="*/ 1277660 w 10267547"/>
                <a:gd name="connsiteY169" fmla="*/ 1602768 h 3236359"/>
                <a:gd name="connsiteX170" fmla="*/ 1113273 w 10267547"/>
                <a:gd name="connsiteY170" fmla="*/ 1623317 h 3236359"/>
                <a:gd name="connsiteX171" fmla="*/ 1041354 w 10267547"/>
                <a:gd name="connsiteY171" fmla="*/ 1613043 h 3236359"/>
                <a:gd name="connsiteX172" fmla="*/ 918064 w 10267547"/>
                <a:gd name="connsiteY172" fmla="*/ 1602768 h 3236359"/>
                <a:gd name="connsiteX173" fmla="*/ 907790 w 10267547"/>
                <a:gd name="connsiteY173" fmla="*/ 1551398 h 3236359"/>
                <a:gd name="connsiteX174" fmla="*/ 876968 w 10267547"/>
                <a:gd name="connsiteY174" fmla="*/ 1541123 h 3236359"/>
                <a:gd name="connsiteX175" fmla="*/ 743403 w 10267547"/>
                <a:gd name="connsiteY175" fmla="*/ 1571946 h 3236359"/>
                <a:gd name="connsiteX176" fmla="*/ 712581 w 10267547"/>
                <a:gd name="connsiteY176" fmla="*/ 1592494 h 3236359"/>
                <a:gd name="connsiteX177" fmla="*/ 650936 w 10267547"/>
                <a:gd name="connsiteY177" fmla="*/ 1510301 h 3236359"/>
                <a:gd name="connsiteX178" fmla="*/ 620114 w 10267547"/>
                <a:gd name="connsiteY178" fmla="*/ 1448656 h 3236359"/>
                <a:gd name="connsiteX179" fmla="*/ 589291 w 10267547"/>
                <a:gd name="connsiteY179" fmla="*/ 1438382 h 3236359"/>
                <a:gd name="connsiteX180" fmla="*/ 579017 w 10267547"/>
                <a:gd name="connsiteY180" fmla="*/ 1407559 h 3236359"/>
                <a:gd name="connsiteX181" fmla="*/ 558469 w 10267547"/>
                <a:gd name="connsiteY181" fmla="*/ 1376737 h 3236359"/>
                <a:gd name="connsiteX182" fmla="*/ 548194 w 10267547"/>
                <a:gd name="connsiteY182" fmla="*/ 1335640 h 3236359"/>
                <a:gd name="connsiteX183" fmla="*/ 517372 w 10267547"/>
                <a:gd name="connsiteY183" fmla="*/ 1304818 h 3236359"/>
                <a:gd name="connsiteX184" fmla="*/ 445453 w 10267547"/>
                <a:gd name="connsiteY184" fmla="*/ 1273995 h 3236359"/>
                <a:gd name="connsiteX185" fmla="*/ 424905 w 10267547"/>
                <a:gd name="connsiteY185" fmla="*/ 1171254 h 3236359"/>
                <a:gd name="connsiteX186" fmla="*/ 414630 w 10267547"/>
                <a:gd name="connsiteY186" fmla="*/ 1140431 h 3236359"/>
                <a:gd name="connsiteX187" fmla="*/ 394082 w 10267547"/>
                <a:gd name="connsiteY187" fmla="*/ 1109609 h 3236359"/>
                <a:gd name="connsiteX188" fmla="*/ 435179 w 10267547"/>
                <a:gd name="connsiteY188" fmla="*/ 1017141 h 3236359"/>
                <a:gd name="connsiteX189" fmla="*/ 445453 w 10267547"/>
                <a:gd name="connsiteY189" fmla="*/ 986319 h 3236359"/>
                <a:gd name="connsiteX190" fmla="*/ 466001 w 10267547"/>
                <a:gd name="connsiteY190" fmla="*/ 955497 h 3236359"/>
                <a:gd name="connsiteX191" fmla="*/ 455727 w 10267547"/>
                <a:gd name="connsiteY191" fmla="*/ 924674 h 3236359"/>
                <a:gd name="connsiteX192" fmla="*/ 291341 w 10267547"/>
                <a:gd name="connsiteY192" fmla="*/ 924674 h 3236359"/>
                <a:gd name="connsiteX193" fmla="*/ 281066 w 10267547"/>
                <a:gd name="connsiteY193" fmla="*/ 893852 h 3236359"/>
                <a:gd name="connsiteX194" fmla="*/ 260518 w 10267547"/>
                <a:gd name="connsiteY194" fmla="*/ 863029 h 3236359"/>
                <a:gd name="connsiteX195" fmla="*/ 250244 w 10267547"/>
                <a:gd name="connsiteY195" fmla="*/ 821932 h 3236359"/>
                <a:gd name="connsiteX196" fmla="*/ 219421 w 10267547"/>
                <a:gd name="connsiteY196" fmla="*/ 811658 h 3236359"/>
                <a:gd name="connsiteX197" fmla="*/ 188599 w 10267547"/>
                <a:gd name="connsiteY197" fmla="*/ 780836 h 3236359"/>
                <a:gd name="connsiteX198" fmla="*/ 178325 w 10267547"/>
                <a:gd name="connsiteY198" fmla="*/ 750013 h 3236359"/>
                <a:gd name="connsiteX199" fmla="*/ 96132 w 10267547"/>
                <a:gd name="connsiteY199" fmla="*/ 719191 h 3236359"/>
                <a:gd name="connsiteX200" fmla="*/ 65309 w 10267547"/>
                <a:gd name="connsiteY200" fmla="*/ 657546 h 3236359"/>
                <a:gd name="connsiteX201" fmla="*/ 34487 w 10267547"/>
                <a:gd name="connsiteY201" fmla="*/ 647272 h 3236359"/>
                <a:gd name="connsiteX202" fmla="*/ 24212 w 10267547"/>
                <a:gd name="connsiteY202" fmla="*/ 616449 h 3236359"/>
                <a:gd name="connsiteX203" fmla="*/ 85857 w 10267547"/>
                <a:gd name="connsiteY203" fmla="*/ 431514 h 3236359"/>
                <a:gd name="connsiteX204" fmla="*/ 147502 w 10267547"/>
                <a:gd name="connsiteY204" fmla="*/ 421240 h 3236359"/>
                <a:gd name="connsiteX205" fmla="*/ 168051 w 10267547"/>
                <a:gd name="connsiteY205" fmla="*/ 297950 h 3236359"/>
                <a:gd name="connsiteX206" fmla="*/ 178325 w 10267547"/>
                <a:gd name="connsiteY206" fmla="*/ 267128 h 3236359"/>
                <a:gd name="connsiteX207" fmla="*/ 209147 w 10267547"/>
                <a:gd name="connsiteY207" fmla="*/ 256854 h 3236359"/>
                <a:gd name="connsiteX208" fmla="*/ 219421 w 10267547"/>
                <a:gd name="connsiteY208" fmla="*/ 226031 h 3236359"/>
                <a:gd name="connsiteX209" fmla="*/ 239970 w 10267547"/>
                <a:gd name="connsiteY209" fmla="*/ 205483 h 3236359"/>
                <a:gd name="connsiteX210" fmla="*/ 250244 w 10267547"/>
                <a:gd name="connsiteY210" fmla="*/ 164386 h 3236359"/>
                <a:gd name="connsiteX211" fmla="*/ 270792 w 10267547"/>
                <a:gd name="connsiteY211" fmla="*/ 133564 h 3236359"/>
                <a:gd name="connsiteX212" fmla="*/ 301615 w 10267547"/>
                <a:gd name="connsiteY212" fmla="*/ 71919 h 3236359"/>
                <a:gd name="connsiteX213" fmla="*/ 363260 w 10267547"/>
                <a:gd name="connsiteY213" fmla="*/ 82193 h 3236359"/>
                <a:gd name="connsiteX214" fmla="*/ 435179 w 10267547"/>
                <a:gd name="connsiteY214" fmla="*/ 71919 h 3236359"/>
                <a:gd name="connsiteX215" fmla="*/ 527646 w 10267547"/>
                <a:gd name="connsiteY215" fmla="*/ 41097 h 3236359"/>
                <a:gd name="connsiteX216" fmla="*/ 537920 w 10267547"/>
                <a:gd name="connsiteY216"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35952 w 10267547"/>
                <a:gd name="connsiteY73" fmla="*/ 2280863 h 3236359"/>
                <a:gd name="connsiteX74" fmla="*/ 5294855 w 10267547"/>
                <a:gd name="connsiteY74" fmla="*/ 2219218 h 3236359"/>
                <a:gd name="connsiteX75" fmla="*/ 5255647 w 10267547"/>
                <a:gd name="connsiteY75" fmla="*/ 2118934 h 3236359"/>
                <a:gd name="connsiteX76" fmla="*/ 5214550 w 10267547"/>
                <a:gd name="connsiteY76" fmla="*/ 2096938 h 3236359"/>
                <a:gd name="connsiteX77" fmla="*/ 5140743 w 10267547"/>
                <a:gd name="connsiteY77" fmla="*/ 2095928 h 3236359"/>
                <a:gd name="connsiteX78" fmla="*/ 5007179 w 10267547"/>
                <a:gd name="connsiteY78" fmla="*/ 2075380 h 3236359"/>
                <a:gd name="connsiteX79" fmla="*/ 4776757 w 10267547"/>
                <a:gd name="connsiteY79" fmla="*/ 2080824 h 3236359"/>
                <a:gd name="connsiteX80" fmla="*/ 4647583 w 10267547"/>
                <a:gd name="connsiteY80" fmla="*/ 2054831 h 3236359"/>
                <a:gd name="connsiteX81" fmla="*/ 4616761 w 10267547"/>
                <a:gd name="connsiteY81" fmla="*/ 2043986 h 3236359"/>
                <a:gd name="connsiteX82" fmla="*/ 4575664 w 10267547"/>
                <a:gd name="connsiteY82" fmla="*/ 2010266 h 3236359"/>
                <a:gd name="connsiteX83" fmla="*/ 4516478 w 10267547"/>
                <a:gd name="connsiteY83" fmla="*/ 1970618 h 3236359"/>
                <a:gd name="connsiteX84" fmla="*/ 4476392 w 10267547"/>
                <a:gd name="connsiteY84" fmla="*/ 1873805 h 3236359"/>
                <a:gd name="connsiteX85" fmla="*/ 4472923 w 10267547"/>
                <a:gd name="connsiteY85" fmla="*/ 1726058 h 3236359"/>
                <a:gd name="connsiteX86" fmla="*/ 4493471 w 10267547"/>
                <a:gd name="connsiteY86" fmla="*/ 1530849 h 3236359"/>
                <a:gd name="connsiteX87" fmla="*/ 4514019 w 10267547"/>
                <a:gd name="connsiteY87" fmla="*/ 1469204 h 3236359"/>
                <a:gd name="connsiteX88" fmla="*/ 4534568 w 10267547"/>
                <a:gd name="connsiteY88" fmla="*/ 1438382 h 3236359"/>
                <a:gd name="connsiteX89" fmla="*/ 4544842 w 10267547"/>
                <a:gd name="connsiteY89" fmla="*/ 1407559 h 3236359"/>
                <a:gd name="connsiteX90" fmla="*/ 4565390 w 10267547"/>
                <a:gd name="connsiteY90" fmla="*/ 1376737 h 3236359"/>
                <a:gd name="connsiteX91" fmla="*/ 4544842 w 10267547"/>
                <a:gd name="connsiteY91" fmla="*/ 1345914 h 3236359"/>
                <a:gd name="connsiteX92" fmla="*/ 4483197 w 10267547"/>
                <a:gd name="connsiteY92" fmla="*/ 1294544 h 3236359"/>
                <a:gd name="connsiteX93" fmla="*/ 4452374 w 10267547"/>
                <a:gd name="connsiteY93" fmla="*/ 1243173 h 3236359"/>
                <a:gd name="connsiteX94" fmla="*/ 4442100 w 10267547"/>
                <a:gd name="connsiteY94" fmla="*/ 1212350 h 3236359"/>
                <a:gd name="connsiteX95" fmla="*/ 4411278 w 10267547"/>
                <a:gd name="connsiteY95" fmla="*/ 1202076 h 3236359"/>
                <a:gd name="connsiteX96" fmla="*/ 4359907 w 10267547"/>
                <a:gd name="connsiteY96" fmla="*/ 1171254 h 3236359"/>
                <a:gd name="connsiteX97" fmla="*/ 4339359 w 10267547"/>
                <a:gd name="connsiteY97" fmla="*/ 1150705 h 3236359"/>
                <a:gd name="connsiteX98" fmla="*/ 4277714 w 10267547"/>
                <a:gd name="connsiteY98" fmla="*/ 1140431 h 3236359"/>
                <a:gd name="connsiteX99" fmla="*/ 4246891 w 10267547"/>
                <a:gd name="connsiteY99" fmla="*/ 1130157 h 3236359"/>
                <a:gd name="connsiteX100" fmla="*/ 4195520 w 10267547"/>
                <a:gd name="connsiteY100" fmla="*/ 1078786 h 3236359"/>
                <a:gd name="connsiteX101" fmla="*/ 4154424 w 10267547"/>
                <a:gd name="connsiteY101" fmla="*/ 1047964 h 3236359"/>
                <a:gd name="connsiteX102" fmla="*/ 4144150 w 10267547"/>
                <a:gd name="connsiteY102" fmla="*/ 1017141 h 3236359"/>
                <a:gd name="connsiteX103" fmla="*/ 4113327 w 10267547"/>
                <a:gd name="connsiteY103" fmla="*/ 1006867 h 3236359"/>
                <a:gd name="connsiteX104" fmla="*/ 4082505 w 10267547"/>
                <a:gd name="connsiteY104" fmla="*/ 986319 h 3236359"/>
                <a:gd name="connsiteX105" fmla="*/ 4020860 w 10267547"/>
                <a:gd name="connsiteY105" fmla="*/ 965771 h 3236359"/>
                <a:gd name="connsiteX106" fmla="*/ 3959215 w 10267547"/>
                <a:gd name="connsiteY106" fmla="*/ 934948 h 3236359"/>
                <a:gd name="connsiteX107" fmla="*/ 3948941 w 10267547"/>
                <a:gd name="connsiteY107" fmla="*/ 965771 h 3236359"/>
                <a:gd name="connsiteX108" fmla="*/ 3928392 w 10267547"/>
                <a:gd name="connsiteY108" fmla="*/ 996593 h 3236359"/>
                <a:gd name="connsiteX109" fmla="*/ 3897570 w 10267547"/>
                <a:gd name="connsiteY109" fmla="*/ 1068512 h 3236359"/>
                <a:gd name="connsiteX110" fmla="*/ 3887296 w 10267547"/>
                <a:gd name="connsiteY110" fmla="*/ 1099335 h 3236359"/>
                <a:gd name="connsiteX111" fmla="*/ 3835925 w 10267547"/>
                <a:gd name="connsiteY111" fmla="*/ 1140431 h 3236359"/>
                <a:gd name="connsiteX112" fmla="*/ 3815376 w 10267547"/>
                <a:gd name="connsiteY112" fmla="*/ 1160980 h 3236359"/>
                <a:gd name="connsiteX113" fmla="*/ 3794828 w 10267547"/>
                <a:gd name="connsiteY113" fmla="*/ 1191802 h 3236359"/>
                <a:gd name="connsiteX114" fmla="*/ 3722909 w 10267547"/>
                <a:gd name="connsiteY114" fmla="*/ 1202076 h 3236359"/>
                <a:gd name="connsiteX115" fmla="*/ 3692087 w 10267547"/>
                <a:gd name="connsiteY115" fmla="*/ 1222625 h 3236359"/>
                <a:gd name="connsiteX116" fmla="*/ 3650990 w 10267547"/>
                <a:gd name="connsiteY116" fmla="*/ 1232899 h 3236359"/>
                <a:gd name="connsiteX117" fmla="*/ 3630442 w 10267547"/>
                <a:gd name="connsiteY117" fmla="*/ 1263721 h 3236359"/>
                <a:gd name="connsiteX118" fmla="*/ 3599619 w 10267547"/>
                <a:gd name="connsiteY118" fmla="*/ 1335640 h 3236359"/>
                <a:gd name="connsiteX119" fmla="*/ 3568797 w 10267547"/>
                <a:gd name="connsiteY119" fmla="*/ 1397285 h 3236359"/>
                <a:gd name="connsiteX120" fmla="*/ 3496878 w 10267547"/>
                <a:gd name="connsiteY120" fmla="*/ 1376737 h 3236359"/>
                <a:gd name="connsiteX121" fmla="*/ 3486603 w 10267547"/>
                <a:gd name="connsiteY121" fmla="*/ 1345914 h 3236359"/>
                <a:gd name="connsiteX122" fmla="*/ 3394136 w 10267547"/>
                <a:gd name="connsiteY122" fmla="*/ 1294544 h 3236359"/>
                <a:gd name="connsiteX123" fmla="*/ 3373588 w 10267547"/>
                <a:gd name="connsiteY123" fmla="*/ 1273995 h 3236359"/>
                <a:gd name="connsiteX124" fmla="*/ 3311943 w 10267547"/>
                <a:gd name="connsiteY124" fmla="*/ 1315092 h 3236359"/>
                <a:gd name="connsiteX125" fmla="*/ 3301669 w 10267547"/>
                <a:gd name="connsiteY125" fmla="*/ 1397285 h 3236359"/>
                <a:gd name="connsiteX126" fmla="*/ 3229750 w 10267547"/>
                <a:gd name="connsiteY126" fmla="*/ 1428108 h 3236359"/>
                <a:gd name="connsiteX127" fmla="*/ 2880428 w 10267547"/>
                <a:gd name="connsiteY127" fmla="*/ 1417834 h 3236359"/>
                <a:gd name="connsiteX128" fmla="*/ 2849606 w 10267547"/>
                <a:gd name="connsiteY128" fmla="*/ 1448656 h 3236359"/>
                <a:gd name="connsiteX129" fmla="*/ 2818783 w 10267547"/>
                <a:gd name="connsiteY129" fmla="*/ 1458930 h 3236359"/>
                <a:gd name="connsiteX130" fmla="*/ 2510559 w 10267547"/>
                <a:gd name="connsiteY130" fmla="*/ 1489753 h 3236359"/>
                <a:gd name="connsiteX131" fmla="*/ 2459188 w 10267547"/>
                <a:gd name="connsiteY131" fmla="*/ 1530849 h 3236359"/>
                <a:gd name="connsiteX132" fmla="*/ 2387269 w 10267547"/>
                <a:gd name="connsiteY132" fmla="*/ 1561672 h 3236359"/>
                <a:gd name="connsiteX133" fmla="*/ 2325624 w 10267547"/>
                <a:gd name="connsiteY133" fmla="*/ 1592494 h 3236359"/>
                <a:gd name="connsiteX134" fmla="*/ 2294801 w 10267547"/>
                <a:gd name="connsiteY134" fmla="*/ 1613043 h 3236359"/>
                <a:gd name="connsiteX135" fmla="*/ 2212608 w 10267547"/>
                <a:gd name="connsiteY135" fmla="*/ 1623317 h 3236359"/>
                <a:gd name="connsiteX136" fmla="*/ 2192060 w 10267547"/>
                <a:gd name="connsiteY136" fmla="*/ 1654139 h 3236359"/>
                <a:gd name="connsiteX137" fmla="*/ 2089318 w 10267547"/>
                <a:gd name="connsiteY137" fmla="*/ 1654139 h 3236359"/>
                <a:gd name="connsiteX138" fmla="*/ 2058496 w 10267547"/>
                <a:gd name="connsiteY138" fmla="*/ 1633591 h 3236359"/>
                <a:gd name="connsiteX139" fmla="*/ 2048221 w 10267547"/>
                <a:gd name="connsiteY139" fmla="*/ 1602768 h 3236359"/>
                <a:gd name="connsiteX140" fmla="*/ 2017399 w 10267547"/>
                <a:gd name="connsiteY140" fmla="*/ 1592494 h 3236359"/>
                <a:gd name="connsiteX141" fmla="*/ 1986576 w 10267547"/>
                <a:gd name="connsiteY141" fmla="*/ 1571946 h 3236359"/>
                <a:gd name="connsiteX142" fmla="*/ 1955754 w 10267547"/>
                <a:gd name="connsiteY142" fmla="*/ 1561672 h 3236359"/>
                <a:gd name="connsiteX143" fmla="*/ 1883835 w 10267547"/>
                <a:gd name="connsiteY143" fmla="*/ 1530849 h 3236359"/>
                <a:gd name="connsiteX144" fmla="*/ 1863287 w 10267547"/>
                <a:gd name="connsiteY144" fmla="*/ 1500027 h 3236359"/>
                <a:gd name="connsiteX145" fmla="*/ 1832464 w 10267547"/>
                <a:gd name="connsiteY145" fmla="*/ 1489753 h 3236359"/>
                <a:gd name="connsiteX146" fmla="*/ 1770819 w 10267547"/>
                <a:gd name="connsiteY146" fmla="*/ 1458930 h 3236359"/>
                <a:gd name="connsiteX147" fmla="*/ 1750271 w 10267547"/>
                <a:gd name="connsiteY147" fmla="*/ 1428108 h 3236359"/>
                <a:gd name="connsiteX148" fmla="*/ 1668078 w 10267547"/>
                <a:gd name="connsiteY148" fmla="*/ 1397285 h 3236359"/>
                <a:gd name="connsiteX149" fmla="*/ 1657803 w 10267547"/>
                <a:gd name="connsiteY149" fmla="*/ 1428108 h 3236359"/>
                <a:gd name="connsiteX150" fmla="*/ 1668078 w 10267547"/>
                <a:gd name="connsiteY150" fmla="*/ 1458930 h 3236359"/>
                <a:gd name="connsiteX151" fmla="*/ 1739997 w 10267547"/>
                <a:gd name="connsiteY151" fmla="*/ 1561672 h 3236359"/>
                <a:gd name="connsiteX152" fmla="*/ 1791368 w 10267547"/>
                <a:gd name="connsiteY152" fmla="*/ 1571946 h 3236359"/>
                <a:gd name="connsiteX153" fmla="*/ 1894109 w 10267547"/>
                <a:gd name="connsiteY153" fmla="*/ 1623317 h 3236359"/>
                <a:gd name="connsiteX154" fmla="*/ 1904383 w 10267547"/>
                <a:gd name="connsiteY154" fmla="*/ 1592494 h 3236359"/>
                <a:gd name="connsiteX155" fmla="*/ 1873561 w 10267547"/>
                <a:gd name="connsiteY155" fmla="*/ 1571946 h 3236359"/>
                <a:gd name="connsiteX156" fmla="*/ 1863287 w 10267547"/>
                <a:gd name="connsiteY156" fmla="*/ 1438382 h 3236359"/>
                <a:gd name="connsiteX157" fmla="*/ 1904383 w 10267547"/>
                <a:gd name="connsiteY157" fmla="*/ 1417834 h 3236359"/>
                <a:gd name="connsiteX158" fmla="*/ 1914657 w 10267547"/>
                <a:gd name="connsiteY158" fmla="*/ 1458930 h 3236359"/>
                <a:gd name="connsiteX159" fmla="*/ 1935206 w 10267547"/>
                <a:gd name="connsiteY159" fmla="*/ 1489753 h 3236359"/>
                <a:gd name="connsiteX160" fmla="*/ 1894109 w 10267547"/>
                <a:gd name="connsiteY160" fmla="*/ 1500027 h 3236359"/>
                <a:gd name="connsiteX161" fmla="*/ 1657803 w 10267547"/>
                <a:gd name="connsiteY161" fmla="*/ 1448656 h 3236359"/>
                <a:gd name="connsiteX162" fmla="*/ 1647529 w 10267547"/>
                <a:gd name="connsiteY162" fmla="*/ 1407559 h 3236359"/>
                <a:gd name="connsiteX163" fmla="*/ 1616707 w 10267547"/>
                <a:gd name="connsiteY163" fmla="*/ 1428108 h 3236359"/>
                <a:gd name="connsiteX164" fmla="*/ 1585884 w 10267547"/>
                <a:gd name="connsiteY164" fmla="*/ 1438382 h 3236359"/>
                <a:gd name="connsiteX165" fmla="*/ 1565336 w 10267547"/>
                <a:gd name="connsiteY165" fmla="*/ 1469204 h 3236359"/>
                <a:gd name="connsiteX166" fmla="*/ 1555062 w 10267547"/>
                <a:gd name="connsiteY166" fmla="*/ 1520575 h 3236359"/>
                <a:gd name="connsiteX167" fmla="*/ 1524239 w 10267547"/>
                <a:gd name="connsiteY167" fmla="*/ 1541123 h 3236359"/>
                <a:gd name="connsiteX168" fmla="*/ 1503691 w 10267547"/>
                <a:gd name="connsiteY168" fmla="*/ 1571946 h 3236359"/>
                <a:gd name="connsiteX169" fmla="*/ 1277660 w 10267547"/>
                <a:gd name="connsiteY169" fmla="*/ 1602768 h 3236359"/>
                <a:gd name="connsiteX170" fmla="*/ 1113273 w 10267547"/>
                <a:gd name="connsiteY170" fmla="*/ 1623317 h 3236359"/>
                <a:gd name="connsiteX171" fmla="*/ 1041354 w 10267547"/>
                <a:gd name="connsiteY171" fmla="*/ 1613043 h 3236359"/>
                <a:gd name="connsiteX172" fmla="*/ 918064 w 10267547"/>
                <a:gd name="connsiteY172" fmla="*/ 1602768 h 3236359"/>
                <a:gd name="connsiteX173" fmla="*/ 907790 w 10267547"/>
                <a:gd name="connsiteY173" fmla="*/ 1551398 h 3236359"/>
                <a:gd name="connsiteX174" fmla="*/ 876968 w 10267547"/>
                <a:gd name="connsiteY174" fmla="*/ 1541123 h 3236359"/>
                <a:gd name="connsiteX175" fmla="*/ 743403 w 10267547"/>
                <a:gd name="connsiteY175" fmla="*/ 1571946 h 3236359"/>
                <a:gd name="connsiteX176" fmla="*/ 712581 w 10267547"/>
                <a:gd name="connsiteY176" fmla="*/ 1592494 h 3236359"/>
                <a:gd name="connsiteX177" fmla="*/ 650936 w 10267547"/>
                <a:gd name="connsiteY177" fmla="*/ 1510301 h 3236359"/>
                <a:gd name="connsiteX178" fmla="*/ 620114 w 10267547"/>
                <a:gd name="connsiteY178" fmla="*/ 1448656 h 3236359"/>
                <a:gd name="connsiteX179" fmla="*/ 589291 w 10267547"/>
                <a:gd name="connsiteY179" fmla="*/ 1438382 h 3236359"/>
                <a:gd name="connsiteX180" fmla="*/ 579017 w 10267547"/>
                <a:gd name="connsiteY180" fmla="*/ 1407559 h 3236359"/>
                <a:gd name="connsiteX181" fmla="*/ 558469 w 10267547"/>
                <a:gd name="connsiteY181" fmla="*/ 1376737 h 3236359"/>
                <a:gd name="connsiteX182" fmla="*/ 548194 w 10267547"/>
                <a:gd name="connsiteY182" fmla="*/ 1335640 h 3236359"/>
                <a:gd name="connsiteX183" fmla="*/ 517372 w 10267547"/>
                <a:gd name="connsiteY183" fmla="*/ 1304818 h 3236359"/>
                <a:gd name="connsiteX184" fmla="*/ 445453 w 10267547"/>
                <a:gd name="connsiteY184" fmla="*/ 1273995 h 3236359"/>
                <a:gd name="connsiteX185" fmla="*/ 424905 w 10267547"/>
                <a:gd name="connsiteY185" fmla="*/ 1171254 h 3236359"/>
                <a:gd name="connsiteX186" fmla="*/ 414630 w 10267547"/>
                <a:gd name="connsiteY186" fmla="*/ 1140431 h 3236359"/>
                <a:gd name="connsiteX187" fmla="*/ 394082 w 10267547"/>
                <a:gd name="connsiteY187" fmla="*/ 1109609 h 3236359"/>
                <a:gd name="connsiteX188" fmla="*/ 435179 w 10267547"/>
                <a:gd name="connsiteY188" fmla="*/ 1017141 h 3236359"/>
                <a:gd name="connsiteX189" fmla="*/ 445453 w 10267547"/>
                <a:gd name="connsiteY189" fmla="*/ 986319 h 3236359"/>
                <a:gd name="connsiteX190" fmla="*/ 466001 w 10267547"/>
                <a:gd name="connsiteY190" fmla="*/ 955497 h 3236359"/>
                <a:gd name="connsiteX191" fmla="*/ 455727 w 10267547"/>
                <a:gd name="connsiteY191" fmla="*/ 924674 h 3236359"/>
                <a:gd name="connsiteX192" fmla="*/ 291341 w 10267547"/>
                <a:gd name="connsiteY192" fmla="*/ 924674 h 3236359"/>
                <a:gd name="connsiteX193" fmla="*/ 281066 w 10267547"/>
                <a:gd name="connsiteY193" fmla="*/ 893852 h 3236359"/>
                <a:gd name="connsiteX194" fmla="*/ 260518 w 10267547"/>
                <a:gd name="connsiteY194" fmla="*/ 863029 h 3236359"/>
                <a:gd name="connsiteX195" fmla="*/ 250244 w 10267547"/>
                <a:gd name="connsiteY195" fmla="*/ 821932 h 3236359"/>
                <a:gd name="connsiteX196" fmla="*/ 219421 w 10267547"/>
                <a:gd name="connsiteY196" fmla="*/ 811658 h 3236359"/>
                <a:gd name="connsiteX197" fmla="*/ 188599 w 10267547"/>
                <a:gd name="connsiteY197" fmla="*/ 780836 h 3236359"/>
                <a:gd name="connsiteX198" fmla="*/ 178325 w 10267547"/>
                <a:gd name="connsiteY198" fmla="*/ 750013 h 3236359"/>
                <a:gd name="connsiteX199" fmla="*/ 96132 w 10267547"/>
                <a:gd name="connsiteY199" fmla="*/ 719191 h 3236359"/>
                <a:gd name="connsiteX200" fmla="*/ 65309 w 10267547"/>
                <a:gd name="connsiteY200" fmla="*/ 657546 h 3236359"/>
                <a:gd name="connsiteX201" fmla="*/ 34487 w 10267547"/>
                <a:gd name="connsiteY201" fmla="*/ 647272 h 3236359"/>
                <a:gd name="connsiteX202" fmla="*/ 24212 w 10267547"/>
                <a:gd name="connsiteY202" fmla="*/ 616449 h 3236359"/>
                <a:gd name="connsiteX203" fmla="*/ 85857 w 10267547"/>
                <a:gd name="connsiteY203" fmla="*/ 431514 h 3236359"/>
                <a:gd name="connsiteX204" fmla="*/ 147502 w 10267547"/>
                <a:gd name="connsiteY204" fmla="*/ 421240 h 3236359"/>
                <a:gd name="connsiteX205" fmla="*/ 168051 w 10267547"/>
                <a:gd name="connsiteY205" fmla="*/ 297950 h 3236359"/>
                <a:gd name="connsiteX206" fmla="*/ 178325 w 10267547"/>
                <a:gd name="connsiteY206" fmla="*/ 267128 h 3236359"/>
                <a:gd name="connsiteX207" fmla="*/ 209147 w 10267547"/>
                <a:gd name="connsiteY207" fmla="*/ 256854 h 3236359"/>
                <a:gd name="connsiteX208" fmla="*/ 219421 w 10267547"/>
                <a:gd name="connsiteY208" fmla="*/ 226031 h 3236359"/>
                <a:gd name="connsiteX209" fmla="*/ 239970 w 10267547"/>
                <a:gd name="connsiteY209" fmla="*/ 205483 h 3236359"/>
                <a:gd name="connsiteX210" fmla="*/ 250244 w 10267547"/>
                <a:gd name="connsiteY210" fmla="*/ 164386 h 3236359"/>
                <a:gd name="connsiteX211" fmla="*/ 270792 w 10267547"/>
                <a:gd name="connsiteY211" fmla="*/ 133564 h 3236359"/>
                <a:gd name="connsiteX212" fmla="*/ 301615 w 10267547"/>
                <a:gd name="connsiteY212" fmla="*/ 71919 h 3236359"/>
                <a:gd name="connsiteX213" fmla="*/ 363260 w 10267547"/>
                <a:gd name="connsiteY213" fmla="*/ 82193 h 3236359"/>
                <a:gd name="connsiteX214" fmla="*/ 435179 w 10267547"/>
                <a:gd name="connsiteY214" fmla="*/ 71919 h 3236359"/>
                <a:gd name="connsiteX215" fmla="*/ 527646 w 10267547"/>
                <a:gd name="connsiteY215" fmla="*/ 41097 h 3236359"/>
                <a:gd name="connsiteX216" fmla="*/ 537920 w 10267547"/>
                <a:gd name="connsiteY216"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35952 w 10267547"/>
                <a:gd name="connsiteY73" fmla="*/ 2280863 h 3236359"/>
                <a:gd name="connsiteX74" fmla="*/ 5349563 w 10267547"/>
                <a:gd name="connsiteY74" fmla="*/ 2207495 h 3236359"/>
                <a:gd name="connsiteX75" fmla="*/ 5255647 w 10267547"/>
                <a:gd name="connsiteY75" fmla="*/ 2118934 h 3236359"/>
                <a:gd name="connsiteX76" fmla="*/ 5214550 w 10267547"/>
                <a:gd name="connsiteY76" fmla="*/ 2096938 h 3236359"/>
                <a:gd name="connsiteX77" fmla="*/ 5140743 w 10267547"/>
                <a:gd name="connsiteY77" fmla="*/ 2095928 h 3236359"/>
                <a:gd name="connsiteX78" fmla="*/ 5007179 w 10267547"/>
                <a:gd name="connsiteY78" fmla="*/ 2075380 h 3236359"/>
                <a:gd name="connsiteX79" fmla="*/ 4776757 w 10267547"/>
                <a:gd name="connsiteY79" fmla="*/ 2080824 h 3236359"/>
                <a:gd name="connsiteX80" fmla="*/ 4647583 w 10267547"/>
                <a:gd name="connsiteY80" fmla="*/ 2054831 h 3236359"/>
                <a:gd name="connsiteX81" fmla="*/ 4616761 w 10267547"/>
                <a:gd name="connsiteY81" fmla="*/ 2043986 h 3236359"/>
                <a:gd name="connsiteX82" fmla="*/ 4575664 w 10267547"/>
                <a:gd name="connsiteY82" fmla="*/ 2010266 h 3236359"/>
                <a:gd name="connsiteX83" fmla="*/ 4516478 w 10267547"/>
                <a:gd name="connsiteY83" fmla="*/ 1970618 h 3236359"/>
                <a:gd name="connsiteX84" fmla="*/ 4476392 w 10267547"/>
                <a:gd name="connsiteY84" fmla="*/ 1873805 h 3236359"/>
                <a:gd name="connsiteX85" fmla="*/ 4472923 w 10267547"/>
                <a:gd name="connsiteY85" fmla="*/ 1726058 h 3236359"/>
                <a:gd name="connsiteX86" fmla="*/ 4493471 w 10267547"/>
                <a:gd name="connsiteY86" fmla="*/ 1530849 h 3236359"/>
                <a:gd name="connsiteX87" fmla="*/ 4514019 w 10267547"/>
                <a:gd name="connsiteY87" fmla="*/ 1469204 h 3236359"/>
                <a:gd name="connsiteX88" fmla="*/ 4534568 w 10267547"/>
                <a:gd name="connsiteY88" fmla="*/ 1438382 h 3236359"/>
                <a:gd name="connsiteX89" fmla="*/ 4544842 w 10267547"/>
                <a:gd name="connsiteY89" fmla="*/ 1407559 h 3236359"/>
                <a:gd name="connsiteX90" fmla="*/ 4565390 w 10267547"/>
                <a:gd name="connsiteY90" fmla="*/ 1376737 h 3236359"/>
                <a:gd name="connsiteX91" fmla="*/ 4544842 w 10267547"/>
                <a:gd name="connsiteY91" fmla="*/ 1345914 h 3236359"/>
                <a:gd name="connsiteX92" fmla="*/ 4483197 w 10267547"/>
                <a:gd name="connsiteY92" fmla="*/ 1294544 h 3236359"/>
                <a:gd name="connsiteX93" fmla="*/ 4452374 w 10267547"/>
                <a:gd name="connsiteY93" fmla="*/ 1243173 h 3236359"/>
                <a:gd name="connsiteX94" fmla="*/ 4442100 w 10267547"/>
                <a:gd name="connsiteY94" fmla="*/ 1212350 h 3236359"/>
                <a:gd name="connsiteX95" fmla="*/ 4411278 w 10267547"/>
                <a:gd name="connsiteY95" fmla="*/ 1202076 h 3236359"/>
                <a:gd name="connsiteX96" fmla="*/ 4359907 w 10267547"/>
                <a:gd name="connsiteY96" fmla="*/ 1171254 h 3236359"/>
                <a:gd name="connsiteX97" fmla="*/ 4339359 w 10267547"/>
                <a:gd name="connsiteY97" fmla="*/ 1150705 h 3236359"/>
                <a:gd name="connsiteX98" fmla="*/ 4277714 w 10267547"/>
                <a:gd name="connsiteY98" fmla="*/ 1140431 h 3236359"/>
                <a:gd name="connsiteX99" fmla="*/ 4246891 w 10267547"/>
                <a:gd name="connsiteY99" fmla="*/ 1130157 h 3236359"/>
                <a:gd name="connsiteX100" fmla="*/ 4195520 w 10267547"/>
                <a:gd name="connsiteY100" fmla="*/ 1078786 h 3236359"/>
                <a:gd name="connsiteX101" fmla="*/ 4154424 w 10267547"/>
                <a:gd name="connsiteY101" fmla="*/ 1047964 h 3236359"/>
                <a:gd name="connsiteX102" fmla="*/ 4144150 w 10267547"/>
                <a:gd name="connsiteY102" fmla="*/ 1017141 h 3236359"/>
                <a:gd name="connsiteX103" fmla="*/ 4113327 w 10267547"/>
                <a:gd name="connsiteY103" fmla="*/ 1006867 h 3236359"/>
                <a:gd name="connsiteX104" fmla="*/ 4082505 w 10267547"/>
                <a:gd name="connsiteY104" fmla="*/ 986319 h 3236359"/>
                <a:gd name="connsiteX105" fmla="*/ 4020860 w 10267547"/>
                <a:gd name="connsiteY105" fmla="*/ 965771 h 3236359"/>
                <a:gd name="connsiteX106" fmla="*/ 3959215 w 10267547"/>
                <a:gd name="connsiteY106" fmla="*/ 934948 h 3236359"/>
                <a:gd name="connsiteX107" fmla="*/ 3948941 w 10267547"/>
                <a:gd name="connsiteY107" fmla="*/ 965771 h 3236359"/>
                <a:gd name="connsiteX108" fmla="*/ 3928392 w 10267547"/>
                <a:gd name="connsiteY108" fmla="*/ 996593 h 3236359"/>
                <a:gd name="connsiteX109" fmla="*/ 3897570 w 10267547"/>
                <a:gd name="connsiteY109" fmla="*/ 1068512 h 3236359"/>
                <a:gd name="connsiteX110" fmla="*/ 3887296 w 10267547"/>
                <a:gd name="connsiteY110" fmla="*/ 1099335 h 3236359"/>
                <a:gd name="connsiteX111" fmla="*/ 3835925 w 10267547"/>
                <a:gd name="connsiteY111" fmla="*/ 1140431 h 3236359"/>
                <a:gd name="connsiteX112" fmla="*/ 3815376 w 10267547"/>
                <a:gd name="connsiteY112" fmla="*/ 1160980 h 3236359"/>
                <a:gd name="connsiteX113" fmla="*/ 3794828 w 10267547"/>
                <a:gd name="connsiteY113" fmla="*/ 1191802 h 3236359"/>
                <a:gd name="connsiteX114" fmla="*/ 3722909 w 10267547"/>
                <a:gd name="connsiteY114" fmla="*/ 1202076 h 3236359"/>
                <a:gd name="connsiteX115" fmla="*/ 3692087 w 10267547"/>
                <a:gd name="connsiteY115" fmla="*/ 1222625 h 3236359"/>
                <a:gd name="connsiteX116" fmla="*/ 3650990 w 10267547"/>
                <a:gd name="connsiteY116" fmla="*/ 1232899 h 3236359"/>
                <a:gd name="connsiteX117" fmla="*/ 3630442 w 10267547"/>
                <a:gd name="connsiteY117" fmla="*/ 1263721 h 3236359"/>
                <a:gd name="connsiteX118" fmla="*/ 3599619 w 10267547"/>
                <a:gd name="connsiteY118" fmla="*/ 1335640 h 3236359"/>
                <a:gd name="connsiteX119" fmla="*/ 3568797 w 10267547"/>
                <a:gd name="connsiteY119" fmla="*/ 1397285 h 3236359"/>
                <a:gd name="connsiteX120" fmla="*/ 3496878 w 10267547"/>
                <a:gd name="connsiteY120" fmla="*/ 1376737 h 3236359"/>
                <a:gd name="connsiteX121" fmla="*/ 3486603 w 10267547"/>
                <a:gd name="connsiteY121" fmla="*/ 1345914 h 3236359"/>
                <a:gd name="connsiteX122" fmla="*/ 3394136 w 10267547"/>
                <a:gd name="connsiteY122" fmla="*/ 1294544 h 3236359"/>
                <a:gd name="connsiteX123" fmla="*/ 3373588 w 10267547"/>
                <a:gd name="connsiteY123" fmla="*/ 1273995 h 3236359"/>
                <a:gd name="connsiteX124" fmla="*/ 3311943 w 10267547"/>
                <a:gd name="connsiteY124" fmla="*/ 1315092 h 3236359"/>
                <a:gd name="connsiteX125" fmla="*/ 3301669 w 10267547"/>
                <a:gd name="connsiteY125" fmla="*/ 1397285 h 3236359"/>
                <a:gd name="connsiteX126" fmla="*/ 3229750 w 10267547"/>
                <a:gd name="connsiteY126" fmla="*/ 1428108 h 3236359"/>
                <a:gd name="connsiteX127" fmla="*/ 2880428 w 10267547"/>
                <a:gd name="connsiteY127" fmla="*/ 1417834 h 3236359"/>
                <a:gd name="connsiteX128" fmla="*/ 2849606 w 10267547"/>
                <a:gd name="connsiteY128" fmla="*/ 1448656 h 3236359"/>
                <a:gd name="connsiteX129" fmla="*/ 2818783 w 10267547"/>
                <a:gd name="connsiteY129" fmla="*/ 1458930 h 3236359"/>
                <a:gd name="connsiteX130" fmla="*/ 2510559 w 10267547"/>
                <a:gd name="connsiteY130" fmla="*/ 1489753 h 3236359"/>
                <a:gd name="connsiteX131" fmla="*/ 2459188 w 10267547"/>
                <a:gd name="connsiteY131" fmla="*/ 1530849 h 3236359"/>
                <a:gd name="connsiteX132" fmla="*/ 2387269 w 10267547"/>
                <a:gd name="connsiteY132" fmla="*/ 1561672 h 3236359"/>
                <a:gd name="connsiteX133" fmla="*/ 2325624 w 10267547"/>
                <a:gd name="connsiteY133" fmla="*/ 1592494 h 3236359"/>
                <a:gd name="connsiteX134" fmla="*/ 2294801 w 10267547"/>
                <a:gd name="connsiteY134" fmla="*/ 1613043 h 3236359"/>
                <a:gd name="connsiteX135" fmla="*/ 2212608 w 10267547"/>
                <a:gd name="connsiteY135" fmla="*/ 1623317 h 3236359"/>
                <a:gd name="connsiteX136" fmla="*/ 2192060 w 10267547"/>
                <a:gd name="connsiteY136" fmla="*/ 1654139 h 3236359"/>
                <a:gd name="connsiteX137" fmla="*/ 2089318 w 10267547"/>
                <a:gd name="connsiteY137" fmla="*/ 1654139 h 3236359"/>
                <a:gd name="connsiteX138" fmla="*/ 2058496 w 10267547"/>
                <a:gd name="connsiteY138" fmla="*/ 1633591 h 3236359"/>
                <a:gd name="connsiteX139" fmla="*/ 2048221 w 10267547"/>
                <a:gd name="connsiteY139" fmla="*/ 1602768 h 3236359"/>
                <a:gd name="connsiteX140" fmla="*/ 2017399 w 10267547"/>
                <a:gd name="connsiteY140" fmla="*/ 1592494 h 3236359"/>
                <a:gd name="connsiteX141" fmla="*/ 1986576 w 10267547"/>
                <a:gd name="connsiteY141" fmla="*/ 1571946 h 3236359"/>
                <a:gd name="connsiteX142" fmla="*/ 1955754 w 10267547"/>
                <a:gd name="connsiteY142" fmla="*/ 1561672 h 3236359"/>
                <a:gd name="connsiteX143" fmla="*/ 1883835 w 10267547"/>
                <a:gd name="connsiteY143" fmla="*/ 1530849 h 3236359"/>
                <a:gd name="connsiteX144" fmla="*/ 1863287 w 10267547"/>
                <a:gd name="connsiteY144" fmla="*/ 1500027 h 3236359"/>
                <a:gd name="connsiteX145" fmla="*/ 1832464 w 10267547"/>
                <a:gd name="connsiteY145" fmla="*/ 1489753 h 3236359"/>
                <a:gd name="connsiteX146" fmla="*/ 1770819 w 10267547"/>
                <a:gd name="connsiteY146" fmla="*/ 1458930 h 3236359"/>
                <a:gd name="connsiteX147" fmla="*/ 1750271 w 10267547"/>
                <a:gd name="connsiteY147" fmla="*/ 1428108 h 3236359"/>
                <a:gd name="connsiteX148" fmla="*/ 1668078 w 10267547"/>
                <a:gd name="connsiteY148" fmla="*/ 1397285 h 3236359"/>
                <a:gd name="connsiteX149" fmla="*/ 1657803 w 10267547"/>
                <a:gd name="connsiteY149" fmla="*/ 1428108 h 3236359"/>
                <a:gd name="connsiteX150" fmla="*/ 1668078 w 10267547"/>
                <a:gd name="connsiteY150" fmla="*/ 1458930 h 3236359"/>
                <a:gd name="connsiteX151" fmla="*/ 1739997 w 10267547"/>
                <a:gd name="connsiteY151" fmla="*/ 1561672 h 3236359"/>
                <a:gd name="connsiteX152" fmla="*/ 1791368 w 10267547"/>
                <a:gd name="connsiteY152" fmla="*/ 1571946 h 3236359"/>
                <a:gd name="connsiteX153" fmla="*/ 1894109 w 10267547"/>
                <a:gd name="connsiteY153" fmla="*/ 1623317 h 3236359"/>
                <a:gd name="connsiteX154" fmla="*/ 1904383 w 10267547"/>
                <a:gd name="connsiteY154" fmla="*/ 1592494 h 3236359"/>
                <a:gd name="connsiteX155" fmla="*/ 1873561 w 10267547"/>
                <a:gd name="connsiteY155" fmla="*/ 1571946 h 3236359"/>
                <a:gd name="connsiteX156" fmla="*/ 1863287 w 10267547"/>
                <a:gd name="connsiteY156" fmla="*/ 1438382 h 3236359"/>
                <a:gd name="connsiteX157" fmla="*/ 1904383 w 10267547"/>
                <a:gd name="connsiteY157" fmla="*/ 1417834 h 3236359"/>
                <a:gd name="connsiteX158" fmla="*/ 1914657 w 10267547"/>
                <a:gd name="connsiteY158" fmla="*/ 1458930 h 3236359"/>
                <a:gd name="connsiteX159" fmla="*/ 1935206 w 10267547"/>
                <a:gd name="connsiteY159" fmla="*/ 1489753 h 3236359"/>
                <a:gd name="connsiteX160" fmla="*/ 1894109 w 10267547"/>
                <a:gd name="connsiteY160" fmla="*/ 1500027 h 3236359"/>
                <a:gd name="connsiteX161" fmla="*/ 1657803 w 10267547"/>
                <a:gd name="connsiteY161" fmla="*/ 1448656 h 3236359"/>
                <a:gd name="connsiteX162" fmla="*/ 1647529 w 10267547"/>
                <a:gd name="connsiteY162" fmla="*/ 1407559 h 3236359"/>
                <a:gd name="connsiteX163" fmla="*/ 1616707 w 10267547"/>
                <a:gd name="connsiteY163" fmla="*/ 1428108 h 3236359"/>
                <a:gd name="connsiteX164" fmla="*/ 1585884 w 10267547"/>
                <a:gd name="connsiteY164" fmla="*/ 1438382 h 3236359"/>
                <a:gd name="connsiteX165" fmla="*/ 1565336 w 10267547"/>
                <a:gd name="connsiteY165" fmla="*/ 1469204 h 3236359"/>
                <a:gd name="connsiteX166" fmla="*/ 1555062 w 10267547"/>
                <a:gd name="connsiteY166" fmla="*/ 1520575 h 3236359"/>
                <a:gd name="connsiteX167" fmla="*/ 1524239 w 10267547"/>
                <a:gd name="connsiteY167" fmla="*/ 1541123 h 3236359"/>
                <a:gd name="connsiteX168" fmla="*/ 1503691 w 10267547"/>
                <a:gd name="connsiteY168" fmla="*/ 1571946 h 3236359"/>
                <a:gd name="connsiteX169" fmla="*/ 1277660 w 10267547"/>
                <a:gd name="connsiteY169" fmla="*/ 1602768 h 3236359"/>
                <a:gd name="connsiteX170" fmla="*/ 1113273 w 10267547"/>
                <a:gd name="connsiteY170" fmla="*/ 1623317 h 3236359"/>
                <a:gd name="connsiteX171" fmla="*/ 1041354 w 10267547"/>
                <a:gd name="connsiteY171" fmla="*/ 1613043 h 3236359"/>
                <a:gd name="connsiteX172" fmla="*/ 918064 w 10267547"/>
                <a:gd name="connsiteY172" fmla="*/ 1602768 h 3236359"/>
                <a:gd name="connsiteX173" fmla="*/ 907790 w 10267547"/>
                <a:gd name="connsiteY173" fmla="*/ 1551398 h 3236359"/>
                <a:gd name="connsiteX174" fmla="*/ 876968 w 10267547"/>
                <a:gd name="connsiteY174" fmla="*/ 1541123 h 3236359"/>
                <a:gd name="connsiteX175" fmla="*/ 743403 w 10267547"/>
                <a:gd name="connsiteY175" fmla="*/ 1571946 h 3236359"/>
                <a:gd name="connsiteX176" fmla="*/ 712581 w 10267547"/>
                <a:gd name="connsiteY176" fmla="*/ 1592494 h 3236359"/>
                <a:gd name="connsiteX177" fmla="*/ 650936 w 10267547"/>
                <a:gd name="connsiteY177" fmla="*/ 1510301 h 3236359"/>
                <a:gd name="connsiteX178" fmla="*/ 620114 w 10267547"/>
                <a:gd name="connsiteY178" fmla="*/ 1448656 h 3236359"/>
                <a:gd name="connsiteX179" fmla="*/ 589291 w 10267547"/>
                <a:gd name="connsiteY179" fmla="*/ 1438382 h 3236359"/>
                <a:gd name="connsiteX180" fmla="*/ 579017 w 10267547"/>
                <a:gd name="connsiteY180" fmla="*/ 1407559 h 3236359"/>
                <a:gd name="connsiteX181" fmla="*/ 558469 w 10267547"/>
                <a:gd name="connsiteY181" fmla="*/ 1376737 h 3236359"/>
                <a:gd name="connsiteX182" fmla="*/ 548194 w 10267547"/>
                <a:gd name="connsiteY182" fmla="*/ 1335640 h 3236359"/>
                <a:gd name="connsiteX183" fmla="*/ 517372 w 10267547"/>
                <a:gd name="connsiteY183" fmla="*/ 1304818 h 3236359"/>
                <a:gd name="connsiteX184" fmla="*/ 445453 w 10267547"/>
                <a:gd name="connsiteY184" fmla="*/ 1273995 h 3236359"/>
                <a:gd name="connsiteX185" fmla="*/ 424905 w 10267547"/>
                <a:gd name="connsiteY185" fmla="*/ 1171254 h 3236359"/>
                <a:gd name="connsiteX186" fmla="*/ 414630 w 10267547"/>
                <a:gd name="connsiteY186" fmla="*/ 1140431 h 3236359"/>
                <a:gd name="connsiteX187" fmla="*/ 394082 w 10267547"/>
                <a:gd name="connsiteY187" fmla="*/ 1109609 h 3236359"/>
                <a:gd name="connsiteX188" fmla="*/ 435179 w 10267547"/>
                <a:gd name="connsiteY188" fmla="*/ 1017141 h 3236359"/>
                <a:gd name="connsiteX189" fmla="*/ 445453 w 10267547"/>
                <a:gd name="connsiteY189" fmla="*/ 986319 h 3236359"/>
                <a:gd name="connsiteX190" fmla="*/ 466001 w 10267547"/>
                <a:gd name="connsiteY190" fmla="*/ 955497 h 3236359"/>
                <a:gd name="connsiteX191" fmla="*/ 455727 w 10267547"/>
                <a:gd name="connsiteY191" fmla="*/ 924674 h 3236359"/>
                <a:gd name="connsiteX192" fmla="*/ 291341 w 10267547"/>
                <a:gd name="connsiteY192" fmla="*/ 924674 h 3236359"/>
                <a:gd name="connsiteX193" fmla="*/ 281066 w 10267547"/>
                <a:gd name="connsiteY193" fmla="*/ 893852 h 3236359"/>
                <a:gd name="connsiteX194" fmla="*/ 260518 w 10267547"/>
                <a:gd name="connsiteY194" fmla="*/ 863029 h 3236359"/>
                <a:gd name="connsiteX195" fmla="*/ 250244 w 10267547"/>
                <a:gd name="connsiteY195" fmla="*/ 821932 h 3236359"/>
                <a:gd name="connsiteX196" fmla="*/ 219421 w 10267547"/>
                <a:gd name="connsiteY196" fmla="*/ 811658 h 3236359"/>
                <a:gd name="connsiteX197" fmla="*/ 188599 w 10267547"/>
                <a:gd name="connsiteY197" fmla="*/ 780836 h 3236359"/>
                <a:gd name="connsiteX198" fmla="*/ 178325 w 10267547"/>
                <a:gd name="connsiteY198" fmla="*/ 750013 h 3236359"/>
                <a:gd name="connsiteX199" fmla="*/ 96132 w 10267547"/>
                <a:gd name="connsiteY199" fmla="*/ 719191 h 3236359"/>
                <a:gd name="connsiteX200" fmla="*/ 65309 w 10267547"/>
                <a:gd name="connsiteY200" fmla="*/ 657546 h 3236359"/>
                <a:gd name="connsiteX201" fmla="*/ 34487 w 10267547"/>
                <a:gd name="connsiteY201" fmla="*/ 647272 h 3236359"/>
                <a:gd name="connsiteX202" fmla="*/ 24212 w 10267547"/>
                <a:gd name="connsiteY202" fmla="*/ 616449 h 3236359"/>
                <a:gd name="connsiteX203" fmla="*/ 85857 w 10267547"/>
                <a:gd name="connsiteY203" fmla="*/ 431514 h 3236359"/>
                <a:gd name="connsiteX204" fmla="*/ 147502 w 10267547"/>
                <a:gd name="connsiteY204" fmla="*/ 421240 h 3236359"/>
                <a:gd name="connsiteX205" fmla="*/ 168051 w 10267547"/>
                <a:gd name="connsiteY205" fmla="*/ 297950 h 3236359"/>
                <a:gd name="connsiteX206" fmla="*/ 178325 w 10267547"/>
                <a:gd name="connsiteY206" fmla="*/ 267128 h 3236359"/>
                <a:gd name="connsiteX207" fmla="*/ 209147 w 10267547"/>
                <a:gd name="connsiteY207" fmla="*/ 256854 h 3236359"/>
                <a:gd name="connsiteX208" fmla="*/ 219421 w 10267547"/>
                <a:gd name="connsiteY208" fmla="*/ 226031 h 3236359"/>
                <a:gd name="connsiteX209" fmla="*/ 239970 w 10267547"/>
                <a:gd name="connsiteY209" fmla="*/ 205483 h 3236359"/>
                <a:gd name="connsiteX210" fmla="*/ 250244 w 10267547"/>
                <a:gd name="connsiteY210" fmla="*/ 164386 h 3236359"/>
                <a:gd name="connsiteX211" fmla="*/ 270792 w 10267547"/>
                <a:gd name="connsiteY211" fmla="*/ 133564 h 3236359"/>
                <a:gd name="connsiteX212" fmla="*/ 301615 w 10267547"/>
                <a:gd name="connsiteY212" fmla="*/ 71919 h 3236359"/>
                <a:gd name="connsiteX213" fmla="*/ 363260 w 10267547"/>
                <a:gd name="connsiteY213" fmla="*/ 82193 h 3236359"/>
                <a:gd name="connsiteX214" fmla="*/ 435179 w 10267547"/>
                <a:gd name="connsiteY214" fmla="*/ 71919 h 3236359"/>
                <a:gd name="connsiteX215" fmla="*/ 527646 w 10267547"/>
                <a:gd name="connsiteY215" fmla="*/ 41097 h 3236359"/>
                <a:gd name="connsiteX216" fmla="*/ 537920 w 10267547"/>
                <a:gd name="connsiteY216"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77048 w 10267547"/>
                <a:gd name="connsiteY71" fmla="*/ 2321959 h 3236359"/>
                <a:gd name="connsiteX72" fmla="*/ 5366774 w 10267547"/>
                <a:gd name="connsiteY72" fmla="*/ 2291137 h 3236359"/>
                <a:gd name="connsiteX73" fmla="*/ 5394567 w 10267547"/>
                <a:gd name="connsiteY73" fmla="*/ 2265232 h 3236359"/>
                <a:gd name="connsiteX74" fmla="*/ 5349563 w 10267547"/>
                <a:gd name="connsiteY74" fmla="*/ 2207495 h 3236359"/>
                <a:gd name="connsiteX75" fmla="*/ 5255647 w 10267547"/>
                <a:gd name="connsiteY75" fmla="*/ 2118934 h 3236359"/>
                <a:gd name="connsiteX76" fmla="*/ 5214550 w 10267547"/>
                <a:gd name="connsiteY76" fmla="*/ 2096938 h 3236359"/>
                <a:gd name="connsiteX77" fmla="*/ 5140743 w 10267547"/>
                <a:gd name="connsiteY77" fmla="*/ 2095928 h 3236359"/>
                <a:gd name="connsiteX78" fmla="*/ 5007179 w 10267547"/>
                <a:gd name="connsiteY78" fmla="*/ 2075380 h 3236359"/>
                <a:gd name="connsiteX79" fmla="*/ 4776757 w 10267547"/>
                <a:gd name="connsiteY79" fmla="*/ 2080824 h 3236359"/>
                <a:gd name="connsiteX80" fmla="*/ 4647583 w 10267547"/>
                <a:gd name="connsiteY80" fmla="*/ 2054831 h 3236359"/>
                <a:gd name="connsiteX81" fmla="*/ 4616761 w 10267547"/>
                <a:gd name="connsiteY81" fmla="*/ 2043986 h 3236359"/>
                <a:gd name="connsiteX82" fmla="*/ 4575664 w 10267547"/>
                <a:gd name="connsiteY82" fmla="*/ 2010266 h 3236359"/>
                <a:gd name="connsiteX83" fmla="*/ 4516478 w 10267547"/>
                <a:gd name="connsiteY83" fmla="*/ 1970618 h 3236359"/>
                <a:gd name="connsiteX84" fmla="*/ 4476392 w 10267547"/>
                <a:gd name="connsiteY84" fmla="*/ 1873805 h 3236359"/>
                <a:gd name="connsiteX85" fmla="*/ 4472923 w 10267547"/>
                <a:gd name="connsiteY85" fmla="*/ 1726058 h 3236359"/>
                <a:gd name="connsiteX86" fmla="*/ 4493471 w 10267547"/>
                <a:gd name="connsiteY86" fmla="*/ 1530849 h 3236359"/>
                <a:gd name="connsiteX87" fmla="*/ 4514019 w 10267547"/>
                <a:gd name="connsiteY87" fmla="*/ 1469204 h 3236359"/>
                <a:gd name="connsiteX88" fmla="*/ 4534568 w 10267547"/>
                <a:gd name="connsiteY88" fmla="*/ 1438382 h 3236359"/>
                <a:gd name="connsiteX89" fmla="*/ 4544842 w 10267547"/>
                <a:gd name="connsiteY89" fmla="*/ 1407559 h 3236359"/>
                <a:gd name="connsiteX90" fmla="*/ 4565390 w 10267547"/>
                <a:gd name="connsiteY90" fmla="*/ 1376737 h 3236359"/>
                <a:gd name="connsiteX91" fmla="*/ 4544842 w 10267547"/>
                <a:gd name="connsiteY91" fmla="*/ 1345914 h 3236359"/>
                <a:gd name="connsiteX92" fmla="*/ 4483197 w 10267547"/>
                <a:gd name="connsiteY92" fmla="*/ 1294544 h 3236359"/>
                <a:gd name="connsiteX93" fmla="*/ 4452374 w 10267547"/>
                <a:gd name="connsiteY93" fmla="*/ 1243173 h 3236359"/>
                <a:gd name="connsiteX94" fmla="*/ 4442100 w 10267547"/>
                <a:gd name="connsiteY94" fmla="*/ 1212350 h 3236359"/>
                <a:gd name="connsiteX95" fmla="*/ 4411278 w 10267547"/>
                <a:gd name="connsiteY95" fmla="*/ 1202076 h 3236359"/>
                <a:gd name="connsiteX96" fmla="*/ 4359907 w 10267547"/>
                <a:gd name="connsiteY96" fmla="*/ 1171254 h 3236359"/>
                <a:gd name="connsiteX97" fmla="*/ 4339359 w 10267547"/>
                <a:gd name="connsiteY97" fmla="*/ 1150705 h 3236359"/>
                <a:gd name="connsiteX98" fmla="*/ 4277714 w 10267547"/>
                <a:gd name="connsiteY98" fmla="*/ 1140431 h 3236359"/>
                <a:gd name="connsiteX99" fmla="*/ 4246891 w 10267547"/>
                <a:gd name="connsiteY99" fmla="*/ 1130157 h 3236359"/>
                <a:gd name="connsiteX100" fmla="*/ 4195520 w 10267547"/>
                <a:gd name="connsiteY100" fmla="*/ 1078786 h 3236359"/>
                <a:gd name="connsiteX101" fmla="*/ 4154424 w 10267547"/>
                <a:gd name="connsiteY101" fmla="*/ 1047964 h 3236359"/>
                <a:gd name="connsiteX102" fmla="*/ 4144150 w 10267547"/>
                <a:gd name="connsiteY102" fmla="*/ 1017141 h 3236359"/>
                <a:gd name="connsiteX103" fmla="*/ 4113327 w 10267547"/>
                <a:gd name="connsiteY103" fmla="*/ 1006867 h 3236359"/>
                <a:gd name="connsiteX104" fmla="*/ 4082505 w 10267547"/>
                <a:gd name="connsiteY104" fmla="*/ 986319 h 3236359"/>
                <a:gd name="connsiteX105" fmla="*/ 4020860 w 10267547"/>
                <a:gd name="connsiteY105" fmla="*/ 965771 h 3236359"/>
                <a:gd name="connsiteX106" fmla="*/ 3959215 w 10267547"/>
                <a:gd name="connsiteY106" fmla="*/ 934948 h 3236359"/>
                <a:gd name="connsiteX107" fmla="*/ 3948941 w 10267547"/>
                <a:gd name="connsiteY107" fmla="*/ 965771 h 3236359"/>
                <a:gd name="connsiteX108" fmla="*/ 3928392 w 10267547"/>
                <a:gd name="connsiteY108" fmla="*/ 996593 h 3236359"/>
                <a:gd name="connsiteX109" fmla="*/ 3897570 w 10267547"/>
                <a:gd name="connsiteY109" fmla="*/ 1068512 h 3236359"/>
                <a:gd name="connsiteX110" fmla="*/ 3887296 w 10267547"/>
                <a:gd name="connsiteY110" fmla="*/ 1099335 h 3236359"/>
                <a:gd name="connsiteX111" fmla="*/ 3835925 w 10267547"/>
                <a:gd name="connsiteY111" fmla="*/ 1140431 h 3236359"/>
                <a:gd name="connsiteX112" fmla="*/ 3815376 w 10267547"/>
                <a:gd name="connsiteY112" fmla="*/ 1160980 h 3236359"/>
                <a:gd name="connsiteX113" fmla="*/ 3794828 w 10267547"/>
                <a:gd name="connsiteY113" fmla="*/ 1191802 h 3236359"/>
                <a:gd name="connsiteX114" fmla="*/ 3722909 w 10267547"/>
                <a:gd name="connsiteY114" fmla="*/ 1202076 h 3236359"/>
                <a:gd name="connsiteX115" fmla="*/ 3692087 w 10267547"/>
                <a:gd name="connsiteY115" fmla="*/ 1222625 h 3236359"/>
                <a:gd name="connsiteX116" fmla="*/ 3650990 w 10267547"/>
                <a:gd name="connsiteY116" fmla="*/ 1232899 h 3236359"/>
                <a:gd name="connsiteX117" fmla="*/ 3630442 w 10267547"/>
                <a:gd name="connsiteY117" fmla="*/ 1263721 h 3236359"/>
                <a:gd name="connsiteX118" fmla="*/ 3599619 w 10267547"/>
                <a:gd name="connsiteY118" fmla="*/ 1335640 h 3236359"/>
                <a:gd name="connsiteX119" fmla="*/ 3568797 w 10267547"/>
                <a:gd name="connsiteY119" fmla="*/ 1397285 h 3236359"/>
                <a:gd name="connsiteX120" fmla="*/ 3496878 w 10267547"/>
                <a:gd name="connsiteY120" fmla="*/ 1376737 h 3236359"/>
                <a:gd name="connsiteX121" fmla="*/ 3486603 w 10267547"/>
                <a:gd name="connsiteY121" fmla="*/ 1345914 h 3236359"/>
                <a:gd name="connsiteX122" fmla="*/ 3394136 w 10267547"/>
                <a:gd name="connsiteY122" fmla="*/ 1294544 h 3236359"/>
                <a:gd name="connsiteX123" fmla="*/ 3373588 w 10267547"/>
                <a:gd name="connsiteY123" fmla="*/ 1273995 h 3236359"/>
                <a:gd name="connsiteX124" fmla="*/ 3311943 w 10267547"/>
                <a:gd name="connsiteY124" fmla="*/ 1315092 h 3236359"/>
                <a:gd name="connsiteX125" fmla="*/ 3301669 w 10267547"/>
                <a:gd name="connsiteY125" fmla="*/ 1397285 h 3236359"/>
                <a:gd name="connsiteX126" fmla="*/ 3229750 w 10267547"/>
                <a:gd name="connsiteY126" fmla="*/ 1428108 h 3236359"/>
                <a:gd name="connsiteX127" fmla="*/ 2880428 w 10267547"/>
                <a:gd name="connsiteY127" fmla="*/ 1417834 h 3236359"/>
                <a:gd name="connsiteX128" fmla="*/ 2849606 w 10267547"/>
                <a:gd name="connsiteY128" fmla="*/ 1448656 h 3236359"/>
                <a:gd name="connsiteX129" fmla="*/ 2818783 w 10267547"/>
                <a:gd name="connsiteY129" fmla="*/ 1458930 h 3236359"/>
                <a:gd name="connsiteX130" fmla="*/ 2510559 w 10267547"/>
                <a:gd name="connsiteY130" fmla="*/ 1489753 h 3236359"/>
                <a:gd name="connsiteX131" fmla="*/ 2459188 w 10267547"/>
                <a:gd name="connsiteY131" fmla="*/ 1530849 h 3236359"/>
                <a:gd name="connsiteX132" fmla="*/ 2387269 w 10267547"/>
                <a:gd name="connsiteY132" fmla="*/ 1561672 h 3236359"/>
                <a:gd name="connsiteX133" fmla="*/ 2325624 w 10267547"/>
                <a:gd name="connsiteY133" fmla="*/ 1592494 h 3236359"/>
                <a:gd name="connsiteX134" fmla="*/ 2294801 w 10267547"/>
                <a:gd name="connsiteY134" fmla="*/ 1613043 h 3236359"/>
                <a:gd name="connsiteX135" fmla="*/ 2212608 w 10267547"/>
                <a:gd name="connsiteY135" fmla="*/ 1623317 h 3236359"/>
                <a:gd name="connsiteX136" fmla="*/ 2192060 w 10267547"/>
                <a:gd name="connsiteY136" fmla="*/ 1654139 h 3236359"/>
                <a:gd name="connsiteX137" fmla="*/ 2089318 w 10267547"/>
                <a:gd name="connsiteY137" fmla="*/ 1654139 h 3236359"/>
                <a:gd name="connsiteX138" fmla="*/ 2058496 w 10267547"/>
                <a:gd name="connsiteY138" fmla="*/ 1633591 h 3236359"/>
                <a:gd name="connsiteX139" fmla="*/ 2048221 w 10267547"/>
                <a:gd name="connsiteY139" fmla="*/ 1602768 h 3236359"/>
                <a:gd name="connsiteX140" fmla="*/ 2017399 w 10267547"/>
                <a:gd name="connsiteY140" fmla="*/ 1592494 h 3236359"/>
                <a:gd name="connsiteX141" fmla="*/ 1986576 w 10267547"/>
                <a:gd name="connsiteY141" fmla="*/ 1571946 h 3236359"/>
                <a:gd name="connsiteX142" fmla="*/ 1955754 w 10267547"/>
                <a:gd name="connsiteY142" fmla="*/ 1561672 h 3236359"/>
                <a:gd name="connsiteX143" fmla="*/ 1883835 w 10267547"/>
                <a:gd name="connsiteY143" fmla="*/ 1530849 h 3236359"/>
                <a:gd name="connsiteX144" fmla="*/ 1863287 w 10267547"/>
                <a:gd name="connsiteY144" fmla="*/ 1500027 h 3236359"/>
                <a:gd name="connsiteX145" fmla="*/ 1832464 w 10267547"/>
                <a:gd name="connsiteY145" fmla="*/ 1489753 h 3236359"/>
                <a:gd name="connsiteX146" fmla="*/ 1770819 w 10267547"/>
                <a:gd name="connsiteY146" fmla="*/ 1458930 h 3236359"/>
                <a:gd name="connsiteX147" fmla="*/ 1750271 w 10267547"/>
                <a:gd name="connsiteY147" fmla="*/ 1428108 h 3236359"/>
                <a:gd name="connsiteX148" fmla="*/ 1668078 w 10267547"/>
                <a:gd name="connsiteY148" fmla="*/ 1397285 h 3236359"/>
                <a:gd name="connsiteX149" fmla="*/ 1657803 w 10267547"/>
                <a:gd name="connsiteY149" fmla="*/ 1428108 h 3236359"/>
                <a:gd name="connsiteX150" fmla="*/ 1668078 w 10267547"/>
                <a:gd name="connsiteY150" fmla="*/ 1458930 h 3236359"/>
                <a:gd name="connsiteX151" fmla="*/ 1739997 w 10267547"/>
                <a:gd name="connsiteY151" fmla="*/ 1561672 h 3236359"/>
                <a:gd name="connsiteX152" fmla="*/ 1791368 w 10267547"/>
                <a:gd name="connsiteY152" fmla="*/ 1571946 h 3236359"/>
                <a:gd name="connsiteX153" fmla="*/ 1894109 w 10267547"/>
                <a:gd name="connsiteY153" fmla="*/ 1623317 h 3236359"/>
                <a:gd name="connsiteX154" fmla="*/ 1904383 w 10267547"/>
                <a:gd name="connsiteY154" fmla="*/ 1592494 h 3236359"/>
                <a:gd name="connsiteX155" fmla="*/ 1873561 w 10267547"/>
                <a:gd name="connsiteY155" fmla="*/ 1571946 h 3236359"/>
                <a:gd name="connsiteX156" fmla="*/ 1863287 w 10267547"/>
                <a:gd name="connsiteY156" fmla="*/ 1438382 h 3236359"/>
                <a:gd name="connsiteX157" fmla="*/ 1904383 w 10267547"/>
                <a:gd name="connsiteY157" fmla="*/ 1417834 h 3236359"/>
                <a:gd name="connsiteX158" fmla="*/ 1914657 w 10267547"/>
                <a:gd name="connsiteY158" fmla="*/ 1458930 h 3236359"/>
                <a:gd name="connsiteX159" fmla="*/ 1935206 w 10267547"/>
                <a:gd name="connsiteY159" fmla="*/ 1489753 h 3236359"/>
                <a:gd name="connsiteX160" fmla="*/ 1894109 w 10267547"/>
                <a:gd name="connsiteY160" fmla="*/ 1500027 h 3236359"/>
                <a:gd name="connsiteX161" fmla="*/ 1657803 w 10267547"/>
                <a:gd name="connsiteY161" fmla="*/ 1448656 h 3236359"/>
                <a:gd name="connsiteX162" fmla="*/ 1647529 w 10267547"/>
                <a:gd name="connsiteY162" fmla="*/ 1407559 h 3236359"/>
                <a:gd name="connsiteX163" fmla="*/ 1616707 w 10267547"/>
                <a:gd name="connsiteY163" fmla="*/ 1428108 h 3236359"/>
                <a:gd name="connsiteX164" fmla="*/ 1585884 w 10267547"/>
                <a:gd name="connsiteY164" fmla="*/ 1438382 h 3236359"/>
                <a:gd name="connsiteX165" fmla="*/ 1565336 w 10267547"/>
                <a:gd name="connsiteY165" fmla="*/ 1469204 h 3236359"/>
                <a:gd name="connsiteX166" fmla="*/ 1555062 w 10267547"/>
                <a:gd name="connsiteY166" fmla="*/ 1520575 h 3236359"/>
                <a:gd name="connsiteX167" fmla="*/ 1524239 w 10267547"/>
                <a:gd name="connsiteY167" fmla="*/ 1541123 h 3236359"/>
                <a:gd name="connsiteX168" fmla="*/ 1503691 w 10267547"/>
                <a:gd name="connsiteY168" fmla="*/ 1571946 h 3236359"/>
                <a:gd name="connsiteX169" fmla="*/ 1277660 w 10267547"/>
                <a:gd name="connsiteY169" fmla="*/ 1602768 h 3236359"/>
                <a:gd name="connsiteX170" fmla="*/ 1113273 w 10267547"/>
                <a:gd name="connsiteY170" fmla="*/ 1623317 h 3236359"/>
                <a:gd name="connsiteX171" fmla="*/ 1041354 w 10267547"/>
                <a:gd name="connsiteY171" fmla="*/ 1613043 h 3236359"/>
                <a:gd name="connsiteX172" fmla="*/ 918064 w 10267547"/>
                <a:gd name="connsiteY172" fmla="*/ 1602768 h 3236359"/>
                <a:gd name="connsiteX173" fmla="*/ 907790 w 10267547"/>
                <a:gd name="connsiteY173" fmla="*/ 1551398 h 3236359"/>
                <a:gd name="connsiteX174" fmla="*/ 876968 w 10267547"/>
                <a:gd name="connsiteY174" fmla="*/ 1541123 h 3236359"/>
                <a:gd name="connsiteX175" fmla="*/ 743403 w 10267547"/>
                <a:gd name="connsiteY175" fmla="*/ 1571946 h 3236359"/>
                <a:gd name="connsiteX176" fmla="*/ 712581 w 10267547"/>
                <a:gd name="connsiteY176" fmla="*/ 1592494 h 3236359"/>
                <a:gd name="connsiteX177" fmla="*/ 650936 w 10267547"/>
                <a:gd name="connsiteY177" fmla="*/ 1510301 h 3236359"/>
                <a:gd name="connsiteX178" fmla="*/ 620114 w 10267547"/>
                <a:gd name="connsiteY178" fmla="*/ 1448656 h 3236359"/>
                <a:gd name="connsiteX179" fmla="*/ 589291 w 10267547"/>
                <a:gd name="connsiteY179" fmla="*/ 1438382 h 3236359"/>
                <a:gd name="connsiteX180" fmla="*/ 579017 w 10267547"/>
                <a:gd name="connsiteY180" fmla="*/ 1407559 h 3236359"/>
                <a:gd name="connsiteX181" fmla="*/ 558469 w 10267547"/>
                <a:gd name="connsiteY181" fmla="*/ 1376737 h 3236359"/>
                <a:gd name="connsiteX182" fmla="*/ 548194 w 10267547"/>
                <a:gd name="connsiteY182" fmla="*/ 1335640 h 3236359"/>
                <a:gd name="connsiteX183" fmla="*/ 517372 w 10267547"/>
                <a:gd name="connsiteY183" fmla="*/ 1304818 h 3236359"/>
                <a:gd name="connsiteX184" fmla="*/ 445453 w 10267547"/>
                <a:gd name="connsiteY184" fmla="*/ 1273995 h 3236359"/>
                <a:gd name="connsiteX185" fmla="*/ 424905 w 10267547"/>
                <a:gd name="connsiteY185" fmla="*/ 1171254 h 3236359"/>
                <a:gd name="connsiteX186" fmla="*/ 414630 w 10267547"/>
                <a:gd name="connsiteY186" fmla="*/ 1140431 h 3236359"/>
                <a:gd name="connsiteX187" fmla="*/ 394082 w 10267547"/>
                <a:gd name="connsiteY187" fmla="*/ 1109609 h 3236359"/>
                <a:gd name="connsiteX188" fmla="*/ 435179 w 10267547"/>
                <a:gd name="connsiteY188" fmla="*/ 1017141 h 3236359"/>
                <a:gd name="connsiteX189" fmla="*/ 445453 w 10267547"/>
                <a:gd name="connsiteY189" fmla="*/ 986319 h 3236359"/>
                <a:gd name="connsiteX190" fmla="*/ 466001 w 10267547"/>
                <a:gd name="connsiteY190" fmla="*/ 955497 h 3236359"/>
                <a:gd name="connsiteX191" fmla="*/ 455727 w 10267547"/>
                <a:gd name="connsiteY191" fmla="*/ 924674 h 3236359"/>
                <a:gd name="connsiteX192" fmla="*/ 291341 w 10267547"/>
                <a:gd name="connsiteY192" fmla="*/ 924674 h 3236359"/>
                <a:gd name="connsiteX193" fmla="*/ 281066 w 10267547"/>
                <a:gd name="connsiteY193" fmla="*/ 893852 h 3236359"/>
                <a:gd name="connsiteX194" fmla="*/ 260518 w 10267547"/>
                <a:gd name="connsiteY194" fmla="*/ 863029 h 3236359"/>
                <a:gd name="connsiteX195" fmla="*/ 250244 w 10267547"/>
                <a:gd name="connsiteY195" fmla="*/ 821932 h 3236359"/>
                <a:gd name="connsiteX196" fmla="*/ 219421 w 10267547"/>
                <a:gd name="connsiteY196" fmla="*/ 811658 h 3236359"/>
                <a:gd name="connsiteX197" fmla="*/ 188599 w 10267547"/>
                <a:gd name="connsiteY197" fmla="*/ 780836 h 3236359"/>
                <a:gd name="connsiteX198" fmla="*/ 178325 w 10267547"/>
                <a:gd name="connsiteY198" fmla="*/ 750013 h 3236359"/>
                <a:gd name="connsiteX199" fmla="*/ 96132 w 10267547"/>
                <a:gd name="connsiteY199" fmla="*/ 719191 h 3236359"/>
                <a:gd name="connsiteX200" fmla="*/ 65309 w 10267547"/>
                <a:gd name="connsiteY200" fmla="*/ 657546 h 3236359"/>
                <a:gd name="connsiteX201" fmla="*/ 34487 w 10267547"/>
                <a:gd name="connsiteY201" fmla="*/ 647272 h 3236359"/>
                <a:gd name="connsiteX202" fmla="*/ 24212 w 10267547"/>
                <a:gd name="connsiteY202" fmla="*/ 616449 h 3236359"/>
                <a:gd name="connsiteX203" fmla="*/ 85857 w 10267547"/>
                <a:gd name="connsiteY203" fmla="*/ 431514 h 3236359"/>
                <a:gd name="connsiteX204" fmla="*/ 147502 w 10267547"/>
                <a:gd name="connsiteY204" fmla="*/ 421240 h 3236359"/>
                <a:gd name="connsiteX205" fmla="*/ 168051 w 10267547"/>
                <a:gd name="connsiteY205" fmla="*/ 297950 h 3236359"/>
                <a:gd name="connsiteX206" fmla="*/ 178325 w 10267547"/>
                <a:gd name="connsiteY206" fmla="*/ 267128 h 3236359"/>
                <a:gd name="connsiteX207" fmla="*/ 209147 w 10267547"/>
                <a:gd name="connsiteY207" fmla="*/ 256854 h 3236359"/>
                <a:gd name="connsiteX208" fmla="*/ 219421 w 10267547"/>
                <a:gd name="connsiteY208" fmla="*/ 226031 h 3236359"/>
                <a:gd name="connsiteX209" fmla="*/ 239970 w 10267547"/>
                <a:gd name="connsiteY209" fmla="*/ 205483 h 3236359"/>
                <a:gd name="connsiteX210" fmla="*/ 250244 w 10267547"/>
                <a:gd name="connsiteY210" fmla="*/ 164386 h 3236359"/>
                <a:gd name="connsiteX211" fmla="*/ 270792 w 10267547"/>
                <a:gd name="connsiteY211" fmla="*/ 133564 h 3236359"/>
                <a:gd name="connsiteX212" fmla="*/ 301615 w 10267547"/>
                <a:gd name="connsiteY212" fmla="*/ 71919 h 3236359"/>
                <a:gd name="connsiteX213" fmla="*/ 363260 w 10267547"/>
                <a:gd name="connsiteY213" fmla="*/ 82193 h 3236359"/>
                <a:gd name="connsiteX214" fmla="*/ 435179 w 10267547"/>
                <a:gd name="connsiteY214" fmla="*/ 71919 h 3236359"/>
                <a:gd name="connsiteX215" fmla="*/ 527646 w 10267547"/>
                <a:gd name="connsiteY215" fmla="*/ 41097 h 3236359"/>
                <a:gd name="connsiteX216" fmla="*/ 537920 w 10267547"/>
                <a:gd name="connsiteY216"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66774 w 10267547"/>
                <a:gd name="connsiteY71" fmla="*/ 2291137 h 3236359"/>
                <a:gd name="connsiteX72" fmla="*/ 5394567 w 10267547"/>
                <a:gd name="connsiteY72" fmla="*/ 2265232 h 3236359"/>
                <a:gd name="connsiteX73" fmla="*/ 5349563 w 10267547"/>
                <a:gd name="connsiteY73" fmla="*/ 2207495 h 3236359"/>
                <a:gd name="connsiteX74" fmla="*/ 5255647 w 10267547"/>
                <a:gd name="connsiteY74" fmla="*/ 2118934 h 3236359"/>
                <a:gd name="connsiteX75" fmla="*/ 5214550 w 10267547"/>
                <a:gd name="connsiteY75" fmla="*/ 2096938 h 3236359"/>
                <a:gd name="connsiteX76" fmla="*/ 5140743 w 10267547"/>
                <a:gd name="connsiteY76" fmla="*/ 2095928 h 3236359"/>
                <a:gd name="connsiteX77" fmla="*/ 5007179 w 10267547"/>
                <a:gd name="connsiteY77" fmla="*/ 2075380 h 3236359"/>
                <a:gd name="connsiteX78" fmla="*/ 4776757 w 10267547"/>
                <a:gd name="connsiteY78" fmla="*/ 2080824 h 3236359"/>
                <a:gd name="connsiteX79" fmla="*/ 4647583 w 10267547"/>
                <a:gd name="connsiteY79" fmla="*/ 2054831 h 3236359"/>
                <a:gd name="connsiteX80" fmla="*/ 4616761 w 10267547"/>
                <a:gd name="connsiteY80" fmla="*/ 2043986 h 3236359"/>
                <a:gd name="connsiteX81" fmla="*/ 4575664 w 10267547"/>
                <a:gd name="connsiteY81" fmla="*/ 2010266 h 3236359"/>
                <a:gd name="connsiteX82" fmla="*/ 4516478 w 10267547"/>
                <a:gd name="connsiteY82" fmla="*/ 1970618 h 3236359"/>
                <a:gd name="connsiteX83" fmla="*/ 4476392 w 10267547"/>
                <a:gd name="connsiteY83" fmla="*/ 1873805 h 3236359"/>
                <a:gd name="connsiteX84" fmla="*/ 4472923 w 10267547"/>
                <a:gd name="connsiteY84" fmla="*/ 1726058 h 3236359"/>
                <a:gd name="connsiteX85" fmla="*/ 4493471 w 10267547"/>
                <a:gd name="connsiteY85" fmla="*/ 1530849 h 3236359"/>
                <a:gd name="connsiteX86" fmla="*/ 4514019 w 10267547"/>
                <a:gd name="connsiteY86" fmla="*/ 1469204 h 3236359"/>
                <a:gd name="connsiteX87" fmla="*/ 4534568 w 10267547"/>
                <a:gd name="connsiteY87" fmla="*/ 1438382 h 3236359"/>
                <a:gd name="connsiteX88" fmla="*/ 4544842 w 10267547"/>
                <a:gd name="connsiteY88" fmla="*/ 1407559 h 3236359"/>
                <a:gd name="connsiteX89" fmla="*/ 4565390 w 10267547"/>
                <a:gd name="connsiteY89" fmla="*/ 1376737 h 3236359"/>
                <a:gd name="connsiteX90" fmla="*/ 4544842 w 10267547"/>
                <a:gd name="connsiteY90" fmla="*/ 1345914 h 3236359"/>
                <a:gd name="connsiteX91" fmla="*/ 4483197 w 10267547"/>
                <a:gd name="connsiteY91" fmla="*/ 1294544 h 3236359"/>
                <a:gd name="connsiteX92" fmla="*/ 4452374 w 10267547"/>
                <a:gd name="connsiteY92" fmla="*/ 1243173 h 3236359"/>
                <a:gd name="connsiteX93" fmla="*/ 4442100 w 10267547"/>
                <a:gd name="connsiteY93" fmla="*/ 1212350 h 3236359"/>
                <a:gd name="connsiteX94" fmla="*/ 4411278 w 10267547"/>
                <a:gd name="connsiteY94" fmla="*/ 1202076 h 3236359"/>
                <a:gd name="connsiteX95" fmla="*/ 4359907 w 10267547"/>
                <a:gd name="connsiteY95" fmla="*/ 1171254 h 3236359"/>
                <a:gd name="connsiteX96" fmla="*/ 4339359 w 10267547"/>
                <a:gd name="connsiteY96" fmla="*/ 1150705 h 3236359"/>
                <a:gd name="connsiteX97" fmla="*/ 4277714 w 10267547"/>
                <a:gd name="connsiteY97" fmla="*/ 1140431 h 3236359"/>
                <a:gd name="connsiteX98" fmla="*/ 4246891 w 10267547"/>
                <a:gd name="connsiteY98" fmla="*/ 1130157 h 3236359"/>
                <a:gd name="connsiteX99" fmla="*/ 4195520 w 10267547"/>
                <a:gd name="connsiteY99" fmla="*/ 1078786 h 3236359"/>
                <a:gd name="connsiteX100" fmla="*/ 4154424 w 10267547"/>
                <a:gd name="connsiteY100" fmla="*/ 1047964 h 3236359"/>
                <a:gd name="connsiteX101" fmla="*/ 4144150 w 10267547"/>
                <a:gd name="connsiteY101" fmla="*/ 1017141 h 3236359"/>
                <a:gd name="connsiteX102" fmla="*/ 4113327 w 10267547"/>
                <a:gd name="connsiteY102" fmla="*/ 1006867 h 3236359"/>
                <a:gd name="connsiteX103" fmla="*/ 4082505 w 10267547"/>
                <a:gd name="connsiteY103" fmla="*/ 986319 h 3236359"/>
                <a:gd name="connsiteX104" fmla="*/ 4020860 w 10267547"/>
                <a:gd name="connsiteY104" fmla="*/ 965771 h 3236359"/>
                <a:gd name="connsiteX105" fmla="*/ 3959215 w 10267547"/>
                <a:gd name="connsiteY105" fmla="*/ 934948 h 3236359"/>
                <a:gd name="connsiteX106" fmla="*/ 3948941 w 10267547"/>
                <a:gd name="connsiteY106" fmla="*/ 965771 h 3236359"/>
                <a:gd name="connsiteX107" fmla="*/ 3928392 w 10267547"/>
                <a:gd name="connsiteY107" fmla="*/ 996593 h 3236359"/>
                <a:gd name="connsiteX108" fmla="*/ 3897570 w 10267547"/>
                <a:gd name="connsiteY108" fmla="*/ 1068512 h 3236359"/>
                <a:gd name="connsiteX109" fmla="*/ 3887296 w 10267547"/>
                <a:gd name="connsiteY109" fmla="*/ 1099335 h 3236359"/>
                <a:gd name="connsiteX110" fmla="*/ 3835925 w 10267547"/>
                <a:gd name="connsiteY110" fmla="*/ 1140431 h 3236359"/>
                <a:gd name="connsiteX111" fmla="*/ 3815376 w 10267547"/>
                <a:gd name="connsiteY111" fmla="*/ 1160980 h 3236359"/>
                <a:gd name="connsiteX112" fmla="*/ 3794828 w 10267547"/>
                <a:gd name="connsiteY112" fmla="*/ 1191802 h 3236359"/>
                <a:gd name="connsiteX113" fmla="*/ 3722909 w 10267547"/>
                <a:gd name="connsiteY113" fmla="*/ 1202076 h 3236359"/>
                <a:gd name="connsiteX114" fmla="*/ 3692087 w 10267547"/>
                <a:gd name="connsiteY114" fmla="*/ 1222625 h 3236359"/>
                <a:gd name="connsiteX115" fmla="*/ 3650990 w 10267547"/>
                <a:gd name="connsiteY115" fmla="*/ 1232899 h 3236359"/>
                <a:gd name="connsiteX116" fmla="*/ 3630442 w 10267547"/>
                <a:gd name="connsiteY116" fmla="*/ 1263721 h 3236359"/>
                <a:gd name="connsiteX117" fmla="*/ 3599619 w 10267547"/>
                <a:gd name="connsiteY117" fmla="*/ 1335640 h 3236359"/>
                <a:gd name="connsiteX118" fmla="*/ 3568797 w 10267547"/>
                <a:gd name="connsiteY118" fmla="*/ 1397285 h 3236359"/>
                <a:gd name="connsiteX119" fmla="*/ 3496878 w 10267547"/>
                <a:gd name="connsiteY119" fmla="*/ 1376737 h 3236359"/>
                <a:gd name="connsiteX120" fmla="*/ 3486603 w 10267547"/>
                <a:gd name="connsiteY120" fmla="*/ 1345914 h 3236359"/>
                <a:gd name="connsiteX121" fmla="*/ 3394136 w 10267547"/>
                <a:gd name="connsiteY121" fmla="*/ 1294544 h 3236359"/>
                <a:gd name="connsiteX122" fmla="*/ 3373588 w 10267547"/>
                <a:gd name="connsiteY122" fmla="*/ 1273995 h 3236359"/>
                <a:gd name="connsiteX123" fmla="*/ 3311943 w 10267547"/>
                <a:gd name="connsiteY123" fmla="*/ 1315092 h 3236359"/>
                <a:gd name="connsiteX124" fmla="*/ 3301669 w 10267547"/>
                <a:gd name="connsiteY124" fmla="*/ 1397285 h 3236359"/>
                <a:gd name="connsiteX125" fmla="*/ 3229750 w 10267547"/>
                <a:gd name="connsiteY125" fmla="*/ 1428108 h 3236359"/>
                <a:gd name="connsiteX126" fmla="*/ 2880428 w 10267547"/>
                <a:gd name="connsiteY126" fmla="*/ 1417834 h 3236359"/>
                <a:gd name="connsiteX127" fmla="*/ 2849606 w 10267547"/>
                <a:gd name="connsiteY127" fmla="*/ 1448656 h 3236359"/>
                <a:gd name="connsiteX128" fmla="*/ 2818783 w 10267547"/>
                <a:gd name="connsiteY128" fmla="*/ 1458930 h 3236359"/>
                <a:gd name="connsiteX129" fmla="*/ 2510559 w 10267547"/>
                <a:gd name="connsiteY129" fmla="*/ 1489753 h 3236359"/>
                <a:gd name="connsiteX130" fmla="*/ 2459188 w 10267547"/>
                <a:gd name="connsiteY130" fmla="*/ 1530849 h 3236359"/>
                <a:gd name="connsiteX131" fmla="*/ 2387269 w 10267547"/>
                <a:gd name="connsiteY131" fmla="*/ 1561672 h 3236359"/>
                <a:gd name="connsiteX132" fmla="*/ 2325624 w 10267547"/>
                <a:gd name="connsiteY132" fmla="*/ 1592494 h 3236359"/>
                <a:gd name="connsiteX133" fmla="*/ 2294801 w 10267547"/>
                <a:gd name="connsiteY133" fmla="*/ 1613043 h 3236359"/>
                <a:gd name="connsiteX134" fmla="*/ 2212608 w 10267547"/>
                <a:gd name="connsiteY134" fmla="*/ 1623317 h 3236359"/>
                <a:gd name="connsiteX135" fmla="*/ 2192060 w 10267547"/>
                <a:gd name="connsiteY135" fmla="*/ 1654139 h 3236359"/>
                <a:gd name="connsiteX136" fmla="*/ 2089318 w 10267547"/>
                <a:gd name="connsiteY136" fmla="*/ 1654139 h 3236359"/>
                <a:gd name="connsiteX137" fmla="*/ 2058496 w 10267547"/>
                <a:gd name="connsiteY137" fmla="*/ 1633591 h 3236359"/>
                <a:gd name="connsiteX138" fmla="*/ 2048221 w 10267547"/>
                <a:gd name="connsiteY138" fmla="*/ 1602768 h 3236359"/>
                <a:gd name="connsiteX139" fmla="*/ 2017399 w 10267547"/>
                <a:gd name="connsiteY139" fmla="*/ 1592494 h 3236359"/>
                <a:gd name="connsiteX140" fmla="*/ 1986576 w 10267547"/>
                <a:gd name="connsiteY140" fmla="*/ 1571946 h 3236359"/>
                <a:gd name="connsiteX141" fmla="*/ 1955754 w 10267547"/>
                <a:gd name="connsiteY141" fmla="*/ 1561672 h 3236359"/>
                <a:gd name="connsiteX142" fmla="*/ 1883835 w 10267547"/>
                <a:gd name="connsiteY142" fmla="*/ 1530849 h 3236359"/>
                <a:gd name="connsiteX143" fmla="*/ 1863287 w 10267547"/>
                <a:gd name="connsiteY143" fmla="*/ 1500027 h 3236359"/>
                <a:gd name="connsiteX144" fmla="*/ 1832464 w 10267547"/>
                <a:gd name="connsiteY144" fmla="*/ 1489753 h 3236359"/>
                <a:gd name="connsiteX145" fmla="*/ 1770819 w 10267547"/>
                <a:gd name="connsiteY145" fmla="*/ 1458930 h 3236359"/>
                <a:gd name="connsiteX146" fmla="*/ 1750271 w 10267547"/>
                <a:gd name="connsiteY146" fmla="*/ 1428108 h 3236359"/>
                <a:gd name="connsiteX147" fmla="*/ 1668078 w 10267547"/>
                <a:gd name="connsiteY147" fmla="*/ 1397285 h 3236359"/>
                <a:gd name="connsiteX148" fmla="*/ 1657803 w 10267547"/>
                <a:gd name="connsiteY148" fmla="*/ 1428108 h 3236359"/>
                <a:gd name="connsiteX149" fmla="*/ 1668078 w 10267547"/>
                <a:gd name="connsiteY149" fmla="*/ 1458930 h 3236359"/>
                <a:gd name="connsiteX150" fmla="*/ 1739997 w 10267547"/>
                <a:gd name="connsiteY150" fmla="*/ 1561672 h 3236359"/>
                <a:gd name="connsiteX151" fmla="*/ 1791368 w 10267547"/>
                <a:gd name="connsiteY151" fmla="*/ 1571946 h 3236359"/>
                <a:gd name="connsiteX152" fmla="*/ 1894109 w 10267547"/>
                <a:gd name="connsiteY152" fmla="*/ 1623317 h 3236359"/>
                <a:gd name="connsiteX153" fmla="*/ 1904383 w 10267547"/>
                <a:gd name="connsiteY153" fmla="*/ 1592494 h 3236359"/>
                <a:gd name="connsiteX154" fmla="*/ 1873561 w 10267547"/>
                <a:gd name="connsiteY154" fmla="*/ 1571946 h 3236359"/>
                <a:gd name="connsiteX155" fmla="*/ 1863287 w 10267547"/>
                <a:gd name="connsiteY155" fmla="*/ 1438382 h 3236359"/>
                <a:gd name="connsiteX156" fmla="*/ 1904383 w 10267547"/>
                <a:gd name="connsiteY156" fmla="*/ 1417834 h 3236359"/>
                <a:gd name="connsiteX157" fmla="*/ 1914657 w 10267547"/>
                <a:gd name="connsiteY157" fmla="*/ 1458930 h 3236359"/>
                <a:gd name="connsiteX158" fmla="*/ 1935206 w 10267547"/>
                <a:gd name="connsiteY158" fmla="*/ 1489753 h 3236359"/>
                <a:gd name="connsiteX159" fmla="*/ 1894109 w 10267547"/>
                <a:gd name="connsiteY159" fmla="*/ 1500027 h 3236359"/>
                <a:gd name="connsiteX160" fmla="*/ 1657803 w 10267547"/>
                <a:gd name="connsiteY160" fmla="*/ 1448656 h 3236359"/>
                <a:gd name="connsiteX161" fmla="*/ 1647529 w 10267547"/>
                <a:gd name="connsiteY161" fmla="*/ 1407559 h 3236359"/>
                <a:gd name="connsiteX162" fmla="*/ 1616707 w 10267547"/>
                <a:gd name="connsiteY162" fmla="*/ 1428108 h 3236359"/>
                <a:gd name="connsiteX163" fmla="*/ 1585884 w 10267547"/>
                <a:gd name="connsiteY163" fmla="*/ 1438382 h 3236359"/>
                <a:gd name="connsiteX164" fmla="*/ 1565336 w 10267547"/>
                <a:gd name="connsiteY164" fmla="*/ 1469204 h 3236359"/>
                <a:gd name="connsiteX165" fmla="*/ 1555062 w 10267547"/>
                <a:gd name="connsiteY165" fmla="*/ 1520575 h 3236359"/>
                <a:gd name="connsiteX166" fmla="*/ 1524239 w 10267547"/>
                <a:gd name="connsiteY166" fmla="*/ 1541123 h 3236359"/>
                <a:gd name="connsiteX167" fmla="*/ 1503691 w 10267547"/>
                <a:gd name="connsiteY167" fmla="*/ 1571946 h 3236359"/>
                <a:gd name="connsiteX168" fmla="*/ 1277660 w 10267547"/>
                <a:gd name="connsiteY168" fmla="*/ 1602768 h 3236359"/>
                <a:gd name="connsiteX169" fmla="*/ 1113273 w 10267547"/>
                <a:gd name="connsiteY169" fmla="*/ 1623317 h 3236359"/>
                <a:gd name="connsiteX170" fmla="*/ 1041354 w 10267547"/>
                <a:gd name="connsiteY170" fmla="*/ 1613043 h 3236359"/>
                <a:gd name="connsiteX171" fmla="*/ 918064 w 10267547"/>
                <a:gd name="connsiteY171" fmla="*/ 1602768 h 3236359"/>
                <a:gd name="connsiteX172" fmla="*/ 907790 w 10267547"/>
                <a:gd name="connsiteY172" fmla="*/ 1551398 h 3236359"/>
                <a:gd name="connsiteX173" fmla="*/ 876968 w 10267547"/>
                <a:gd name="connsiteY173" fmla="*/ 1541123 h 3236359"/>
                <a:gd name="connsiteX174" fmla="*/ 743403 w 10267547"/>
                <a:gd name="connsiteY174" fmla="*/ 1571946 h 3236359"/>
                <a:gd name="connsiteX175" fmla="*/ 712581 w 10267547"/>
                <a:gd name="connsiteY175" fmla="*/ 1592494 h 3236359"/>
                <a:gd name="connsiteX176" fmla="*/ 650936 w 10267547"/>
                <a:gd name="connsiteY176" fmla="*/ 1510301 h 3236359"/>
                <a:gd name="connsiteX177" fmla="*/ 620114 w 10267547"/>
                <a:gd name="connsiteY177" fmla="*/ 1448656 h 3236359"/>
                <a:gd name="connsiteX178" fmla="*/ 589291 w 10267547"/>
                <a:gd name="connsiteY178" fmla="*/ 1438382 h 3236359"/>
                <a:gd name="connsiteX179" fmla="*/ 579017 w 10267547"/>
                <a:gd name="connsiteY179" fmla="*/ 1407559 h 3236359"/>
                <a:gd name="connsiteX180" fmla="*/ 558469 w 10267547"/>
                <a:gd name="connsiteY180" fmla="*/ 1376737 h 3236359"/>
                <a:gd name="connsiteX181" fmla="*/ 548194 w 10267547"/>
                <a:gd name="connsiteY181" fmla="*/ 1335640 h 3236359"/>
                <a:gd name="connsiteX182" fmla="*/ 517372 w 10267547"/>
                <a:gd name="connsiteY182" fmla="*/ 1304818 h 3236359"/>
                <a:gd name="connsiteX183" fmla="*/ 445453 w 10267547"/>
                <a:gd name="connsiteY183" fmla="*/ 1273995 h 3236359"/>
                <a:gd name="connsiteX184" fmla="*/ 424905 w 10267547"/>
                <a:gd name="connsiteY184" fmla="*/ 1171254 h 3236359"/>
                <a:gd name="connsiteX185" fmla="*/ 414630 w 10267547"/>
                <a:gd name="connsiteY185" fmla="*/ 1140431 h 3236359"/>
                <a:gd name="connsiteX186" fmla="*/ 394082 w 10267547"/>
                <a:gd name="connsiteY186" fmla="*/ 1109609 h 3236359"/>
                <a:gd name="connsiteX187" fmla="*/ 435179 w 10267547"/>
                <a:gd name="connsiteY187" fmla="*/ 1017141 h 3236359"/>
                <a:gd name="connsiteX188" fmla="*/ 445453 w 10267547"/>
                <a:gd name="connsiteY188" fmla="*/ 986319 h 3236359"/>
                <a:gd name="connsiteX189" fmla="*/ 466001 w 10267547"/>
                <a:gd name="connsiteY189" fmla="*/ 955497 h 3236359"/>
                <a:gd name="connsiteX190" fmla="*/ 455727 w 10267547"/>
                <a:gd name="connsiteY190" fmla="*/ 924674 h 3236359"/>
                <a:gd name="connsiteX191" fmla="*/ 291341 w 10267547"/>
                <a:gd name="connsiteY191" fmla="*/ 924674 h 3236359"/>
                <a:gd name="connsiteX192" fmla="*/ 281066 w 10267547"/>
                <a:gd name="connsiteY192" fmla="*/ 893852 h 3236359"/>
                <a:gd name="connsiteX193" fmla="*/ 260518 w 10267547"/>
                <a:gd name="connsiteY193" fmla="*/ 863029 h 3236359"/>
                <a:gd name="connsiteX194" fmla="*/ 250244 w 10267547"/>
                <a:gd name="connsiteY194" fmla="*/ 821932 h 3236359"/>
                <a:gd name="connsiteX195" fmla="*/ 219421 w 10267547"/>
                <a:gd name="connsiteY195" fmla="*/ 811658 h 3236359"/>
                <a:gd name="connsiteX196" fmla="*/ 188599 w 10267547"/>
                <a:gd name="connsiteY196" fmla="*/ 780836 h 3236359"/>
                <a:gd name="connsiteX197" fmla="*/ 178325 w 10267547"/>
                <a:gd name="connsiteY197" fmla="*/ 750013 h 3236359"/>
                <a:gd name="connsiteX198" fmla="*/ 96132 w 10267547"/>
                <a:gd name="connsiteY198" fmla="*/ 719191 h 3236359"/>
                <a:gd name="connsiteX199" fmla="*/ 65309 w 10267547"/>
                <a:gd name="connsiteY199" fmla="*/ 657546 h 3236359"/>
                <a:gd name="connsiteX200" fmla="*/ 34487 w 10267547"/>
                <a:gd name="connsiteY200" fmla="*/ 647272 h 3236359"/>
                <a:gd name="connsiteX201" fmla="*/ 24212 w 10267547"/>
                <a:gd name="connsiteY201" fmla="*/ 616449 h 3236359"/>
                <a:gd name="connsiteX202" fmla="*/ 85857 w 10267547"/>
                <a:gd name="connsiteY202" fmla="*/ 431514 h 3236359"/>
                <a:gd name="connsiteX203" fmla="*/ 147502 w 10267547"/>
                <a:gd name="connsiteY203" fmla="*/ 421240 h 3236359"/>
                <a:gd name="connsiteX204" fmla="*/ 168051 w 10267547"/>
                <a:gd name="connsiteY204" fmla="*/ 297950 h 3236359"/>
                <a:gd name="connsiteX205" fmla="*/ 178325 w 10267547"/>
                <a:gd name="connsiteY205" fmla="*/ 267128 h 3236359"/>
                <a:gd name="connsiteX206" fmla="*/ 209147 w 10267547"/>
                <a:gd name="connsiteY206" fmla="*/ 256854 h 3236359"/>
                <a:gd name="connsiteX207" fmla="*/ 219421 w 10267547"/>
                <a:gd name="connsiteY207" fmla="*/ 226031 h 3236359"/>
                <a:gd name="connsiteX208" fmla="*/ 239970 w 10267547"/>
                <a:gd name="connsiteY208" fmla="*/ 205483 h 3236359"/>
                <a:gd name="connsiteX209" fmla="*/ 250244 w 10267547"/>
                <a:gd name="connsiteY209" fmla="*/ 164386 h 3236359"/>
                <a:gd name="connsiteX210" fmla="*/ 270792 w 10267547"/>
                <a:gd name="connsiteY210" fmla="*/ 133564 h 3236359"/>
                <a:gd name="connsiteX211" fmla="*/ 301615 w 10267547"/>
                <a:gd name="connsiteY211" fmla="*/ 71919 h 3236359"/>
                <a:gd name="connsiteX212" fmla="*/ 363260 w 10267547"/>
                <a:gd name="connsiteY212" fmla="*/ 82193 h 3236359"/>
                <a:gd name="connsiteX213" fmla="*/ 435179 w 10267547"/>
                <a:gd name="connsiteY213" fmla="*/ 71919 h 3236359"/>
                <a:gd name="connsiteX214" fmla="*/ 527646 w 10267547"/>
                <a:gd name="connsiteY214" fmla="*/ 41097 h 3236359"/>
                <a:gd name="connsiteX215" fmla="*/ 537920 w 10267547"/>
                <a:gd name="connsiteY21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407871 w 10267547"/>
                <a:gd name="connsiteY70" fmla="*/ 2373330 h 3236359"/>
                <a:gd name="connsiteX71" fmla="*/ 5398036 w 10267547"/>
                <a:gd name="connsiteY71" fmla="*/ 2314583 h 3236359"/>
                <a:gd name="connsiteX72" fmla="*/ 5394567 w 10267547"/>
                <a:gd name="connsiteY72" fmla="*/ 2265232 h 3236359"/>
                <a:gd name="connsiteX73" fmla="*/ 5349563 w 10267547"/>
                <a:gd name="connsiteY73" fmla="*/ 2207495 h 3236359"/>
                <a:gd name="connsiteX74" fmla="*/ 5255647 w 10267547"/>
                <a:gd name="connsiteY74" fmla="*/ 2118934 h 3236359"/>
                <a:gd name="connsiteX75" fmla="*/ 5214550 w 10267547"/>
                <a:gd name="connsiteY75" fmla="*/ 2096938 h 3236359"/>
                <a:gd name="connsiteX76" fmla="*/ 5140743 w 10267547"/>
                <a:gd name="connsiteY76" fmla="*/ 2095928 h 3236359"/>
                <a:gd name="connsiteX77" fmla="*/ 5007179 w 10267547"/>
                <a:gd name="connsiteY77" fmla="*/ 2075380 h 3236359"/>
                <a:gd name="connsiteX78" fmla="*/ 4776757 w 10267547"/>
                <a:gd name="connsiteY78" fmla="*/ 2080824 h 3236359"/>
                <a:gd name="connsiteX79" fmla="*/ 4647583 w 10267547"/>
                <a:gd name="connsiteY79" fmla="*/ 2054831 h 3236359"/>
                <a:gd name="connsiteX80" fmla="*/ 4616761 w 10267547"/>
                <a:gd name="connsiteY80" fmla="*/ 2043986 h 3236359"/>
                <a:gd name="connsiteX81" fmla="*/ 4575664 w 10267547"/>
                <a:gd name="connsiteY81" fmla="*/ 2010266 h 3236359"/>
                <a:gd name="connsiteX82" fmla="*/ 4516478 w 10267547"/>
                <a:gd name="connsiteY82" fmla="*/ 1970618 h 3236359"/>
                <a:gd name="connsiteX83" fmla="*/ 4476392 w 10267547"/>
                <a:gd name="connsiteY83" fmla="*/ 1873805 h 3236359"/>
                <a:gd name="connsiteX84" fmla="*/ 4472923 w 10267547"/>
                <a:gd name="connsiteY84" fmla="*/ 1726058 h 3236359"/>
                <a:gd name="connsiteX85" fmla="*/ 4493471 w 10267547"/>
                <a:gd name="connsiteY85" fmla="*/ 1530849 h 3236359"/>
                <a:gd name="connsiteX86" fmla="*/ 4514019 w 10267547"/>
                <a:gd name="connsiteY86" fmla="*/ 1469204 h 3236359"/>
                <a:gd name="connsiteX87" fmla="*/ 4534568 w 10267547"/>
                <a:gd name="connsiteY87" fmla="*/ 1438382 h 3236359"/>
                <a:gd name="connsiteX88" fmla="*/ 4544842 w 10267547"/>
                <a:gd name="connsiteY88" fmla="*/ 1407559 h 3236359"/>
                <a:gd name="connsiteX89" fmla="*/ 4565390 w 10267547"/>
                <a:gd name="connsiteY89" fmla="*/ 1376737 h 3236359"/>
                <a:gd name="connsiteX90" fmla="*/ 4544842 w 10267547"/>
                <a:gd name="connsiteY90" fmla="*/ 1345914 h 3236359"/>
                <a:gd name="connsiteX91" fmla="*/ 4483197 w 10267547"/>
                <a:gd name="connsiteY91" fmla="*/ 1294544 h 3236359"/>
                <a:gd name="connsiteX92" fmla="*/ 4452374 w 10267547"/>
                <a:gd name="connsiteY92" fmla="*/ 1243173 h 3236359"/>
                <a:gd name="connsiteX93" fmla="*/ 4442100 w 10267547"/>
                <a:gd name="connsiteY93" fmla="*/ 1212350 h 3236359"/>
                <a:gd name="connsiteX94" fmla="*/ 4411278 w 10267547"/>
                <a:gd name="connsiteY94" fmla="*/ 1202076 h 3236359"/>
                <a:gd name="connsiteX95" fmla="*/ 4359907 w 10267547"/>
                <a:gd name="connsiteY95" fmla="*/ 1171254 h 3236359"/>
                <a:gd name="connsiteX96" fmla="*/ 4339359 w 10267547"/>
                <a:gd name="connsiteY96" fmla="*/ 1150705 h 3236359"/>
                <a:gd name="connsiteX97" fmla="*/ 4277714 w 10267547"/>
                <a:gd name="connsiteY97" fmla="*/ 1140431 h 3236359"/>
                <a:gd name="connsiteX98" fmla="*/ 4246891 w 10267547"/>
                <a:gd name="connsiteY98" fmla="*/ 1130157 h 3236359"/>
                <a:gd name="connsiteX99" fmla="*/ 4195520 w 10267547"/>
                <a:gd name="connsiteY99" fmla="*/ 1078786 h 3236359"/>
                <a:gd name="connsiteX100" fmla="*/ 4154424 w 10267547"/>
                <a:gd name="connsiteY100" fmla="*/ 1047964 h 3236359"/>
                <a:gd name="connsiteX101" fmla="*/ 4144150 w 10267547"/>
                <a:gd name="connsiteY101" fmla="*/ 1017141 h 3236359"/>
                <a:gd name="connsiteX102" fmla="*/ 4113327 w 10267547"/>
                <a:gd name="connsiteY102" fmla="*/ 1006867 h 3236359"/>
                <a:gd name="connsiteX103" fmla="*/ 4082505 w 10267547"/>
                <a:gd name="connsiteY103" fmla="*/ 986319 h 3236359"/>
                <a:gd name="connsiteX104" fmla="*/ 4020860 w 10267547"/>
                <a:gd name="connsiteY104" fmla="*/ 965771 h 3236359"/>
                <a:gd name="connsiteX105" fmla="*/ 3959215 w 10267547"/>
                <a:gd name="connsiteY105" fmla="*/ 934948 h 3236359"/>
                <a:gd name="connsiteX106" fmla="*/ 3948941 w 10267547"/>
                <a:gd name="connsiteY106" fmla="*/ 965771 h 3236359"/>
                <a:gd name="connsiteX107" fmla="*/ 3928392 w 10267547"/>
                <a:gd name="connsiteY107" fmla="*/ 996593 h 3236359"/>
                <a:gd name="connsiteX108" fmla="*/ 3897570 w 10267547"/>
                <a:gd name="connsiteY108" fmla="*/ 1068512 h 3236359"/>
                <a:gd name="connsiteX109" fmla="*/ 3887296 w 10267547"/>
                <a:gd name="connsiteY109" fmla="*/ 1099335 h 3236359"/>
                <a:gd name="connsiteX110" fmla="*/ 3835925 w 10267547"/>
                <a:gd name="connsiteY110" fmla="*/ 1140431 h 3236359"/>
                <a:gd name="connsiteX111" fmla="*/ 3815376 w 10267547"/>
                <a:gd name="connsiteY111" fmla="*/ 1160980 h 3236359"/>
                <a:gd name="connsiteX112" fmla="*/ 3794828 w 10267547"/>
                <a:gd name="connsiteY112" fmla="*/ 1191802 h 3236359"/>
                <a:gd name="connsiteX113" fmla="*/ 3722909 w 10267547"/>
                <a:gd name="connsiteY113" fmla="*/ 1202076 h 3236359"/>
                <a:gd name="connsiteX114" fmla="*/ 3692087 w 10267547"/>
                <a:gd name="connsiteY114" fmla="*/ 1222625 h 3236359"/>
                <a:gd name="connsiteX115" fmla="*/ 3650990 w 10267547"/>
                <a:gd name="connsiteY115" fmla="*/ 1232899 h 3236359"/>
                <a:gd name="connsiteX116" fmla="*/ 3630442 w 10267547"/>
                <a:gd name="connsiteY116" fmla="*/ 1263721 h 3236359"/>
                <a:gd name="connsiteX117" fmla="*/ 3599619 w 10267547"/>
                <a:gd name="connsiteY117" fmla="*/ 1335640 h 3236359"/>
                <a:gd name="connsiteX118" fmla="*/ 3568797 w 10267547"/>
                <a:gd name="connsiteY118" fmla="*/ 1397285 h 3236359"/>
                <a:gd name="connsiteX119" fmla="*/ 3496878 w 10267547"/>
                <a:gd name="connsiteY119" fmla="*/ 1376737 h 3236359"/>
                <a:gd name="connsiteX120" fmla="*/ 3486603 w 10267547"/>
                <a:gd name="connsiteY120" fmla="*/ 1345914 h 3236359"/>
                <a:gd name="connsiteX121" fmla="*/ 3394136 w 10267547"/>
                <a:gd name="connsiteY121" fmla="*/ 1294544 h 3236359"/>
                <a:gd name="connsiteX122" fmla="*/ 3373588 w 10267547"/>
                <a:gd name="connsiteY122" fmla="*/ 1273995 h 3236359"/>
                <a:gd name="connsiteX123" fmla="*/ 3311943 w 10267547"/>
                <a:gd name="connsiteY123" fmla="*/ 1315092 h 3236359"/>
                <a:gd name="connsiteX124" fmla="*/ 3301669 w 10267547"/>
                <a:gd name="connsiteY124" fmla="*/ 1397285 h 3236359"/>
                <a:gd name="connsiteX125" fmla="*/ 3229750 w 10267547"/>
                <a:gd name="connsiteY125" fmla="*/ 1428108 h 3236359"/>
                <a:gd name="connsiteX126" fmla="*/ 2880428 w 10267547"/>
                <a:gd name="connsiteY126" fmla="*/ 1417834 h 3236359"/>
                <a:gd name="connsiteX127" fmla="*/ 2849606 w 10267547"/>
                <a:gd name="connsiteY127" fmla="*/ 1448656 h 3236359"/>
                <a:gd name="connsiteX128" fmla="*/ 2818783 w 10267547"/>
                <a:gd name="connsiteY128" fmla="*/ 1458930 h 3236359"/>
                <a:gd name="connsiteX129" fmla="*/ 2510559 w 10267547"/>
                <a:gd name="connsiteY129" fmla="*/ 1489753 h 3236359"/>
                <a:gd name="connsiteX130" fmla="*/ 2459188 w 10267547"/>
                <a:gd name="connsiteY130" fmla="*/ 1530849 h 3236359"/>
                <a:gd name="connsiteX131" fmla="*/ 2387269 w 10267547"/>
                <a:gd name="connsiteY131" fmla="*/ 1561672 h 3236359"/>
                <a:gd name="connsiteX132" fmla="*/ 2325624 w 10267547"/>
                <a:gd name="connsiteY132" fmla="*/ 1592494 h 3236359"/>
                <a:gd name="connsiteX133" fmla="*/ 2294801 w 10267547"/>
                <a:gd name="connsiteY133" fmla="*/ 1613043 h 3236359"/>
                <a:gd name="connsiteX134" fmla="*/ 2212608 w 10267547"/>
                <a:gd name="connsiteY134" fmla="*/ 1623317 h 3236359"/>
                <a:gd name="connsiteX135" fmla="*/ 2192060 w 10267547"/>
                <a:gd name="connsiteY135" fmla="*/ 1654139 h 3236359"/>
                <a:gd name="connsiteX136" fmla="*/ 2089318 w 10267547"/>
                <a:gd name="connsiteY136" fmla="*/ 1654139 h 3236359"/>
                <a:gd name="connsiteX137" fmla="*/ 2058496 w 10267547"/>
                <a:gd name="connsiteY137" fmla="*/ 1633591 h 3236359"/>
                <a:gd name="connsiteX138" fmla="*/ 2048221 w 10267547"/>
                <a:gd name="connsiteY138" fmla="*/ 1602768 h 3236359"/>
                <a:gd name="connsiteX139" fmla="*/ 2017399 w 10267547"/>
                <a:gd name="connsiteY139" fmla="*/ 1592494 h 3236359"/>
                <a:gd name="connsiteX140" fmla="*/ 1986576 w 10267547"/>
                <a:gd name="connsiteY140" fmla="*/ 1571946 h 3236359"/>
                <a:gd name="connsiteX141" fmla="*/ 1955754 w 10267547"/>
                <a:gd name="connsiteY141" fmla="*/ 1561672 h 3236359"/>
                <a:gd name="connsiteX142" fmla="*/ 1883835 w 10267547"/>
                <a:gd name="connsiteY142" fmla="*/ 1530849 h 3236359"/>
                <a:gd name="connsiteX143" fmla="*/ 1863287 w 10267547"/>
                <a:gd name="connsiteY143" fmla="*/ 1500027 h 3236359"/>
                <a:gd name="connsiteX144" fmla="*/ 1832464 w 10267547"/>
                <a:gd name="connsiteY144" fmla="*/ 1489753 h 3236359"/>
                <a:gd name="connsiteX145" fmla="*/ 1770819 w 10267547"/>
                <a:gd name="connsiteY145" fmla="*/ 1458930 h 3236359"/>
                <a:gd name="connsiteX146" fmla="*/ 1750271 w 10267547"/>
                <a:gd name="connsiteY146" fmla="*/ 1428108 h 3236359"/>
                <a:gd name="connsiteX147" fmla="*/ 1668078 w 10267547"/>
                <a:gd name="connsiteY147" fmla="*/ 1397285 h 3236359"/>
                <a:gd name="connsiteX148" fmla="*/ 1657803 w 10267547"/>
                <a:gd name="connsiteY148" fmla="*/ 1428108 h 3236359"/>
                <a:gd name="connsiteX149" fmla="*/ 1668078 w 10267547"/>
                <a:gd name="connsiteY149" fmla="*/ 1458930 h 3236359"/>
                <a:gd name="connsiteX150" fmla="*/ 1739997 w 10267547"/>
                <a:gd name="connsiteY150" fmla="*/ 1561672 h 3236359"/>
                <a:gd name="connsiteX151" fmla="*/ 1791368 w 10267547"/>
                <a:gd name="connsiteY151" fmla="*/ 1571946 h 3236359"/>
                <a:gd name="connsiteX152" fmla="*/ 1894109 w 10267547"/>
                <a:gd name="connsiteY152" fmla="*/ 1623317 h 3236359"/>
                <a:gd name="connsiteX153" fmla="*/ 1904383 w 10267547"/>
                <a:gd name="connsiteY153" fmla="*/ 1592494 h 3236359"/>
                <a:gd name="connsiteX154" fmla="*/ 1873561 w 10267547"/>
                <a:gd name="connsiteY154" fmla="*/ 1571946 h 3236359"/>
                <a:gd name="connsiteX155" fmla="*/ 1863287 w 10267547"/>
                <a:gd name="connsiteY155" fmla="*/ 1438382 h 3236359"/>
                <a:gd name="connsiteX156" fmla="*/ 1904383 w 10267547"/>
                <a:gd name="connsiteY156" fmla="*/ 1417834 h 3236359"/>
                <a:gd name="connsiteX157" fmla="*/ 1914657 w 10267547"/>
                <a:gd name="connsiteY157" fmla="*/ 1458930 h 3236359"/>
                <a:gd name="connsiteX158" fmla="*/ 1935206 w 10267547"/>
                <a:gd name="connsiteY158" fmla="*/ 1489753 h 3236359"/>
                <a:gd name="connsiteX159" fmla="*/ 1894109 w 10267547"/>
                <a:gd name="connsiteY159" fmla="*/ 1500027 h 3236359"/>
                <a:gd name="connsiteX160" fmla="*/ 1657803 w 10267547"/>
                <a:gd name="connsiteY160" fmla="*/ 1448656 h 3236359"/>
                <a:gd name="connsiteX161" fmla="*/ 1647529 w 10267547"/>
                <a:gd name="connsiteY161" fmla="*/ 1407559 h 3236359"/>
                <a:gd name="connsiteX162" fmla="*/ 1616707 w 10267547"/>
                <a:gd name="connsiteY162" fmla="*/ 1428108 h 3236359"/>
                <a:gd name="connsiteX163" fmla="*/ 1585884 w 10267547"/>
                <a:gd name="connsiteY163" fmla="*/ 1438382 h 3236359"/>
                <a:gd name="connsiteX164" fmla="*/ 1565336 w 10267547"/>
                <a:gd name="connsiteY164" fmla="*/ 1469204 h 3236359"/>
                <a:gd name="connsiteX165" fmla="*/ 1555062 w 10267547"/>
                <a:gd name="connsiteY165" fmla="*/ 1520575 h 3236359"/>
                <a:gd name="connsiteX166" fmla="*/ 1524239 w 10267547"/>
                <a:gd name="connsiteY166" fmla="*/ 1541123 h 3236359"/>
                <a:gd name="connsiteX167" fmla="*/ 1503691 w 10267547"/>
                <a:gd name="connsiteY167" fmla="*/ 1571946 h 3236359"/>
                <a:gd name="connsiteX168" fmla="*/ 1277660 w 10267547"/>
                <a:gd name="connsiteY168" fmla="*/ 1602768 h 3236359"/>
                <a:gd name="connsiteX169" fmla="*/ 1113273 w 10267547"/>
                <a:gd name="connsiteY169" fmla="*/ 1623317 h 3236359"/>
                <a:gd name="connsiteX170" fmla="*/ 1041354 w 10267547"/>
                <a:gd name="connsiteY170" fmla="*/ 1613043 h 3236359"/>
                <a:gd name="connsiteX171" fmla="*/ 918064 w 10267547"/>
                <a:gd name="connsiteY171" fmla="*/ 1602768 h 3236359"/>
                <a:gd name="connsiteX172" fmla="*/ 907790 w 10267547"/>
                <a:gd name="connsiteY172" fmla="*/ 1551398 h 3236359"/>
                <a:gd name="connsiteX173" fmla="*/ 876968 w 10267547"/>
                <a:gd name="connsiteY173" fmla="*/ 1541123 h 3236359"/>
                <a:gd name="connsiteX174" fmla="*/ 743403 w 10267547"/>
                <a:gd name="connsiteY174" fmla="*/ 1571946 h 3236359"/>
                <a:gd name="connsiteX175" fmla="*/ 712581 w 10267547"/>
                <a:gd name="connsiteY175" fmla="*/ 1592494 h 3236359"/>
                <a:gd name="connsiteX176" fmla="*/ 650936 w 10267547"/>
                <a:gd name="connsiteY176" fmla="*/ 1510301 h 3236359"/>
                <a:gd name="connsiteX177" fmla="*/ 620114 w 10267547"/>
                <a:gd name="connsiteY177" fmla="*/ 1448656 h 3236359"/>
                <a:gd name="connsiteX178" fmla="*/ 589291 w 10267547"/>
                <a:gd name="connsiteY178" fmla="*/ 1438382 h 3236359"/>
                <a:gd name="connsiteX179" fmla="*/ 579017 w 10267547"/>
                <a:gd name="connsiteY179" fmla="*/ 1407559 h 3236359"/>
                <a:gd name="connsiteX180" fmla="*/ 558469 w 10267547"/>
                <a:gd name="connsiteY180" fmla="*/ 1376737 h 3236359"/>
                <a:gd name="connsiteX181" fmla="*/ 548194 w 10267547"/>
                <a:gd name="connsiteY181" fmla="*/ 1335640 h 3236359"/>
                <a:gd name="connsiteX182" fmla="*/ 517372 w 10267547"/>
                <a:gd name="connsiteY182" fmla="*/ 1304818 h 3236359"/>
                <a:gd name="connsiteX183" fmla="*/ 445453 w 10267547"/>
                <a:gd name="connsiteY183" fmla="*/ 1273995 h 3236359"/>
                <a:gd name="connsiteX184" fmla="*/ 424905 w 10267547"/>
                <a:gd name="connsiteY184" fmla="*/ 1171254 h 3236359"/>
                <a:gd name="connsiteX185" fmla="*/ 414630 w 10267547"/>
                <a:gd name="connsiteY185" fmla="*/ 1140431 h 3236359"/>
                <a:gd name="connsiteX186" fmla="*/ 394082 w 10267547"/>
                <a:gd name="connsiteY186" fmla="*/ 1109609 h 3236359"/>
                <a:gd name="connsiteX187" fmla="*/ 435179 w 10267547"/>
                <a:gd name="connsiteY187" fmla="*/ 1017141 h 3236359"/>
                <a:gd name="connsiteX188" fmla="*/ 445453 w 10267547"/>
                <a:gd name="connsiteY188" fmla="*/ 986319 h 3236359"/>
                <a:gd name="connsiteX189" fmla="*/ 466001 w 10267547"/>
                <a:gd name="connsiteY189" fmla="*/ 955497 h 3236359"/>
                <a:gd name="connsiteX190" fmla="*/ 455727 w 10267547"/>
                <a:gd name="connsiteY190" fmla="*/ 924674 h 3236359"/>
                <a:gd name="connsiteX191" fmla="*/ 291341 w 10267547"/>
                <a:gd name="connsiteY191" fmla="*/ 924674 h 3236359"/>
                <a:gd name="connsiteX192" fmla="*/ 281066 w 10267547"/>
                <a:gd name="connsiteY192" fmla="*/ 893852 h 3236359"/>
                <a:gd name="connsiteX193" fmla="*/ 260518 w 10267547"/>
                <a:gd name="connsiteY193" fmla="*/ 863029 h 3236359"/>
                <a:gd name="connsiteX194" fmla="*/ 250244 w 10267547"/>
                <a:gd name="connsiteY194" fmla="*/ 821932 h 3236359"/>
                <a:gd name="connsiteX195" fmla="*/ 219421 w 10267547"/>
                <a:gd name="connsiteY195" fmla="*/ 811658 h 3236359"/>
                <a:gd name="connsiteX196" fmla="*/ 188599 w 10267547"/>
                <a:gd name="connsiteY196" fmla="*/ 780836 h 3236359"/>
                <a:gd name="connsiteX197" fmla="*/ 178325 w 10267547"/>
                <a:gd name="connsiteY197" fmla="*/ 750013 h 3236359"/>
                <a:gd name="connsiteX198" fmla="*/ 96132 w 10267547"/>
                <a:gd name="connsiteY198" fmla="*/ 719191 h 3236359"/>
                <a:gd name="connsiteX199" fmla="*/ 65309 w 10267547"/>
                <a:gd name="connsiteY199" fmla="*/ 657546 h 3236359"/>
                <a:gd name="connsiteX200" fmla="*/ 34487 w 10267547"/>
                <a:gd name="connsiteY200" fmla="*/ 647272 h 3236359"/>
                <a:gd name="connsiteX201" fmla="*/ 24212 w 10267547"/>
                <a:gd name="connsiteY201" fmla="*/ 616449 h 3236359"/>
                <a:gd name="connsiteX202" fmla="*/ 85857 w 10267547"/>
                <a:gd name="connsiteY202" fmla="*/ 431514 h 3236359"/>
                <a:gd name="connsiteX203" fmla="*/ 147502 w 10267547"/>
                <a:gd name="connsiteY203" fmla="*/ 421240 h 3236359"/>
                <a:gd name="connsiteX204" fmla="*/ 168051 w 10267547"/>
                <a:gd name="connsiteY204" fmla="*/ 297950 h 3236359"/>
                <a:gd name="connsiteX205" fmla="*/ 178325 w 10267547"/>
                <a:gd name="connsiteY205" fmla="*/ 267128 h 3236359"/>
                <a:gd name="connsiteX206" fmla="*/ 209147 w 10267547"/>
                <a:gd name="connsiteY206" fmla="*/ 256854 h 3236359"/>
                <a:gd name="connsiteX207" fmla="*/ 219421 w 10267547"/>
                <a:gd name="connsiteY207" fmla="*/ 226031 h 3236359"/>
                <a:gd name="connsiteX208" fmla="*/ 239970 w 10267547"/>
                <a:gd name="connsiteY208" fmla="*/ 205483 h 3236359"/>
                <a:gd name="connsiteX209" fmla="*/ 250244 w 10267547"/>
                <a:gd name="connsiteY209" fmla="*/ 164386 h 3236359"/>
                <a:gd name="connsiteX210" fmla="*/ 270792 w 10267547"/>
                <a:gd name="connsiteY210" fmla="*/ 133564 h 3236359"/>
                <a:gd name="connsiteX211" fmla="*/ 301615 w 10267547"/>
                <a:gd name="connsiteY211" fmla="*/ 71919 h 3236359"/>
                <a:gd name="connsiteX212" fmla="*/ 363260 w 10267547"/>
                <a:gd name="connsiteY212" fmla="*/ 82193 h 3236359"/>
                <a:gd name="connsiteX213" fmla="*/ 435179 w 10267547"/>
                <a:gd name="connsiteY213" fmla="*/ 71919 h 3236359"/>
                <a:gd name="connsiteX214" fmla="*/ 527646 w 10267547"/>
                <a:gd name="connsiteY214" fmla="*/ 41097 h 3236359"/>
                <a:gd name="connsiteX215" fmla="*/ 537920 w 10267547"/>
                <a:gd name="connsiteY21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23628 w 10267547"/>
                <a:gd name="connsiteY63" fmla="*/ 2609636 h 3236359"/>
                <a:gd name="connsiteX64" fmla="*/ 5603080 w 10267547"/>
                <a:gd name="connsiteY64" fmla="*/ 2578813 h 3236359"/>
                <a:gd name="connsiteX65" fmla="*/ 5541435 w 10267547"/>
                <a:gd name="connsiteY65" fmla="*/ 2517168 h 3236359"/>
                <a:gd name="connsiteX66" fmla="*/ 5531161 w 10267547"/>
                <a:gd name="connsiteY66" fmla="*/ 2486346 h 3236359"/>
                <a:gd name="connsiteX67" fmla="*/ 5500338 w 10267547"/>
                <a:gd name="connsiteY67" fmla="*/ 2476072 h 3236359"/>
                <a:gd name="connsiteX68" fmla="*/ 5469516 w 10267547"/>
                <a:gd name="connsiteY68" fmla="*/ 2445249 h 3236359"/>
                <a:gd name="connsiteX69" fmla="*/ 5438693 w 10267547"/>
                <a:gd name="connsiteY69" fmla="*/ 2383604 h 3236359"/>
                <a:gd name="connsiteX70" fmla="*/ 5398036 w 10267547"/>
                <a:gd name="connsiteY70" fmla="*/ 2314583 h 3236359"/>
                <a:gd name="connsiteX71" fmla="*/ 5394567 w 10267547"/>
                <a:gd name="connsiteY71" fmla="*/ 2265232 h 3236359"/>
                <a:gd name="connsiteX72" fmla="*/ 5349563 w 10267547"/>
                <a:gd name="connsiteY72" fmla="*/ 2207495 h 3236359"/>
                <a:gd name="connsiteX73" fmla="*/ 5255647 w 10267547"/>
                <a:gd name="connsiteY73" fmla="*/ 2118934 h 3236359"/>
                <a:gd name="connsiteX74" fmla="*/ 5214550 w 10267547"/>
                <a:gd name="connsiteY74" fmla="*/ 2096938 h 3236359"/>
                <a:gd name="connsiteX75" fmla="*/ 5140743 w 10267547"/>
                <a:gd name="connsiteY75" fmla="*/ 2095928 h 3236359"/>
                <a:gd name="connsiteX76" fmla="*/ 5007179 w 10267547"/>
                <a:gd name="connsiteY76" fmla="*/ 2075380 h 3236359"/>
                <a:gd name="connsiteX77" fmla="*/ 4776757 w 10267547"/>
                <a:gd name="connsiteY77" fmla="*/ 2080824 h 3236359"/>
                <a:gd name="connsiteX78" fmla="*/ 4647583 w 10267547"/>
                <a:gd name="connsiteY78" fmla="*/ 2054831 h 3236359"/>
                <a:gd name="connsiteX79" fmla="*/ 4616761 w 10267547"/>
                <a:gd name="connsiteY79" fmla="*/ 2043986 h 3236359"/>
                <a:gd name="connsiteX80" fmla="*/ 4575664 w 10267547"/>
                <a:gd name="connsiteY80" fmla="*/ 2010266 h 3236359"/>
                <a:gd name="connsiteX81" fmla="*/ 4516478 w 10267547"/>
                <a:gd name="connsiteY81" fmla="*/ 1970618 h 3236359"/>
                <a:gd name="connsiteX82" fmla="*/ 4476392 w 10267547"/>
                <a:gd name="connsiteY82" fmla="*/ 1873805 h 3236359"/>
                <a:gd name="connsiteX83" fmla="*/ 4472923 w 10267547"/>
                <a:gd name="connsiteY83" fmla="*/ 1726058 h 3236359"/>
                <a:gd name="connsiteX84" fmla="*/ 4493471 w 10267547"/>
                <a:gd name="connsiteY84" fmla="*/ 1530849 h 3236359"/>
                <a:gd name="connsiteX85" fmla="*/ 4514019 w 10267547"/>
                <a:gd name="connsiteY85" fmla="*/ 1469204 h 3236359"/>
                <a:gd name="connsiteX86" fmla="*/ 4534568 w 10267547"/>
                <a:gd name="connsiteY86" fmla="*/ 1438382 h 3236359"/>
                <a:gd name="connsiteX87" fmla="*/ 4544842 w 10267547"/>
                <a:gd name="connsiteY87" fmla="*/ 1407559 h 3236359"/>
                <a:gd name="connsiteX88" fmla="*/ 4565390 w 10267547"/>
                <a:gd name="connsiteY88" fmla="*/ 1376737 h 3236359"/>
                <a:gd name="connsiteX89" fmla="*/ 4544842 w 10267547"/>
                <a:gd name="connsiteY89" fmla="*/ 1345914 h 3236359"/>
                <a:gd name="connsiteX90" fmla="*/ 4483197 w 10267547"/>
                <a:gd name="connsiteY90" fmla="*/ 1294544 h 3236359"/>
                <a:gd name="connsiteX91" fmla="*/ 4452374 w 10267547"/>
                <a:gd name="connsiteY91" fmla="*/ 1243173 h 3236359"/>
                <a:gd name="connsiteX92" fmla="*/ 4442100 w 10267547"/>
                <a:gd name="connsiteY92" fmla="*/ 1212350 h 3236359"/>
                <a:gd name="connsiteX93" fmla="*/ 4411278 w 10267547"/>
                <a:gd name="connsiteY93" fmla="*/ 1202076 h 3236359"/>
                <a:gd name="connsiteX94" fmla="*/ 4359907 w 10267547"/>
                <a:gd name="connsiteY94" fmla="*/ 1171254 h 3236359"/>
                <a:gd name="connsiteX95" fmla="*/ 4339359 w 10267547"/>
                <a:gd name="connsiteY95" fmla="*/ 1150705 h 3236359"/>
                <a:gd name="connsiteX96" fmla="*/ 4277714 w 10267547"/>
                <a:gd name="connsiteY96" fmla="*/ 1140431 h 3236359"/>
                <a:gd name="connsiteX97" fmla="*/ 4246891 w 10267547"/>
                <a:gd name="connsiteY97" fmla="*/ 1130157 h 3236359"/>
                <a:gd name="connsiteX98" fmla="*/ 4195520 w 10267547"/>
                <a:gd name="connsiteY98" fmla="*/ 1078786 h 3236359"/>
                <a:gd name="connsiteX99" fmla="*/ 4154424 w 10267547"/>
                <a:gd name="connsiteY99" fmla="*/ 1047964 h 3236359"/>
                <a:gd name="connsiteX100" fmla="*/ 4144150 w 10267547"/>
                <a:gd name="connsiteY100" fmla="*/ 1017141 h 3236359"/>
                <a:gd name="connsiteX101" fmla="*/ 4113327 w 10267547"/>
                <a:gd name="connsiteY101" fmla="*/ 1006867 h 3236359"/>
                <a:gd name="connsiteX102" fmla="*/ 4082505 w 10267547"/>
                <a:gd name="connsiteY102" fmla="*/ 986319 h 3236359"/>
                <a:gd name="connsiteX103" fmla="*/ 4020860 w 10267547"/>
                <a:gd name="connsiteY103" fmla="*/ 965771 h 3236359"/>
                <a:gd name="connsiteX104" fmla="*/ 3959215 w 10267547"/>
                <a:gd name="connsiteY104" fmla="*/ 934948 h 3236359"/>
                <a:gd name="connsiteX105" fmla="*/ 3948941 w 10267547"/>
                <a:gd name="connsiteY105" fmla="*/ 965771 h 3236359"/>
                <a:gd name="connsiteX106" fmla="*/ 3928392 w 10267547"/>
                <a:gd name="connsiteY106" fmla="*/ 996593 h 3236359"/>
                <a:gd name="connsiteX107" fmla="*/ 3897570 w 10267547"/>
                <a:gd name="connsiteY107" fmla="*/ 1068512 h 3236359"/>
                <a:gd name="connsiteX108" fmla="*/ 3887296 w 10267547"/>
                <a:gd name="connsiteY108" fmla="*/ 1099335 h 3236359"/>
                <a:gd name="connsiteX109" fmla="*/ 3835925 w 10267547"/>
                <a:gd name="connsiteY109" fmla="*/ 1140431 h 3236359"/>
                <a:gd name="connsiteX110" fmla="*/ 3815376 w 10267547"/>
                <a:gd name="connsiteY110" fmla="*/ 1160980 h 3236359"/>
                <a:gd name="connsiteX111" fmla="*/ 3794828 w 10267547"/>
                <a:gd name="connsiteY111" fmla="*/ 1191802 h 3236359"/>
                <a:gd name="connsiteX112" fmla="*/ 3722909 w 10267547"/>
                <a:gd name="connsiteY112" fmla="*/ 1202076 h 3236359"/>
                <a:gd name="connsiteX113" fmla="*/ 3692087 w 10267547"/>
                <a:gd name="connsiteY113" fmla="*/ 1222625 h 3236359"/>
                <a:gd name="connsiteX114" fmla="*/ 3650990 w 10267547"/>
                <a:gd name="connsiteY114" fmla="*/ 1232899 h 3236359"/>
                <a:gd name="connsiteX115" fmla="*/ 3630442 w 10267547"/>
                <a:gd name="connsiteY115" fmla="*/ 1263721 h 3236359"/>
                <a:gd name="connsiteX116" fmla="*/ 3599619 w 10267547"/>
                <a:gd name="connsiteY116" fmla="*/ 1335640 h 3236359"/>
                <a:gd name="connsiteX117" fmla="*/ 3568797 w 10267547"/>
                <a:gd name="connsiteY117" fmla="*/ 1397285 h 3236359"/>
                <a:gd name="connsiteX118" fmla="*/ 3496878 w 10267547"/>
                <a:gd name="connsiteY118" fmla="*/ 1376737 h 3236359"/>
                <a:gd name="connsiteX119" fmla="*/ 3486603 w 10267547"/>
                <a:gd name="connsiteY119" fmla="*/ 1345914 h 3236359"/>
                <a:gd name="connsiteX120" fmla="*/ 3394136 w 10267547"/>
                <a:gd name="connsiteY120" fmla="*/ 1294544 h 3236359"/>
                <a:gd name="connsiteX121" fmla="*/ 3373588 w 10267547"/>
                <a:gd name="connsiteY121" fmla="*/ 1273995 h 3236359"/>
                <a:gd name="connsiteX122" fmla="*/ 3311943 w 10267547"/>
                <a:gd name="connsiteY122" fmla="*/ 1315092 h 3236359"/>
                <a:gd name="connsiteX123" fmla="*/ 3301669 w 10267547"/>
                <a:gd name="connsiteY123" fmla="*/ 1397285 h 3236359"/>
                <a:gd name="connsiteX124" fmla="*/ 3229750 w 10267547"/>
                <a:gd name="connsiteY124" fmla="*/ 1428108 h 3236359"/>
                <a:gd name="connsiteX125" fmla="*/ 2880428 w 10267547"/>
                <a:gd name="connsiteY125" fmla="*/ 1417834 h 3236359"/>
                <a:gd name="connsiteX126" fmla="*/ 2849606 w 10267547"/>
                <a:gd name="connsiteY126" fmla="*/ 1448656 h 3236359"/>
                <a:gd name="connsiteX127" fmla="*/ 2818783 w 10267547"/>
                <a:gd name="connsiteY127" fmla="*/ 1458930 h 3236359"/>
                <a:gd name="connsiteX128" fmla="*/ 2510559 w 10267547"/>
                <a:gd name="connsiteY128" fmla="*/ 1489753 h 3236359"/>
                <a:gd name="connsiteX129" fmla="*/ 2459188 w 10267547"/>
                <a:gd name="connsiteY129" fmla="*/ 1530849 h 3236359"/>
                <a:gd name="connsiteX130" fmla="*/ 2387269 w 10267547"/>
                <a:gd name="connsiteY130" fmla="*/ 1561672 h 3236359"/>
                <a:gd name="connsiteX131" fmla="*/ 2325624 w 10267547"/>
                <a:gd name="connsiteY131" fmla="*/ 1592494 h 3236359"/>
                <a:gd name="connsiteX132" fmla="*/ 2294801 w 10267547"/>
                <a:gd name="connsiteY132" fmla="*/ 1613043 h 3236359"/>
                <a:gd name="connsiteX133" fmla="*/ 2212608 w 10267547"/>
                <a:gd name="connsiteY133" fmla="*/ 1623317 h 3236359"/>
                <a:gd name="connsiteX134" fmla="*/ 2192060 w 10267547"/>
                <a:gd name="connsiteY134" fmla="*/ 1654139 h 3236359"/>
                <a:gd name="connsiteX135" fmla="*/ 2089318 w 10267547"/>
                <a:gd name="connsiteY135" fmla="*/ 1654139 h 3236359"/>
                <a:gd name="connsiteX136" fmla="*/ 2058496 w 10267547"/>
                <a:gd name="connsiteY136" fmla="*/ 1633591 h 3236359"/>
                <a:gd name="connsiteX137" fmla="*/ 2048221 w 10267547"/>
                <a:gd name="connsiteY137" fmla="*/ 1602768 h 3236359"/>
                <a:gd name="connsiteX138" fmla="*/ 2017399 w 10267547"/>
                <a:gd name="connsiteY138" fmla="*/ 1592494 h 3236359"/>
                <a:gd name="connsiteX139" fmla="*/ 1986576 w 10267547"/>
                <a:gd name="connsiteY139" fmla="*/ 1571946 h 3236359"/>
                <a:gd name="connsiteX140" fmla="*/ 1955754 w 10267547"/>
                <a:gd name="connsiteY140" fmla="*/ 1561672 h 3236359"/>
                <a:gd name="connsiteX141" fmla="*/ 1883835 w 10267547"/>
                <a:gd name="connsiteY141" fmla="*/ 1530849 h 3236359"/>
                <a:gd name="connsiteX142" fmla="*/ 1863287 w 10267547"/>
                <a:gd name="connsiteY142" fmla="*/ 1500027 h 3236359"/>
                <a:gd name="connsiteX143" fmla="*/ 1832464 w 10267547"/>
                <a:gd name="connsiteY143" fmla="*/ 1489753 h 3236359"/>
                <a:gd name="connsiteX144" fmla="*/ 1770819 w 10267547"/>
                <a:gd name="connsiteY144" fmla="*/ 1458930 h 3236359"/>
                <a:gd name="connsiteX145" fmla="*/ 1750271 w 10267547"/>
                <a:gd name="connsiteY145" fmla="*/ 1428108 h 3236359"/>
                <a:gd name="connsiteX146" fmla="*/ 1668078 w 10267547"/>
                <a:gd name="connsiteY146" fmla="*/ 1397285 h 3236359"/>
                <a:gd name="connsiteX147" fmla="*/ 1657803 w 10267547"/>
                <a:gd name="connsiteY147" fmla="*/ 1428108 h 3236359"/>
                <a:gd name="connsiteX148" fmla="*/ 1668078 w 10267547"/>
                <a:gd name="connsiteY148" fmla="*/ 1458930 h 3236359"/>
                <a:gd name="connsiteX149" fmla="*/ 1739997 w 10267547"/>
                <a:gd name="connsiteY149" fmla="*/ 1561672 h 3236359"/>
                <a:gd name="connsiteX150" fmla="*/ 1791368 w 10267547"/>
                <a:gd name="connsiteY150" fmla="*/ 1571946 h 3236359"/>
                <a:gd name="connsiteX151" fmla="*/ 1894109 w 10267547"/>
                <a:gd name="connsiteY151" fmla="*/ 1623317 h 3236359"/>
                <a:gd name="connsiteX152" fmla="*/ 1904383 w 10267547"/>
                <a:gd name="connsiteY152" fmla="*/ 1592494 h 3236359"/>
                <a:gd name="connsiteX153" fmla="*/ 1873561 w 10267547"/>
                <a:gd name="connsiteY153" fmla="*/ 1571946 h 3236359"/>
                <a:gd name="connsiteX154" fmla="*/ 1863287 w 10267547"/>
                <a:gd name="connsiteY154" fmla="*/ 1438382 h 3236359"/>
                <a:gd name="connsiteX155" fmla="*/ 1904383 w 10267547"/>
                <a:gd name="connsiteY155" fmla="*/ 1417834 h 3236359"/>
                <a:gd name="connsiteX156" fmla="*/ 1914657 w 10267547"/>
                <a:gd name="connsiteY156" fmla="*/ 1458930 h 3236359"/>
                <a:gd name="connsiteX157" fmla="*/ 1935206 w 10267547"/>
                <a:gd name="connsiteY157" fmla="*/ 1489753 h 3236359"/>
                <a:gd name="connsiteX158" fmla="*/ 1894109 w 10267547"/>
                <a:gd name="connsiteY158" fmla="*/ 1500027 h 3236359"/>
                <a:gd name="connsiteX159" fmla="*/ 1657803 w 10267547"/>
                <a:gd name="connsiteY159" fmla="*/ 1448656 h 3236359"/>
                <a:gd name="connsiteX160" fmla="*/ 1647529 w 10267547"/>
                <a:gd name="connsiteY160" fmla="*/ 1407559 h 3236359"/>
                <a:gd name="connsiteX161" fmla="*/ 1616707 w 10267547"/>
                <a:gd name="connsiteY161" fmla="*/ 1428108 h 3236359"/>
                <a:gd name="connsiteX162" fmla="*/ 1585884 w 10267547"/>
                <a:gd name="connsiteY162" fmla="*/ 1438382 h 3236359"/>
                <a:gd name="connsiteX163" fmla="*/ 1565336 w 10267547"/>
                <a:gd name="connsiteY163" fmla="*/ 1469204 h 3236359"/>
                <a:gd name="connsiteX164" fmla="*/ 1555062 w 10267547"/>
                <a:gd name="connsiteY164" fmla="*/ 1520575 h 3236359"/>
                <a:gd name="connsiteX165" fmla="*/ 1524239 w 10267547"/>
                <a:gd name="connsiteY165" fmla="*/ 1541123 h 3236359"/>
                <a:gd name="connsiteX166" fmla="*/ 1503691 w 10267547"/>
                <a:gd name="connsiteY166" fmla="*/ 1571946 h 3236359"/>
                <a:gd name="connsiteX167" fmla="*/ 1277660 w 10267547"/>
                <a:gd name="connsiteY167" fmla="*/ 1602768 h 3236359"/>
                <a:gd name="connsiteX168" fmla="*/ 1113273 w 10267547"/>
                <a:gd name="connsiteY168" fmla="*/ 1623317 h 3236359"/>
                <a:gd name="connsiteX169" fmla="*/ 1041354 w 10267547"/>
                <a:gd name="connsiteY169" fmla="*/ 1613043 h 3236359"/>
                <a:gd name="connsiteX170" fmla="*/ 918064 w 10267547"/>
                <a:gd name="connsiteY170" fmla="*/ 1602768 h 3236359"/>
                <a:gd name="connsiteX171" fmla="*/ 907790 w 10267547"/>
                <a:gd name="connsiteY171" fmla="*/ 1551398 h 3236359"/>
                <a:gd name="connsiteX172" fmla="*/ 876968 w 10267547"/>
                <a:gd name="connsiteY172" fmla="*/ 1541123 h 3236359"/>
                <a:gd name="connsiteX173" fmla="*/ 743403 w 10267547"/>
                <a:gd name="connsiteY173" fmla="*/ 1571946 h 3236359"/>
                <a:gd name="connsiteX174" fmla="*/ 712581 w 10267547"/>
                <a:gd name="connsiteY174" fmla="*/ 1592494 h 3236359"/>
                <a:gd name="connsiteX175" fmla="*/ 650936 w 10267547"/>
                <a:gd name="connsiteY175" fmla="*/ 1510301 h 3236359"/>
                <a:gd name="connsiteX176" fmla="*/ 620114 w 10267547"/>
                <a:gd name="connsiteY176" fmla="*/ 1448656 h 3236359"/>
                <a:gd name="connsiteX177" fmla="*/ 589291 w 10267547"/>
                <a:gd name="connsiteY177" fmla="*/ 1438382 h 3236359"/>
                <a:gd name="connsiteX178" fmla="*/ 579017 w 10267547"/>
                <a:gd name="connsiteY178" fmla="*/ 1407559 h 3236359"/>
                <a:gd name="connsiteX179" fmla="*/ 558469 w 10267547"/>
                <a:gd name="connsiteY179" fmla="*/ 1376737 h 3236359"/>
                <a:gd name="connsiteX180" fmla="*/ 548194 w 10267547"/>
                <a:gd name="connsiteY180" fmla="*/ 1335640 h 3236359"/>
                <a:gd name="connsiteX181" fmla="*/ 517372 w 10267547"/>
                <a:gd name="connsiteY181" fmla="*/ 1304818 h 3236359"/>
                <a:gd name="connsiteX182" fmla="*/ 445453 w 10267547"/>
                <a:gd name="connsiteY182" fmla="*/ 1273995 h 3236359"/>
                <a:gd name="connsiteX183" fmla="*/ 424905 w 10267547"/>
                <a:gd name="connsiteY183" fmla="*/ 1171254 h 3236359"/>
                <a:gd name="connsiteX184" fmla="*/ 414630 w 10267547"/>
                <a:gd name="connsiteY184" fmla="*/ 1140431 h 3236359"/>
                <a:gd name="connsiteX185" fmla="*/ 394082 w 10267547"/>
                <a:gd name="connsiteY185" fmla="*/ 1109609 h 3236359"/>
                <a:gd name="connsiteX186" fmla="*/ 435179 w 10267547"/>
                <a:gd name="connsiteY186" fmla="*/ 1017141 h 3236359"/>
                <a:gd name="connsiteX187" fmla="*/ 445453 w 10267547"/>
                <a:gd name="connsiteY187" fmla="*/ 986319 h 3236359"/>
                <a:gd name="connsiteX188" fmla="*/ 466001 w 10267547"/>
                <a:gd name="connsiteY188" fmla="*/ 955497 h 3236359"/>
                <a:gd name="connsiteX189" fmla="*/ 455727 w 10267547"/>
                <a:gd name="connsiteY189" fmla="*/ 924674 h 3236359"/>
                <a:gd name="connsiteX190" fmla="*/ 291341 w 10267547"/>
                <a:gd name="connsiteY190" fmla="*/ 924674 h 3236359"/>
                <a:gd name="connsiteX191" fmla="*/ 281066 w 10267547"/>
                <a:gd name="connsiteY191" fmla="*/ 893852 h 3236359"/>
                <a:gd name="connsiteX192" fmla="*/ 260518 w 10267547"/>
                <a:gd name="connsiteY192" fmla="*/ 863029 h 3236359"/>
                <a:gd name="connsiteX193" fmla="*/ 250244 w 10267547"/>
                <a:gd name="connsiteY193" fmla="*/ 821932 h 3236359"/>
                <a:gd name="connsiteX194" fmla="*/ 219421 w 10267547"/>
                <a:gd name="connsiteY194" fmla="*/ 811658 h 3236359"/>
                <a:gd name="connsiteX195" fmla="*/ 188599 w 10267547"/>
                <a:gd name="connsiteY195" fmla="*/ 780836 h 3236359"/>
                <a:gd name="connsiteX196" fmla="*/ 178325 w 10267547"/>
                <a:gd name="connsiteY196" fmla="*/ 750013 h 3236359"/>
                <a:gd name="connsiteX197" fmla="*/ 96132 w 10267547"/>
                <a:gd name="connsiteY197" fmla="*/ 719191 h 3236359"/>
                <a:gd name="connsiteX198" fmla="*/ 65309 w 10267547"/>
                <a:gd name="connsiteY198" fmla="*/ 657546 h 3236359"/>
                <a:gd name="connsiteX199" fmla="*/ 34487 w 10267547"/>
                <a:gd name="connsiteY199" fmla="*/ 647272 h 3236359"/>
                <a:gd name="connsiteX200" fmla="*/ 24212 w 10267547"/>
                <a:gd name="connsiteY200" fmla="*/ 616449 h 3236359"/>
                <a:gd name="connsiteX201" fmla="*/ 85857 w 10267547"/>
                <a:gd name="connsiteY201" fmla="*/ 431514 h 3236359"/>
                <a:gd name="connsiteX202" fmla="*/ 147502 w 10267547"/>
                <a:gd name="connsiteY202" fmla="*/ 421240 h 3236359"/>
                <a:gd name="connsiteX203" fmla="*/ 168051 w 10267547"/>
                <a:gd name="connsiteY203" fmla="*/ 297950 h 3236359"/>
                <a:gd name="connsiteX204" fmla="*/ 178325 w 10267547"/>
                <a:gd name="connsiteY204" fmla="*/ 267128 h 3236359"/>
                <a:gd name="connsiteX205" fmla="*/ 209147 w 10267547"/>
                <a:gd name="connsiteY205" fmla="*/ 256854 h 3236359"/>
                <a:gd name="connsiteX206" fmla="*/ 219421 w 10267547"/>
                <a:gd name="connsiteY206" fmla="*/ 226031 h 3236359"/>
                <a:gd name="connsiteX207" fmla="*/ 239970 w 10267547"/>
                <a:gd name="connsiteY207" fmla="*/ 205483 h 3236359"/>
                <a:gd name="connsiteX208" fmla="*/ 250244 w 10267547"/>
                <a:gd name="connsiteY208" fmla="*/ 164386 h 3236359"/>
                <a:gd name="connsiteX209" fmla="*/ 270792 w 10267547"/>
                <a:gd name="connsiteY209" fmla="*/ 133564 h 3236359"/>
                <a:gd name="connsiteX210" fmla="*/ 301615 w 10267547"/>
                <a:gd name="connsiteY210" fmla="*/ 71919 h 3236359"/>
                <a:gd name="connsiteX211" fmla="*/ 363260 w 10267547"/>
                <a:gd name="connsiteY211" fmla="*/ 82193 h 3236359"/>
                <a:gd name="connsiteX212" fmla="*/ 435179 w 10267547"/>
                <a:gd name="connsiteY212" fmla="*/ 71919 h 3236359"/>
                <a:gd name="connsiteX213" fmla="*/ 527646 w 10267547"/>
                <a:gd name="connsiteY213" fmla="*/ 41097 h 3236359"/>
                <a:gd name="connsiteX214" fmla="*/ 537920 w 10267547"/>
                <a:gd name="connsiteY214"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54451 w 10267547"/>
                <a:gd name="connsiteY62" fmla="*/ 2619910 h 3236359"/>
                <a:gd name="connsiteX63" fmla="*/ 5603080 w 10267547"/>
                <a:gd name="connsiteY63" fmla="*/ 2578813 h 3236359"/>
                <a:gd name="connsiteX64" fmla="*/ 5541435 w 10267547"/>
                <a:gd name="connsiteY64" fmla="*/ 2517168 h 3236359"/>
                <a:gd name="connsiteX65" fmla="*/ 5531161 w 10267547"/>
                <a:gd name="connsiteY65" fmla="*/ 2486346 h 3236359"/>
                <a:gd name="connsiteX66" fmla="*/ 5500338 w 10267547"/>
                <a:gd name="connsiteY66" fmla="*/ 2476072 h 3236359"/>
                <a:gd name="connsiteX67" fmla="*/ 5469516 w 10267547"/>
                <a:gd name="connsiteY67" fmla="*/ 2445249 h 3236359"/>
                <a:gd name="connsiteX68" fmla="*/ 5438693 w 10267547"/>
                <a:gd name="connsiteY68" fmla="*/ 2383604 h 3236359"/>
                <a:gd name="connsiteX69" fmla="*/ 5398036 w 10267547"/>
                <a:gd name="connsiteY69" fmla="*/ 2314583 h 3236359"/>
                <a:gd name="connsiteX70" fmla="*/ 5394567 w 10267547"/>
                <a:gd name="connsiteY70" fmla="*/ 2265232 h 3236359"/>
                <a:gd name="connsiteX71" fmla="*/ 5349563 w 10267547"/>
                <a:gd name="connsiteY71" fmla="*/ 2207495 h 3236359"/>
                <a:gd name="connsiteX72" fmla="*/ 5255647 w 10267547"/>
                <a:gd name="connsiteY72" fmla="*/ 2118934 h 3236359"/>
                <a:gd name="connsiteX73" fmla="*/ 5214550 w 10267547"/>
                <a:gd name="connsiteY73" fmla="*/ 2096938 h 3236359"/>
                <a:gd name="connsiteX74" fmla="*/ 5140743 w 10267547"/>
                <a:gd name="connsiteY74" fmla="*/ 2095928 h 3236359"/>
                <a:gd name="connsiteX75" fmla="*/ 5007179 w 10267547"/>
                <a:gd name="connsiteY75" fmla="*/ 2075380 h 3236359"/>
                <a:gd name="connsiteX76" fmla="*/ 4776757 w 10267547"/>
                <a:gd name="connsiteY76" fmla="*/ 2080824 h 3236359"/>
                <a:gd name="connsiteX77" fmla="*/ 4647583 w 10267547"/>
                <a:gd name="connsiteY77" fmla="*/ 2054831 h 3236359"/>
                <a:gd name="connsiteX78" fmla="*/ 4616761 w 10267547"/>
                <a:gd name="connsiteY78" fmla="*/ 2043986 h 3236359"/>
                <a:gd name="connsiteX79" fmla="*/ 4575664 w 10267547"/>
                <a:gd name="connsiteY79" fmla="*/ 2010266 h 3236359"/>
                <a:gd name="connsiteX80" fmla="*/ 4516478 w 10267547"/>
                <a:gd name="connsiteY80" fmla="*/ 1970618 h 3236359"/>
                <a:gd name="connsiteX81" fmla="*/ 4476392 w 10267547"/>
                <a:gd name="connsiteY81" fmla="*/ 1873805 h 3236359"/>
                <a:gd name="connsiteX82" fmla="*/ 4472923 w 10267547"/>
                <a:gd name="connsiteY82" fmla="*/ 1726058 h 3236359"/>
                <a:gd name="connsiteX83" fmla="*/ 4493471 w 10267547"/>
                <a:gd name="connsiteY83" fmla="*/ 1530849 h 3236359"/>
                <a:gd name="connsiteX84" fmla="*/ 4514019 w 10267547"/>
                <a:gd name="connsiteY84" fmla="*/ 1469204 h 3236359"/>
                <a:gd name="connsiteX85" fmla="*/ 4534568 w 10267547"/>
                <a:gd name="connsiteY85" fmla="*/ 1438382 h 3236359"/>
                <a:gd name="connsiteX86" fmla="*/ 4544842 w 10267547"/>
                <a:gd name="connsiteY86" fmla="*/ 1407559 h 3236359"/>
                <a:gd name="connsiteX87" fmla="*/ 4565390 w 10267547"/>
                <a:gd name="connsiteY87" fmla="*/ 1376737 h 3236359"/>
                <a:gd name="connsiteX88" fmla="*/ 4544842 w 10267547"/>
                <a:gd name="connsiteY88" fmla="*/ 1345914 h 3236359"/>
                <a:gd name="connsiteX89" fmla="*/ 4483197 w 10267547"/>
                <a:gd name="connsiteY89" fmla="*/ 1294544 h 3236359"/>
                <a:gd name="connsiteX90" fmla="*/ 4452374 w 10267547"/>
                <a:gd name="connsiteY90" fmla="*/ 1243173 h 3236359"/>
                <a:gd name="connsiteX91" fmla="*/ 4442100 w 10267547"/>
                <a:gd name="connsiteY91" fmla="*/ 1212350 h 3236359"/>
                <a:gd name="connsiteX92" fmla="*/ 4411278 w 10267547"/>
                <a:gd name="connsiteY92" fmla="*/ 1202076 h 3236359"/>
                <a:gd name="connsiteX93" fmla="*/ 4359907 w 10267547"/>
                <a:gd name="connsiteY93" fmla="*/ 1171254 h 3236359"/>
                <a:gd name="connsiteX94" fmla="*/ 4339359 w 10267547"/>
                <a:gd name="connsiteY94" fmla="*/ 1150705 h 3236359"/>
                <a:gd name="connsiteX95" fmla="*/ 4277714 w 10267547"/>
                <a:gd name="connsiteY95" fmla="*/ 1140431 h 3236359"/>
                <a:gd name="connsiteX96" fmla="*/ 4246891 w 10267547"/>
                <a:gd name="connsiteY96" fmla="*/ 1130157 h 3236359"/>
                <a:gd name="connsiteX97" fmla="*/ 4195520 w 10267547"/>
                <a:gd name="connsiteY97" fmla="*/ 1078786 h 3236359"/>
                <a:gd name="connsiteX98" fmla="*/ 4154424 w 10267547"/>
                <a:gd name="connsiteY98" fmla="*/ 1047964 h 3236359"/>
                <a:gd name="connsiteX99" fmla="*/ 4144150 w 10267547"/>
                <a:gd name="connsiteY99" fmla="*/ 1017141 h 3236359"/>
                <a:gd name="connsiteX100" fmla="*/ 4113327 w 10267547"/>
                <a:gd name="connsiteY100" fmla="*/ 1006867 h 3236359"/>
                <a:gd name="connsiteX101" fmla="*/ 4082505 w 10267547"/>
                <a:gd name="connsiteY101" fmla="*/ 986319 h 3236359"/>
                <a:gd name="connsiteX102" fmla="*/ 4020860 w 10267547"/>
                <a:gd name="connsiteY102" fmla="*/ 965771 h 3236359"/>
                <a:gd name="connsiteX103" fmla="*/ 3959215 w 10267547"/>
                <a:gd name="connsiteY103" fmla="*/ 934948 h 3236359"/>
                <a:gd name="connsiteX104" fmla="*/ 3948941 w 10267547"/>
                <a:gd name="connsiteY104" fmla="*/ 965771 h 3236359"/>
                <a:gd name="connsiteX105" fmla="*/ 3928392 w 10267547"/>
                <a:gd name="connsiteY105" fmla="*/ 996593 h 3236359"/>
                <a:gd name="connsiteX106" fmla="*/ 3897570 w 10267547"/>
                <a:gd name="connsiteY106" fmla="*/ 1068512 h 3236359"/>
                <a:gd name="connsiteX107" fmla="*/ 3887296 w 10267547"/>
                <a:gd name="connsiteY107" fmla="*/ 1099335 h 3236359"/>
                <a:gd name="connsiteX108" fmla="*/ 3835925 w 10267547"/>
                <a:gd name="connsiteY108" fmla="*/ 1140431 h 3236359"/>
                <a:gd name="connsiteX109" fmla="*/ 3815376 w 10267547"/>
                <a:gd name="connsiteY109" fmla="*/ 1160980 h 3236359"/>
                <a:gd name="connsiteX110" fmla="*/ 3794828 w 10267547"/>
                <a:gd name="connsiteY110" fmla="*/ 1191802 h 3236359"/>
                <a:gd name="connsiteX111" fmla="*/ 3722909 w 10267547"/>
                <a:gd name="connsiteY111" fmla="*/ 1202076 h 3236359"/>
                <a:gd name="connsiteX112" fmla="*/ 3692087 w 10267547"/>
                <a:gd name="connsiteY112" fmla="*/ 1222625 h 3236359"/>
                <a:gd name="connsiteX113" fmla="*/ 3650990 w 10267547"/>
                <a:gd name="connsiteY113" fmla="*/ 1232899 h 3236359"/>
                <a:gd name="connsiteX114" fmla="*/ 3630442 w 10267547"/>
                <a:gd name="connsiteY114" fmla="*/ 1263721 h 3236359"/>
                <a:gd name="connsiteX115" fmla="*/ 3599619 w 10267547"/>
                <a:gd name="connsiteY115" fmla="*/ 1335640 h 3236359"/>
                <a:gd name="connsiteX116" fmla="*/ 3568797 w 10267547"/>
                <a:gd name="connsiteY116" fmla="*/ 1397285 h 3236359"/>
                <a:gd name="connsiteX117" fmla="*/ 3496878 w 10267547"/>
                <a:gd name="connsiteY117" fmla="*/ 1376737 h 3236359"/>
                <a:gd name="connsiteX118" fmla="*/ 3486603 w 10267547"/>
                <a:gd name="connsiteY118" fmla="*/ 1345914 h 3236359"/>
                <a:gd name="connsiteX119" fmla="*/ 3394136 w 10267547"/>
                <a:gd name="connsiteY119" fmla="*/ 1294544 h 3236359"/>
                <a:gd name="connsiteX120" fmla="*/ 3373588 w 10267547"/>
                <a:gd name="connsiteY120" fmla="*/ 1273995 h 3236359"/>
                <a:gd name="connsiteX121" fmla="*/ 3311943 w 10267547"/>
                <a:gd name="connsiteY121" fmla="*/ 1315092 h 3236359"/>
                <a:gd name="connsiteX122" fmla="*/ 3301669 w 10267547"/>
                <a:gd name="connsiteY122" fmla="*/ 1397285 h 3236359"/>
                <a:gd name="connsiteX123" fmla="*/ 3229750 w 10267547"/>
                <a:gd name="connsiteY123" fmla="*/ 1428108 h 3236359"/>
                <a:gd name="connsiteX124" fmla="*/ 2880428 w 10267547"/>
                <a:gd name="connsiteY124" fmla="*/ 1417834 h 3236359"/>
                <a:gd name="connsiteX125" fmla="*/ 2849606 w 10267547"/>
                <a:gd name="connsiteY125" fmla="*/ 1448656 h 3236359"/>
                <a:gd name="connsiteX126" fmla="*/ 2818783 w 10267547"/>
                <a:gd name="connsiteY126" fmla="*/ 1458930 h 3236359"/>
                <a:gd name="connsiteX127" fmla="*/ 2510559 w 10267547"/>
                <a:gd name="connsiteY127" fmla="*/ 1489753 h 3236359"/>
                <a:gd name="connsiteX128" fmla="*/ 2459188 w 10267547"/>
                <a:gd name="connsiteY128" fmla="*/ 1530849 h 3236359"/>
                <a:gd name="connsiteX129" fmla="*/ 2387269 w 10267547"/>
                <a:gd name="connsiteY129" fmla="*/ 1561672 h 3236359"/>
                <a:gd name="connsiteX130" fmla="*/ 2325624 w 10267547"/>
                <a:gd name="connsiteY130" fmla="*/ 1592494 h 3236359"/>
                <a:gd name="connsiteX131" fmla="*/ 2294801 w 10267547"/>
                <a:gd name="connsiteY131" fmla="*/ 1613043 h 3236359"/>
                <a:gd name="connsiteX132" fmla="*/ 2212608 w 10267547"/>
                <a:gd name="connsiteY132" fmla="*/ 1623317 h 3236359"/>
                <a:gd name="connsiteX133" fmla="*/ 2192060 w 10267547"/>
                <a:gd name="connsiteY133" fmla="*/ 1654139 h 3236359"/>
                <a:gd name="connsiteX134" fmla="*/ 2089318 w 10267547"/>
                <a:gd name="connsiteY134" fmla="*/ 1654139 h 3236359"/>
                <a:gd name="connsiteX135" fmla="*/ 2058496 w 10267547"/>
                <a:gd name="connsiteY135" fmla="*/ 1633591 h 3236359"/>
                <a:gd name="connsiteX136" fmla="*/ 2048221 w 10267547"/>
                <a:gd name="connsiteY136" fmla="*/ 1602768 h 3236359"/>
                <a:gd name="connsiteX137" fmla="*/ 2017399 w 10267547"/>
                <a:gd name="connsiteY137" fmla="*/ 1592494 h 3236359"/>
                <a:gd name="connsiteX138" fmla="*/ 1986576 w 10267547"/>
                <a:gd name="connsiteY138" fmla="*/ 1571946 h 3236359"/>
                <a:gd name="connsiteX139" fmla="*/ 1955754 w 10267547"/>
                <a:gd name="connsiteY139" fmla="*/ 1561672 h 3236359"/>
                <a:gd name="connsiteX140" fmla="*/ 1883835 w 10267547"/>
                <a:gd name="connsiteY140" fmla="*/ 1530849 h 3236359"/>
                <a:gd name="connsiteX141" fmla="*/ 1863287 w 10267547"/>
                <a:gd name="connsiteY141" fmla="*/ 1500027 h 3236359"/>
                <a:gd name="connsiteX142" fmla="*/ 1832464 w 10267547"/>
                <a:gd name="connsiteY142" fmla="*/ 1489753 h 3236359"/>
                <a:gd name="connsiteX143" fmla="*/ 1770819 w 10267547"/>
                <a:gd name="connsiteY143" fmla="*/ 1458930 h 3236359"/>
                <a:gd name="connsiteX144" fmla="*/ 1750271 w 10267547"/>
                <a:gd name="connsiteY144" fmla="*/ 1428108 h 3236359"/>
                <a:gd name="connsiteX145" fmla="*/ 1668078 w 10267547"/>
                <a:gd name="connsiteY145" fmla="*/ 1397285 h 3236359"/>
                <a:gd name="connsiteX146" fmla="*/ 1657803 w 10267547"/>
                <a:gd name="connsiteY146" fmla="*/ 1428108 h 3236359"/>
                <a:gd name="connsiteX147" fmla="*/ 1668078 w 10267547"/>
                <a:gd name="connsiteY147" fmla="*/ 1458930 h 3236359"/>
                <a:gd name="connsiteX148" fmla="*/ 1739997 w 10267547"/>
                <a:gd name="connsiteY148" fmla="*/ 1561672 h 3236359"/>
                <a:gd name="connsiteX149" fmla="*/ 1791368 w 10267547"/>
                <a:gd name="connsiteY149" fmla="*/ 1571946 h 3236359"/>
                <a:gd name="connsiteX150" fmla="*/ 1894109 w 10267547"/>
                <a:gd name="connsiteY150" fmla="*/ 1623317 h 3236359"/>
                <a:gd name="connsiteX151" fmla="*/ 1904383 w 10267547"/>
                <a:gd name="connsiteY151" fmla="*/ 1592494 h 3236359"/>
                <a:gd name="connsiteX152" fmla="*/ 1873561 w 10267547"/>
                <a:gd name="connsiteY152" fmla="*/ 1571946 h 3236359"/>
                <a:gd name="connsiteX153" fmla="*/ 1863287 w 10267547"/>
                <a:gd name="connsiteY153" fmla="*/ 1438382 h 3236359"/>
                <a:gd name="connsiteX154" fmla="*/ 1904383 w 10267547"/>
                <a:gd name="connsiteY154" fmla="*/ 1417834 h 3236359"/>
                <a:gd name="connsiteX155" fmla="*/ 1914657 w 10267547"/>
                <a:gd name="connsiteY155" fmla="*/ 1458930 h 3236359"/>
                <a:gd name="connsiteX156" fmla="*/ 1935206 w 10267547"/>
                <a:gd name="connsiteY156" fmla="*/ 1489753 h 3236359"/>
                <a:gd name="connsiteX157" fmla="*/ 1894109 w 10267547"/>
                <a:gd name="connsiteY157" fmla="*/ 1500027 h 3236359"/>
                <a:gd name="connsiteX158" fmla="*/ 1657803 w 10267547"/>
                <a:gd name="connsiteY158" fmla="*/ 1448656 h 3236359"/>
                <a:gd name="connsiteX159" fmla="*/ 1647529 w 10267547"/>
                <a:gd name="connsiteY159" fmla="*/ 1407559 h 3236359"/>
                <a:gd name="connsiteX160" fmla="*/ 1616707 w 10267547"/>
                <a:gd name="connsiteY160" fmla="*/ 1428108 h 3236359"/>
                <a:gd name="connsiteX161" fmla="*/ 1585884 w 10267547"/>
                <a:gd name="connsiteY161" fmla="*/ 1438382 h 3236359"/>
                <a:gd name="connsiteX162" fmla="*/ 1565336 w 10267547"/>
                <a:gd name="connsiteY162" fmla="*/ 1469204 h 3236359"/>
                <a:gd name="connsiteX163" fmla="*/ 1555062 w 10267547"/>
                <a:gd name="connsiteY163" fmla="*/ 1520575 h 3236359"/>
                <a:gd name="connsiteX164" fmla="*/ 1524239 w 10267547"/>
                <a:gd name="connsiteY164" fmla="*/ 1541123 h 3236359"/>
                <a:gd name="connsiteX165" fmla="*/ 1503691 w 10267547"/>
                <a:gd name="connsiteY165" fmla="*/ 1571946 h 3236359"/>
                <a:gd name="connsiteX166" fmla="*/ 1277660 w 10267547"/>
                <a:gd name="connsiteY166" fmla="*/ 1602768 h 3236359"/>
                <a:gd name="connsiteX167" fmla="*/ 1113273 w 10267547"/>
                <a:gd name="connsiteY167" fmla="*/ 1623317 h 3236359"/>
                <a:gd name="connsiteX168" fmla="*/ 1041354 w 10267547"/>
                <a:gd name="connsiteY168" fmla="*/ 1613043 h 3236359"/>
                <a:gd name="connsiteX169" fmla="*/ 918064 w 10267547"/>
                <a:gd name="connsiteY169" fmla="*/ 1602768 h 3236359"/>
                <a:gd name="connsiteX170" fmla="*/ 907790 w 10267547"/>
                <a:gd name="connsiteY170" fmla="*/ 1551398 h 3236359"/>
                <a:gd name="connsiteX171" fmla="*/ 876968 w 10267547"/>
                <a:gd name="connsiteY171" fmla="*/ 1541123 h 3236359"/>
                <a:gd name="connsiteX172" fmla="*/ 743403 w 10267547"/>
                <a:gd name="connsiteY172" fmla="*/ 1571946 h 3236359"/>
                <a:gd name="connsiteX173" fmla="*/ 712581 w 10267547"/>
                <a:gd name="connsiteY173" fmla="*/ 1592494 h 3236359"/>
                <a:gd name="connsiteX174" fmla="*/ 650936 w 10267547"/>
                <a:gd name="connsiteY174" fmla="*/ 1510301 h 3236359"/>
                <a:gd name="connsiteX175" fmla="*/ 620114 w 10267547"/>
                <a:gd name="connsiteY175" fmla="*/ 1448656 h 3236359"/>
                <a:gd name="connsiteX176" fmla="*/ 589291 w 10267547"/>
                <a:gd name="connsiteY176" fmla="*/ 1438382 h 3236359"/>
                <a:gd name="connsiteX177" fmla="*/ 579017 w 10267547"/>
                <a:gd name="connsiteY177" fmla="*/ 1407559 h 3236359"/>
                <a:gd name="connsiteX178" fmla="*/ 558469 w 10267547"/>
                <a:gd name="connsiteY178" fmla="*/ 1376737 h 3236359"/>
                <a:gd name="connsiteX179" fmla="*/ 548194 w 10267547"/>
                <a:gd name="connsiteY179" fmla="*/ 1335640 h 3236359"/>
                <a:gd name="connsiteX180" fmla="*/ 517372 w 10267547"/>
                <a:gd name="connsiteY180" fmla="*/ 1304818 h 3236359"/>
                <a:gd name="connsiteX181" fmla="*/ 445453 w 10267547"/>
                <a:gd name="connsiteY181" fmla="*/ 1273995 h 3236359"/>
                <a:gd name="connsiteX182" fmla="*/ 424905 w 10267547"/>
                <a:gd name="connsiteY182" fmla="*/ 1171254 h 3236359"/>
                <a:gd name="connsiteX183" fmla="*/ 414630 w 10267547"/>
                <a:gd name="connsiteY183" fmla="*/ 1140431 h 3236359"/>
                <a:gd name="connsiteX184" fmla="*/ 394082 w 10267547"/>
                <a:gd name="connsiteY184" fmla="*/ 1109609 h 3236359"/>
                <a:gd name="connsiteX185" fmla="*/ 435179 w 10267547"/>
                <a:gd name="connsiteY185" fmla="*/ 1017141 h 3236359"/>
                <a:gd name="connsiteX186" fmla="*/ 445453 w 10267547"/>
                <a:gd name="connsiteY186" fmla="*/ 986319 h 3236359"/>
                <a:gd name="connsiteX187" fmla="*/ 466001 w 10267547"/>
                <a:gd name="connsiteY187" fmla="*/ 955497 h 3236359"/>
                <a:gd name="connsiteX188" fmla="*/ 455727 w 10267547"/>
                <a:gd name="connsiteY188" fmla="*/ 924674 h 3236359"/>
                <a:gd name="connsiteX189" fmla="*/ 291341 w 10267547"/>
                <a:gd name="connsiteY189" fmla="*/ 924674 h 3236359"/>
                <a:gd name="connsiteX190" fmla="*/ 281066 w 10267547"/>
                <a:gd name="connsiteY190" fmla="*/ 893852 h 3236359"/>
                <a:gd name="connsiteX191" fmla="*/ 260518 w 10267547"/>
                <a:gd name="connsiteY191" fmla="*/ 863029 h 3236359"/>
                <a:gd name="connsiteX192" fmla="*/ 250244 w 10267547"/>
                <a:gd name="connsiteY192" fmla="*/ 821932 h 3236359"/>
                <a:gd name="connsiteX193" fmla="*/ 219421 w 10267547"/>
                <a:gd name="connsiteY193" fmla="*/ 811658 h 3236359"/>
                <a:gd name="connsiteX194" fmla="*/ 188599 w 10267547"/>
                <a:gd name="connsiteY194" fmla="*/ 780836 h 3236359"/>
                <a:gd name="connsiteX195" fmla="*/ 178325 w 10267547"/>
                <a:gd name="connsiteY195" fmla="*/ 750013 h 3236359"/>
                <a:gd name="connsiteX196" fmla="*/ 96132 w 10267547"/>
                <a:gd name="connsiteY196" fmla="*/ 719191 h 3236359"/>
                <a:gd name="connsiteX197" fmla="*/ 65309 w 10267547"/>
                <a:gd name="connsiteY197" fmla="*/ 657546 h 3236359"/>
                <a:gd name="connsiteX198" fmla="*/ 34487 w 10267547"/>
                <a:gd name="connsiteY198" fmla="*/ 647272 h 3236359"/>
                <a:gd name="connsiteX199" fmla="*/ 24212 w 10267547"/>
                <a:gd name="connsiteY199" fmla="*/ 616449 h 3236359"/>
                <a:gd name="connsiteX200" fmla="*/ 85857 w 10267547"/>
                <a:gd name="connsiteY200" fmla="*/ 431514 h 3236359"/>
                <a:gd name="connsiteX201" fmla="*/ 147502 w 10267547"/>
                <a:gd name="connsiteY201" fmla="*/ 421240 h 3236359"/>
                <a:gd name="connsiteX202" fmla="*/ 168051 w 10267547"/>
                <a:gd name="connsiteY202" fmla="*/ 297950 h 3236359"/>
                <a:gd name="connsiteX203" fmla="*/ 178325 w 10267547"/>
                <a:gd name="connsiteY203" fmla="*/ 267128 h 3236359"/>
                <a:gd name="connsiteX204" fmla="*/ 209147 w 10267547"/>
                <a:gd name="connsiteY204" fmla="*/ 256854 h 3236359"/>
                <a:gd name="connsiteX205" fmla="*/ 219421 w 10267547"/>
                <a:gd name="connsiteY205" fmla="*/ 226031 h 3236359"/>
                <a:gd name="connsiteX206" fmla="*/ 239970 w 10267547"/>
                <a:gd name="connsiteY206" fmla="*/ 205483 h 3236359"/>
                <a:gd name="connsiteX207" fmla="*/ 250244 w 10267547"/>
                <a:gd name="connsiteY207" fmla="*/ 164386 h 3236359"/>
                <a:gd name="connsiteX208" fmla="*/ 270792 w 10267547"/>
                <a:gd name="connsiteY208" fmla="*/ 133564 h 3236359"/>
                <a:gd name="connsiteX209" fmla="*/ 301615 w 10267547"/>
                <a:gd name="connsiteY209" fmla="*/ 71919 h 3236359"/>
                <a:gd name="connsiteX210" fmla="*/ 363260 w 10267547"/>
                <a:gd name="connsiteY210" fmla="*/ 82193 h 3236359"/>
                <a:gd name="connsiteX211" fmla="*/ 435179 w 10267547"/>
                <a:gd name="connsiteY211" fmla="*/ 71919 h 3236359"/>
                <a:gd name="connsiteX212" fmla="*/ 527646 w 10267547"/>
                <a:gd name="connsiteY212" fmla="*/ 41097 h 3236359"/>
                <a:gd name="connsiteX213" fmla="*/ 537920 w 10267547"/>
                <a:gd name="connsiteY213"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664725 w 10267547"/>
                <a:gd name="connsiteY61" fmla="*/ 2650732 h 3236359"/>
                <a:gd name="connsiteX62" fmla="*/ 5603080 w 10267547"/>
                <a:gd name="connsiteY62" fmla="*/ 2578813 h 3236359"/>
                <a:gd name="connsiteX63" fmla="*/ 5541435 w 10267547"/>
                <a:gd name="connsiteY63" fmla="*/ 2517168 h 3236359"/>
                <a:gd name="connsiteX64" fmla="*/ 5531161 w 10267547"/>
                <a:gd name="connsiteY64" fmla="*/ 2486346 h 3236359"/>
                <a:gd name="connsiteX65" fmla="*/ 5500338 w 10267547"/>
                <a:gd name="connsiteY65" fmla="*/ 2476072 h 3236359"/>
                <a:gd name="connsiteX66" fmla="*/ 5469516 w 10267547"/>
                <a:gd name="connsiteY66" fmla="*/ 2445249 h 3236359"/>
                <a:gd name="connsiteX67" fmla="*/ 5438693 w 10267547"/>
                <a:gd name="connsiteY67" fmla="*/ 2383604 h 3236359"/>
                <a:gd name="connsiteX68" fmla="*/ 5398036 w 10267547"/>
                <a:gd name="connsiteY68" fmla="*/ 2314583 h 3236359"/>
                <a:gd name="connsiteX69" fmla="*/ 5394567 w 10267547"/>
                <a:gd name="connsiteY69" fmla="*/ 2265232 h 3236359"/>
                <a:gd name="connsiteX70" fmla="*/ 5349563 w 10267547"/>
                <a:gd name="connsiteY70" fmla="*/ 2207495 h 3236359"/>
                <a:gd name="connsiteX71" fmla="*/ 5255647 w 10267547"/>
                <a:gd name="connsiteY71" fmla="*/ 2118934 h 3236359"/>
                <a:gd name="connsiteX72" fmla="*/ 5214550 w 10267547"/>
                <a:gd name="connsiteY72" fmla="*/ 2096938 h 3236359"/>
                <a:gd name="connsiteX73" fmla="*/ 5140743 w 10267547"/>
                <a:gd name="connsiteY73" fmla="*/ 2095928 h 3236359"/>
                <a:gd name="connsiteX74" fmla="*/ 5007179 w 10267547"/>
                <a:gd name="connsiteY74" fmla="*/ 2075380 h 3236359"/>
                <a:gd name="connsiteX75" fmla="*/ 4776757 w 10267547"/>
                <a:gd name="connsiteY75" fmla="*/ 2080824 h 3236359"/>
                <a:gd name="connsiteX76" fmla="*/ 4647583 w 10267547"/>
                <a:gd name="connsiteY76" fmla="*/ 2054831 h 3236359"/>
                <a:gd name="connsiteX77" fmla="*/ 4616761 w 10267547"/>
                <a:gd name="connsiteY77" fmla="*/ 2043986 h 3236359"/>
                <a:gd name="connsiteX78" fmla="*/ 4575664 w 10267547"/>
                <a:gd name="connsiteY78" fmla="*/ 2010266 h 3236359"/>
                <a:gd name="connsiteX79" fmla="*/ 4516478 w 10267547"/>
                <a:gd name="connsiteY79" fmla="*/ 1970618 h 3236359"/>
                <a:gd name="connsiteX80" fmla="*/ 4476392 w 10267547"/>
                <a:gd name="connsiteY80" fmla="*/ 1873805 h 3236359"/>
                <a:gd name="connsiteX81" fmla="*/ 4472923 w 10267547"/>
                <a:gd name="connsiteY81" fmla="*/ 1726058 h 3236359"/>
                <a:gd name="connsiteX82" fmla="*/ 4493471 w 10267547"/>
                <a:gd name="connsiteY82" fmla="*/ 1530849 h 3236359"/>
                <a:gd name="connsiteX83" fmla="*/ 4514019 w 10267547"/>
                <a:gd name="connsiteY83" fmla="*/ 1469204 h 3236359"/>
                <a:gd name="connsiteX84" fmla="*/ 4534568 w 10267547"/>
                <a:gd name="connsiteY84" fmla="*/ 1438382 h 3236359"/>
                <a:gd name="connsiteX85" fmla="*/ 4544842 w 10267547"/>
                <a:gd name="connsiteY85" fmla="*/ 1407559 h 3236359"/>
                <a:gd name="connsiteX86" fmla="*/ 4565390 w 10267547"/>
                <a:gd name="connsiteY86" fmla="*/ 1376737 h 3236359"/>
                <a:gd name="connsiteX87" fmla="*/ 4544842 w 10267547"/>
                <a:gd name="connsiteY87" fmla="*/ 1345914 h 3236359"/>
                <a:gd name="connsiteX88" fmla="*/ 4483197 w 10267547"/>
                <a:gd name="connsiteY88" fmla="*/ 1294544 h 3236359"/>
                <a:gd name="connsiteX89" fmla="*/ 4452374 w 10267547"/>
                <a:gd name="connsiteY89" fmla="*/ 1243173 h 3236359"/>
                <a:gd name="connsiteX90" fmla="*/ 4442100 w 10267547"/>
                <a:gd name="connsiteY90" fmla="*/ 1212350 h 3236359"/>
                <a:gd name="connsiteX91" fmla="*/ 4411278 w 10267547"/>
                <a:gd name="connsiteY91" fmla="*/ 1202076 h 3236359"/>
                <a:gd name="connsiteX92" fmla="*/ 4359907 w 10267547"/>
                <a:gd name="connsiteY92" fmla="*/ 1171254 h 3236359"/>
                <a:gd name="connsiteX93" fmla="*/ 4339359 w 10267547"/>
                <a:gd name="connsiteY93" fmla="*/ 1150705 h 3236359"/>
                <a:gd name="connsiteX94" fmla="*/ 4277714 w 10267547"/>
                <a:gd name="connsiteY94" fmla="*/ 1140431 h 3236359"/>
                <a:gd name="connsiteX95" fmla="*/ 4246891 w 10267547"/>
                <a:gd name="connsiteY95" fmla="*/ 1130157 h 3236359"/>
                <a:gd name="connsiteX96" fmla="*/ 4195520 w 10267547"/>
                <a:gd name="connsiteY96" fmla="*/ 1078786 h 3236359"/>
                <a:gd name="connsiteX97" fmla="*/ 4154424 w 10267547"/>
                <a:gd name="connsiteY97" fmla="*/ 1047964 h 3236359"/>
                <a:gd name="connsiteX98" fmla="*/ 4144150 w 10267547"/>
                <a:gd name="connsiteY98" fmla="*/ 1017141 h 3236359"/>
                <a:gd name="connsiteX99" fmla="*/ 4113327 w 10267547"/>
                <a:gd name="connsiteY99" fmla="*/ 1006867 h 3236359"/>
                <a:gd name="connsiteX100" fmla="*/ 4082505 w 10267547"/>
                <a:gd name="connsiteY100" fmla="*/ 986319 h 3236359"/>
                <a:gd name="connsiteX101" fmla="*/ 4020860 w 10267547"/>
                <a:gd name="connsiteY101" fmla="*/ 965771 h 3236359"/>
                <a:gd name="connsiteX102" fmla="*/ 3959215 w 10267547"/>
                <a:gd name="connsiteY102" fmla="*/ 934948 h 3236359"/>
                <a:gd name="connsiteX103" fmla="*/ 3948941 w 10267547"/>
                <a:gd name="connsiteY103" fmla="*/ 965771 h 3236359"/>
                <a:gd name="connsiteX104" fmla="*/ 3928392 w 10267547"/>
                <a:gd name="connsiteY104" fmla="*/ 996593 h 3236359"/>
                <a:gd name="connsiteX105" fmla="*/ 3897570 w 10267547"/>
                <a:gd name="connsiteY105" fmla="*/ 1068512 h 3236359"/>
                <a:gd name="connsiteX106" fmla="*/ 3887296 w 10267547"/>
                <a:gd name="connsiteY106" fmla="*/ 1099335 h 3236359"/>
                <a:gd name="connsiteX107" fmla="*/ 3835925 w 10267547"/>
                <a:gd name="connsiteY107" fmla="*/ 1140431 h 3236359"/>
                <a:gd name="connsiteX108" fmla="*/ 3815376 w 10267547"/>
                <a:gd name="connsiteY108" fmla="*/ 1160980 h 3236359"/>
                <a:gd name="connsiteX109" fmla="*/ 3794828 w 10267547"/>
                <a:gd name="connsiteY109" fmla="*/ 1191802 h 3236359"/>
                <a:gd name="connsiteX110" fmla="*/ 3722909 w 10267547"/>
                <a:gd name="connsiteY110" fmla="*/ 1202076 h 3236359"/>
                <a:gd name="connsiteX111" fmla="*/ 3692087 w 10267547"/>
                <a:gd name="connsiteY111" fmla="*/ 1222625 h 3236359"/>
                <a:gd name="connsiteX112" fmla="*/ 3650990 w 10267547"/>
                <a:gd name="connsiteY112" fmla="*/ 1232899 h 3236359"/>
                <a:gd name="connsiteX113" fmla="*/ 3630442 w 10267547"/>
                <a:gd name="connsiteY113" fmla="*/ 1263721 h 3236359"/>
                <a:gd name="connsiteX114" fmla="*/ 3599619 w 10267547"/>
                <a:gd name="connsiteY114" fmla="*/ 1335640 h 3236359"/>
                <a:gd name="connsiteX115" fmla="*/ 3568797 w 10267547"/>
                <a:gd name="connsiteY115" fmla="*/ 1397285 h 3236359"/>
                <a:gd name="connsiteX116" fmla="*/ 3496878 w 10267547"/>
                <a:gd name="connsiteY116" fmla="*/ 1376737 h 3236359"/>
                <a:gd name="connsiteX117" fmla="*/ 3486603 w 10267547"/>
                <a:gd name="connsiteY117" fmla="*/ 1345914 h 3236359"/>
                <a:gd name="connsiteX118" fmla="*/ 3394136 w 10267547"/>
                <a:gd name="connsiteY118" fmla="*/ 1294544 h 3236359"/>
                <a:gd name="connsiteX119" fmla="*/ 3373588 w 10267547"/>
                <a:gd name="connsiteY119" fmla="*/ 1273995 h 3236359"/>
                <a:gd name="connsiteX120" fmla="*/ 3311943 w 10267547"/>
                <a:gd name="connsiteY120" fmla="*/ 1315092 h 3236359"/>
                <a:gd name="connsiteX121" fmla="*/ 3301669 w 10267547"/>
                <a:gd name="connsiteY121" fmla="*/ 1397285 h 3236359"/>
                <a:gd name="connsiteX122" fmla="*/ 3229750 w 10267547"/>
                <a:gd name="connsiteY122" fmla="*/ 1428108 h 3236359"/>
                <a:gd name="connsiteX123" fmla="*/ 2880428 w 10267547"/>
                <a:gd name="connsiteY123" fmla="*/ 1417834 h 3236359"/>
                <a:gd name="connsiteX124" fmla="*/ 2849606 w 10267547"/>
                <a:gd name="connsiteY124" fmla="*/ 1448656 h 3236359"/>
                <a:gd name="connsiteX125" fmla="*/ 2818783 w 10267547"/>
                <a:gd name="connsiteY125" fmla="*/ 1458930 h 3236359"/>
                <a:gd name="connsiteX126" fmla="*/ 2510559 w 10267547"/>
                <a:gd name="connsiteY126" fmla="*/ 1489753 h 3236359"/>
                <a:gd name="connsiteX127" fmla="*/ 2459188 w 10267547"/>
                <a:gd name="connsiteY127" fmla="*/ 1530849 h 3236359"/>
                <a:gd name="connsiteX128" fmla="*/ 2387269 w 10267547"/>
                <a:gd name="connsiteY128" fmla="*/ 1561672 h 3236359"/>
                <a:gd name="connsiteX129" fmla="*/ 2325624 w 10267547"/>
                <a:gd name="connsiteY129" fmla="*/ 1592494 h 3236359"/>
                <a:gd name="connsiteX130" fmla="*/ 2294801 w 10267547"/>
                <a:gd name="connsiteY130" fmla="*/ 1613043 h 3236359"/>
                <a:gd name="connsiteX131" fmla="*/ 2212608 w 10267547"/>
                <a:gd name="connsiteY131" fmla="*/ 1623317 h 3236359"/>
                <a:gd name="connsiteX132" fmla="*/ 2192060 w 10267547"/>
                <a:gd name="connsiteY132" fmla="*/ 1654139 h 3236359"/>
                <a:gd name="connsiteX133" fmla="*/ 2089318 w 10267547"/>
                <a:gd name="connsiteY133" fmla="*/ 1654139 h 3236359"/>
                <a:gd name="connsiteX134" fmla="*/ 2058496 w 10267547"/>
                <a:gd name="connsiteY134" fmla="*/ 1633591 h 3236359"/>
                <a:gd name="connsiteX135" fmla="*/ 2048221 w 10267547"/>
                <a:gd name="connsiteY135" fmla="*/ 1602768 h 3236359"/>
                <a:gd name="connsiteX136" fmla="*/ 2017399 w 10267547"/>
                <a:gd name="connsiteY136" fmla="*/ 1592494 h 3236359"/>
                <a:gd name="connsiteX137" fmla="*/ 1986576 w 10267547"/>
                <a:gd name="connsiteY137" fmla="*/ 1571946 h 3236359"/>
                <a:gd name="connsiteX138" fmla="*/ 1955754 w 10267547"/>
                <a:gd name="connsiteY138" fmla="*/ 1561672 h 3236359"/>
                <a:gd name="connsiteX139" fmla="*/ 1883835 w 10267547"/>
                <a:gd name="connsiteY139" fmla="*/ 1530849 h 3236359"/>
                <a:gd name="connsiteX140" fmla="*/ 1863287 w 10267547"/>
                <a:gd name="connsiteY140" fmla="*/ 1500027 h 3236359"/>
                <a:gd name="connsiteX141" fmla="*/ 1832464 w 10267547"/>
                <a:gd name="connsiteY141" fmla="*/ 1489753 h 3236359"/>
                <a:gd name="connsiteX142" fmla="*/ 1770819 w 10267547"/>
                <a:gd name="connsiteY142" fmla="*/ 1458930 h 3236359"/>
                <a:gd name="connsiteX143" fmla="*/ 1750271 w 10267547"/>
                <a:gd name="connsiteY143" fmla="*/ 1428108 h 3236359"/>
                <a:gd name="connsiteX144" fmla="*/ 1668078 w 10267547"/>
                <a:gd name="connsiteY144" fmla="*/ 1397285 h 3236359"/>
                <a:gd name="connsiteX145" fmla="*/ 1657803 w 10267547"/>
                <a:gd name="connsiteY145" fmla="*/ 1428108 h 3236359"/>
                <a:gd name="connsiteX146" fmla="*/ 1668078 w 10267547"/>
                <a:gd name="connsiteY146" fmla="*/ 1458930 h 3236359"/>
                <a:gd name="connsiteX147" fmla="*/ 1739997 w 10267547"/>
                <a:gd name="connsiteY147" fmla="*/ 1561672 h 3236359"/>
                <a:gd name="connsiteX148" fmla="*/ 1791368 w 10267547"/>
                <a:gd name="connsiteY148" fmla="*/ 1571946 h 3236359"/>
                <a:gd name="connsiteX149" fmla="*/ 1894109 w 10267547"/>
                <a:gd name="connsiteY149" fmla="*/ 1623317 h 3236359"/>
                <a:gd name="connsiteX150" fmla="*/ 1904383 w 10267547"/>
                <a:gd name="connsiteY150" fmla="*/ 1592494 h 3236359"/>
                <a:gd name="connsiteX151" fmla="*/ 1873561 w 10267547"/>
                <a:gd name="connsiteY151" fmla="*/ 1571946 h 3236359"/>
                <a:gd name="connsiteX152" fmla="*/ 1863287 w 10267547"/>
                <a:gd name="connsiteY152" fmla="*/ 1438382 h 3236359"/>
                <a:gd name="connsiteX153" fmla="*/ 1904383 w 10267547"/>
                <a:gd name="connsiteY153" fmla="*/ 1417834 h 3236359"/>
                <a:gd name="connsiteX154" fmla="*/ 1914657 w 10267547"/>
                <a:gd name="connsiteY154" fmla="*/ 1458930 h 3236359"/>
                <a:gd name="connsiteX155" fmla="*/ 1935206 w 10267547"/>
                <a:gd name="connsiteY155" fmla="*/ 1489753 h 3236359"/>
                <a:gd name="connsiteX156" fmla="*/ 1894109 w 10267547"/>
                <a:gd name="connsiteY156" fmla="*/ 1500027 h 3236359"/>
                <a:gd name="connsiteX157" fmla="*/ 1657803 w 10267547"/>
                <a:gd name="connsiteY157" fmla="*/ 1448656 h 3236359"/>
                <a:gd name="connsiteX158" fmla="*/ 1647529 w 10267547"/>
                <a:gd name="connsiteY158" fmla="*/ 1407559 h 3236359"/>
                <a:gd name="connsiteX159" fmla="*/ 1616707 w 10267547"/>
                <a:gd name="connsiteY159" fmla="*/ 1428108 h 3236359"/>
                <a:gd name="connsiteX160" fmla="*/ 1585884 w 10267547"/>
                <a:gd name="connsiteY160" fmla="*/ 1438382 h 3236359"/>
                <a:gd name="connsiteX161" fmla="*/ 1565336 w 10267547"/>
                <a:gd name="connsiteY161" fmla="*/ 1469204 h 3236359"/>
                <a:gd name="connsiteX162" fmla="*/ 1555062 w 10267547"/>
                <a:gd name="connsiteY162" fmla="*/ 1520575 h 3236359"/>
                <a:gd name="connsiteX163" fmla="*/ 1524239 w 10267547"/>
                <a:gd name="connsiteY163" fmla="*/ 1541123 h 3236359"/>
                <a:gd name="connsiteX164" fmla="*/ 1503691 w 10267547"/>
                <a:gd name="connsiteY164" fmla="*/ 1571946 h 3236359"/>
                <a:gd name="connsiteX165" fmla="*/ 1277660 w 10267547"/>
                <a:gd name="connsiteY165" fmla="*/ 1602768 h 3236359"/>
                <a:gd name="connsiteX166" fmla="*/ 1113273 w 10267547"/>
                <a:gd name="connsiteY166" fmla="*/ 1623317 h 3236359"/>
                <a:gd name="connsiteX167" fmla="*/ 1041354 w 10267547"/>
                <a:gd name="connsiteY167" fmla="*/ 1613043 h 3236359"/>
                <a:gd name="connsiteX168" fmla="*/ 918064 w 10267547"/>
                <a:gd name="connsiteY168" fmla="*/ 1602768 h 3236359"/>
                <a:gd name="connsiteX169" fmla="*/ 907790 w 10267547"/>
                <a:gd name="connsiteY169" fmla="*/ 1551398 h 3236359"/>
                <a:gd name="connsiteX170" fmla="*/ 876968 w 10267547"/>
                <a:gd name="connsiteY170" fmla="*/ 1541123 h 3236359"/>
                <a:gd name="connsiteX171" fmla="*/ 743403 w 10267547"/>
                <a:gd name="connsiteY171" fmla="*/ 1571946 h 3236359"/>
                <a:gd name="connsiteX172" fmla="*/ 712581 w 10267547"/>
                <a:gd name="connsiteY172" fmla="*/ 1592494 h 3236359"/>
                <a:gd name="connsiteX173" fmla="*/ 650936 w 10267547"/>
                <a:gd name="connsiteY173" fmla="*/ 1510301 h 3236359"/>
                <a:gd name="connsiteX174" fmla="*/ 620114 w 10267547"/>
                <a:gd name="connsiteY174" fmla="*/ 1448656 h 3236359"/>
                <a:gd name="connsiteX175" fmla="*/ 589291 w 10267547"/>
                <a:gd name="connsiteY175" fmla="*/ 1438382 h 3236359"/>
                <a:gd name="connsiteX176" fmla="*/ 579017 w 10267547"/>
                <a:gd name="connsiteY176" fmla="*/ 1407559 h 3236359"/>
                <a:gd name="connsiteX177" fmla="*/ 558469 w 10267547"/>
                <a:gd name="connsiteY177" fmla="*/ 1376737 h 3236359"/>
                <a:gd name="connsiteX178" fmla="*/ 548194 w 10267547"/>
                <a:gd name="connsiteY178" fmla="*/ 1335640 h 3236359"/>
                <a:gd name="connsiteX179" fmla="*/ 517372 w 10267547"/>
                <a:gd name="connsiteY179" fmla="*/ 1304818 h 3236359"/>
                <a:gd name="connsiteX180" fmla="*/ 445453 w 10267547"/>
                <a:gd name="connsiteY180" fmla="*/ 1273995 h 3236359"/>
                <a:gd name="connsiteX181" fmla="*/ 424905 w 10267547"/>
                <a:gd name="connsiteY181" fmla="*/ 1171254 h 3236359"/>
                <a:gd name="connsiteX182" fmla="*/ 414630 w 10267547"/>
                <a:gd name="connsiteY182" fmla="*/ 1140431 h 3236359"/>
                <a:gd name="connsiteX183" fmla="*/ 394082 w 10267547"/>
                <a:gd name="connsiteY183" fmla="*/ 1109609 h 3236359"/>
                <a:gd name="connsiteX184" fmla="*/ 435179 w 10267547"/>
                <a:gd name="connsiteY184" fmla="*/ 1017141 h 3236359"/>
                <a:gd name="connsiteX185" fmla="*/ 445453 w 10267547"/>
                <a:gd name="connsiteY185" fmla="*/ 986319 h 3236359"/>
                <a:gd name="connsiteX186" fmla="*/ 466001 w 10267547"/>
                <a:gd name="connsiteY186" fmla="*/ 955497 h 3236359"/>
                <a:gd name="connsiteX187" fmla="*/ 455727 w 10267547"/>
                <a:gd name="connsiteY187" fmla="*/ 924674 h 3236359"/>
                <a:gd name="connsiteX188" fmla="*/ 291341 w 10267547"/>
                <a:gd name="connsiteY188" fmla="*/ 924674 h 3236359"/>
                <a:gd name="connsiteX189" fmla="*/ 281066 w 10267547"/>
                <a:gd name="connsiteY189" fmla="*/ 893852 h 3236359"/>
                <a:gd name="connsiteX190" fmla="*/ 260518 w 10267547"/>
                <a:gd name="connsiteY190" fmla="*/ 863029 h 3236359"/>
                <a:gd name="connsiteX191" fmla="*/ 250244 w 10267547"/>
                <a:gd name="connsiteY191" fmla="*/ 821932 h 3236359"/>
                <a:gd name="connsiteX192" fmla="*/ 219421 w 10267547"/>
                <a:gd name="connsiteY192" fmla="*/ 811658 h 3236359"/>
                <a:gd name="connsiteX193" fmla="*/ 188599 w 10267547"/>
                <a:gd name="connsiteY193" fmla="*/ 780836 h 3236359"/>
                <a:gd name="connsiteX194" fmla="*/ 178325 w 10267547"/>
                <a:gd name="connsiteY194" fmla="*/ 750013 h 3236359"/>
                <a:gd name="connsiteX195" fmla="*/ 96132 w 10267547"/>
                <a:gd name="connsiteY195" fmla="*/ 719191 h 3236359"/>
                <a:gd name="connsiteX196" fmla="*/ 65309 w 10267547"/>
                <a:gd name="connsiteY196" fmla="*/ 657546 h 3236359"/>
                <a:gd name="connsiteX197" fmla="*/ 34487 w 10267547"/>
                <a:gd name="connsiteY197" fmla="*/ 647272 h 3236359"/>
                <a:gd name="connsiteX198" fmla="*/ 24212 w 10267547"/>
                <a:gd name="connsiteY198" fmla="*/ 616449 h 3236359"/>
                <a:gd name="connsiteX199" fmla="*/ 85857 w 10267547"/>
                <a:gd name="connsiteY199" fmla="*/ 431514 h 3236359"/>
                <a:gd name="connsiteX200" fmla="*/ 147502 w 10267547"/>
                <a:gd name="connsiteY200" fmla="*/ 421240 h 3236359"/>
                <a:gd name="connsiteX201" fmla="*/ 168051 w 10267547"/>
                <a:gd name="connsiteY201" fmla="*/ 297950 h 3236359"/>
                <a:gd name="connsiteX202" fmla="*/ 178325 w 10267547"/>
                <a:gd name="connsiteY202" fmla="*/ 267128 h 3236359"/>
                <a:gd name="connsiteX203" fmla="*/ 209147 w 10267547"/>
                <a:gd name="connsiteY203" fmla="*/ 256854 h 3236359"/>
                <a:gd name="connsiteX204" fmla="*/ 219421 w 10267547"/>
                <a:gd name="connsiteY204" fmla="*/ 226031 h 3236359"/>
                <a:gd name="connsiteX205" fmla="*/ 239970 w 10267547"/>
                <a:gd name="connsiteY205" fmla="*/ 205483 h 3236359"/>
                <a:gd name="connsiteX206" fmla="*/ 250244 w 10267547"/>
                <a:gd name="connsiteY206" fmla="*/ 164386 h 3236359"/>
                <a:gd name="connsiteX207" fmla="*/ 270792 w 10267547"/>
                <a:gd name="connsiteY207" fmla="*/ 133564 h 3236359"/>
                <a:gd name="connsiteX208" fmla="*/ 301615 w 10267547"/>
                <a:gd name="connsiteY208" fmla="*/ 71919 h 3236359"/>
                <a:gd name="connsiteX209" fmla="*/ 363260 w 10267547"/>
                <a:gd name="connsiteY209" fmla="*/ 82193 h 3236359"/>
                <a:gd name="connsiteX210" fmla="*/ 435179 w 10267547"/>
                <a:gd name="connsiteY210" fmla="*/ 71919 h 3236359"/>
                <a:gd name="connsiteX211" fmla="*/ 527646 w 10267547"/>
                <a:gd name="connsiteY211" fmla="*/ 41097 h 3236359"/>
                <a:gd name="connsiteX212" fmla="*/ 537920 w 10267547"/>
                <a:gd name="connsiteY212"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598294 w 10267547"/>
                <a:gd name="connsiteY61" fmla="*/ 2670270 h 3236359"/>
                <a:gd name="connsiteX62" fmla="*/ 5603080 w 10267547"/>
                <a:gd name="connsiteY62" fmla="*/ 2578813 h 3236359"/>
                <a:gd name="connsiteX63" fmla="*/ 5541435 w 10267547"/>
                <a:gd name="connsiteY63" fmla="*/ 2517168 h 3236359"/>
                <a:gd name="connsiteX64" fmla="*/ 5531161 w 10267547"/>
                <a:gd name="connsiteY64" fmla="*/ 2486346 h 3236359"/>
                <a:gd name="connsiteX65" fmla="*/ 5500338 w 10267547"/>
                <a:gd name="connsiteY65" fmla="*/ 2476072 h 3236359"/>
                <a:gd name="connsiteX66" fmla="*/ 5469516 w 10267547"/>
                <a:gd name="connsiteY66" fmla="*/ 2445249 h 3236359"/>
                <a:gd name="connsiteX67" fmla="*/ 5438693 w 10267547"/>
                <a:gd name="connsiteY67" fmla="*/ 2383604 h 3236359"/>
                <a:gd name="connsiteX68" fmla="*/ 5398036 w 10267547"/>
                <a:gd name="connsiteY68" fmla="*/ 2314583 h 3236359"/>
                <a:gd name="connsiteX69" fmla="*/ 5394567 w 10267547"/>
                <a:gd name="connsiteY69" fmla="*/ 2265232 h 3236359"/>
                <a:gd name="connsiteX70" fmla="*/ 5349563 w 10267547"/>
                <a:gd name="connsiteY70" fmla="*/ 2207495 h 3236359"/>
                <a:gd name="connsiteX71" fmla="*/ 5255647 w 10267547"/>
                <a:gd name="connsiteY71" fmla="*/ 2118934 h 3236359"/>
                <a:gd name="connsiteX72" fmla="*/ 5214550 w 10267547"/>
                <a:gd name="connsiteY72" fmla="*/ 2096938 h 3236359"/>
                <a:gd name="connsiteX73" fmla="*/ 5140743 w 10267547"/>
                <a:gd name="connsiteY73" fmla="*/ 2095928 h 3236359"/>
                <a:gd name="connsiteX74" fmla="*/ 5007179 w 10267547"/>
                <a:gd name="connsiteY74" fmla="*/ 2075380 h 3236359"/>
                <a:gd name="connsiteX75" fmla="*/ 4776757 w 10267547"/>
                <a:gd name="connsiteY75" fmla="*/ 2080824 h 3236359"/>
                <a:gd name="connsiteX76" fmla="*/ 4647583 w 10267547"/>
                <a:gd name="connsiteY76" fmla="*/ 2054831 h 3236359"/>
                <a:gd name="connsiteX77" fmla="*/ 4616761 w 10267547"/>
                <a:gd name="connsiteY77" fmla="*/ 2043986 h 3236359"/>
                <a:gd name="connsiteX78" fmla="*/ 4575664 w 10267547"/>
                <a:gd name="connsiteY78" fmla="*/ 2010266 h 3236359"/>
                <a:gd name="connsiteX79" fmla="*/ 4516478 w 10267547"/>
                <a:gd name="connsiteY79" fmla="*/ 1970618 h 3236359"/>
                <a:gd name="connsiteX80" fmla="*/ 4476392 w 10267547"/>
                <a:gd name="connsiteY80" fmla="*/ 1873805 h 3236359"/>
                <a:gd name="connsiteX81" fmla="*/ 4472923 w 10267547"/>
                <a:gd name="connsiteY81" fmla="*/ 1726058 h 3236359"/>
                <a:gd name="connsiteX82" fmla="*/ 4493471 w 10267547"/>
                <a:gd name="connsiteY82" fmla="*/ 1530849 h 3236359"/>
                <a:gd name="connsiteX83" fmla="*/ 4514019 w 10267547"/>
                <a:gd name="connsiteY83" fmla="*/ 1469204 h 3236359"/>
                <a:gd name="connsiteX84" fmla="*/ 4534568 w 10267547"/>
                <a:gd name="connsiteY84" fmla="*/ 1438382 h 3236359"/>
                <a:gd name="connsiteX85" fmla="*/ 4544842 w 10267547"/>
                <a:gd name="connsiteY85" fmla="*/ 1407559 h 3236359"/>
                <a:gd name="connsiteX86" fmla="*/ 4565390 w 10267547"/>
                <a:gd name="connsiteY86" fmla="*/ 1376737 h 3236359"/>
                <a:gd name="connsiteX87" fmla="*/ 4544842 w 10267547"/>
                <a:gd name="connsiteY87" fmla="*/ 1345914 h 3236359"/>
                <a:gd name="connsiteX88" fmla="*/ 4483197 w 10267547"/>
                <a:gd name="connsiteY88" fmla="*/ 1294544 h 3236359"/>
                <a:gd name="connsiteX89" fmla="*/ 4452374 w 10267547"/>
                <a:gd name="connsiteY89" fmla="*/ 1243173 h 3236359"/>
                <a:gd name="connsiteX90" fmla="*/ 4442100 w 10267547"/>
                <a:gd name="connsiteY90" fmla="*/ 1212350 h 3236359"/>
                <a:gd name="connsiteX91" fmla="*/ 4411278 w 10267547"/>
                <a:gd name="connsiteY91" fmla="*/ 1202076 h 3236359"/>
                <a:gd name="connsiteX92" fmla="*/ 4359907 w 10267547"/>
                <a:gd name="connsiteY92" fmla="*/ 1171254 h 3236359"/>
                <a:gd name="connsiteX93" fmla="*/ 4339359 w 10267547"/>
                <a:gd name="connsiteY93" fmla="*/ 1150705 h 3236359"/>
                <a:gd name="connsiteX94" fmla="*/ 4277714 w 10267547"/>
                <a:gd name="connsiteY94" fmla="*/ 1140431 h 3236359"/>
                <a:gd name="connsiteX95" fmla="*/ 4246891 w 10267547"/>
                <a:gd name="connsiteY95" fmla="*/ 1130157 h 3236359"/>
                <a:gd name="connsiteX96" fmla="*/ 4195520 w 10267547"/>
                <a:gd name="connsiteY96" fmla="*/ 1078786 h 3236359"/>
                <a:gd name="connsiteX97" fmla="*/ 4154424 w 10267547"/>
                <a:gd name="connsiteY97" fmla="*/ 1047964 h 3236359"/>
                <a:gd name="connsiteX98" fmla="*/ 4144150 w 10267547"/>
                <a:gd name="connsiteY98" fmla="*/ 1017141 h 3236359"/>
                <a:gd name="connsiteX99" fmla="*/ 4113327 w 10267547"/>
                <a:gd name="connsiteY99" fmla="*/ 1006867 h 3236359"/>
                <a:gd name="connsiteX100" fmla="*/ 4082505 w 10267547"/>
                <a:gd name="connsiteY100" fmla="*/ 986319 h 3236359"/>
                <a:gd name="connsiteX101" fmla="*/ 4020860 w 10267547"/>
                <a:gd name="connsiteY101" fmla="*/ 965771 h 3236359"/>
                <a:gd name="connsiteX102" fmla="*/ 3959215 w 10267547"/>
                <a:gd name="connsiteY102" fmla="*/ 934948 h 3236359"/>
                <a:gd name="connsiteX103" fmla="*/ 3948941 w 10267547"/>
                <a:gd name="connsiteY103" fmla="*/ 965771 h 3236359"/>
                <a:gd name="connsiteX104" fmla="*/ 3928392 w 10267547"/>
                <a:gd name="connsiteY104" fmla="*/ 996593 h 3236359"/>
                <a:gd name="connsiteX105" fmla="*/ 3897570 w 10267547"/>
                <a:gd name="connsiteY105" fmla="*/ 1068512 h 3236359"/>
                <a:gd name="connsiteX106" fmla="*/ 3887296 w 10267547"/>
                <a:gd name="connsiteY106" fmla="*/ 1099335 h 3236359"/>
                <a:gd name="connsiteX107" fmla="*/ 3835925 w 10267547"/>
                <a:gd name="connsiteY107" fmla="*/ 1140431 h 3236359"/>
                <a:gd name="connsiteX108" fmla="*/ 3815376 w 10267547"/>
                <a:gd name="connsiteY108" fmla="*/ 1160980 h 3236359"/>
                <a:gd name="connsiteX109" fmla="*/ 3794828 w 10267547"/>
                <a:gd name="connsiteY109" fmla="*/ 1191802 h 3236359"/>
                <a:gd name="connsiteX110" fmla="*/ 3722909 w 10267547"/>
                <a:gd name="connsiteY110" fmla="*/ 1202076 h 3236359"/>
                <a:gd name="connsiteX111" fmla="*/ 3692087 w 10267547"/>
                <a:gd name="connsiteY111" fmla="*/ 1222625 h 3236359"/>
                <a:gd name="connsiteX112" fmla="*/ 3650990 w 10267547"/>
                <a:gd name="connsiteY112" fmla="*/ 1232899 h 3236359"/>
                <a:gd name="connsiteX113" fmla="*/ 3630442 w 10267547"/>
                <a:gd name="connsiteY113" fmla="*/ 1263721 h 3236359"/>
                <a:gd name="connsiteX114" fmla="*/ 3599619 w 10267547"/>
                <a:gd name="connsiteY114" fmla="*/ 1335640 h 3236359"/>
                <a:gd name="connsiteX115" fmla="*/ 3568797 w 10267547"/>
                <a:gd name="connsiteY115" fmla="*/ 1397285 h 3236359"/>
                <a:gd name="connsiteX116" fmla="*/ 3496878 w 10267547"/>
                <a:gd name="connsiteY116" fmla="*/ 1376737 h 3236359"/>
                <a:gd name="connsiteX117" fmla="*/ 3486603 w 10267547"/>
                <a:gd name="connsiteY117" fmla="*/ 1345914 h 3236359"/>
                <a:gd name="connsiteX118" fmla="*/ 3394136 w 10267547"/>
                <a:gd name="connsiteY118" fmla="*/ 1294544 h 3236359"/>
                <a:gd name="connsiteX119" fmla="*/ 3373588 w 10267547"/>
                <a:gd name="connsiteY119" fmla="*/ 1273995 h 3236359"/>
                <a:gd name="connsiteX120" fmla="*/ 3311943 w 10267547"/>
                <a:gd name="connsiteY120" fmla="*/ 1315092 h 3236359"/>
                <a:gd name="connsiteX121" fmla="*/ 3301669 w 10267547"/>
                <a:gd name="connsiteY121" fmla="*/ 1397285 h 3236359"/>
                <a:gd name="connsiteX122" fmla="*/ 3229750 w 10267547"/>
                <a:gd name="connsiteY122" fmla="*/ 1428108 h 3236359"/>
                <a:gd name="connsiteX123" fmla="*/ 2880428 w 10267547"/>
                <a:gd name="connsiteY123" fmla="*/ 1417834 h 3236359"/>
                <a:gd name="connsiteX124" fmla="*/ 2849606 w 10267547"/>
                <a:gd name="connsiteY124" fmla="*/ 1448656 h 3236359"/>
                <a:gd name="connsiteX125" fmla="*/ 2818783 w 10267547"/>
                <a:gd name="connsiteY125" fmla="*/ 1458930 h 3236359"/>
                <a:gd name="connsiteX126" fmla="*/ 2510559 w 10267547"/>
                <a:gd name="connsiteY126" fmla="*/ 1489753 h 3236359"/>
                <a:gd name="connsiteX127" fmla="*/ 2459188 w 10267547"/>
                <a:gd name="connsiteY127" fmla="*/ 1530849 h 3236359"/>
                <a:gd name="connsiteX128" fmla="*/ 2387269 w 10267547"/>
                <a:gd name="connsiteY128" fmla="*/ 1561672 h 3236359"/>
                <a:gd name="connsiteX129" fmla="*/ 2325624 w 10267547"/>
                <a:gd name="connsiteY129" fmla="*/ 1592494 h 3236359"/>
                <a:gd name="connsiteX130" fmla="*/ 2294801 w 10267547"/>
                <a:gd name="connsiteY130" fmla="*/ 1613043 h 3236359"/>
                <a:gd name="connsiteX131" fmla="*/ 2212608 w 10267547"/>
                <a:gd name="connsiteY131" fmla="*/ 1623317 h 3236359"/>
                <a:gd name="connsiteX132" fmla="*/ 2192060 w 10267547"/>
                <a:gd name="connsiteY132" fmla="*/ 1654139 h 3236359"/>
                <a:gd name="connsiteX133" fmla="*/ 2089318 w 10267547"/>
                <a:gd name="connsiteY133" fmla="*/ 1654139 h 3236359"/>
                <a:gd name="connsiteX134" fmla="*/ 2058496 w 10267547"/>
                <a:gd name="connsiteY134" fmla="*/ 1633591 h 3236359"/>
                <a:gd name="connsiteX135" fmla="*/ 2048221 w 10267547"/>
                <a:gd name="connsiteY135" fmla="*/ 1602768 h 3236359"/>
                <a:gd name="connsiteX136" fmla="*/ 2017399 w 10267547"/>
                <a:gd name="connsiteY136" fmla="*/ 1592494 h 3236359"/>
                <a:gd name="connsiteX137" fmla="*/ 1986576 w 10267547"/>
                <a:gd name="connsiteY137" fmla="*/ 1571946 h 3236359"/>
                <a:gd name="connsiteX138" fmla="*/ 1955754 w 10267547"/>
                <a:gd name="connsiteY138" fmla="*/ 1561672 h 3236359"/>
                <a:gd name="connsiteX139" fmla="*/ 1883835 w 10267547"/>
                <a:gd name="connsiteY139" fmla="*/ 1530849 h 3236359"/>
                <a:gd name="connsiteX140" fmla="*/ 1863287 w 10267547"/>
                <a:gd name="connsiteY140" fmla="*/ 1500027 h 3236359"/>
                <a:gd name="connsiteX141" fmla="*/ 1832464 w 10267547"/>
                <a:gd name="connsiteY141" fmla="*/ 1489753 h 3236359"/>
                <a:gd name="connsiteX142" fmla="*/ 1770819 w 10267547"/>
                <a:gd name="connsiteY142" fmla="*/ 1458930 h 3236359"/>
                <a:gd name="connsiteX143" fmla="*/ 1750271 w 10267547"/>
                <a:gd name="connsiteY143" fmla="*/ 1428108 h 3236359"/>
                <a:gd name="connsiteX144" fmla="*/ 1668078 w 10267547"/>
                <a:gd name="connsiteY144" fmla="*/ 1397285 h 3236359"/>
                <a:gd name="connsiteX145" fmla="*/ 1657803 w 10267547"/>
                <a:gd name="connsiteY145" fmla="*/ 1428108 h 3236359"/>
                <a:gd name="connsiteX146" fmla="*/ 1668078 w 10267547"/>
                <a:gd name="connsiteY146" fmla="*/ 1458930 h 3236359"/>
                <a:gd name="connsiteX147" fmla="*/ 1739997 w 10267547"/>
                <a:gd name="connsiteY147" fmla="*/ 1561672 h 3236359"/>
                <a:gd name="connsiteX148" fmla="*/ 1791368 w 10267547"/>
                <a:gd name="connsiteY148" fmla="*/ 1571946 h 3236359"/>
                <a:gd name="connsiteX149" fmla="*/ 1894109 w 10267547"/>
                <a:gd name="connsiteY149" fmla="*/ 1623317 h 3236359"/>
                <a:gd name="connsiteX150" fmla="*/ 1904383 w 10267547"/>
                <a:gd name="connsiteY150" fmla="*/ 1592494 h 3236359"/>
                <a:gd name="connsiteX151" fmla="*/ 1873561 w 10267547"/>
                <a:gd name="connsiteY151" fmla="*/ 1571946 h 3236359"/>
                <a:gd name="connsiteX152" fmla="*/ 1863287 w 10267547"/>
                <a:gd name="connsiteY152" fmla="*/ 1438382 h 3236359"/>
                <a:gd name="connsiteX153" fmla="*/ 1904383 w 10267547"/>
                <a:gd name="connsiteY153" fmla="*/ 1417834 h 3236359"/>
                <a:gd name="connsiteX154" fmla="*/ 1914657 w 10267547"/>
                <a:gd name="connsiteY154" fmla="*/ 1458930 h 3236359"/>
                <a:gd name="connsiteX155" fmla="*/ 1935206 w 10267547"/>
                <a:gd name="connsiteY155" fmla="*/ 1489753 h 3236359"/>
                <a:gd name="connsiteX156" fmla="*/ 1894109 w 10267547"/>
                <a:gd name="connsiteY156" fmla="*/ 1500027 h 3236359"/>
                <a:gd name="connsiteX157" fmla="*/ 1657803 w 10267547"/>
                <a:gd name="connsiteY157" fmla="*/ 1448656 h 3236359"/>
                <a:gd name="connsiteX158" fmla="*/ 1647529 w 10267547"/>
                <a:gd name="connsiteY158" fmla="*/ 1407559 h 3236359"/>
                <a:gd name="connsiteX159" fmla="*/ 1616707 w 10267547"/>
                <a:gd name="connsiteY159" fmla="*/ 1428108 h 3236359"/>
                <a:gd name="connsiteX160" fmla="*/ 1585884 w 10267547"/>
                <a:gd name="connsiteY160" fmla="*/ 1438382 h 3236359"/>
                <a:gd name="connsiteX161" fmla="*/ 1565336 w 10267547"/>
                <a:gd name="connsiteY161" fmla="*/ 1469204 h 3236359"/>
                <a:gd name="connsiteX162" fmla="*/ 1555062 w 10267547"/>
                <a:gd name="connsiteY162" fmla="*/ 1520575 h 3236359"/>
                <a:gd name="connsiteX163" fmla="*/ 1524239 w 10267547"/>
                <a:gd name="connsiteY163" fmla="*/ 1541123 h 3236359"/>
                <a:gd name="connsiteX164" fmla="*/ 1503691 w 10267547"/>
                <a:gd name="connsiteY164" fmla="*/ 1571946 h 3236359"/>
                <a:gd name="connsiteX165" fmla="*/ 1277660 w 10267547"/>
                <a:gd name="connsiteY165" fmla="*/ 1602768 h 3236359"/>
                <a:gd name="connsiteX166" fmla="*/ 1113273 w 10267547"/>
                <a:gd name="connsiteY166" fmla="*/ 1623317 h 3236359"/>
                <a:gd name="connsiteX167" fmla="*/ 1041354 w 10267547"/>
                <a:gd name="connsiteY167" fmla="*/ 1613043 h 3236359"/>
                <a:gd name="connsiteX168" fmla="*/ 918064 w 10267547"/>
                <a:gd name="connsiteY168" fmla="*/ 1602768 h 3236359"/>
                <a:gd name="connsiteX169" fmla="*/ 907790 w 10267547"/>
                <a:gd name="connsiteY169" fmla="*/ 1551398 h 3236359"/>
                <a:gd name="connsiteX170" fmla="*/ 876968 w 10267547"/>
                <a:gd name="connsiteY170" fmla="*/ 1541123 h 3236359"/>
                <a:gd name="connsiteX171" fmla="*/ 743403 w 10267547"/>
                <a:gd name="connsiteY171" fmla="*/ 1571946 h 3236359"/>
                <a:gd name="connsiteX172" fmla="*/ 712581 w 10267547"/>
                <a:gd name="connsiteY172" fmla="*/ 1592494 h 3236359"/>
                <a:gd name="connsiteX173" fmla="*/ 650936 w 10267547"/>
                <a:gd name="connsiteY173" fmla="*/ 1510301 h 3236359"/>
                <a:gd name="connsiteX174" fmla="*/ 620114 w 10267547"/>
                <a:gd name="connsiteY174" fmla="*/ 1448656 h 3236359"/>
                <a:gd name="connsiteX175" fmla="*/ 589291 w 10267547"/>
                <a:gd name="connsiteY175" fmla="*/ 1438382 h 3236359"/>
                <a:gd name="connsiteX176" fmla="*/ 579017 w 10267547"/>
                <a:gd name="connsiteY176" fmla="*/ 1407559 h 3236359"/>
                <a:gd name="connsiteX177" fmla="*/ 558469 w 10267547"/>
                <a:gd name="connsiteY177" fmla="*/ 1376737 h 3236359"/>
                <a:gd name="connsiteX178" fmla="*/ 548194 w 10267547"/>
                <a:gd name="connsiteY178" fmla="*/ 1335640 h 3236359"/>
                <a:gd name="connsiteX179" fmla="*/ 517372 w 10267547"/>
                <a:gd name="connsiteY179" fmla="*/ 1304818 h 3236359"/>
                <a:gd name="connsiteX180" fmla="*/ 445453 w 10267547"/>
                <a:gd name="connsiteY180" fmla="*/ 1273995 h 3236359"/>
                <a:gd name="connsiteX181" fmla="*/ 424905 w 10267547"/>
                <a:gd name="connsiteY181" fmla="*/ 1171254 h 3236359"/>
                <a:gd name="connsiteX182" fmla="*/ 414630 w 10267547"/>
                <a:gd name="connsiteY182" fmla="*/ 1140431 h 3236359"/>
                <a:gd name="connsiteX183" fmla="*/ 394082 w 10267547"/>
                <a:gd name="connsiteY183" fmla="*/ 1109609 h 3236359"/>
                <a:gd name="connsiteX184" fmla="*/ 435179 w 10267547"/>
                <a:gd name="connsiteY184" fmla="*/ 1017141 h 3236359"/>
                <a:gd name="connsiteX185" fmla="*/ 445453 w 10267547"/>
                <a:gd name="connsiteY185" fmla="*/ 986319 h 3236359"/>
                <a:gd name="connsiteX186" fmla="*/ 466001 w 10267547"/>
                <a:gd name="connsiteY186" fmla="*/ 955497 h 3236359"/>
                <a:gd name="connsiteX187" fmla="*/ 455727 w 10267547"/>
                <a:gd name="connsiteY187" fmla="*/ 924674 h 3236359"/>
                <a:gd name="connsiteX188" fmla="*/ 291341 w 10267547"/>
                <a:gd name="connsiteY188" fmla="*/ 924674 h 3236359"/>
                <a:gd name="connsiteX189" fmla="*/ 281066 w 10267547"/>
                <a:gd name="connsiteY189" fmla="*/ 893852 h 3236359"/>
                <a:gd name="connsiteX190" fmla="*/ 260518 w 10267547"/>
                <a:gd name="connsiteY190" fmla="*/ 863029 h 3236359"/>
                <a:gd name="connsiteX191" fmla="*/ 250244 w 10267547"/>
                <a:gd name="connsiteY191" fmla="*/ 821932 h 3236359"/>
                <a:gd name="connsiteX192" fmla="*/ 219421 w 10267547"/>
                <a:gd name="connsiteY192" fmla="*/ 811658 h 3236359"/>
                <a:gd name="connsiteX193" fmla="*/ 188599 w 10267547"/>
                <a:gd name="connsiteY193" fmla="*/ 780836 h 3236359"/>
                <a:gd name="connsiteX194" fmla="*/ 178325 w 10267547"/>
                <a:gd name="connsiteY194" fmla="*/ 750013 h 3236359"/>
                <a:gd name="connsiteX195" fmla="*/ 96132 w 10267547"/>
                <a:gd name="connsiteY195" fmla="*/ 719191 h 3236359"/>
                <a:gd name="connsiteX196" fmla="*/ 65309 w 10267547"/>
                <a:gd name="connsiteY196" fmla="*/ 657546 h 3236359"/>
                <a:gd name="connsiteX197" fmla="*/ 34487 w 10267547"/>
                <a:gd name="connsiteY197" fmla="*/ 647272 h 3236359"/>
                <a:gd name="connsiteX198" fmla="*/ 24212 w 10267547"/>
                <a:gd name="connsiteY198" fmla="*/ 616449 h 3236359"/>
                <a:gd name="connsiteX199" fmla="*/ 85857 w 10267547"/>
                <a:gd name="connsiteY199" fmla="*/ 431514 h 3236359"/>
                <a:gd name="connsiteX200" fmla="*/ 147502 w 10267547"/>
                <a:gd name="connsiteY200" fmla="*/ 421240 h 3236359"/>
                <a:gd name="connsiteX201" fmla="*/ 168051 w 10267547"/>
                <a:gd name="connsiteY201" fmla="*/ 297950 h 3236359"/>
                <a:gd name="connsiteX202" fmla="*/ 178325 w 10267547"/>
                <a:gd name="connsiteY202" fmla="*/ 267128 h 3236359"/>
                <a:gd name="connsiteX203" fmla="*/ 209147 w 10267547"/>
                <a:gd name="connsiteY203" fmla="*/ 256854 h 3236359"/>
                <a:gd name="connsiteX204" fmla="*/ 219421 w 10267547"/>
                <a:gd name="connsiteY204" fmla="*/ 226031 h 3236359"/>
                <a:gd name="connsiteX205" fmla="*/ 239970 w 10267547"/>
                <a:gd name="connsiteY205" fmla="*/ 205483 h 3236359"/>
                <a:gd name="connsiteX206" fmla="*/ 250244 w 10267547"/>
                <a:gd name="connsiteY206" fmla="*/ 164386 h 3236359"/>
                <a:gd name="connsiteX207" fmla="*/ 270792 w 10267547"/>
                <a:gd name="connsiteY207" fmla="*/ 133564 h 3236359"/>
                <a:gd name="connsiteX208" fmla="*/ 301615 w 10267547"/>
                <a:gd name="connsiteY208" fmla="*/ 71919 h 3236359"/>
                <a:gd name="connsiteX209" fmla="*/ 363260 w 10267547"/>
                <a:gd name="connsiteY209" fmla="*/ 82193 h 3236359"/>
                <a:gd name="connsiteX210" fmla="*/ 435179 w 10267547"/>
                <a:gd name="connsiteY210" fmla="*/ 71919 h 3236359"/>
                <a:gd name="connsiteX211" fmla="*/ 527646 w 10267547"/>
                <a:gd name="connsiteY211" fmla="*/ 41097 h 3236359"/>
                <a:gd name="connsiteX212" fmla="*/ 537920 w 10267547"/>
                <a:gd name="connsiteY212"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95547 w 10267547"/>
                <a:gd name="connsiteY60" fmla="*/ 2763748 h 3236359"/>
                <a:gd name="connsiteX61" fmla="*/ 5598294 w 10267547"/>
                <a:gd name="connsiteY61" fmla="*/ 2670270 h 3236359"/>
                <a:gd name="connsiteX62" fmla="*/ 5575726 w 10267547"/>
                <a:gd name="connsiteY62" fmla="*/ 2594444 h 3236359"/>
                <a:gd name="connsiteX63" fmla="*/ 5541435 w 10267547"/>
                <a:gd name="connsiteY63" fmla="*/ 2517168 h 3236359"/>
                <a:gd name="connsiteX64" fmla="*/ 5531161 w 10267547"/>
                <a:gd name="connsiteY64" fmla="*/ 2486346 h 3236359"/>
                <a:gd name="connsiteX65" fmla="*/ 5500338 w 10267547"/>
                <a:gd name="connsiteY65" fmla="*/ 2476072 h 3236359"/>
                <a:gd name="connsiteX66" fmla="*/ 5469516 w 10267547"/>
                <a:gd name="connsiteY66" fmla="*/ 2445249 h 3236359"/>
                <a:gd name="connsiteX67" fmla="*/ 5438693 w 10267547"/>
                <a:gd name="connsiteY67" fmla="*/ 2383604 h 3236359"/>
                <a:gd name="connsiteX68" fmla="*/ 5398036 w 10267547"/>
                <a:gd name="connsiteY68" fmla="*/ 2314583 h 3236359"/>
                <a:gd name="connsiteX69" fmla="*/ 5394567 w 10267547"/>
                <a:gd name="connsiteY69" fmla="*/ 2265232 h 3236359"/>
                <a:gd name="connsiteX70" fmla="*/ 5349563 w 10267547"/>
                <a:gd name="connsiteY70" fmla="*/ 2207495 h 3236359"/>
                <a:gd name="connsiteX71" fmla="*/ 5255647 w 10267547"/>
                <a:gd name="connsiteY71" fmla="*/ 2118934 h 3236359"/>
                <a:gd name="connsiteX72" fmla="*/ 5214550 w 10267547"/>
                <a:gd name="connsiteY72" fmla="*/ 2096938 h 3236359"/>
                <a:gd name="connsiteX73" fmla="*/ 5140743 w 10267547"/>
                <a:gd name="connsiteY73" fmla="*/ 2095928 h 3236359"/>
                <a:gd name="connsiteX74" fmla="*/ 5007179 w 10267547"/>
                <a:gd name="connsiteY74" fmla="*/ 2075380 h 3236359"/>
                <a:gd name="connsiteX75" fmla="*/ 4776757 w 10267547"/>
                <a:gd name="connsiteY75" fmla="*/ 2080824 h 3236359"/>
                <a:gd name="connsiteX76" fmla="*/ 4647583 w 10267547"/>
                <a:gd name="connsiteY76" fmla="*/ 2054831 h 3236359"/>
                <a:gd name="connsiteX77" fmla="*/ 4616761 w 10267547"/>
                <a:gd name="connsiteY77" fmla="*/ 2043986 h 3236359"/>
                <a:gd name="connsiteX78" fmla="*/ 4575664 w 10267547"/>
                <a:gd name="connsiteY78" fmla="*/ 2010266 h 3236359"/>
                <a:gd name="connsiteX79" fmla="*/ 4516478 w 10267547"/>
                <a:gd name="connsiteY79" fmla="*/ 1970618 h 3236359"/>
                <a:gd name="connsiteX80" fmla="*/ 4476392 w 10267547"/>
                <a:gd name="connsiteY80" fmla="*/ 1873805 h 3236359"/>
                <a:gd name="connsiteX81" fmla="*/ 4472923 w 10267547"/>
                <a:gd name="connsiteY81" fmla="*/ 1726058 h 3236359"/>
                <a:gd name="connsiteX82" fmla="*/ 4493471 w 10267547"/>
                <a:gd name="connsiteY82" fmla="*/ 1530849 h 3236359"/>
                <a:gd name="connsiteX83" fmla="*/ 4514019 w 10267547"/>
                <a:gd name="connsiteY83" fmla="*/ 1469204 h 3236359"/>
                <a:gd name="connsiteX84" fmla="*/ 4534568 w 10267547"/>
                <a:gd name="connsiteY84" fmla="*/ 1438382 h 3236359"/>
                <a:gd name="connsiteX85" fmla="*/ 4544842 w 10267547"/>
                <a:gd name="connsiteY85" fmla="*/ 1407559 h 3236359"/>
                <a:gd name="connsiteX86" fmla="*/ 4565390 w 10267547"/>
                <a:gd name="connsiteY86" fmla="*/ 1376737 h 3236359"/>
                <a:gd name="connsiteX87" fmla="*/ 4544842 w 10267547"/>
                <a:gd name="connsiteY87" fmla="*/ 1345914 h 3236359"/>
                <a:gd name="connsiteX88" fmla="*/ 4483197 w 10267547"/>
                <a:gd name="connsiteY88" fmla="*/ 1294544 h 3236359"/>
                <a:gd name="connsiteX89" fmla="*/ 4452374 w 10267547"/>
                <a:gd name="connsiteY89" fmla="*/ 1243173 h 3236359"/>
                <a:gd name="connsiteX90" fmla="*/ 4442100 w 10267547"/>
                <a:gd name="connsiteY90" fmla="*/ 1212350 h 3236359"/>
                <a:gd name="connsiteX91" fmla="*/ 4411278 w 10267547"/>
                <a:gd name="connsiteY91" fmla="*/ 1202076 h 3236359"/>
                <a:gd name="connsiteX92" fmla="*/ 4359907 w 10267547"/>
                <a:gd name="connsiteY92" fmla="*/ 1171254 h 3236359"/>
                <a:gd name="connsiteX93" fmla="*/ 4339359 w 10267547"/>
                <a:gd name="connsiteY93" fmla="*/ 1150705 h 3236359"/>
                <a:gd name="connsiteX94" fmla="*/ 4277714 w 10267547"/>
                <a:gd name="connsiteY94" fmla="*/ 1140431 h 3236359"/>
                <a:gd name="connsiteX95" fmla="*/ 4246891 w 10267547"/>
                <a:gd name="connsiteY95" fmla="*/ 1130157 h 3236359"/>
                <a:gd name="connsiteX96" fmla="*/ 4195520 w 10267547"/>
                <a:gd name="connsiteY96" fmla="*/ 1078786 h 3236359"/>
                <a:gd name="connsiteX97" fmla="*/ 4154424 w 10267547"/>
                <a:gd name="connsiteY97" fmla="*/ 1047964 h 3236359"/>
                <a:gd name="connsiteX98" fmla="*/ 4144150 w 10267547"/>
                <a:gd name="connsiteY98" fmla="*/ 1017141 h 3236359"/>
                <a:gd name="connsiteX99" fmla="*/ 4113327 w 10267547"/>
                <a:gd name="connsiteY99" fmla="*/ 1006867 h 3236359"/>
                <a:gd name="connsiteX100" fmla="*/ 4082505 w 10267547"/>
                <a:gd name="connsiteY100" fmla="*/ 986319 h 3236359"/>
                <a:gd name="connsiteX101" fmla="*/ 4020860 w 10267547"/>
                <a:gd name="connsiteY101" fmla="*/ 965771 h 3236359"/>
                <a:gd name="connsiteX102" fmla="*/ 3959215 w 10267547"/>
                <a:gd name="connsiteY102" fmla="*/ 934948 h 3236359"/>
                <a:gd name="connsiteX103" fmla="*/ 3948941 w 10267547"/>
                <a:gd name="connsiteY103" fmla="*/ 965771 h 3236359"/>
                <a:gd name="connsiteX104" fmla="*/ 3928392 w 10267547"/>
                <a:gd name="connsiteY104" fmla="*/ 996593 h 3236359"/>
                <a:gd name="connsiteX105" fmla="*/ 3897570 w 10267547"/>
                <a:gd name="connsiteY105" fmla="*/ 1068512 h 3236359"/>
                <a:gd name="connsiteX106" fmla="*/ 3887296 w 10267547"/>
                <a:gd name="connsiteY106" fmla="*/ 1099335 h 3236359"/>
                <a:gd name="connsiteX107" fmla="*/ 3835925 w 10267547"/>
                <a:gd name="connsiteY107" fmla="*/ 1140431 h 3236359"/>
                <a:gd name="connsiteX108" fmla="*/ 3815376 w 10267547"/>
                <a:gd name="connsiteY108" fmla="*/ 1160980 h 3236359"/>
                <a:gd name="connsiteX109" fmla="*/ 3794828 w 10267547"/>
                <a:gd name="connsiteY109" fmla="*/ 1191802 h 3236359"/>
                <a:gd name="connsiteX110" fmla="*/ 3722909 w 10267547"/>
                <a:gd name="connsiteY110" fmla="*/ 1202076 h 3236359"/>
                <a:gd name="connsiteX111" fmla="*/ 3692087 w 10267547"/>
                <a:gd name="connsiteY111" fmla="*/ 1222625 h 3236359"/>
                <a:gd name="connsiteX112" fmla="*/ 3650990 w 10267547"/>
                <a:gd name="connsiteY112" fmla="*/ 1232899 h 3236359"/>
                <a:gd name="connsiteX113" fmla="*/ 3630442 w 10267547"/>
                <a:gd name="connsiteY113" fmla="*/ 1263721 h 3236359"/>
                <a:gd name="connsiteX114" fmla="*/ 3599619 w 10267547"/>
                <a:gd name="connsiteY114" fmla="*/ 1335640 h 3236359"/>
                <a:gd name="connsiteX115" fmla="*/ 3568797 w 10267547"/>
                <a:gd name="connsiteY115" fmla="*/ 1397285 h 3236359"/>
                <a:gd name="connsiteX116" fmla="*/ 3496878 w 10267547"/>
                <a:gd name="connsiteY116" fmla="*/ 1376737 h 3236359"/>
                <a:gd name="connsiteX117" fmla="*/ 3486603 w 10267547"/>
                <a:gd name="connsiteY117" fmla="*/ 1345914 h 3236359"/>
                <a:gd name="connsiteX118" fmla="*/ 3394136 w 10267547"/>
                <a:gd name="connsiteY118" fmla="*/ 1294544 h 3236359"/>
                <a:gd name="connsiteX119" fmla="*/ 3373588 w 10267547"/>
                <a:gd name="connsiteY119" fmla="*/ 1273995 h 3236359"/>
                <a:gd name="connsiteX120" fmla="*/ 3311943 w 10267547"/>
                <a:gd name="connsiteY120" fmla="*/ 1315092 h 3236359"/>
                <a:gd name="connsiteX121" fmla="*/ 3301669 w 10267547"/>
                <a:gd name="connsiteY121" fmla="*/ 1397285 h 3236359"/>
                <a:gd name="connsiteX122" fmla="*/ 3229750 w 10267547"/>
                <a:gd name="connsiteY122" fmla="*/ 1428108 h 3236359"/>
                <a:gd name="connsiteX123" fmla="*/ 2880428 w 10267547"/>
                <a:gd name="connsiteY123" fmla="*/ 1417834 h 3236359"/>
                <a:gd name="connsiteX124" fmla="*/ 2849606 w 10267547"/>
                <a:gd name="connsiteY124" fmla="*/ 1448656 h 3236359"/>
                <a:gd name="connsiteX125" fmla="*/ 2818783 w 10267547"/>
                <a:gd name="connsiteY125" fmla="*/ 1458930 h 3236359"/>
                <a:gd name="connsiteX126" fmla="*/ 2510559 w 10267547"/>
                <a:gd name="connsiteY126" fmla="*/ 1489753 h 3236359"/>
                <a:gd name="connsiteX127" fmla="*/ 2459188 w 10267547"/>
                <a:gd name="connsiteY127" fmla="*/ 1530849 h 3236359"/>
                <a:gd name="connsiteX128" fmla="*/ 2387269 w 10267547"/>
                <a:gd name="connsiteY128" fmla="*/ 1561672 h 3236359"/>
                <a:gd name="connsiteX129" fmla="*/ 2325624 w 10267547"/>
                <a:gd name="connsiteY129" fmla="*/ 1592494 h 3236359"/>
                <a:gd name="connsiteX130" fmla="*/ 2294801 w 10267547"/>
                <a:gd name="connsiteY130" fmla="*/ 1613043 h 3236359"/>
                <a:gd name="connsiteX131" fmla="*/ 2212608 w 10267547"/>
                <a:gd name="connsiteY131" fmla="*/ 1623317 h 3236359"/>
                <a:gd name="connsiteX132" fmla="*/ 2192060 w 10267547"/>
                <a:gd name="connsiteY132" fmla="*/ 1654139 h 3236359"/>
                <a:gd name="connsiteX133" fmla="*/ 2089318 w 10267547"/>
                <a:gd name="connsiteY133" fmla="*/ 1654139 h 3236359"/>
                <a:gd name="connsiteX134" fmla="*/ 2058496 w 10267547"/>
                <a:gd name="connsiteY134" fmla="*/ 1633591 h 3236359"/>
                <a:gd name="connsiteX135" fmla="*/ 2048221 w 10267547"/>
                <a:gd name="connsiteY135" fmla="*/ 1602768 h 3236359"/>
                <a:gd name="connsiteX136" fmla="*/ 2017399 w 10267547"/>
                <a:gd name="connsiteY136" fmla="*/ 1592494 h 3236359"/>
                <a:gd name="connsiteX137" fmla="*/ 1986576 w 10267547"/>
                <a:gd name="connsiteY137" fmla="*/ 1571946 h 3236359"/>
                <a:gd name="connsiteX138" fmla="*/ 1955754 w 10267547"/>
                <a:gd name="connsiteY138" fmla="*/ 1561672 h 3236359"/>
                <a:gd name="connsiteX139" fmla="*/ 1883835 w 10267547"/>
                <a:gd name="connsiteY139" fmla="*/ 1530849 h 3236359"/>
                <a:gd name="connsiteX140" fmla="*/ 1863287 w 10267547"/>
                <a:gd name="connsiteY140" fmla="*/ 1500027 h 3236359"/>
                <a:gd name="connsiteX141" fmla="*/ 1832464 w 10267547"/>
                <a:gd name="connsiteY141" fmla="*/ 1489753 h 3236359"/>
                <a:gd name="connsiteX142" fmla="*/ 1770819 w 10267547"/>
                <a:gd name="connsiteY142" fmla="*/ 1458930 h 3236359"/>
                <a:gd name="connsiteX143" fmla="*/ 1750271 w 10267547"/>
                <a:gd name="connsiteY143" fmla="*/ 1428108 h 3236359"/>
                <a:gd name="connsiteX144" fmla="*/ 1668078 w 10267547"/>
                <a:gd name="connsiteY144" fmla="*/ 1397285 h 3236359"/>
                <a:gd name="connsiteX145" fmla="*/ 1657803 w 10267547"/>
                <a:gd name="connsiteY145" fmla="*/ 1428108 h 3236359"/>
                <a:gd name="connsiteX146" fmla="*/ 1668078 w 10267547"/>
                <a:gd name="connsiteY146" fmla="*/ 1458930 h 3236359"/>
                <a:gd name="connsiteX147" fmla="*/ 1739997 w 10267547"/>
                <a:gd name="connsiteY147" fmla="*/ 1561672 h 3236359"/>
                <a:gd name="connsiteX148" fmla="*/ 1791368 w 10267547"/>
                <a:gd name="connsiteY148" fmla="*/ 1571946 h 3236359"/>
                <a:gd name="connsiteX149" fmla="*/ 1894109 w 10267547"/>
                <a:gd name="connsiteY149" fmla="*/ 1623317 h 3236359"/>
                <a:gd name="connsiteX150" fmla="*/ 1904383 w 10267547"/>
                <a:gd name="connsiteY150" fmla="*/ 1592494 h 3236359"/>
                <a:gd name="connsiteX151" fmla="*/ 1873561 w 10267547"/>
                <a:gd name="connsiteY151" fmla="*/ 1571946 h 3236359"/>
                <a:gd name="connsiteX152" fmla="*/ 1863287 w 10267547"/>
                <a:gd name="connsiteY152" fmla="*/ 1438382 h 3236359"/>
                <a:gd name="connsiteX153" fmla="*/ 1904383 w 10267547"/>
                <a:gd name="connsiteY153" fmla="*/ 1417834 h 3236359"/>
                <a:gd name="connsiteX154" fmla="*/ 1914657 w 10267547"/>
                <a:gd name="connsiteY154" fmla="*/ 1458930 h 3236359"/>
                <a:gd name="connsiteX155" fmla="*/ 1935206 w 10267547"/>
                <a:gd name="connsiteY155" fmla="*/ 1489753 h 3236359"/>
                <a:gd name="connsiteX156" fmla="*/ 1894109 w 10267547"/>
                <a:gd name="connsiteY156" fmla="*/ 1500027 h 3236359"/>
                <a:gd name="connsiteX157" fmla="*/ 1657803 w 10267547"/>
                <a:gd name="connsiteY157" fmla="*/ 1448656 h 3236359"/>
                <a:gd name="connsiteX158" fmla="*/ 1647529 w 10267547"/>
                <a:gd name="connsiteY158" fmla="*/ 1407559 h 3236359"/>
                <a:gd name="connsiteX159" fmla="*/ 1616707 w 10267547"/>
                <a:gd name="connsiteY159" fmla="*/ 1428108 h 3236359"/>
                <a:gd name="connsiteX160" fmla="*/ 1585884 w 10267547"/>
                <a:gd name="connsiteY160" fmla="*/ 1438382 h 3236359"/>
                <a:gd name="connsiteX161" fmla="*/ 1565336 w 10267547"/>
                <a:gd name="connsiteY161" fmla="*/ 1469204 h 3236359"/>
                <a:gd name="connsiteX162" fmla="*/ 1555062 w 10267547"/>
                <a:gd name="connsiteY162" fmla="*/ 1520575 h 3236359"/>
                <a:gd name="connsiteX163" fmla="*/ 1524239 w 10267547"/>
                <a:gd name="connsiteY163" fmla="*/ 1541123 h 3236359"/>
                <a:gd name="connsiteX164" fmla="*/ 1503691 w 10267547"/>
                <a:gd name="connsiteY164" fmla="*/ 1571946 h 3236359"/>
                <a:gd name="connsiteX165" fmla="*/ 1277660 w 10267547"/>
                <a:gd name="connsiteY165" fmla="*/ 1602768 h 3236359"/>
                <a:gd name="connsiteX166" fmla="*/ 1113273 w 10267547"/>
                <a:gd name="connsiteY166" fmla="*/ 1623317 h 3236359"/>
                <a:gd name="connsiteX167" fmla="*/ 1041354 w 10267547"/>
                <a:gd name="connsiteY167" fmla="*/ 1613043 h 3236359"/>
                <a:gd name="connsiteX168" fmla="*/ 918064 w 10267547"/>
                <a:gd name="connsiteY168" fmla="*/ 1602768 h 3236359"/>
                <a:gd name="connsiteX169" fmla="*/ 907790 w 10267547"/>
                <a:gd name="connsiteY169" fmla="*/ 1551398 h 3236359"/>
                <a:gd name="connsiteX170" fmla="*/ 876968 w 10267547"/>
                <a:gd name="connsiteY170" fmla="*/ 1541123 h 3236359"/>
                <a:gd name="connsiteX171" fmla="*/ 743403 w 10267547"/>
                <a:gd name="connsiteY171" fmla="*/ 1571946 h 3236359"/>
                <a:gd name="connsiteX172" fmla="*/ 712581 w 10267547"/>
                <a:gd name="connsiteY172" fmla="*/ 1592494 h 3236359"/>
                <a:gd name="connsiteX173" fmla="*/ 650936 w 10267547"/>
                <a:gd name="connsiteY173" fmla="*/ 1510301 h 3236359"/>
                <a:gd name="connsiteX174" fmla="*/ 620114 w 10267547"/>
                <a:gd name="connsiteY174" fmla="*/ 1448656 h 3236359"/>
                <a:gd name="connsiteX175" fmla="*/ 589291 w 10267547"/>
                <a:gd name="connsiteY175" fmla="*/ 1438382 h 3236359"/>
                <a:gd name="connsiteX176" fmla="*/ 579017 w 10267547"/>
                <a:gd name="connsiteY176" fmla="*/ 1407559 h 3236359"/>
                <a:gd name="connsiteX177" fmla="*/ 558469 w 10267547"/>
                <a:gd name="connsiteY177" fmla="*/ 1376737 h 3236359"/>
                <a:gd name="connsiteX178" fmla="*/ 548194 w 10267547"/>
                <a:gd name="connsiteY178" fmla="*/ 1335640 h 3236359"/>
                <a:gd name="connsiteX179" fmla="*/ 517372 w 10267547"/>
                <a:gd name="connsiteY179" fmla="*/ 1304818 h 3236359"/>
                <a:gd name="connsiteX180" fmla="*/ 445453 w 10267547"/>
                <a:gd name="connsiteY180" fmla="*/ 1273995 h 3236359"/>
                <a:gd name="connsiteX181" fmla="*/ 424905 w 10267547"/>
                <a:gd name="connsiteY181" fmla="*/ 1171254 h 3236359"/>
                <a:gd name="connsiteX182" fmla="*/ 414630 w 10267547"/>
                <a:gd name="connsiteY182" fmla="*/ 1140431 h 3236359"/>
                <a:gd name="connsiteX183" fmla="*/ 394082 w 10267547"/>
                <a:gd name="connsiteY183" fmla="*/ 1109609 h 3236359"/>
                <a:gd name="connsiteX184" fmla="*/ 435179 w 10267547"/>
                <a:gd name="connsiteY184" fmla="*/ 1017141 h 3236359"/>
                <a:gd name="connsiteX185" fmla="*/ 445453 w 10267547"/>
                <a:gd name="connsiteY185" fmla="*/ 986319 h 3236359"/>
                <a:gd name="connsiteX186" fmla="*/ 466001 w 10267547"/>
                <a:gd name="connsiteY186" fmla="*/ 955497 h 3236359"/>
                <a:gd name="connsiteX187" fmla="*/ 455727 w 10267547"/>
                <a:gd name="connsiteY187" fmla="*/ 924674 h 3236359"/>
                <a:gd name="connsiteX188" fmla="*/ 291341 w 10267547"/>
                <a:gd name="connsiteY188" fmla="*/ 924674 h 3236359"/>
                <a:gd name="connsiteX189" fmla="*/ 281066 w 10267547"/>
                <a:gd name="connsiteY189" fmla="*/ 893852 h 3236359"/>
                <a:gd name="connsiteX190" fmla="*/ 260518 w 10267547"/>
                <a:gd name="connsiteY190" fmla="*/ 863029 h 3236359"/>
                <a:gd name="connsiteX191" fmla="*/ 250244 w 10267547"/>
                <a:gd name="connsiteY191" fmla="*/ 821932 h 3236359"/>
                <a:gd name="connsiteX192" fmla="*/ 219421 w 10267547"/>
                <a:gd name="connsiteY192" fmla="*/ 811658 h 3236359"/>
                <a:gd name="connsiteX193" fmla="*/ 188599 w 10267547"/>
                <a:gd name="connsiteY193" fmla="*/ 780836 h 3236359"/>
                <a:gd name="connsiteX194" fmla="*/ 178325 w 10267547"/>
                <a:gd name="connsiteY194" fmla="*/ 750013 h 3236359"/>
                <a:gd name="connsiteX195" fmla="*/ 96132 w 10267547"/>
                <a:gd name="connsiteY195" fmla="*/ 719191 h 3236359"/>
                <a:gd name="connsiteX196" fmla="*/ 65309 w 10267547"/>
                <a:gd name="connsiteY196" fmla="*/ 657546 h 3236359"/>
                <a:gd name="connsiteX197" fmla="*/ 34487 w 10267547"/>
                <a:gd name="connsiteY197" fmla="*/ 647272 h 3236359"/>
                <a:gd name="connsiteX198" fmla="*/ 24212 w 10267547"/>
                <a:gd name="connsiteY198" fmla="*/ 616449 h 3236359"/>
                <a:gd name="connsiteX199" fmla="*/ 85857 w 10267547"/>
                <a:gd name="connsiteY199" fmla="*/ 431514 h 3236359"/>
                <a:gd name="connsiteX200" fmla="*/ 147502 w 10267547"/>
                <a:gd name="connsiteY200" fmla="*/ 421240 h 3236359"/>
                <a:gd name="connsiteX201" fmla="*/ 168051 w 10267547"/>
                <a:gd name="connsiteY201" fmla="*/ 297950 h 3236359"/>
                <a:gd name="connsiteX202" fmla="*/ 178325 w 10267547"/>
                <a:gd name="connsiteY202" fmla="*/ 267128 h 3236359"/>
                <a:gd name="connsiteX203" fmla="*/ 209147 w 10267547"/>
                <a:gd name="connsiteY203" fmla="*/ 256854 h 3236359"/>
                <a:gd name="connsiteX204" fmla="*/ 219421 w 10267547"/>
                <a:gd name="connsiteY204" fmla="*/ 226031 h 3236359"/>
                <a:gd name="connsiteX205" fmla="*/ 239970 w 10267547"/>
                <a:gd name="connsiteY205" fmla="*/ 205483 h 3236359"/>
                <a:gd name="connsiteX206" fmla="*/ 250244 w 10267547"/>
                <a:gd name="connsiteY206" fmla="*/ 164386 h 3236359"/>
                <a:gd name="connsiteX207" fmla="*/ 270792 w 10267547"/>
                <a:gd name="connsiteY207" fmla="*/ 133564 h 3236359"/>
                <a:gd name="connsiteX208" fmla="*/ 301615 w 10267547"/>
                <a:gd name="connsiteY208" fmla="*/ 71919 h 3236359"/>
                <a:gd name="connsiteX209" fmla="*/ 363260 w 10267547"/>
                <a:gd name="connsiteY209" fmla="*/ 82193 h 3236359"/>
                <a:gd name="connsiteX210" fmla="*/ 435179 w 10267547"/>
                <a:gd name="connsiteY210" fmla="*/ 71919 h 3236359"/>
                <a:gd name="connsiteX211" fmla="*/ 527646 w 10267547"/>
                <a:gd name="connsiteY211" fmla="*/ 41097 h 3236359"/>
                <a:gd name="connsiteX212" fmla="*/ 537920 w 10267547"/>
                <a:gd name="connsiteY212"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57192 w 10267547"/>
                <a:gd name="connsiteY58" fmla="*/ 2866490 h 3236359"/>
                <a:gd name="connsiteX59" fmla="*/ 5736644 w 10267547"/>
                <a:gd name="connsiteY59" fmla="*/ 2845941 h 3236359"/>
                <a:gd name="connsiteX60" fmla="*/ 5656470 w 10267547"/>
                <a:gd name="connsiteY60" fmla="*/ 2787194 h 3236359"/>
                <a:gd name="connsiteX61" fmla="*/ 5598294 w 10267547"/>
                <a:gd name="connsiteY61" fmla="*/ 2670270 h 3236359"/>
                <a:gd name="connsiteX62" fmla="*/ 5575726 w 10267547"/>
                <a:gd name="connsiteY62" fmla="*/ 2594444 h 3236359"/>
                <a:gd name="connsiteX63" fmla="*/ 5541435 w 10267547"/>
                <a:gd name="connsiteY63" fmla="*/ 2517168 h 3236359"/>
                <a:gd name="connsiteX64" fmla="*/ 5531161 w 10267547"/>
                <a:gd name="connsiteY64" fmla="*/ 2486346 h 3236359"/>
                <a:gd name="connsiteX65" fmla="*/ 5500338 w 10267547"/>
                <a:gd name="connsiteY65" fmla="*/ 2476072 h 3236359"/>
                <a:gd name="connsiteX66" fmla="*/ 5469516 w 10267547"/>
                <a:gd name="connsiteY66" fmla="*/ 2445249 h 3236359"/>
                <a:gd name="connsiteX67" fmla="*/ 5438693 w 10267547"/>
                <a:gd name="connsiteY67" fmla="*/ 2383604 h 3236359"/>
                <a:gd name="connsiteX68" fmla="*/ 5398036 w 10267547"/>
                <a:gd name="connsiteY68" fmla="*/ 2314583 h 3236359"/>
                <a:gd name="connsiteX69" fmla="*/ 5394567 w 10267547"/>
                <a:gd name="connsiteY69" fmla="*/ 2265232 h 3236359"/>
                <a:gd name="connsiteX70" fmla="*/ 5349563 w 10267547"/>
                <a:gd name="connsiteY70" fmla="*/ 2207495 h 3236359"/>
                <a:gd name="connsiteX71" fmla="*/ 5255647 w 10267547"/>
                <a:gd name="connsiteY71" fmla="*/ 2118934 h 3236359"/>
                <a:gd name="connsiteX72" fmla="*/ 5214550 w 10267547"/>
                <a:gd name="connsiteY72" fmla="*/ 2096938 h 3236359"/>
                <a:gd name="connsiteX73" fmla="*/ 5140743 w 10267547"/>
                <a:gd name="connsiteY73" fmla="*/ 2095928 h 3236359"/>
                <a:gd name="connsiteX74" fmla="*/ 5007179 w 10267547"/>
                <a:gd name="connsiteY74" fmla="*/ 2075380 h 3236359"/>
                <a:gd name="connsiteX75" fmla="*/ 4776757 w 10267547"/>
                <a:gd name="connsiteY75" fmla="*/ 2080824 h 3236359"/>
                <a:gd name="connsiteX76" fmla="*/ 4647583 w 10267547"/>
                <a:gd name="connsiteY76" fmla="*/ 2054831 h 3236359"/>
                <a:gd name="connsiteX77" fmla="*/ 4616761 w 10267547"/>
                <a:gd name="connsiteY77" fmla="*/ 2043986 h 3236359"/>
                <a:gd name="connsiteX78" fmla="*/ 4575664 w 10267547"/>
                <a:gd name="connsiteY78" fmla="*/ 2010266 h 3236359"/>
                <a:gd name="connsiteX79" fmla="*/ 4516478 w 10267547"/>
                <a:gd name="connsiteY79" fmla="*/ 1970618 h 3236359"/>
                <a:gd name="connsiteX80" fmla="*/ 4476392 w 10267547"/>
                <a:gd name="connsiteY80" fmla="*/ 1873805 h 3236359"/>
                <a:gd name="connsiteX81" fmla="*/ 4472923 w 10267547"/>
                <a:gd name="connsiteY81" fmla="*/ 1726058 h 3236359"/>
                <a:gd name="connsiteX82" fmla="*/ 4493471 w 10267547"/>
                <a:gd name="connsiteY82" fmla="*/ 1530849 h 3236359"/>
                <a:gd name="connsiteX83" fmla="*/ 4514019 w 10267547"/>
                <a:gd name="connsiteY83" fmla="*/ 1469204 h 3236359"/>
                <a:gd name="connsiteX84" fmla="*/ 4534568 w 10267547"/>
                <a:gd name="connsiteY84" fmla="*/ 1438382 h 3236359"/>
                <a:gd name="connsiteX85" fmla="*/ 4544842 w 10267547"/>
                <a:gd name="connsiteY85" fmla="*/ 1407559 h 3236359"/>
                <a:gd name="connsiteX86" fmla="*/ 4565390 w 10267547"/>
                <a:gd name="connsiteY86" fmla="*/ 1376737 h 3236359"/>
                <a:gd name="connsiteX87" fmla="*/ 4544842 w 10267547"/>
                <a:gd name="connsiteY87" fmla="*/ 1345914 h 3236359"/>
                <a:gd name="connsiteX88" fmla="*/ 4483197 w 10267547"/>
                <a:gd name="connsiteY88" fmla="*/ 1294544 h 3236359"/>
                <a:gd name="connsiteX89" fmla="*/ 4452374 w 10267547"/>
                <a:gd name="connsiteY89" fmla="*/ 1243173 h 3236359"/>
                <a:gd name="connsiteX90" fmla="*/ 4442100 w 10267547"/>
                <a:gd name="connsiteY90" fmla="*/ 1212350 h 3236359"/>
                <a:gd name="connsiteX91" fmla="*/ 4411278 w 10267547"/>
                <a:gd name="connsiteY91" fmla="*/ 1202076 h 3236359"/>
                <a:gd name="connsiteX92" fmla="*/ 4359907 w 10267547"/>
                <a:gd name="connsiteY92" fmla="*/ 1171254 h 3236359"/>
                <a:gd name="connsiteX93" fmla="*/ 4339359 w 10267547"/>
                <a:gd name="connsiteY93" fmla="*/ 1150705 h 3236359"/>
                <a:gd name="connsiteX94" fmla="*/ 4277714 w 10267547"/>
                <a:gd name="connsiteY94" fmla="*/ 1140431 h 3236359"/>
                <a:gd name="connsiteX95" fmla="*/ 4246891 w 10267547"/>
                <a:gd name="connsiteY95" fmla="*/ 1130157 h 3236359"/>
                <a:gd name="connsiteX96" fmla="*/ 4195520 w 10267547"/>
                <a:gd name="connsiteY96" fmla="*/ 1078786 h 3236359"/>
                <a:gd name="connsiteX97" fmla="*/ 4154424 w 10267547"/>
                <a:gd name="connsiteY97" fmla="*/ 1047964 h 3236359"/>
                <a:gd name="connsiteX98" fmla="*/ 4144150 w 10267547"/>
                <a:gd name="connsiteY98" fmla="*/ 1017141 h 3236359"/>
                <a:gd name="connsiteX99" fmla="*/ 4113327 w 10267547"/>
                <a:gd name="connsiteY99" fmla="*/ 1006867 h 3236359"/>
                <a:gd name="connsiteX100" fmla="*/ 4082505 w 10267547"/>
                <a:gd name="connsiteY100" fmla="*/ 986319 h 3236359"/>
                <a:gd name="connsiteX101" fmla="*/ 4020860 w 10267547"/>
                <a:gd name="connsiteY101" fmla="*/ 965771 h 3236359"/>
                <a:gd name="connsiteX102" fmla="*/ 3959215 w 10267547"/>
                <a:gd name="connsiteY102" fmla="*/ 934948 h 3236359"/>
                <a:gd name="connsiteX103" fmla="*/ 3948941 w 10267547"/>
                <a:gd name="connsiteY103" fmla="*/ 965771 h 3236359"/>
                <a:gd name="connsiteX104" fmla="*/ 3928392 w 10267547"/>
                <a:gd name="connsiteY104" fmla="*/ 996593 h 3236359"/>
                <a:gd name="connsiteX105" fmla="*/ 3897570 w 10267547"/>
                <a:gd name="connsiteY105" fmla="*/ 1068512 h 3236359"/>
                <a:gd name="connsiteX106" fmla="*/ 3887296 w 10267547"/>
                <a:gd name="connsiteY106" fmla="*/ 1099335 h 3236359"/>
                <a:gd name="connsiteX107" fmla="*/ 3835925 w 10267547"/>
                <a:gd name="connsiteY107" fmla="*/ 1140431 h 3236359"/>
                <a:gd name="connsiteX108" fmla="*/ 3815376 w 10267547"/>
                <a:gd name="connsiteY108" fmla="*/ 1160980 h 3236359"/>
                <a:gd name="connsiteX109" fmla="*/ 3794828 w 10267547"/>
                <a:gd name="connsiteY109" fmla="*/ 1191802 h 3236359"/>
                <a:gd name="connsiteX110" fmla="*/ 3722909 w 10267547"/>
                <a:gd name="connsiteY110" fmla="*/ 1202076 h 3236359"/>
                <a:gd name="connsiteX111" fmla="*/ 3692087 w 10267547"/>
                <a:gd name="connsiteY111" fmla="*/ 1222625 h 3236359"/>
                <a:gd name="connsiteX112" fmla="*/ 3650990 w 10267547"/>
                <a:gd name="connsiteY112" fmla="*/ 1232899 h 3236359"/>
                <a:gd name="connsiteX113" fmla="*/ 3630442 w 10267547"/>
                <a:gd name="connsiteY113" fmla="*/ 1263721 h 3236359"/>
                <a:gd name="connsiteX114" fmla="*/ 3599619 w 10267547"/>
                <a:gd name="connsiteY114" fmla="*/ 1335640 h 3236359"/>
                <a:gd name="connsiteX115" fmla="*/ 3568797 w 10267547"/>
                <a:gd name="connsiteY115" fmla="*/ 1397285 h 3236359"/>
                <a:gd name="connsiteX116" fmla="*/ 3496878 w 10267547"/>
                <a:gd name="connsiteY116" fmla="*/ 1376737 h 3236359"/>
                <a:gd name="connsiteX117" fmla="*/ 3486603 w 10267547"/>
                <a:gd name="connsiteY117" fmla="*/ 1345914 h 3236359"/>
                <a:gd name="connsiteX118" fmla="*/ 3394136 w 10267547"/>
                <a:gd name="connsiteY118" fmla="*/ 1294544 h 3236359"/>
                <a:gd name="connsiteX119" fmla="*/ 3373588 w 10267547"/>
                <a:gd name="connsiteY119" fmla="*/ 1273995 h 3236359"/>
                <a:gd name="connsiteX120" fmla="*/ 3311943 w 10267547"/>
                <a:gd name="connsiteY120" fmla="*/ 1315092 h 3236359"/>
                <a:gd name="connsiteX121" fmla="*/ 3301669 w 10267547"/>
                <a:gd name="connsiteY121" fmla="*/ 1397285 h 3236359"/>
                <a:gd name="connsiteX122" fmla="*/ 3229750 w 10267547"/>
                <a:gd name="connsiteY122" fmla="*/ 1428108 h 3236359"/>
                <a:gd name="connsiteX123" fmla="*/ 2880428 w 10267547"/>
                <a:gd name="connsiteY123" fmla="*/ 1417834 h 3236359"/>
                <a:gd name="connsiteX124" fmla="*/ 2849606 w 10267547"/>
                <a:gd name="connsiteY124" fmla="*/ 1448656 h 3236359"/>
                <a:gd name="connsiteX125" fmla="*/ 2818783 w 10267547"/>
                <a:gd name="connsiteY125" fmla="*/ 1458930 h 3236359"/>
                <a:gd name="connsiteX126" fmla="*/ 2510559 w 10267547"/>
                <a:gd name="connsiteY126" fmla="*/ 1489753 h 3236359"/>
                <a:gd name="connsiteX127" fmla="*/ 2459188 w 10267547"/>
                <a:gd name="connsiteY127" fmla="*/ 1530849 h 3236359"/>
                <a:gd name="connsiteX128" fmla="*/ 2387269 w 10267547"/>
                <a:gd name="connsiteY128" fmla="*/ 1561672 h 3236359"/>
                <a:gd name="connsiteX129" fmla="*/ 2325624 w 10267547"/>
                <a:gd name="connsiteY129" fmla="*/ 1592494 h 3236359"/>
                <a:gd name="connsiteX130" fmla="*/ 2294801 w 10267547"/>
                <a:gd name="connsiteY130" fmla="*/ 1613043 h 3236359"/>
                <a:gd name="connsiteX131" fmla="*/ 2212608 w 10267547"/>
                <a:gd name="connsiteY131" fmla="*/ 1623317 h 3236359"/>
                <a:gd name="connsiteX132" fmla="*/ 2192060 w 10267547"/>
                <a:gd name="connsiteY132" fmla="*/ 1654139 h 3236359"/>
                <a:gd name="connsiteX133" fmla="*/ 2089318 w 10267547"/>
                <a:gd name="connsiteY133" fmla="*/ 1654139 h 3236359"/>
                <a:gd name="connsiteX134" fmla="*/ 2058496 w 10267547"/>
                <a:gd name="connsiteY134" fmla="*/ 1633591 h 3236359"/>
                <a:gd name="connsiteX135" fmla="*/ 2048221 w 10267547"/>
                <a:gd name="connsiteY135" fmla="*/ 1602768 h 3236359"/>
                <a:gd name="connsiteX136" fmla="*/ 2017399 w 10267547"/>
                <a:gd name="connsiteY136" fmla="*/ 1592494 h 3236359"/>
                <a:gd name="connsiteX137" fmla="*/ 1986576 w 10267547"/>
                <a:gd name="connsiteY137" fmla="*/ 1571946 h 3236359"/>
                <a:gd name="connsiteX138" fmla="*/ 1955754 w 10267547"/>
                <a:gd name="connsiteY138" fmla="*/ 1561672 h 3236359"/>
                <a:gd name="connsiteX139" fmla="*/ 1883835 w 10267547"/>
                <a:gd name="connsiteY139" fmla="*/ 1530849 h 3236359"/>
                <a:gd name="connsiteX140" fmla="*/ 1863287 w 10267547"/>
                <a:gd name="connsiteY140" fmla="*/ 1500027 h 3236359"/>
                <a:gd name="connsiteX141" fmla="*/ 1832464 w 10267547"/>
                <a:gd name="connsiteY141" fmla="*/ 1489753 h 3236359"/>
                <a:gd name="connsiteX142" fmla="*/ 1770819 w 10267547"/>
                <a:gd name="connsiteY142" fmla="*/ 1458930 h 3236359"/>
                <a:gd name="connsiteX143" fmla="*/ 1750271 w 10267547"/>
                <a:gd name="connsiteY143" fmla="*/ 1428108 h 3236359"/>
                <a:gd name="connsiteX144" fmla="*/ 1668078 w 10267547"/>
                <a:gd name="connsiteY144" fmla="*/ 1397285 h 3236359"/>
                <a:gd name="connsiteX145" fmla="*/ 1657803 w 10267547"/>
                <a:gd name="connsiteY145" fmla="*/ 1428108 h 3236359"/>
                <a:gd name="connsiteX146" fmla="*/ 1668078 w 10267547"/>
                <a:gd name="connsiteY146" fmla="*/ 1458930 h 3236359"/>
                <a:gd name="connsiteX147" fmla="*/ 1739997 w 10267547"/>
                <a:gd name="connsiteY147" fmla="*/ 1561672 h 3236359"/>
                <a:gd name="connsiteX148" fmla="*/ 1791368 w 10267547"/>
                <a:gd name="connsiteY148" fmla="*/ 1571946 h 3236359"/>
                <a:gd name="connsiteX149" fmla="*/ 1894109 w 10267547"/>
                <a:gd name="connsiteY149" fmla="*/ 1623317 h 3236359"/>
                <a:gd name="connsiteX150" fmla="*/ 1904383 w 10267547"/>
                <a:gd name="connsiteY150" fmla="*/ 1592494 h 3236359"/>
                <a:gd name="connsiteX151" fmla="*/ 1873561 w 10267547"/>
                <a:gd name="connsiteY151" fmla="*/ 1571946 h 3236359"/>
                <a:gd name="connsiteX152" fmla="*/ 1863287 w 10267547"/>
                <a:gd name="connsiteY152" fmla="*/ 1438382 h 3236359"/>
                <a:gd name="connsiteX153" fmla="*/ 1904383 w 10267547"/>
                <a:gd name="connsiteY153" fmla="*/ 1417834 h 3236359"/>
                <a:gd name="connsiteX154" fmla="*/ 1914657 w 10267547"/>
                <a:gd name="connsiteY154" fmla="*/ 1458930 h 3236359"/>
                <a:gd name="connsiteX155" fmla="*/ 1935206 w 10267547"/>
                <a:gd name="connsiteY155" fmla="*/ 1489753 h 3236359"/>
                <a:gd name="connsiteX156" fmla="*/ 1894109 w 10267547"/>
                <a:gd name="connsiteY156" fmla="*/ 1500027 h 3236359"/>
                <a:gd name="connsiteX157" fmla="*/ 1657803 w 10267547"/>
                <a:gd name="connsiteY157" fmla="*/ 1448656 h 3236359"/>
                <a:gd name="connsiteX158" fmla="*/ 1647529 w 10267547"/>
                <a:gd name="connsiteY158" fmla="*/ 1407559 h 3236359"/>
                <a:gd name="connsiteX159" fmla="*/ 1616707 w 10267547"/>
                <a:gd name="connsiteY159" fmla="*/ 1428108 h 3236359"/>
                <a:gd name="connsiteX160" fmla="*/ 1585884 w 10267547"/>
                <a:gd name="connsiteY160" fmla="*/ 1438382 h 3236359"/>
                <a:gd name="connsiteX161" fmla="*/ 1565336 w 10267547"/>
                <a:gd name="connsiteY161" fmla="*/ 1469204 h 3236359"/>
                <a:gd name="connsiteX162" fmla="*/ 1555062 w 10267547"/>
                <a:gd name="connsiteY162" fmla="*/ 1520575 h 3236359"/>
                <a:gd name="connsiteX163" fmla="*/ 1524239 w 10267547"/>
                <a:gd name="connsiteY163" fmla="*/ 1541123 h 3236359"/>
                <a:gd name="connsiteX164" fmla="*/ 1503691 w 10267547"/>
                <a:gd name="connsiteY164" fmla="*/ 1571946 h 3236359"/>
                <a:gd name="connsiteX165" fmla="*/ 1277660 w 10267547"/>
                <a:gd name="connsiteY165" fmla="*/ 1602768 h 3236359"/>
                <a:gd name="connsiteX166" fmla="*/ 1113273 w 10267547"/>
                <a:gd name="connsiteY166" fmla="*/ 1623317 h 3236359"/>
                <a:gd name="connsiteX167" fmla="*/ 1041354 w 10267547"/>
                <a:gd name="connsiteY167" fmla="*/ 1613043 h 3236359"/>
                <a:gd name="connsiteX168" fmla="*/ 918064 w 10267547"/>
                <a:gd name="connsiteY168" fmla="*/ 1602768 h 3236359"/>
                <a:gd name="connsiteX169" fmla="*/ 907790 w 10267547"/>
                <a:gd name="connsiteY169" fmla="*/ 1551398 h 3236359"/>
                <a:gd name="connsiteX170" fmla="*/ 876968 w 10267547"/>
                <a:gd name="connsiteY170" fmla="*/ 1541123 h 3236359"/>
                <a:gd name="connsiteX171" fmla="*/ 743403 w 10267547"/>
                <a:gd name="connsiteY171" fmla="*/ 1571946 h 3236359"/>
                <a:gd name="connsiteX172" fmla="*/ 712581 w 10267547"/>
                <a:gd name="connsiteY172" fmla="*/ 1592494 h 3236359"/>
                <a:gd name="connsiteX173" fmla="*/ 650936 w 10267547"/>
                <a:gd name="connsiteY173" fmla="*/ 1510301 h 3236359"/>
                <a:gd name="connsiteX174" fmla="*/ 620114 w 10267547"/>
                <a:gd name="connsiteY174" fmla="*/ 1448656 h 3236359"/>
                <a:gd name="connsiteX175" fmla="*/ 589291 w 10267547"/>
                <a:gd name="connsiteY175" fmla="*/ 1438382 h 3236359"/>
                <a:gd name="connsiteX176" fmla="*/ 579017 w 10267547"/>
                <a:gd name="connsiteY176" fmla="*/ 1407559 h 3236359"/>
                <a:gd name="connsiteX177" fmla="*/ 558469 w 10267547"/>
                <a:gd name="connsiteY177" fmla="*/ 1376737 h 3236359"/>
                <a:gd name="connsiteX178" fmla="*/ 548194 w 10267547"/>
                <a:gd name="connsiteY178" fmla="*/ 1335640 h 3236359"/>
                <a:gd name="connsiteX179" fmla="*/ 517372 w 10267547"/>
                <a:gd name="connsiteY179" fmla="*/ 1304818 h 3236359"/>
                <a:gd name="connsiteX180" fmla="*/ 445453 w 10267547"/>
                <a:gd name="connsiteY180" fmla="*/ 1273995 h 3236359"/>
                <a:gd name="connsiteX181" fmla="*/ 424905 w 10267547"/>
                <a:gd name="connsiteY181" fmla="*/ 1171254 h 3236359"/>
                <a:gd name="connsiteX182" fmla="*/ 414630 w 10267547"/>
                <a:gd name="connsiteY182" fmla="*/ 1140431 h 3236359"/>
                <a:gd name="connsiteX183" fmla="*/ 394082 w 10267547"/>
                <a:gd name="connsiteY183" fmla="*/ 1109609 h 3236359"/>
                <a:gd name="connsiteX184" fmla="*/ 435179 w 10267547"/>
                <a:gd name="connsiteY184" fmla="*/ 1017141 h 3236359"/>
                <a:gd name="connsiteX185" fmla="*/ 445453 w 10267547"/>
                <a:gd name="connsiteY185" fmla="*/ 986319 h 3236359"/>
                <a:gd name="connsiteX186" fmla="*/ 466001 w 10267547"/>
                <a:gd name="connsiteY186" fmla="*/ 955497 h 3236359"/>
                <a:gd name="connsiteX187" fmla="*/ 455727 w 10267547"/>
                <a:gd name="connsiteY187" fmla="*/ 924674 h 3236359"/>
                <a:gd name="connsiteX188" fmla="*/ 291341 w 10267547"/>
                <a:gd name="connsiteY188" fmla="*/ 924674 h 3236359"/>
                <a:gd name="connsiteX189" fmla="*/ 281066 w 10267547"/>
                <a:gd name="connsiteY189" fmla="*/ 893852 h 3236359"/>
                <a:gd name="connsiteX190" fmla="*/ 260518 w 10267547"/>
                <a:gd name="connsiteY190" fmla="*/ 863029 h 3236359"/>
                <a:gd name="connsiteX191" fmla="*/ 250244 w 10267547"/>
                <a:gd name="connsiteY191" fmla="*/ 821932 h 3236359"/>
                <a:gd name="connsiteX192" fmla="*/ 219421 w 10267547"/>
                <a:gd name="connsiteY192" fmla="*/ 811658 h 3236359"/>
                <a:gd name="connsiteX193" fmla="*/ 188599 w 10267547"/>
                <a:gd name="connsiteY193" fmla="*/ 780836 h 3236359"/>
                <a:gd name="connsiteX194" fmla="*/ 178325 w 10267547"/>
                <a:gd name="connsiteY194" fmla="*/ 750013 h 3236359"/>
                <a:gd name="connsiteX195" fmla="*/ 96132 w 10267547"/>
                <a:gd name="connsiteY195" fmla="*/ 719191 h 3236359"/>
                <a:gd name="connsiteX196" fmla="*/ 65309 w 10267547"/>
                <a:gd name="connsiteY196" fmla="*/ 657546 h 3236359"/>
                <a:gd name="connsiteX197" fmla="*/ 34487 w 10267547"/>
                <a:gd name="connsiteY197" fmla="*/ 647272 h 3236359"/>
                <a:gd name="connsiteX198" fmla="*/ 24212 w 10267547"/>
                <a:gd name="connsiteY198" fmla="*/ 616449 h 3236359"/>
                <a:gd name="connsiteX199" fmla="*/ 85857 w 10267547"/>
                <a:gd name="connsiteY199" fmla="*/ 431514 h 3236359"/>
                <a:gd name="connsiteX200" fmla="*/ 147502 w 10267547"/>
                <a:gd name="connsiteY200" fmla="*/ 421240 h 3236359"/>
                <a:gd name="connsiteX201" fmla="*/ 168051 w 10267547"/>
                <a:gd name="connsiteY201" fmla="*/ 297950 h 3236359"/>
                <a:gd name="connsiteX202" fmla="*/ 178325 w 10267547"/>
                <a:gd name="connsiteY202" fmla="*/ 267128 h 3236359"/>
                <a:gd name="connsiteX203" fmla="*/ 209147 w 10267547"/>
                <a:gd name="connsiteY203" fmla="*/ 256854 h 3236359"/>
                <a:gd name="connsiteX204" fmla="*/ 219421 w 10267547"/>
                <a:gd name="connsiteY204" fmla="*/ 226031 h 3236359"/>
                <a:gd name="connsiteX205" fmla="*/ 239970 w 10267547"/>
                <a:gd name="connsiteY205" fmla="*/ 205483 h 3236359"/>
                <a:gd name="connsiteX206" fmla="*/ 250244 w 10267547"/>
                <a:gd name="connsiteY206" fmla="*/ 164386 h 3236359"/>
                <a:gd name="connsiteX207" fmla="*/ 270792 w 10267547"/>
                <a:gd name="connsiteY207" fmla="*/ 133564 h 3236359"/>
                <a:gd name="connsiteX208" fmla="*/ 301615 w 10267547"/>
                <a:gd name="connsiteY208" fmla="*/ 71919 h 3236359"/>
                <a:gd name="connsiteX209" fmla="*/ 363260 w 10267547"/>
                <a:gd name="connsiteY209" fmla="*/ 82193 h 3236359"/>
                <a:gd name="connsiteX210" fmla="*/ 435179 w 10267547"/>
                <a:gd name="connsiteY210" fmla="*/ 71919 h 3236359"/>
                <a:gd name="connsiteX211" fmla="*/ 527646 w 10267547"/>
                <a:gd name="connsiteY211" fmla="*/ 41097 h 3236359"/>
                <a:gd name="connsiteX212" fmla="*/ 537920 w 10267547"/>
                <a:gd name="connsiteY212"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36644 w 10267547"/>
                <a:gd name="connsiteY58" fmla="*/ 2845941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493471 w 10267547"/>
                <a:gd name="connsiteY81" fmla="*/ 1530849 h 3236359"/>
                <a:gd name="connsiteX82" fmla="*/ 4514019 w 10267547"/>
                <a:gd name="connsiteY82" fmla="*/ 1469204 h 3236359"/>
                <a:gd name="connsiteX83" fmla="*/ 4534568 w 10267547"/>
                <a:gd name="connsiteY83" fmla="*/ 1438382 h 3236359"/>
                <a:gd name="connsiteX84" fmla="*/ 4544842 w 10267547"/>
                <a:gd name="connsiteY84" fmla="*/ 1407559 h 3236359"/>
                <a:gd name="connsiteX85" fmla="*/ 4565390 w 10267547"/>
                <a:gd name="connsiteY85" fmla="*/ 1376737 h 3236359"/>
                <a:gd name="connsiteX86" fmla="*/ 4544842 w 10267547"/>
                <a:gd name="connsiteY86" fmla="*/ 1345914 h 3236359"/>
                <a:gd name="connsiteX87" fmla="*/ 4483197 w 10267547"/>
                <a:gd name="connsiteY87" fmla="*/ 1294544 h 3236359"/>
                <a:gd name="connsiteX88" fmla="*/ 4452374 w 10267547"/>
                <a:gd name="connsiteY88" fmla="*/ 1243173 h 3236359"/>
                <a:gd name="connsiteX89" fmla="*/ 4442100 w 10267547"/>
                <a:gd name="connsiteY89" fmla="*/ 1212350 h 3236359"/>
                <a:gd name="connsiteX90" fmla="*/ 4411278 w 10267547"/>
                <a:gd name="connsiteY90" fmla="*/ 1202076 h 3236359"/>
                <a:gd name="connsiteX91" fmla="*/ 4359907 w 10267547"/>
                <a:gd name="connsiteY91" fmla="*/ 1171254 h 3236359"/>
                <a:gd name="connsiteX92" fmla="*/ 4339359 w 10267547"/>
                <a:gd name="connsiteY92" fmla="*/ 1150705 h 3236359"/>
                <a:gd name="connsiteX93" fmla="*/ 4277714 w 10267547"/>
                <a:gd name="connsiteY93" fmla="*/ 1140431 h 3236359"/>
                <a:gd name="connsiteX94" fmla="*/ 4246891 w 10267547"/>
                <a:gd name="connsiteY94" fmla="*/ 1130157 h 3236359"/>
                <a:gd name="connsiteX95" fmla="*/ 4195520 w 10267547"/>
                <a:gd name="connsiteY95" fmla="*/ 1078786 h 3236359"/>
                <a:gd name="connsiteX96" fmla="*/ 4154424 w 10267547"/>
                <a:gd name="connsiteY96" fmla="*/ 1047964 h 3236359"/>
                <a:gd name="connsiteX97" fmla="*/ 4144150 w 10267547"/>
                <a:gd name="connsiteY97" fmla="*/ 1017141 h 3236359"/>
                <a:gd name="connsiteX98" fmla="*/ 4113327 w 10267547"/>
                <a:gd name="connsiteY98" fmla="*/ 1006867 h 3236359"/>
                <a:gd name="connsiteX99" fmla="*/ 4082505 w 10267547"/>
                <a:gd name="connsiteY99" fmla="*/ 986319 h 3236359"/>
                <a:gd name="connsiteX100" fmla="*/ 4020860 w 10267547"/>
                <a:gd name="connsiteY100" fmla="*/ 965771 h 3236359"/>
                <a:gd name="connsiteX101" fmla="*/ 3959215 w 10267547"/>
                <a:gd name="connsiteY101" fmla="*/ 934948 h 3236359"/>
                <a:gd name="connsiteX102" fmla="*/ 3948941 w 10267547"/>
                <a:gd name="connsiteY102" fmla="*/ 965771 h 3236359"/>
                <a:gd name="connsiteX103" fmla="*/ 3928392 w 10267547"/>
                <a:gd name="connsiteY103" fmla="*/ 996593 h 3236359"/>
                <a:gd name="connsiteX104" fmla="*/ 3897570 w 10267547"/>
                <a:gd name="connsiteY104" fmla="*/ 1068512 h 3236359"/>
                <a:gd name="connsiteX105" fmla="*/ 3887296 w 10267547"/>
                <a:gd name="connsiteY105" fmla="*/ 1099335 h 3236359"/>
                <a:gd name="connsiteX106" fmla="*/ 3835925 w 10267547"/>
                <a:gd name="connsiteY106" fmla="*/ 1140431 h 3236359"/>
                <a:gd name="connsiteX107" fmla="*/ 3815376 w 10267547"/>
                <a:gd name="connsiteY107" fmla="*/ 1160980 h 3236359"/>
                <a:gd name="connsiteX108" fmla="*/ 3794828 w 10267547"/>
                <a:gd name="connsiteY108" fmla="*/ 1191802 h 3236359"/>
                <a:gd name="connsiteX109" fmla="*/ 3722909 w 10267547"/>
                <a:gd name="connsiteY109" fmla="*/ 1202076 h 3236359"/>
                <a:gd name="connsiteX110" fmla="*/ 3692087 w 10267547"/>
                <a:gd name="connsiteY110" fmla="*/ 1222625 h 3236359"/>
                <a:gd name="connsiteX111" fmla="*/ 3650990 w 10267547"/>
                <a:gd name="connsiteY111" fmla="*/ 1232899 h 3236359"/>
                <a:gd name="connsiteX112" fmla="*/ 3630442 w 10267547"/>
                <a:gd name="connsiteY112" fmla="*/ 1263721 h 3236359"/>
                <a:gd name="connsiteX113" fmla="*/ 3599619 w 10267547"/>
                <a:gd name="connsiteY113" fmla="*/ 1335640 h 3236359"/>
                <a:gd name="connsiteX114" fmla="*/ 3568797 w 10267547"/>
                <a:gd name="connsiteY114" fmla="*/ 1397285 h 3236359"/>
                <a:gd name="connsiteX115" fmla="*/ 3496878 w 10267547"/>
                <a:gd name="connsiteY115" fmla="*/ 1376737 h 3236359"/>
                <a:gd name="connsiteX116" fmla="*/ 3486603 w 10267547"/>
                <a:gd name="connsiteY116" fmla="*/ 1345914 h 3236359"/>
                <a:gd name="connsiteX117" fmla="*/ 3394136 w 10267547"/>
                <a:gd name="connsiteY117" fmla="*/ 1294544 h 3236359"/>
                <a:gd name="connsiteX118" fmla="*/ 3373588 w 10267547"/>
                <a:gd name="connsiteY118" fmla="*/ 1273995 h 3236359"/>
                <a:gd name="connsiteX119" fmla="*/ 3311943 w 10267547"/>
                <a:gd name="connsiteY119" fmla="*/ 1315092 h 3236359"/>
                <a:gd name="connsiteX120" fmla="*/ 3301669 w 10267547"/>
                <a:gd name="connsiteY120" fmla="*/ 1397285 h 3236359"/>
                <a:gd name="connsiteX121" fmla="*/ 3229750 w 10267547"/>
                <a:gd name="connsiteY121" fmla="*/ 1428108 h 3236359"/>
                <a:gd name="connsiteX122" fmla="*/ 2880428 w 10267547"/>
                <a:gd name="connsiteY122" fmla="*/ 1417834 h 3236359"/>
                <a:gd name="connsiteX123" fmla="*/ 2849606 w 10267547"/>
                <a:gd name="connsiteY123" fmla="*/ 1448656 h 3236359"/>
                <a:gd name="connsiteX124" fmla="*/ 2818783 w 10267547"/>
                <a:gd name="connsiteY124" fmla="*/ 1458930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04383 w 10267547"/>
                <a:gd name="connsiteY152" fmla="*/ 1417834 h 3236359"/>
                <a:gd name="connsiteX153" fmla="*/ 1914657 w 10267547"/>
                <a:gd name="connsiteY153" fmla="*/ 1458930 h 3236359"/>
                <a:gd name="connsiteX154" fmla="*/ 1935206 w 10267547"/>
                <a:gd name="connsiteY154" fmla="*/ 1489753 h 3236359"/>
                <a:gd name="connsiteX155" fmla="*/ 1894109 w 10267547"/>
                <a:gd name="connsiteY155" fmla="*/ 1500027 h 3236359"/>
                <a:gd name="connsiteX156" fmla="*/ 1657803 w 10267547"/>
                <a:gd name="connsiteY156" fmla="*/ 1448656 h 3236359"/>
                <a:gd name="connsiteX157" fmla="*/ 1647529 w 10267547"/>
                <a:gd name="connsiteY157" fmla="*/ 1407559 h 3236359"/>
                <a:gd name="connsiteX158" fmla="*/ 1616707 w 10267547"/>
                <a:gd name="connsiteY158" fmla="*/ 1428108 h 3236359"/>
                <a:gd name="connsiteX159" fmla="*/ 1585884 w 10267547"/>
                <a:gd name="connsiteY159" fmla="*/ 1438382 h 3236359"/>
                <a:gd name="connsiteX160" fmla="*/ 1565336 w 10267547"/>
                <a:gd name="connsiteY160" fmla="*/ 1469204 h 3236359"/>
                <a:gd name="connsiteX161" fmla="*/ 1555062 w 10267547"/>
                <a:gd name="connsiteY161" fmla="*/ 1520575 h 3236359"/>
                <a:gd name="connsiteX162" fmla="*/ 1524239 w 10267547"/>
                <a:gd name="connsiteY162" fmla="*/ 1541123 h 3236359"/>
                <a:gd name="connsiteX163" fmla="*/ 1503691 w 10267547"/>
                <a:gd name="connsiteY163" fmla="*/ 1571946 h 3236359"/>
                <a:gd name="connsiteX164" fmla="*/ 1277660 w 10267547"/>
                <a:gd name="connsiteY164" fmla="*/ 1602768 h 3236359"/>
                <a:gd name="connsiteX165" fmla="*/ 1113273 w 10267547"/>
                <a:gd name="connsiteY165" fmla="*/ 1623317 h 3236359"/>
                <a:gd name="connsiteX166" fmla="*/ 1041354 w 10267547"/>
                <a:gd name="connsiteY166" fmla="*/ 1613043 h 3236359"/>
                <a:gd name="connsiteX167" fmla="*/ 918064 w 10267547"/>
                <a:gd name="connsiteY167" fmla="*/ 1602768 h 3236359"/>
                <a:gd name="connsiteX168" fmla="*/ 907790 w 10267547"/>
                <a:gd name="connsiteY168" fmla="*/ 1551398 h 3236359"/>
                <a:gd name="connsiteX169" fmla="*/ 876968 w 10267547"/>
                <a:gd name="connsiteY169" fmla="*/ 1541123 h 3236359"/>
                <a:gd name="connsiteX170" fmla="*/ 743403 w 10267547"/>
                <a:gd name="connsiteY170" fmla="*/ 1571946 h 3236359"/>
                <a:gd name="connsiteX171" fmla="*/ 712581 w 10267547"/>
                <a:gd name="connsiteY171" fmla="*/ 1592494 h 3236359"/>
                <a:gd name="connsiteX172" fmla="*/ 650936 w 10267547"/>
                <a:gd name="connsiteY172" fmla="*/ 1510301 h 3236359"/>
                <a:gd name="connsiteX173" fmla="*/ 620114 w 10267547"/>
                <a:gd name="connsiteY173" fmla="*/ 1448656 h 3236359"/>
                <a:gd name="connsiteX174" fmla="*/ 589291 w 10267547"/>
                <a:gd name="connsiteY174" fmla="*/ 1438382 h 3236359"/>
                <a:gd name="connsiteX175" fmla="*/ 579017 w 10267547"/>
                <a:gd name="connsiteY175" fmla="*/ 1407559 h 3236359"/>
                <a:gd name="connsiteX176" fmla="*/ 558469 w 10267547"/>
                <a:gd name="connsiteY176" fmla="*/ 1376737 h 3236359"/>
                <a:gd name="connsiteX177" fmla="*/ 548194 w 10267547"/>
                <a:gd name="connsiteY177" fmla="*/ 1335640 h 3236359"/>
                <a:gd name="connsiteX178" fmla="*/ 517372 w 10267547"/>
                <a:gd name="connsiteY178" fmla="*/ 1304818 h 3236359"/>
                <a:gd name="connsiteX179" fmla="*/ 445453 w 10267547"/>
                <a:gd name="connsiteY179" fmla="*/ 1273995 h 3236359"/>
                <a:gd name="connsiteX180" fmla="*/ 424905 w 10267547"/>
                <a:gd name="connsiteY180" fmla="*/ 1171254 h 3236359"/>
                <a:gd name="connsiteX181" fmla="*/ 414630 w 10267547"/>
                <a:gd name="connsiteY181" fmla="*/ 1140431 h 3236359"/>
                <a:gd name="connsiteX182" fmla="*/ 394082 w 10267547"/>
                <a:gd name="connsiteY182" fmla="*/ 1109609 h 3236359"/>
                <a:gd name="connsiteX183" fmla="*/ 435179 w 10267547"/>
                <a:gd name="connsiteY183" fmla="*/ 1017141 h 3236359"/>
                <a:gd name="connsiteX184" fmla="*/ 445453 w 10267547"/>
                <a:gd name="connsiteY184" fmla="*/ 986319 h 3236359"/>
                <a:gd name="connsiteX185" fmla="*/ 466001 w 10267547"/>
                <a:gd name="connsiteY185" fmla="*/ 955497 h 3236359"/>
                <a:gd name="connsiteX186" fmla="*/ 455727 w 10267547"/>
                <a:gd name="connsiteY186" fmla="*/ 924674 h 3236359"/>
                <a:gd name="connsiteX187" fmla="*/ 291341 w 10267547"/>
                <a:gd name="connsiteY187" fmla="*/ 924674 h 3236359"/>
                <a:gd name="connsiteX188" fmla="*/ 281066 w 10267547"/>
                <a:gd name="connsiteY188" fmla="*/ 893852 h 3236359"/>
                <a:gd name="connsiteX189" fmla="*/ 260518 w 10267547"/>
                <a:gd name="connsiteY189" fmla="*/ 863029 h 3236359"/>
                <a:gd name="connsiteX190" fmla="*/ 250244 w 10267547"/>
                <a:gd name="connsiteY190" fmla="*/ 821932 h 3236359"/>
                <a:gd name="connsiteX191" fmla="*/ 219421 w 10267547"/>
                <a:gd name="connsiteY191" fmla="*/ 811658 h 3236359"/>
                <a:gd name="connsiteX192" fmla="*/ 188599 w 10267547"/>
                <a:gd name="connsiteY192" fmla="*/ 780836 h 3236359"/>
                <a:gd name="connsiteX193" fmla="*/ 178325 w 10267547"/>
                <a:gd name="connsiteY193" fmla="*/ 750013 h 3236359"/>
                <a:gd name="connsiteX194" fmla="*/ 96132 w 10267547"/>
                <a:gd name="connsiteY194" fmla="*/ 719191 h 3236359"/>
                <a:gd name="connsiteX195" fmla="*/ 65309 w 10267547"/>
                <a:gd name="connsiteY195" fmla="*/ 657546 h 3236359"/>
                <a:gd name="connsiteX196" fmla="*/ 34487 w 10267547"/>
                <a:gd name="connsiteY196" fmla="*/ 647272 h 3236359"/>
                <a:gd name="connsiteX197" fmla="*/ 24212 w 10267547"/>
                <a:gd name="connsiteY197" fmla="*/ 616449 h 3236359"/>
                <a:gd name="connsiteX198" fmla="*/ 85857 w 10267547"/>
                <a:gd name="connsiteY198" fmla="*/ 431514 h 3236359"/>
                <a:gd name="connsiteX199" fmla="*/ 147502 w 10267547"/>
                <a:gd name="connsiteY199" fmla="*/ 421240 h 3236359"/>
                <a:gd name="connsiteX200" fmla="*/ 168051 w 10267547"/>
                <a:gd name="connsiteY200" fmla="*/ 297950 h 3236359"/>
                <a:gd name="connsiteX201" fmla="*/ 178325 w 10267547"/>
                <a:gd name="connsiteY201" fmla="*/ 267128 h 3236359"/>
                <a:gd name="connsiteX202" fmla="*/ 209147 w 10267547"/>
                <a:gd name="connsiteY202" fmla="*/ 256854 h 3236359"/>
                <a:gd name="connsiteX203" fmla="*/ 219421 w 10267547"/>
                <a:gd name="connsiteY203" fmla="*/ 226031 h 3236359"/>
                <a:gd name="connsiteX204" fmla="*/ 239970 w 10267547"/>
                <a:gd name="connsiteY204" fmla="*/ 205483 h 3236359"/>
                <a:gd name="connsiteX205" fmla="*/ 250244 w 10267547"/>
                <a:gd name="connsiteY205" fmla="*/ 164386 h 3236359"/>
                <a:gd name="connsiteX206" fmla="*/ 270792 w 10267547"/>
                <a:gd name="connsiteY206" fmla="*/ 133564 h 3236359"/>
                <a:gd name="connsiteX207" fmla="*/ 301615 w 10267547"/>
                <a:gd name="connsiteY207" fmla="*/ 71919 h 3236359"/>
                <a:gd name="connsiteX208" fmla="*/ 363260 w 10267547"/>
                <a:gd name="connsiteY208" fmla="*/ 82193 h 3236359"/>
                <a:gd name="connsiteX209" fmla="*/ 435179 w 10267547"/>
                <a:gd name="connsiteY209" fmla="*/ 71919 h 3236359"/>
                <a:gd name="connsiteX210" fmla="*/ 527646 w 10267547"/>
                <a:gd name="connsiteY210" fmla="*/ 41097 h 3236359"/>
                <a:gd name="connsiteX211" fmla="*/ 537920 w 10267547"/>
                <a:gd name="connsiteY21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91448 w 10267547"/>
                <a:gd name="connsiteY47" fmla="*/ 3164440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493471 w 10267547"/>
                <a:gd name="connsiteY81" fmla="*/ 1530849 h 3236359"/>
                <a:gd name="connsiteX82" fmla="*/ 4514019 w 10267547"/>
                <a:gd name="connsiteY82" fmla="*/ 1469204 h 3236359"/>
                <a:gd name="connsiteX83" fmla="*/ 4534568 w 10267547"/>
                <a:gd name="connsiteY83" fmla="*/ 1438382 h 3236359"/>
                <a:gd name="connsiteX84" fmla="*/ 4544842 w 10267547"/>
                <a:gd name="connsiteY84" fmla="*/ 1407559 h 3236359"/>
                <a:gd name="connsiteX85" fmla="*/ 4565390 w 10267547"/>
                <a:gd name="connsiteY85" fmla="*/ 1376737 h 3236359"/>
                <a:gd name="connsiteX86" fmla="*/ 4544842 w 10267547"/>
                <a:gd name="connsiteY86" fmla="*/ 1345914 h 3236359"/>
                <a:gd name="connsiteX87" fmla="*/ 4483197 w 10267547"/>
                <a:gd name="connsiteY87" fmla="*/ 1294544 h 3236359"/>
                <a:gd name="connsiteX88" fmla="*/ 4452374 w 10267547"/>
                <a:gd name="connsiteY88" fmla="*/ 1243173 h 3236359"/>
                <a:gd name="connsiteX89" fmla="*/ 4442100 w 10267547"/>
                <a:gd name="connsiteY89" fmla="*/ 1212350 h 3236359"/>
                <a:gd name="connsiteX90" fmla="*/ 4411278 w 10267547"/>
                <a:gd name="connsiteY90" fmla="*/ 1202076 h 3236359"/>
                <a:gd name="connsiteX91" fmla="*/ 4359907 w 10267547"/>
                <a:gd name="connsiteY91" fmla="*/ 1171254 h 3236359"/>
                <a:gd name="connsiteX92" fmla="*/ 4339359 w 10267547"/>
                <a:gd name="connsiteY92" fmla="*/ 1150705 h 3236359"/>
                <a:gd name="connsiteX93" fmla="*/ 4277714 w 10267547"/>
                <a:gd name="connsiteY93" fmla="*/ 1140431 h 3236359"/>
                <a:gd name="connsiteX94" fmla="*/ 4246891 w 10267547"/>
                <a:gd name="connsiteY94" fmla="*/ 1130157 h 3236359"/>
                <a:gd name="connsiteX95" fmla="*/ 4195520 w 10267547"/>
                <a:gd name="connsiteY95" fmla="*/ 1078786 h 3236359"/>
                <a:gd name="connsiteX96" fmla="*/ 4154424 w 10267547"/>
                <a:gd name="connsiteY96" fmla="*/ 1047964 h 3236359"/>
                <a:gd name="connsiteX97" fmla="*/ 4144150 w 10267547"/>
                <a:gd name="connsiteY97" fmla="*/ 1017141 h 3236359"/>
                <a:gd name="connsiteX98" fmla="*/ 4113327 w 10267547"/>
                <a:gd name="connsiteY98" fmla="*/ 1006867 h 3236359"/>
                <a:gd name="connsiteX99" fmla="*/ 4082505 w 10267547"/>
                <a:gd name="connsiteY99" fmla="*/ 986319 h 3236359"/>
                <a:gd name="connsiteX100" fmla="*/ 4020860 w 10267547"/>
                <a:gd name="connsiteY100" fmla="*/ 965771 h 3236359"/>
                <a:gd name="connsiteX101" fmla="*/ 3959215 w 10267547"/>
                <a:gd name="connsiteY101" fmla="*/ 934948 h 3236359"/>
                <a:gd name="connsiteX102" fmla="*/ 3948941 w 10267547"/>
                <a:gd name="connsiteY102" fmla="*/ 965771 h 3236359"/>
                <a:gd name="connsiteX103" fmla="*/ 3928392 w 10267547"/>
                <a:gd name="connsiteY103" fmla="*/ 996593 h 3236359"/>
                <a:gd name="connsiteX104" fmla="*/ 3897570 w 10267547"/>
                <a:gd name="connsiteY104" fmla="*/ 1068512 h 3236359"/>
                <a:gd name="connsiteX105" fmla="*/ 3887296 w 10267547"/>
                <a:gd name="connsiteY105" fmla="*/ 1099335 h 3236359"/>
                <a:gd name="connsiteX106" fmla="*/ 3835925 w 10267547"/>
                <a:gd name="connsiteY106" fmla="*/ 1140431 h 3236359"/>
                <a:gd name="connsiteX107" fmla="*/ 3815376 w 10267547"/>
                <a:gd name="connsiteY107" fmla="*/ 1160980 h 3236359"/>
                <a:gd name="connsiteX108" fmla="*/ 3794828 w 10267547"/>
                <a:gd name="connsiteY108" fmla="*/ 1191802 h 3236359"/>
                <a:gd name="connsiteX109" fmla="*/ 3722909 w 10267547"/>
                <a:gd name="connsiteY109" fmla="*/ 1202076 h 3236359"/>
                <a:gd name="connsiteX110" fmla="*/ 3692087 w 10267547"/>
                <a:gd name="connsiteY110" fmla="*/ 1222625 h 3236359"/>
                <a:gd name="connsiteX111" fmla="*/ 3650990 w 10267547"/>
                <a:gd name="connsiteY111" fmla="*/ 1232899 h 3236359"/>
                <a:gd name="connsiteX112" fmla="*/ 3630442 w 10267547"/>
                <a:gd name="connsiteY112" fmla="*/ 1263721 h 3236359"/>
                <a:gd name="connsiteX113" fmla="*/ 3599619 w 10267547"/>
                <a:gd name="connsiteY113" fmla="*/ 1335640 h 3236359"/>
                <a:gd name="connsiteX114" fmla="*/ 3568797 w 10267547"/>
                <a:gd name="connsiteY114" fmla="*/ 1397285 h 3236359"/>
                <a:gd name="connsiteX115" fmla="*/ 3496878 w 10267547"/>
                <a:gd name="connsiteY115" fmla="*/ 1376737 h 3236359"/>
                <a:gd name="connsiteX116" fmla="*/ 3486603 w 10267547"/>
                <a:gd name="connsiteY116" fmla="*/ 1345914 h 3236359"/>
                <a:gd name="connsiteX117" fmla="*/ 3394136 w 10267547"/>
                <a:gd name="connsiteY117" fmla="*/ 1294544 h 3236359"/>
                <a:gd name="connsiteX118" fmla="*/ 3373588 w 10267547"/>
                <a:gd name="connsiteY118" fmla="*/ 1273995 h 3236359"/>
                <a:gd name="connsiteX119" fmla="*/ 3311943 w 10267547"/>
                <a:gd name="connsiteY119" fmla="*/ 1315092 h 3236359"/>
                <a:gd name="connsiteX120" fmla="*/ 3301669 w 10267547"/>
                <a:gd name="connsiteY120" fmla="*/ 1397285 h 3236359"/>
                <a:gd name="connsiteX121" fmla="*/ 3229750 w 10267547"/>
                <a:gd name="connsiteY121" fmla="*/ 1428108 h 3236359"/>
                <a:gd name="connsiteX122" fmla="*/ 2880428 w 10267547"/>
                <a:gd name="connsiteY122" fmla="*/ 1417834 h 3236359"/>
                <a:gd name="connsiteX123" fmla="*/ 2849606 w 10267547"/>
                <a:gd name="connsiteY123" fmla="*/ 1448656 h 3236359"/>
                <a:gd name="connsiteX124" fmla="*/ 2818783 w 10267547"/>
                <a:gd name="connsiteY124" fmla="*/ 1458930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04383 w 10267547"/>
                <a:gd name="connsiteY152" fmla="*/ 1417834 h 3236359"/>
                <a:gd name="connsiteX153" fmla="*/ 1914657 w 10267547"/>
                <a:gd name="connsiteY153" fmla="*/ 1458930 h 3236359"/>
                <a:gd name="connsiteX154" fmla="*/ 1935206 w 10267547"/>
                <a:gd name="connsiteY154" fmla="*/ 1489753 h 3236359"/>
                <a:gd name="connsiteX155" fmla="*/ 1894109 w 10267547"/>
                <a:gd name="connsiteY155" fmla="*/ 1500027 h 3236359"/>
                <a:gd name="connsiteX156" fmla="*/ 1657803 w 10267547"/>
                <a:gd name="connsiteY156" fmla="*/ 1448656 h 3236359"/>
                <a:gd name="connsiteX157" fmla="*/ 1647529 w 10267547"/>
                <a:gd name="connsiteY157" fmla="*/ 1407559 h 3236359"/>
                <a:gd name="connsiteX158" fmla="*/ 1616707 w 10267547"/>
                <a:gd name="connsiteY158" fmla="*/ 1428108 h 3236359"/>
                <a:gd name="connsiteX159" fmla="*/ 1585884 w 10267547"/>
                <a:gd name="connsiteY159" fmla="*/ 1438382 h 3236359"/>
                <a:gd name="connsiteX160" fmla="*/ 1565336 w 10267547"/>
                <a:gd name="connsiteY160" fmla="*/ 1469204 h 3236359"/>
                <a:gd name="connsiteX161" fmla="*/ 1555062 w 10267547"/>
                <a:gd name="connsiteY161" fmla="*/ 1520575 h 3236359"/>
                <a:gd name="connsiteX162" fmla="*/ 1524239 w 10267547"/>
                <a:gd name="connsiteY162" fmla="*/ 1541123 h 3236359"/>
                <a:gd name="connsiteX163" fmla="*/ 1503691 w 10267547"/>
                <a:gd name="connsiteY163" fmla="*/ 1571946 h 3236359"/>
                <a:gd name="connsiteX164" fmla="*/ 1277660 w 10267547"/>
                <a:gd name="connsiteY164" fmla="*/ 1602768 h 3236359"/>
                <a:gd name="connsiteX165" fmla="*/ 1113273 w 10267547"/>
                <a:gd name="connsiteY165" fmla="*/ 1623317 h 3236359"/>
                <a:gd name="connsiteX166" fmla="*/ 1041354 w 10267547"/>
                <a:gd name="connsiteY166" fmla="*/ 1613043 h 3236359"/>
                <a:gd name="connsiteX167" fmla="*/ 918064 w 10267547"/>
                <a:gd name="connsiteY167" fmla="*/ 1602768 h 3236359"/>
                <a:gd name="connsiteX168" fmla="*/ 907790 w 10267547"/>
                <a:gd name="connsiteY168" fmla="*/ 1551398 h 3236359"/>
                <a:gd name="connsiteX169" fmla="*/ 876968 w 10267547"/>
                <a:gd name="connsiteY169" fmla="*/ 1541123 h 3236359"/>
                <a:gd name="connsiteX170" fmla="*/ 743403 w 10267547"/>
                <a:gd name="connsiteY170" fmla="*/ 1571946 h 3236359"/>
                <a:gd name="connsiteX171" fmla="*/ 712581 w 10267547"/>
                <a:gd name="connsiteY171" fmla="*/ 1592494 h 3236359"/>
                <a:gd name="connsiteX172" fmla="*/ 650936 w 10267547"/>
                <a:gd name="connsiteY172" fmla="*/ 1510301 h 3236359"/>
                <a:gd name="connsiteX173" fmla="*/ 620114 w 10267547"/>
                <a:gd name="connsiteY173" fmla="*/ 1448656 h 3236359"/>
                <a:gd name="connsiteX174" fmla="*/ 589291 w 10267547"/>
                <a:gd name="connsiteY174" fmla="*/ 1438382 h 3236359"/>
                <a:gd name="connsiteX175" fmla="*/ 579017 w 10267547"/>
                <a:gd name="connsiteY175" fmla="*/ 1407559 h 3236359"/>
                <a:gd name="connsiteX176" fmla="*/ 558469 w 10267547"/>
                <a:gd name="connsiteY176" fmla="*/ 1376737 h 3236359"/>
                <a:gd name="connsiteX177" fmla="*/ 548194 w 10267547"/>
                <a:gd name="connsiteY177" fmla="*/ 1335640 h 3236359"/>
                <a:gd name="connsiteX178" fmla="*/ 517372 w 10267547"/>
                <a:gd name="connsiteY178" fmla="*/ 1304818 h 3236359"/>
                <a:gd name="connsiteX179" fmla="*/ 445453 w 10267547"/>
                <a:gd name="connsiteY179" fmla="*/ 1273995 h 3236359"/>
                <a:gd name="connsiteX180" fmla="*/ 424905 w 10267547"/>
                <a:gd name="connsiteY180" fmla="*/ 1171254 h 3236359"/>
                <a:gd name="connsiteX181" fmla="*/ 414630 w 10267547"/>
                <a:gd name="connsiteY181" fmla="*/ 1140431 h 3236359"/>
                <a:gd name="connsiteX182" fmla="*/ 394082 w 10267547"/>
                <a:gd name="connsiteY182" fmla="*/ 1109609 h 3236359"/>
                <a:gd name="connsiteX183" fmla="*/ 435179 w 10267547"/>
                <a:gd name="connsiteY183" fmla="*/ 1017141 h 3236359"/>
                <a:gd name="connsiteX184" fmla="*/ 445453 w 10267547"/>
                <a:gd name="connsiteY184" fmla="*/ 986319 h 3236359"/>
                <a:gd name="connsiteX185" fmla="*/ 466001 w 10267547"/>
                <a:gd name="connsiteY185" fmla="*/ 955497 h 3236359"/>
                <a:gd name="connsiteX186" fmla="*/ 455727 w 10267547"/>
                <a:gd name="connsiteY186" fmla="*/ 924674 h 3236359"/>
                <a:gd name="connsiteX187" fmla="*/ 291341 w 10267547"/>
                <a:gd name="connsiteY187" fmla="*/ 924674 h 3236359"/>
                <a:gd name="connsiteX188" fmla="*/ 281066 w 10267547"/>
                <a:gd name="connsiteY188" fmla="*/ 893852 h 3236359"/>
                <a:gd name="connsiteX189" fmla="*/ 260518 w 10267547"/>
                <a:gd name="connsiteY189" fmla="*/ 863029 h 3236359"/>
                <a:gd name="connsiteX190" fmla="*/ 250244 w 10267547"/>
                <a:gd name="connsiteY190" fmla="*/ 821932 h 3236359"/>
                <a:gd name="connsiteX191" fmla="*/ 219421 w 10267547"/>
                <a:gd name="connsiteY191" fmla="*/ 811658 h 3236359"/>
                <a:gd name="connsiteX192" fmla="*/ 188599 w 10267547"/>
                <a:gd name="connsiteY192" fmla="*/ 780836 h 3236359"/>
                <a:gd name="connsiteX193" fmla="*/ 178325 w 10267547"/>
                <a:gd name="connsiteY193" fmla="*/ 750013 h 3236359"/>
                <a:gd name="connsiteX194" fmla="*/ 96132 w 10267547"/>
                <a:gd name="connsiteY194" fmla="*/ 719191 h 3236359"/>
                <a:gd name="connsiteX195" fmla="*/ 65309 w 10267547"/>
                <a:gd name="connsiteY195" fmla="*/ 657546 h 3236359"/>
                <a:gd name="connsiteX196" fmla="*/ 34487 w 10267547"/>
                <a:gd name="connsiteY196" fmla="*/ 647272 h 3236359"/>
                <a:gd name="connsiteX197" fmla="*/ 24212 w 10267547"/>
                <a:gd name="connsiteY197" fmla="*/ 616449 h 3236359"/>
                <a:gd name="connsiteX198" fmla="*/ 85857 w 10267547"/>
                <a:gd name="connsiteY198" fmla="*/ 431514 h 3236359"/>
                <a:gd name="connsiteX199" fmla="*/ 147502 w 10267547"/>
                <a:gd name="connsiteY199" fmla="*/ 421240 h 3236359"/>
                <a:gd name="connsiteX200" fmla="*/ 168051 w 10267547"/>
                <a:gd name="connsiteY200" fmla="*/ 297950 h 3236359"/>
                <a:gd name="connsiteX201" fmla="*/ 178325 w 10267547"/>
                <a:gd name="connsiteY201" fmla="*/ 267128 h 3236359"/>
                <a:gd name="connsiteX202" fmla="*/ 209147 w 10267547"/>
                <a:gd name="connsiteY202" fmla="*/ 256854 h 3236359"/>
                <a:gd name="connsiteX203" fmla="*/ 219421 w 10267547"/>
                <a:gd name="connsiteY203" fmla="*/ 226031 h 3236359"/>
                <a:gd name="connsiteX204" fmla="*/ 239970 w 10267547"/>
                <a:gd name="connsiteY204" fmla="*/ 205483 h 3236359"/>
                <a:gd name="connsiteX205" fmla="*/ 250244 w 10267547"/>
                <a:gd name="connsiteY205" fmla="*/ 164386 h 3236359"/>
                <a:gd name="connsiteX206" fmla="*/ 270792 w 10267547"/>
                <a:gd name="connsiteY206" fmla="*/ 133564 h 3236359"/>
                <a:gd name="connsiteX207" fmla="*/ 301615 w 10267547"/>
                <a:gd name="connsiteY207" fmla="*/ 71919 h 3236359"/>
                <a:gd name="connsiteX208" fmla="*/ 363260 w 10267547"/>
                <a:gd name="connsiteY208" fmla="*/ 82193 h 3236359"/>
                <a:gd name="connsiteX209" fmla="*/ 435179 w 10267547"/>
                <a:gd name="connsiteY209" fmla="*/ 71919 h 3236359"/>
                <a:gd name="connsiteX210" fmla="*/ 527646 w 10267547"/>
                <a:gd name="connsiteY210" fmla="*/ 41097 h 3236359"/>
                <a:gd name="connsiteX211" fmla="*/ 537920 w 10267547"/>
                <a:gd name="connsiteY21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33618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493471 w 10267547"/>
                <a:gd name="connsiteY81" fmla="*/ 1530849 h 3236359"/>
                <a:gd name="connsiteX82" fmla="*/ 4514019 w 10267547"/>
                <a:gd name="connsiteY82" fmla="*/ 1469204 h 3236359"/>
                <a:gd name="connsiteX83" fmla="*/ 4534568 w 10267547"/>
                <a:gd name="connsiteY83" fmla="*/ 1438382 h 3236359"/>
                <a:gd name="connsiteX84" fmla="*/ 4544842 w 10267547"/>
                <a:gd name="connsiteY84" fmla="*/ 1407559 h 3236359"/>
                <a:gd name="connsiteX85" fmla="*/ 4565390 w 10267547"/>
                <a:gd name="connsiteY85" fmla="*/ 1376737 h 3236359"/>
                <a:gd name="connsiteX86" fmla="*/ 4544842 w 10267547"/>
                <a:gd name="connsiteY86" fmla="*/ 1345914 h 3236359"/>
                <a:gd name="connsiteX87" fmla="*/ 4483197 w 10267547"/>
                <a:gd name="connsiteY87" fmla="*/ 1294544 h 3236359"/>
                <a:gd name="connsiteX88" fmla="*/ 4452374 w 10267547"/>
                <a:gd name="connsiteY88" fmla="*/ 1243173 h 3236359"/>
                <a:gd name="connsiteX89" fmla="*/ 4442100 w 10267547"/>
                <a:gd name="connsiteY89" fmla="*/ 1212350 h 3236359"/>
                <a:gd name="connsiteX90" fmla="*/ 4411278 w 10267547"/>
                <a:gd name="connsiteY90" fmla="*/ 1202076 h 3236359"/>
                <a:gd name="connsiteX91" fmla="*/ 4359907 w 10267547"/>
                <a:gd name="connsiteY91" fmla="*/ 1171254 h 3236359"/>
                <a:gd name="connsiteX92" fmla="*/ 4339359 w 10267547"/>
                <a:gd name="connsiteY92" fmla="*/ 1150705 h 3236359"/>
                <a:gd name="connsiteX93" fmla="*/ 4277714 w 10267547"/>
                <a:gd name="connsiteY93" fmla="*/ 1140431 h 3236359"/>
                <a:gd name="connsiteX94" fmla="*/ 4246891 w 10267547"/>
                <a:gd name="connsiteY94" fmla="*/ 1130157 h 3236359"/>
                <a:gd name="connsiteX95" fmla="*/ 4195520 w 10267547"/>
                <a:gd name="connsiteY95" fmla="*/ 1078786 h 3236359"/>
                <a:gd name="connsiteX96" fmla="*/ 4154424 w 10267547"/>
                <a:gd name="connsiteY96" fmla="*/ 1047964 h 3236359"/>
                <a:gd name="connsiteX97" fmla="*/ 4144150 w 10267547"/>
                <a:gd name="connsiteY97" fmla="*/ 1017141 h 3236359"/>
                <a:gd name="connsiteX98" fmla="*/ 4113327 w 10267547"/>
                <a:gd name="connsiteY98" fmla="*/ 1006867 h 3236359"/>
                <a:gd name="connsiteX99" fmla="*/ 4082505 w 10267547"/>
                <a:gd name="connsiteY99" fmla="*/ 986319 h 3236359"/>
                <a:gd name="connsiteX100" fmla="*/ 4020860 w 10267547"/>
                <a:gd name="connsiteY100" fmla="*/ 965771 h 3236359"/>
                <a:gd name="connsiteX101" fmla="*/ 3959215 w 10267547"/>
                <a:gd name="connsiteY101" fmla="*/ 934948 h 3236359"/>
                <a:gd name="connsiteX102" fmla="*/ 3948941 w 10267547"/>
                <a:gd name="connsiteY102" fmla="*/ 965771 h 3236359"/>
                <a:gd name="connsiteX103" fmla="*/ 3928392 w 10267547"/>
                <a:gd name="connsiteY103" fmla="*/ 996593 h 3236359"/>
                <a:gd name="connsiteX104" fmla="*/ 3897570 w 10267547"/>
                <a:gd name="connsiteY104" fmla="*/ 1068512 h 3236359"/>
                <a:gd name="connsiteX105" fmla="*/ 3887296 w 10267547"/>
                <a:gd name="connsiteY105" fmla="*/ 1099335 h 3236359"/>
                <a:gd name="connsiteX106" fmla="*/ 3835925 w 10267547"/>
                <a:gd name="connsiteY106" fmla="*/ 1140431 h 3236359"/>
                <a:gd name="connsiteX107" fmla="*/ 3815376 w 10267547"/>
                <a:gd name="connsiteY107" fmla="*/ 1160980 h 3236359"/>
                <a:gd name="connsiteX108" fmla="*/ 3794828 w 10267547"/>
                <a:gd name="connsiteY108" fmla="*/ 1191802 h 3236359"/>
                <a:gd name="connsiteX109" fmla="*/ 3722909 w 10267547"/>
                <a:gd name="connsiteY109" fmla="*/ 1202076 h 3236359"/>
                <a:gd name="connsiteX110" fmla="*/ 3692087 w 10267547"/>
                <a:gd name="connsiteY110" fmla="*/ 1222625 h 3236359"/>
                <a:gd name="connsiteX111" fmla="*/ 3650990 w 10267547"/>
                <a:gd name="connsiteY111" fmla="*/ 1232899 h 3236359"/>
                <a:gd name="connsiteX112" fmla="*/ 3630442 w 10267547"/>
                <a:gd name="connsiteY112" fmla="*/ 1263721 h 3236359"/>
                <a:gd name="connsiteX113" fmla="*/ 3599619 w 10267547"/>
                <a:gd name="connsiteY113" fmla="*/ 1335640 h 3236359"/>
                <a:gd name="connsiteX114" fmla="*/ 3568797 w 10267547"/>
                <a:gd name="connsiteY114" fmla="*/ 1397285 h 3236359"/>
                <a:gd name="connsiteX115" fmla="*/ 3496878 w 10267547"/>
                <a:gd name="connsiteY115" fmla="*/ 1376737 h 3236359"/>
                <a:gd name="connsiteX116" fmla="*/ 3486603 w 10267547"/>
                <a:gd name="connsiteY116" fmla="*/ 1345914 h 3236359"/>
                <a:gd name="connsiteX117" fmla="*/ 3394136 w 10267547"/>
                <a:gd name="connsiteY117" fmla="*/ 1294544 h 3236359"/>
                <a:gd name="connsiteX118" fmla="*/ 3373588 w 10267547"/>
                <a:gd name="connsiteY118" fmla="*/ 1273995 h 3236359"/>
                <a:gd name="connsiteX119" fmla="*/ 3311943 w 10267547"/>
                <a:gd name="connsiteY119" fmla="*/ 1315092 h 3236359"/>
                <a:gd name="connsiteX120" fmla="*/ 3301669 w 10267547"/>
                <a:gd name="connsiteY120" fmla="*/ 1397285 h 3236359"/>
                <a:gd name="connsiteX121" fmla="*/ 3229750 w 10267547"/>
                <a:gd name="connsiteY121" fmla="*/ 1428108 h 3236359"/>
                <a:gd name="connsiteX122" fmla="*/ 2880428 w 10267547"/>
                <a:gd name="connsiteY122" fmla="*/ 1417834 h 3236359"/>
                <a:gd name="connsiteX123" fmla="*/ 2849606 w 10267547"/>
                <a:gd name="connsiteY123" fmla="*/ 1448656 h 3236359"/>
                <a:gd name="connsiteX124" fmla="*/ 2818783 w 10267547"/>
                <a:gd name="connsiteY124" fmla="*/ 1458930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04383 w 10267547"/>
                <a:gd name="connsiteY152" fmla="*/ 1417834 h 3236359"/>
                <a:gd name="connsiteX153" fmla="*/ 1914657 w 10267547"/>
                <a:gd name="connsiteY153" fmla="*/ 1458930 h 3236359"/>
                <a:gd name="connsiteX154" fmla="*/ 1935206 w 10267547"/>
                <a:gd name="connsiteY154" fmla="*/ 1489753 h 3236359"/>
                <a:gd name="connsiteX155" fmla="*/ 1894109 w 10267547"/>
                <a:gd name="connsiteY155" fmla="*/ 1500027 h 3236359"/>
                <a:gd name="connsiteX156" fmla="*/ 1657803 w 10267547"/>
                <a:gd name="connsiteY156" fmla="*/ 1448656 h 3236359"/>
                <a:gd name="connsiteX157" fmla="*/ 1647529 w 10267547"/>
                <a:gd name="connsiteY157" fmla="*/ 1407559 h 3236359"/>
                <a:gd name="connsiteX158" fmla="*/ 1616707 w 10267547"/>
                <a:gd name="connsiteY158" fmla="*/ 1428108 h 3236359"/>
                <a:gd name="connsiteX159" fmla="*/ 1585884 w 10267547"/>
                <a:gd name="connsiteY159" fmla="*/ 1438382 h 3236359"/>
                <a:gd name="connsiteX160" fmla="*/ 1565336 w 10267547"/>
                <a:gd name="connsiteY160" fmla="*/ 1469204 h 3236359"/>
                <a:gd name="connsiteX161" fmla="*/ 1555062 w 10267547"/>
                <a:gd name="connsiteY161" fmla="*/ 1520575 h 3236359"/>
                <a:gd name="connsiteX162" fmla="*/ 1524239 w 10267547"/>
                <a:gd name="connsiteY162" fmla="*/ 1541123 h 3236359"/>
                <a:gd name="connsiteX163" fmla="*/ 1503691 w 10267547"/>
                <a:gd name="connsiteY163" fmla="*/ 1571946 h 3236359"/>
                <a:gd name="connsiteX164" fmla="*/ 1277660 w 10267547"/>
                <a:gd name="connsiteY164" fmla="*/ 1602768 h 3236359"/>
                <a:gd name="connsiteX165" fmla="*/ 1113273 w 10267547"/>
                <a:gd name="connsiteY165" fmla="*/ 1623317 h 3236359"/>
                <a:gd name="connsiteX166" fmla="*/ 1041354 w 10267547"/>
                <a:gd name="connsiteY166" fmla="*/ 1613043 h 3236359"/>
                <a:gd name="connsiteX167" fmla="*/ 918064 w 10267547"/>
                <a:gd name="connsiteY167" fmla="*/ 1602768 h 3236359"/>
                <a:gd name="connsiteX168" fmla="*/ 907790 w 10267547"/>
                <a:gd name="connsiteY168" fmla="*/ 1551398 h 3236359"/>
                <a:gd name="connsiteX169" fmla="*/ 876968 w 10267547"/>
                <a:gd name="connsiteY169" fmla="*/ 1541123 h 3236359"/>
                <a:gd name="connsiteX170" fmla="*/ 743403 w 10267547"/>
                <a:gd name="connsiteY170" fmla="*/ 1571946 h 3236359"/>
                <a:gd name="connsiteX171" fmla="*/ 712581 w 10267547"/>
                <a:gd name="connsiteY171" fmla="*/ 1592494 h 3236359"/>
                <a:gd name="connsiteX172" fmla="*/ 650936 w 10267547"/>
                <a:gd name="connsiteY172" fmla="*/ 1510301 h 3236359"/>
                <a:gd name="connsiteX173" fmla="*/ 620114 w 10267547"/>
                <a:gd name="connsiteY173" fmla="*/ 1448656 h 3236359"/>
                <a:gd name="connsiteX174" fmla="*/ 589291 w 10267547"/>
                <a:gd name="connsiteY174" fmla="*/ 1438382 h 3236359"/>
                <a:gd name="connsiteX175" fmla="*/ 579017 w 10267547"/>
                <a:gd name="connsiteY175" fmla="*/ 1407559 h 3236359"/>
                <a:gd name="connsiteX176" fmla="*/ 558469 w 10267547"/>
                <a:gd name="connsiteY176" fmla="*/ 1376737 h 3236359"/>
                <a:gd name="connsiteX177" fmla="*/ 548194 w 10267547"/>
                <a:gd name="connsiteY177" fmla="*/ 1335640 h 3236359"/>
                <a:gd name="connsiteX178" fmla="*/ 517372 w 10267547"/>
                <a:gd name="connsiteY178" fmla="*/ 1304818 h 3236359"/>
                <a:gd name="connsiteX179" fmla="*/ 445453 w 10267547"/>
                <a:gd name="connsiteY179" fmla="*/ 1273995 h 3236359"/>
                <a:gd name="connsiteX180" fmla="*/ 424905 w 10267547"/>
                <a:gd name="connsiteY180" fmla="*/ 1171254 h 3236359"/>
                <a:gd name="connsiteX181" fmla="*/ 414630 w 10267547"/>
                <a:gd name="connsiteY181" fmla="*/ 1140431 h 3236359"/>
                <a:gd name="connsiteX182" fmla="*/ 394082 w 10267547"/>
                <a:gd name="connsiteY182" fmla="*/ 1109609 h 3236359"/>
                <a:gd name="connsiteX183" fmla="*/ 435179 w 10267547"/>
                <a:gd name="connsiteY183" fmla="*/ 1017141 h 3236359"/>
                <a:gd name="connsiteX184" fmla="*/ 445453 w 10267547"/>
                <a:gd name="connsiteY184" fmla="*/ 986319 h 3236359"/>
                <a:gd name="connsiteX185" fmla="*/ 466001 w 10267547"/>
                <a:gd name="connsiteY185" fmla="*/ 955497 h 3236359"/>
                <a:gd name="connsiteX186" fmla="*/ 455727 w 10267547"/>
                <a:gd name="connsiteY186" fmla="*/ 924674 h 3236359"/>
                <a:gd name="connsiteX187" fmla="*/ 291341 w 10267547"/>
                <a:gd name="connsiteY187" fmla="*/ 924674 h 3236359"/>
                <a:gd name="connsiteX188" fmla="*/ 281066 w 10267547"/>
                <a:gd name="connsiteY188" fmla="*/ 893852 h 3236359"/>
                <a:gd name="connsiteX189" fmla="*/ 260518 w 10267547"/>
                <a:gd name="connsiteY189" fmla="*/ 863029 h 3236359"/>
                <a:gd name="connsiteX190" fmla="*/ 250244 w 10267547"/>
                <a:gd name="connsiteY190" fmla="*/ 821932 h 3236359"/>
                <a:gd name="connsiteX191" fmla="*/ 219421 w 10267547"/>
                <a:gd name="connsiteY191" fmla="*/ 811658 h 3236359"/>
                <a:gd name="connsiteX192" fmla="*/ 188599 w 10267547"/>
                <a:gd name="connsiteY192" fmla="*/ 780836 h 3236359"/>
                <a:gd name="connsiteX193" fmla="*/ 178325 w 10267547"/>
                <a:gd name="connsiteY193" fmla="*/ 750013 h 3236359"/>
                <a:gd name="connsiteX194" fmla="*/ 96132 w 10267547"/>
                <a:gd name="connsiteY194" fmla="*/ 719191 h 3236359"/>
                <a:gd name="connsiteX195" fmla="*/ 65309 w 10267547"/>
                <a:gd name="connsiteY195" fmla="*/ 657546 h 3236359"/>
                <a:gd name="connsiteX196" fmla="*/ 34487 w 10267547"/>
                <a:gd name="connsiteY196" fmla="*/ 647272 h 3236359"/>
                <a:gd name="connsiteX197" fmla="*/ 24212 w 10267547"/>
                <a:gd name="connsiteY197" fmla="*/ 616449 h 3236359"/>
                <a:gd name="connsiteX198" fmla="*/ 85857 w 10267547"/>
                <a:gd name="connsiteY198" fmla="*/ 431514 h 3236359"/>
                <a:gd name="connsiteX199" fmla="*/ 147502 w 10267547"/>
                <a:gd name="connsiteY199" fmla="*/ 421240 h 3236359"/>
                <a:gd name="connsiteX200" fmla="*/ 168051 w 10267547"/>
                <a:gd name="connsiteY200" fmla="*/ 297950 h 3236359"/>
                <a:gd name="connsiteX201" fmla="*/ 178325 w 10267547"/>
                <a:gd name="connsiteY201" fmla="*/ 267128 h 3236359"/>
                <a:gd name="connsiteX202" fmla="*/ 209147 w 10267547"/>
                <a:gd name="connsiteY202" fmla="*/ 256854 h 3236359"/>
                <a:gd name="connsiteX203" fmla="*/ 219421 w 10267547"/>
                <a:gd name="connsiteY203" fmla="*/ 226031 h 3236359"/>
                <a:gd name="connsiteX204" fmla="*/ 239970 w 10267547"/>
                <a:gd name="connsiteY204" fmla="*/ 205483 h 3236359"/>
                <a:gd name="connsiteX205" fmla="*/ 250244 w 10267547"/>
                <a:gd name="connsiteY205" fmla="*/ 164386 h 3236359"/>
                <a:gd name="connsiteX206" fmla="*/ 270792 w 10267547"/>
                <a:gd name="connsiteY206" fmla="*/ 133564 h 3236359"/>
                <a:gd name="connsiteX207" fmla="*/ 301615 w 10267547"/>
                <a:gd name="connsiteY207" fmla="*/ 71919 h 3236359"/>
                <a:gd name="connsiteX208" fmla="*/ 363260 w 10267547"/>
                <a:gd name="connsiteY208" fmla="*/ 82193 h 3236359"/>
                <a:gd name="connsiteX209" fmla="*/ 435179 w 10267547"/>
                <a:gd name="connsiteY209" fmla="*/ 71919 h 3236359"/>
                <a:gd name="connsiteX210" fmla="*/ 527646 w 10267547"/>
                <a:gd name="connsiteY210" fmla="*/ 41097 h 3236359"/>
                <a:gd name="connsiteX211" fmla="*/ 537920 w 10267547"/>
                <a:gd name="connsiteY21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07206 w 10267547"/>
                <a:gd name="connsiteY44" fmla="*/ 3102795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493471 w 10267547"/>
                <a:gd name="connsiteY81" fmla="*/ 1530849 h 3236359"/>
                <a:gd name="connsiteX82" fmla="*/ 4514019 w 10267547"/>
                <a:gd name="connsiteY82" fmla="*/ 1469204 h 3236359"/>
                <a:gd name="connsiteX83" fmla="*/ 4534568 w 10267547"/>
                <a:gd name="connsiteY83" fmla="*/ 1438382 h 3236359"/>
                <a:gd name="connsiteX84" fmla="*/ 4544842 w 10267547"/>
                <a:gd name="connsiteY84" fmla="*/ 1407559 h 3236359"/>
                <a:gd name="connsiteX85" fmla="*/ 4565390 w 10267547"/>
                <a:gd name="connsiteY85" fmla="*/ 1376737 h 3236359"/>
                <a:gd name="connsiteX86" fmla="*/ 4544842 w 10267547"/>
                <a:gd name="connsiteY86" fmla="*/ 1345914 h 3236359"/>
                <a:gd name="connsiteX87" fmla="*/ 4483197 w 10267547"/>
                <a:gd name="connsiteY87" fmla="*/ 1294544 h 3236359"/>
                <a:gd name="connsiteX88" fmla="*/ 4452374 w 10267547"/>
                <a:gd name="connsiteY88" fmla="*/ 1243173 h 3236359"/>
                <a:gd name="connsiteX89" fmla="*/ 4442100 w 10267547"/>
                <a:gd name="connsiteY89" fmla="*/ 1212350 h 3236359"/>
                <a:gd name="connsiteX90" fmla="*/ 4411278 w 10267547"/>
                <a:gd name="connsiteY90" fmla="*/ 1202076 h 3236359"/>
                <a:gd name="connsiteX91" fmla="*/ 4359907 w 10267547"/>
                <a:gd name="connsiteY91" fmla="*/ 1171254 h 3236359"/>
                <a:gd name="connsiteX92" fmla="*/ 4339359 w 10267547"/>
                <a:gd name="connsiteY92" fmla="*/ 1150705 h 3236359"/>
                <a:gd name="connsiteX93" fmla="*/ 4277714 w 10267547"/>
                <a:gd name="connsiteY93" fmla="*/ 1140431 h 3236359"/>
                <a:gd name="connsiteX94" fmla="*/ 4246891 w 10267547"/>
                <a:gd name="connsiteY94" fmla="*/ 1130157 h 3236359"/>
                <a:gd name="connsiteX95" fmla="*/ 4195520 w 10267547"/>
                <a:gd name="connsiteY95" fmla="*/ 1078786 h 3236359"/>
                <a:gd name="connsiteX96" fmla="*/ 4154424 w 10267547"/>
                <a:gd name="connsiteY96" fmla="*/ 1047964 h 3236359"/>
                <a:gd name="connsiteX97" fmla="*/ 4144150 w 10267547"/>
                <a:gd name="connsiteY97" fmla="*/ 1017141 h 3236359"/>
                <a:gd name="connsiteX98" fmla="*/ 4113327 w 10267547"/>
                <a:gd name="connsiteY98" fmla="*/ 1006867 h 3236359"/>
                <a:gd name="connsiteX99" fmla="*/ 4082505 w 10267547"/>
                <a:gd name="connsiteY99" fmla="*/ 986319 h 3236359"/>
                <a:gd name="connsiteX100" fmla="*/ 4020860 w 10267547"/>
                <a:gd name="connsiteY100" fmla="*/ 965771 h 3236359"/>
                <a:gd name="connsiteX101" fmla="*/ 3959215 w 10267547"/>
                <a:gd name="connsiteY101" fmla="*/ 934948 h 3236359"/>
                <a:gd name="connsiteX102" fmla="*/ 3948941 w 10267547"/>
                <a:gd name="connsiteY102" fmla="*/ 965771 h 3236359"/>
                <a:gd name="connsiteX103" fmla="*/ 3928392 w 10267547"/>
                <a:gd name="connsiteY103" fmla="*/ 996593 h 3236359"/>
                <a:gd name="connsiteX104" fmla="*/ 3897570 w 10267547"/>
                <a:gd name="connsiteY104" fmla="*/ 1068512 h 3236359"/>
                <a:gd name="connsiteX105" fmla="*/ 3887296 w 10267547"/>
                <a:gd name="connsiteY105" fmla="*/ 1099335 h 3236359"/>
                <a:gd name="connsiteX106" fmla="*/ 3835925 w 10267547"/>
                <a:gd name="connsiteY106" fmla="*/ 1140431 h 3236359"/>
                <a:gd name="connsiteX107" fmla="*/ 3815376 w 10267547"/>
                <a:gd name="connsiteY107" fmla="*/ 1160980 h 3236359"/>
                <a:gd name="connsiteX108" fmla="*/ 3794828 w 10267547"/>
                <a:gd name="connsiteY108" fmla="*/ 1191802 h 3236359"/>
                <a:gd name="connsiteX109" fmla="*/ 3722909 w 10267547"/>
                <a:gd name="connsiteY109" fmla="*/ 1202076 h 3236359"/>
                <a:gd name="connsiteX110" fmla="*/ 3692087 w 10267547"/>
                <a:gd name="connsiteY110" fmla="*/ 1222625 h 3236359"/>
                <a:gd name="connsiteX111" fmla="*/ 3650990 w 10267547"/>
                <a:gd name="connsiteY111" fmla="*/ 1232899 h 3236359"/>
                <a:gd name="connsiteX112" fmla="*/ 3630442 w 10267547"/>
                <a:gd name="connsiteY112" fmla="*/ 1263721 h 3236359"/>
                <a:gd name="connsiteX113" fmla="*/ 3599619 w 10267547"/>
                <a:gd name="connsiteY113" fmla="*/ 1335640 h 3236359"/>
                <a:gd name="connsiteX114" fmla="*/ 3568797 w 10267547"/>
                <a:gd name="connsiteY114" fmla="*/ 1397285 h 3236359"/>
                <a:gd name="connsiteX115" fmla="*/ 3496878 w 10267547"/>
                <a:gd name="connsiteY115" fmla="*/ 1376737 h 3236359"/>
                <a:gd name="connsiteX116" fmla="*/ 3486603 w 10267547"/>
                <a:gd name="connsiteY116" fmla="*/ 1345914 h 3236359"/>
                <a:gd name="connsiteX117" fmla="*/ 3394136 w 10267547"/>
                <a:gd name="connsiteY117" fmla="*/ 1294544 h 3236359"/>
                <a:gd name="connsiteX118" fmla="*/ 3373588 w 10267547"/>
                <a:gd name="connsiteY118" fmla="*/ 1273995 h 3236359"/>
                <a:gd name="connsiteX119" fmla="*/ 3311943 w 10267547"/>
                <a:gd name="connsiteY119" fmla="*/ 1315092 h 3236359"/>
                <a:gd name="connsiteX120" fmla="*/ 3301669 w 10267547"/>
                <a:gd name="connsiteY120" fmla="*/ 1397285 h 3236359"/>
                <a:gd name="connsiteX121" fmla="*/ 3229750 w 10267547"/>
                <a:gd name="connsiteY121" fmla="*/ 1428108 h 3236359"/>
                <a:gd name="connsiteX122" fmla="*/ 2880428 w 10267547"/>
                <a:gd name="connsiteY122" fmla="*/ 1417834 h 3236359"/>
                <a:gd name="connsiteX123" fmla="*/ 2849606 w 10267547"/>
                <a:gd name="connsiteY123" fmla="*/ 1448656 h 3236359"/>
                <a:gd name="connsiteX124" fmla="*/ 2818783 w 10267547"/>
                <a:gd name="connsiteY124" fmla="*/ 1458930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04383 w 10267547"/>
                <a:gd name="connsiteY152" fmla="*/ 1417834 h 3236359"/>
                <a:gd name="connsiteX153" fmla="*/ 1914657 w 10267547"/>
                <a:gd name="connsiteY153" fmla="*/ 1458930 h 3236359"/>
                <a:gd name="connsiteX154" fmla="*/ 1935206 w 10267547"/>
                <a:gd name="connsiteY154" fmla="*/ 1489753 h 3236359"/>
                <a:gd name="connsiteX155" fmla="*/ 1894109 w 10267547"/>
                <a:gd name="connsiteY155" fmla="*/ 1500027 h 3236359"/>
                <a:gd name="connsiteX156" fmla="*/ 1657803 w 10267547"/>
                <a:gd name="connsiteY156" fmla="*/ 1448656 h 3236359"/>
                <a:gd name="connsiteX157" fmla="*/ 1647529 w 10267547"/>
                <a:gd name="connsiteY157" fmla="*/ 1407559 h 3236359"/>
                <a:gd name="connsiteX158" fmla="*/ 1616707 w 10267547"/>
                <a:gd name="connsiteY158" fmla="*/ 1428108 h 3236359"/>
                <a:gd name="connsiteX159" fmla="*/ 1585884 w 10267547"/>
                <a:gd name="connsiteY159" fmla="*/ 1438382 h 3236359"/>
                <a:gd name="connsiteX160" fmla="*/ 1565336 w 10267547"/>
                <a:gd name="connsiteY160" fmla="*/ 1469204 h 3236359"/>
                <a:gd name="connsiteX161" fmla="*/ 1555062 w 10267547"/>
                <a:gd name="connsiteY161" fmla="*/ 1520575 h 3236359"/>
                <a:gd name="connsiteX162" fmla="*/ 1524239 w 10267547"/>
                <a:gd name="connsiteY162" fmla="*/ 1541123 h 3236359"/>
                <a:gd name="connsiteX163" fmla="*/ 1503691 w 10267547"/>
                <a:gd name="connsiteY163" fmla="*/ 1571946 h 3236359"/>
                <a:gd name="connsiteX164" fmla="*/ 1277660 w 10267547"/>
                <a:gd name="connsiteY164" fmla="*/ 1602768 h 3236359"/>
                <a:gd name="connsiteX165" fmla="*/ 1113273 w 10267547"/>
                <a:gd name="connsiteY165" fmla="*/ 1623317 h 3236359"/>
                <a:gd name="connsiteX166" fmla="*/ 1041354 w 10267547"/>
                <a:gd name="connsiteY166" fmla="*/ 1613043 h 3236359"/>
                <a:gd name="connsiteX167" fmla="*/ 918064 w 10267547"/>
                <a:gd name="connsiteY167" fmla="*/ 1602768 h 3236359"/>
                <a:gd name="connsiteX168" fmla="*/ 907790 w 10267547"/>
                <a:gd name="connsiteY168" fmla="*/ 1551398 h 3236359"/>
                <a:gd name="connsiteX169" fmla="*/ 876968 w 10267547"/>
                <a:gd name="connsiteY169" fmla="*/ 1541123 h 3236359"/>
                <a:gd name="connsiteX170" fmla="*/ 743403 w 10267547"/>
                <a:gd name="connsiteY170" fmla="*/ 1571946 h 3236359"/>
                <a:gd name="connsiteX171" fmla="*/ 712581 w 10267547"/>
                <a:gd name="connsiteY171" fmla="*/ 1592494 h 3236359"/>
                <a:gd name="connsiteX172" fmla="*/ 650936 w 10267547"/>
                <a:gd name="connsiteY172" fmla="*/ 1510301 h 3236359"/>
                <a:gd name="connsiteX173" fmla="*/ 620114 w 10267547"/>
                <a:gd name="connsiteY173" fmla="*/ 1448656 h 3236359"/>
                <a:gd name="connsiteX174" fmla="*/ 589291 w 10267547"/>
                <a:gd name="connsiteY174" fmla="*/ 1438382 h 3236359"/>
                <a:gd name="connsiteX175" fmla="*/ 579017 w 10267547"/>
                <a:gd name="connsiteY175" fmla="*/ 1407559 h 3236359"/>
                <a:gd name="connsiteX176" fmla="*/ 558469 w 10267547"/>
                <a:gd name="connsiteY176" fmla="*/ 1376737 h 3236359"/>
                <a:gd name="connsiteX177" fmla="*/ 548194 w 10267547"/>
                <a:gd name="connsiteY177" fmla="*/ 1335640 h 3236359"/>
                <a:gd name="connsiteX178" fmla="*/ 517372 w 10267547"/>
                <a:gd name="connsiteY178" fmla="*/ 1304818 h 3236359"/>
                <a:gd name="connsiteX179" fmla="*/ 445453 w 10267547"/>
                <a:gd name="connsiteY179" fmla="*/ 1273995 h 3236359"/>
                <a:gd name="connsiteX180" fmla="*/ 424905 w 10267547"/>
                <a:gd name="connsiteY180" fmla="*/ 1171254 h 3236359"/>
                <a:gd name="connsiteX181" fmla="*/ 414630 w 10267547"/>
                <a:gd name="connsiteY181" fmla="*/ 1140431 h 3236359"/>
                <a:gd name="connsiteX182" fmla="*/ 394082 w 10267547"/>
                <a:gd name="connsiteY182" fmla="*/ 1109609 h 3236359"/>
                <a:gd name="connsiteX183" fmla="*/ 435179 w 10267547"/>
                <a:gd name="connsiteY183" fmla="*/ 1017141 h 3236359"/>
                <a:gd name="connsiteX184" fmla="*/ 445453 w 10267547"/>
                <a:gd name="connsiteY184" fmla="*/ 986319 h 3236359"/>
                <a:gd name="connsiteX185" fmla="*/ 466001 w 10267547"/>
                <a:gd name="connsiteY185" fmla="*/ 955497 h 3236359"/>
                <a:gd name="connsiteX186" fmla="*/ 455727 w 10267547"/>
                <a:gd name="connsiteY186" fmla="*/ 924674 h 3236359"/>
                <a:gd name="connsiteX187" fmla="*/ 291341 w 10267547"/>
                <a:gd name="connsiteY187" fmla="*/ 924674 h 3236359"/>
                <a:gd name="connsiteX188" fmla="*/ 281066 w 10267547"/>
                <a:gd name="connsiteY188" fmla="*/ 893852 h 3236359"/>
                <a:gd name="connsiteX189" fmla="*/ 260518 w 10267547"/>
                <a:gd name="connsiteY189" fmla="*/ 863029 h 3236359"/>
                <a:gd name="connsiteX190" fmla="*/ 250244 w 10267547"/>
                <a:gd name="connsiteY190" fmla="*/ 821932 h 3236359"/>
                <a:gd name="connsiteX191" fmla="*/ 219421 w 10267547"/>
                <a:gd name="connsiteY191" fmla="*/ 811658 h 3236359"/>
                <a:gd name="connsiteX192" fmla="*/ 188599 w 10267547"/>
                <a:gd name="connsiteY192" fmla="*/ 780836 h 3236359"/>
                <a:gd name="connsiteX193" fmla="*/ 178325 w 10267547"/>
                <a:gd name="connsiteY193" fmla="*/ 750013 h 3236359"/>
                <a:gd name="connsiteX194" fmla="*/ 96132 w 10267547"/>
                <a:gd name="connsiteY194" fmla="*/ 719191 h 3236359"/>
                <a:gd name="connsiteX195" fmla="*/ 65309 w 10267547"/>
                <a:gd name="connsiteY195" fmla="*/ 657546 h 3236359"/>
                <a:gd name="connsiteX196" fmla="*/ 34487 w 10267547"/>
                <a:gd name="connsiteY196" fmla="*/ 647272 h 3236359"/>
                <a:gd name="connsiteX197" fmla="*/ 24212 w 10267547"/>
                <a:gd name="connsiteY197" fmla="*/ 616449 h 3236359"/>
                <a:gd name="connsiteX198" fmla="*/ 85857 w 10267547"/>
                <a:gd name="connsiteY198" fmla="*/ 431514 h 3236359"/>
                <a:gd name="connsiteX199" fmla="*/ 147502 w 10267547"/>
                <a:gd name="connsiteY199" fmla="*/ 421240 h 3236359"/>
                <a:gd name="connsiteX200" fmla="*/ 168051 w 10267547"/>
                <a:gd name="connsiteY200" fmla="*/ 297950 h 3236359"/>
                <a:gd name="connsiteX201" fmla="*/ 178325 w 10267547"/>
                <a:gd name="connsiteY201" fmla="*/ 267128 h 3236359"/>
                <a:gd name="connsiteX202" fmla="*/ 209147 w 10267547"/>
                <a:gd name="connsiteY202" fmla="*/ 256854 h 3236359"/>
                <a:gd name="connsiteX203" fmla="*/ 219421 w 10267547"/>
                <a:gd name="connsiteY203" fmla="*/ 226031 h 3236359"/>
                <a:gd name="connsiteX204" fmla="*/ 239970 w 10267547"/>
                <a:gd name="connsiteY204" fmla="*/ 205483 h 3236359"/>
                <a:gd name="connsiteX205" fmla="*/ 250244 w 10267547"/>
                <a:gd name="connsiteY205" fmla="*/ 164386 h 3236359"/>
                <a:gd name="connsiteX206" fmla="*/ 270792 w 10267547"/>
                <a:gd name="connsiteY206" fmla="*/ 133564 h 3236359"/>
                <a:gd name="connsiteX207" fmla="*/ 301615 w 10267547"/>
                <a:gd name="connsiteY207" fmla="*/ 71919 h 3236359"/>
                <a:gd name="connsiteX208" fmla="*/ 363260 w 10267547"/>
                <a:gd name="connsiteY208" fmla="*/ 82193 h 3236359"/>
                <a:gd name="connsiteX209" fmla="*/ 435179 w 10267547"/>
                <a:gd name="connsiteY209" fmla="*/ 71919 h 3236359"/>
                <a:gd name="connsiteX210" fmla="*/ 527646 w 10267547"/>
                <a:gd name="connsiteY210" fmla="*/ 41097 h 3236359"/>
                <a:gd name="connsiteX211" fmla="*/ 537920 w 10267547"/>
                <a:gd name="connsiteY21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062010 w 10267547"/>
                <a:gd name="connsiteY34" fmla="*/ 2815119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493471 w 10267547"/>
                <a:gd name="connsiteY81" fmla="*/ 1530849 h 3236359"/>
                <a:gd name="connsiteX82" fmla="*/ 4514019 w 10267547"/>
                <a:gd name="connsiteY82" fmla="*/ 1469204 h 3236359"/>
                <a:gd name="connsiteX83" fmla="*/ 4534568 w 10267547"/>
                <a:gd name="connsiteY83" fmla="*/ 1438382 h 3236359"/>
                <a:gd name="connsiteX84" fmla="*/ 4544842 w 10267547"/>
                <a:gd name="connsiteY84" fmla="*/ 1407559 h 3236359"/>
                <a:gd name="connsiteX85" fmla="*/ 4565390 w 10267547"/>
                <a:gd name="connsiteY85" fmla="*/ 1376737 h 3236359"/>
                <a:gd name="connsiteX86" fmla="*/ 4544842 w 10267547"/>
                <a:gd name="connsiteY86" fmla="*/ 1345914 h 3236359"/>
                <a:gd name="connsiteX87" fmla="*/ 4483197 w 10267547"/>
                <a:gd name="connsiteY87" fmla="*/ 1294544 h 3236359"/>
                <a:gd name="connsiteX88" fmla="*/ 4452374 w 10267547"/>
                <a:gd name="connsiteY88" fmla="*/ 1243173 h 3236359"/>
                <a:gd name="connsiteX89" fmla="*/ 4442100 w 10267547"/>
                <a:gd name="connsiteY89" fmla="*/ 1212350 h 3236359"/>
                <a:gd name="connsiteX90" fmla="*/ 4411278 w 10267547"/>
                <a:gd name="connsiteY90" fmla="*/ 1202076 h 3236359"/>
                <a:gd name="connsiteX91" fmla="*/ 4359907 w 10267547"/>
                <a:gd name="connsiteY91" fmla="*/ 1171254 h 3236359"/>
                <a:gd name="connsiteX92" fmla="*/ 4339359 w 10267547"/>
                <a:gd name="connsiteY92" fmla="*/ 1150705 h 3236359"/>
                <a:gd name="connsiteX93" fmla="*/ 4277714 w 10267547"/>
                <a:gd name="connsiteY93" fmla="*/ 1140431 h 3236359"/>
                <a:gd name="connsiteX94" fmla="*/ 4246891 w 10267547"/>
                <a:gd name="connsiteY94" fmla="*/ 1130157 h 3236359"/>
                <a:gd name="connsiteX95" fmla="*/ 4195520 w 10267547"/>
                <a:gd name="connsiteY95" fmla="*/ 1078786 h 3236359"/>
                <a:gd name="connsiteX96" fmla="*/ 4154424 w 10267547"/>
                <a:gd name="connsiteY96" fmla="*/ 1047964 h 3236359"/>
                <a:gd name="connsiteX97" fmla="*/ 4144150 w 10267547"/>
                <a:gd name="connsiteY97" fmla="*/ 1017141 h 3236359"/>
                <a:gd name="connsiteX98" fmla="*/ 4113327 w 10267547"/>
                <a:gd name="connsiteY98" fmla="*/ 1006867 h 3236359"/>
                <a:gd name="connsiteX99" fmla="*/ 4082505 w 10267547"/>
                <a:gd name="connsiteY99" fmla="*/ 986319 h 3236359"/>
                <a:gd name="connsiteX100" fmla="*/ 4020860 w 10267547"/>
                <a:gd name="connsiteY100" fmla="*/ 965771 h 3236359"/>
                <a:gd name="connsiteX101" fmla="*/ 3959215 w 10267547"/>
                <a:gd name="connsiteY101" fmla="*/ 934948 h 3236359"/>
                <a:gd name="connsiteX102" fmla="*/ 3948941 w 10267547"/>
                <a:gd name="connsiteY102" fmla="*/ 965771 h 3236359"/>
                <a:gd name="connsiteX103" fmla="*/ 3928392 w 10267547"/>
                <a:gd name="connsiteY103" fmla="*/ 996593 h 3236359"/>
                <a:gd name="connsiteX104" fmla="*/ 3897570 w 10267547"/>
                <a:gd name="connsiteY104" fmla="*/ 1068512 h 3236359"/>
                <a:gd name="connsiteX105" fmla="*/ 3887296 w 10267547"/>
                <a:gd name="connsiteY105" fmla="*/ 1099335 h 3236359"/>
                <a:gd name="connsiteX106" fmla="*/ 3835925 w 10267547"/>
                <a:gd name="connsiteY106" fmla="*/ 1140431 h 3236359"/>
                <a:gd name="connsiteX107" fmla="*/ 3815376 w 10267547"/>
                <a:gd name="connsiteY107" fmla="*/ 1160980 h 3236359"/>
                <a:gd name="connsiteX108" fmla="*/ 3794828 w 10267547"/>
                <a:gd name="connsiteY108" fmla="*/ 1191802 h 3236359"/>
                <a:gd name="connsiteX109" fmla="*/ 3722909 w 10267547"/>
                <a:gd name="connsiteY109" fmla="*/ 1202076 h 3236359"/>
                <a:gd name="connsiteX110" fmla="*/ 3692087 w 10267547"/>
                <a:gd name="connsiteY110" fmla="*/ 1222625 h 3236359"/>
                <a:gd name="connsiteX111" fmla="*/ 3650990 w 10267547"/>
                <a:gd name="connsiteY111" fmla="*/ 1232899 h 3236359"/>
                <a:gd name="connsiteX112" fmla="*/ 3630442 w 10267547"/>
                <a:gd name="connsiteY112" fmla="*/ 1263721 h 3236359"/>
                <a:gd name="connsiteX113" fmla="*/ 3599619 w 10267547"/>
                <a:gd name="connsiteY113" fmla="*/ 1335640 h 3236359"/>
                <a:gd name="connsiteX114" fmla="*/ 3568797 w 10267547"/>
                <a:gd name="connsiteY114" fmla="*/ 1397285 h 3236359"/>
                <a:gd name="connsiteX115" fmla="*/ 3496878 w 10267547"/>
                <a:gd name="connsiteY115" fmla="*/ 1376737 h 3236359"/>
                <a:gd name="connsiteX116" fmla="*/ 3486603 w 10267547"/>
                <a:gd name="connsiteY116" fmla="*/ 1345914 h 3236359"/>
                <a:gd name="connsiteX117" fmla="*/ 3394136 w 10267547"/>
                <a:gd name="connsiteY117" fmla="*/ 1294544 h 3236359"/>
                <a:gd name="connsiteX118" fmla="*/ 3373588 w 10267547"/>
                <a:gd name="connsiteY118" fmla="*/ 1273995 h 3236359"/>
                <a:gd name="connsiteX119" fmla="*/ 3311943 w 10267547"/>
                <a:gd name="connsiteY119" fmla="*/ 1315092 h 3236359"/>
                <a:gd name="connsiteX120" fmla="*/ 3301669 w 10267547"/>
                <a:gd name="connsiteY120" fmla="*/ 1397285 h 3236359"/>
                <a:gd name="connsiteX121" fmla="*/ 3229750 w 10267547"/>
                <a:gd name="connsiteY121" fmla="*/ 1428108 h 3236359"/>
                <a:gd name="connsiteX122" fmla="*/ 2880428 w 10267547"/>
                <a:gd name="connsiteY122" fmla="*/ 1417834 h 3236359"/>
                <a:gd name="connsiteX123" fmla="*/ 2849606 w 10267547"/>
                <a:gd name="connsiteY123" fmla="*/ 1448656 h 3236359"/>
                <a:gd name="connsiteX124" fmla="*/ 2818783 w 10267547"/>
                <a:gd name="connsiteY124" fmla="*/ 1458930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04383 w 10267547"/>
                <a:gd name="connsiteY152" fmla="*/ 1417834 h 3236359"/>
                <a:gd name="connsiteX153" fmla="*/ 1914657 w 10267547"/>
                <a:gd name="connsiteY153" fmla="*/ 1458930 h 3236359"/>
                <a:gd name="connsiteX154" fmla="*/ 1935206 w 10267547"/>
                <a:gd name="connsiteY154" fmla="*/ 1489753 h 3236359"/>
                <a:gd name="connsiteX155" fmla="*/ 1894109 w 10267547"/>
                <a:gd name="connsiteY155" fmla="*/ 1500027 h 3236359"/>
                <a:gd name="connsiteX156" fmla="*/ 1657803 w 10267547"/>
                <a:gd name="connsiteY156" fmla="*/ 1448656 h 3236359"/>
                <a:gd name="connsiteX157" fmla="*/ 1647529 w 10267547"/>
                <a:gd name="connsiteY157" fmla="*/ 1407559 h 3236359"/>
                <a:gd name="connsiteX158" fmla="*/ 1616707 w 10267547"/>
                <a:gd name="connsiteY158" fmla="*/ 1428108 h 3236359"/>
                <a:gd name="connsiteX159" fmla="*/ 1585884 w 10267547"/>
                <a:gd name="connsiteY159" fmla="*/ 1438382 h 3236359"/>
                <a:gd name="connsiteX160" fmla="*/ 1565336 w 10267547"/>
                <a:gd name="connsiteY160" fmla="*/ 1469204 h 3236359"/>
                <a:gd name="connsiteX161" fmla="*/ 1555062 w 10267547"/>
                <a:gd name="connsiteY161" fmla="*/ 1520575 h 3236359"/>
                <a:gd name="connsiteX162" fmla="*/ 1524239 w 10267547"/>
                <a:gd name="connsiteY162" fmla="*/ 1541123 h 3236359"/>
                <a:gd name="connsiteX163" fmla="*/ 1503691 w 10267547"/>
                <a:gd name="connsiteY163" fmla="*/ 1571946 h 3236359"/>
                <a:gd name="connsiteX164" fmla="*/ 1277660 w 10267547"/>
                <a:gd name="connsiteY164" fmla="*/ 1602768 h 3236359"/>
                <a:gd name="connsiteX165" fmla="*/ 1113273 w 10267547"/>
                <a:gd name="connsiteY165" fmla="*/ 1623317 h 3236359"/>
                <a:gd name="connsiteX166" fmla="*/ 1041354 w 10267547"/>
                <a:gd name="connsiteY166" fmla="*/ 1613043 h 3236359"/>
                <a:gd name="connsiteX167" fmla="*/ 918064 w 10267547"/>
                <a:gd name="connsiteY167" fmla="*/ 1602768 h 3236359"/>
                <a:gd name="connsiteX168" fmla="*/ 907790 w 10267547"/>
                <a:gd name="connsiteY168" fmla="*/ 1551398 h 3236359"/>
                <a:gd name="connsiteX169" fmla="*/ 876968 w 10267547"/>
                <a:gd name="connsiteY169" fmla="*/ 1541123 h 3236359"/>
                <a:gd name="connsiteX170" fmla="*/ 743403 w 10267547"/>
                <a:gd name="connsiteY170" fmla="*/ 1571946 h 3236359"/>
                <a:gd name="connsiteX171" fmla="*/ 712581 w 10267547"/>
                <a:gd name="connsiteY171" fmla="*/ 1592494 h 3236359"/>
                <a:gd name="connsiteX172" fmla="*/ 650936 w 10267547"/>
                <a:gd name="connsiteY172" fmla="*/ 1510301 h 3236359"/>
                <a:gd name="connsiteX173" fmla="*/ 620114 w 10267547"/>
                <a:gd name="connsiteY173" fmla="*/ 1448656 h 3236359"/>
                <a:gd name="connsiteX174" fmla="*/ 589291 w 10267547"/>
                <a:gd name="connsiteY174" fmla="*/ 1438382 h 3236359"/>
                <a:gd name="connsiteX175" fmla="*/ 579017 w 10267547"/>
                <a:gd name="connsiteY175" fmla="*/ 1407559 h 3236359"/>
                <a:gd name="connsiteX176" fmla="*/ 558469 w 10267547"/>
                <a:gd name="connsiteY176" fmla="*/ 1376737 h 3236359"/>
                <a:gd name="connsiteX177" fmla="*/ 548194 w 10267547"/>
                <a:gd name="connsiteY177" fmla="*/ 1335640 h 3236359"/>
                <a:gd name="connsiteX178" fmla="*/ 517372 w 10267547"/>
                <a:gd name="connsiteY178" fmla="*/ 1304818 h 3236359"/>
                <a:gd name="connsiteX179" fmla="*/ 445453 w 10267547"/>
                <a:gd name="connsiteY179" fmla="*/ 1273995 h 3236359"/>
                <a:gd name="connsiteX180" fmla="*/ 424905 w 10267547"/>
                <a:gd name="connsiteY180" fmla="*/ 1171254 h 3236359"/>
                <a:gd name="connsiteX181" fmla="*/ 414630 w 10267547"/>
                <a:gd name="connsiteY181" fmla="*/ 1140431 h 3236359"/>
                <a:gd name="connsiteX182" fmla="*/ 394082 w 10267547"/>
                <a:gd name="connsiteY182" fmla="*/ 1109609 h 3236359"/>
                <a:gd name="connsiteX183" fmla="*/ 435179 w 10267547"/>
                <a:gd name="connsiteY183" fmla="*/ 1017141 h 3236359"/>
                <a:gd name="connsiteX184" fmla="*/ 445453 w 10267547"/>
                <a:gd name="connsiteY184" fmla="*/ 986319 h 3236359"/>
                <a:gd name="connsiteX185" fmla="*/ 466001 w 10267547"/>
                <a:gd name="connsiteY185" fmla="*/ 955497 h 3236359"/>
                <a:gd name="connsiteX186" fmla="*/ 455727 w 10267547"/>
                <a:gd name="connsiteY186" fmla="*/ 924674 h 3236359"/>
                <a:gd name="connsiteX187" fmla="*/ 291341 w 10267547"/>
                <a:gd name="connsiteY187" fmla="*/ 924674 h 3236359"/>
                <a:gd name="connsiteX188" fmla="*/ 281066 w 10267547"/>
                <a:gd name="connsiteY188" fmla="*/ 893852 h 3236359"/>
                <a:gd name="connsiteX189" fmla="*/ 260518 w 10267547"/>
                <a:gd name="connsiteY189" fmla="*/ 863029 h 3236359"/>
                <a:gd name="connsiteX190" fmla="*/ 250244 w 10267547"/>
                <a:gd name="connsiteY190" fmla="*/ 821932 h 3236359"/>
                <a:gd name="connsiteX191" fmla="*/ 219421 w 10267547"/>
                <a:gd name="connsiteY191" fmla="*/ 811658 h 3236359"/>
                <a:gd name="connsiteX192" fmla="*/ 188599 w 10267547"/>
                <a:gd name="connsiteY192" fmla="*/ 780836 h 3236359"/>
                <a:gd name="connsiteX193" fmla="*/ 178325 w 10267547"/>
                <a:gd name="connsiteY193" fmla="*/ 750013 h 3236359"/>
                <a:gd name="connsiteX194" fmla="*/ 96132 w 10267547"/>
                <a:gd name="connsiteY194" fmla="*/ 719191 h 3236359"/>
                <a:gd name="connsiteX195" fmla="*/ 65309 w 10267547"/>
                <a:gd name="connsiteY195" fmla="*/ 657546 h 3236359"/>
                <a:gd name="connsiteX196" fmla="*/ 34487 w 10267547"/>
                <a:gd name="connsiteY196" fmla="*/ 647272 h 3236359"/>
                <a:gd name="connsiteX197" fmla="*/ 24212 w 10267547"/>
                <a:gd name="connsiteY197" fmla="*/ 616449 h 3236359"/>
                <a:gd name="connsiteX198" fmla="*/ 85857 w 10267547"/>
                <a:gd name="connsiteY198" fmla="*/ 431514 h 3236359"/>
                <a:gd name="connsiteX199" fmla="*/ 147502 w 10267547"/>
                <a:gd name="connsiteY199" fmla="*/ 421240 h 3236359"/>
                <a:gd name="connsiteX200" fmla="*/ 168051 w 10267547"/>
                <a:gd name="connsiteY200" fmla="*/ 297950 h 3236359"/>
                <a:gd name="connsiteX201" fmla="*/ 178325 w 10267547"/>
                <a:gd name="connsiteY201" fmla="*/ 267128 h 3236359"/>
                <a:gd name="connsiteX202" fmla="*/ 209147 w 10267547"/>
                <a:gd name="connsiteY202" fmla="*/ 256854 h 3236359"/>
                <a:gd name="connsiteX203" fmla="*/ 219421 w 10267547"/>
                <a:gd name="connsiteY203" fmla="*/ 226031 h 3236359"/>
                <a:gd name="connsiteX204" fmla="*/ 239970 w 10267547"/>
                <a:gd name="connsiteY204" fmla="*/ 205483 h 3236359"/>
                <a:gd name="connsiteX205" fmla="*/ 250244 w 10267547"/>
                <a:gd name="connsiteY205" fmla="*/ 164386 h 3236359"/>
                <a:gd name="connsiteX206" fmla="*/ 270792 w 10267547"/>
                <a:gd name="connsiteY206" fmla="*/ 133564 h 3236359"/>
                <a:gd name="connsiteX207" fmla="*/ 301615 w 10267547"/>
                <a:gd name="connsiteY207" fmla="*/ 71919 h 3236359"/>
                <a:gd name="connsiteX208" fmla="*/ 363260 w 10267547"/>
                <a:gd name="connsiteY208" fmla="*/ 82193 h 3236359"/>
                <a:gd name="connsiteX209" fmla="*/ 435179 w 10267547"/>
                <a:gd name="connsiteY209" fmla="*/ 71919 h 3236359"/>
                <a:gd name="connsiteX210" fmla="*/ 527646 w 10267547"/>
                <a:gd name="connsiteY210" fmla="*/ 41097 h 3236359"/>
                <a:gd name="connsiteX211" fmla="*/ 537920 w 10267547"/>
                <a:gd name="connsiteY21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493471 w 10267547"/>
                <a:gd name="connsiteY81" fmla="*/ 1530849 h 3236359"/>
                <a:gd name="connsiteX82" fmla="*/ 4514019 w 10267547"/>
                <a:gd name="connsiteY82" fmla="*/ 1469204 h 3236359"/>
                <a:gd name="connsiteX83" fmla="*/ 4534568 w 10267547"/>
                <a:gd name="connsiteY83" fmla="*/ 1438382 h 3236359"/>
                <a:gd name="connsiteX84" fmla="*/ 4544842 w 10267547"/>
                <a:gd name="connsiteY84" fmla="*/ 1407559 h 3236359"/>
                <a:gd name="connsiteX85" fmla="*/ 4565390 w 10267547"/>
                <a:gd name="connsiteY85" fmla="*/ 1376737 h 3236359"/>
                <a:gd name="connsiteX86" fmla="*/ 4544842 w 10267547"/>
                <a:gd name="connsiteY86" fmla="*/ 1345914 h 3236359"/>
                <a:gd name="connsiteX87" fmla="*/ 4483197 w 10267547"/>
                <a:gd name="connsiteY87" fmla="*/ 1294544 h 3236359"/>
                <a:gd name="connsiteX88" fmla="*/ 4452374 w 10267547"/>
                <a:gd name="connsiteY88" fmla="*/ 1243173 h 3236359"/>
                <a:gd name="connsiteX89" fmla="*/ 4442100 w 10267547"/>
                <a:gd name="connsiteY89" fmla="*/ 1212350 h 3236359"/>
                <a:gd name="connsiteX90" fmla="*/ 4411278 w 10267547"/>
                <a:gd name="connsiteY90" fmla="*/ 1202076 h 3236359"/>
                <a:gd name="connsiteX91" fmla="*/ 4359907 w 10267547"/>
                <a:gd name="connsiteY91" fmla="*/ 1171254 h 3236359"/>
                <a:gd name="connsiteX92" fmla="*/ 4339359 w 10267547"/>
                <a:gd name="connsiteY92" fmla="*/ 1150705 h 3236359"/>
                <a:gd name="connsiteX93" fmla="*/ 4277714 w 10267547"/>
                <a:gd name="connsiteY93" fmla="*/ 1140431 h 3236359"/>
                <a:gd name="connsiteX94" fmla="*/ 4246891 w 10267547"/>
                <a:gd name="connsiteY94" fmla="*/ 1130157 h 3236359"/>
                <a:gd name="connsiteX95" fmla="*/ 4195520 w 10267547"/>
                <a:gd name="connsiteY95" fmla="*/ 1078786 h 3236359"/>
                <a:gd name="connsiteX96" fmla="*/ 4154424 w 10267547"/>
                <a:gd name="connsiteY96" fmla="*/ 1047964 h 3236359"/>
                <a:gd name="connsiteX97" fmla="*/ 4144150 w 10267547"/>
                <a:gd name="connsiteY97" fmla="*/ 1017141 h 3236359"/>
                <a:gd name="connsiteX98" fmla="*/ 4113327 w 10267547"/>
                <a:gd name="connsiteY98" fmla="*/ 1006867 h 3236359"/>
                <a:gd name="connsiteX99" fmla="*/ 4082505 w 10267547"/>
                <a:gd name="connsiteY99" fmla="*/ 986319 h 3236359"/>
                <a:gd name="connsiteX100" fmla="*/ 4020860 w 10267547"/>
                <a:gd name="connsiteY100" fmla="*/ 965771 h 3236359"/>
                <a:gd name="connsiteX101" fmla="*/ 3959215 w 10267547"/>
                <a:gd name="connsiteY101" fmla="*/ 934948 h 3236359"/>
                <a:gd name="connsiteX102" fmla="*/ 3948941 w 10267547"/>
                <a:gd name="connsiteY102" fmla="*/ 965771 h 3236359"/>
                <a:gd name="connsiteX103" fmla="*/ 3928392 w 10267547"/>
                <a:gd name="connsiteY103" fmla="*/ 996593 h 3236359"/>
                <a:gd name="connsiteX104" fmla="*/ 3897570 w 10267547"/>
                <a:gd name="connsiteY104" fmla="*/ 1068512 h 3236359"/>
                <a:gd name="connsiteX105" fmla="*/ 3887296 w 10267547"/>
                <a:gd name="connsiteY105" fmla="*/ 1099335 h 3236359"/>
                <a:gd name="connsiteX106" fmla="*/ 3835925 w 10267547"/>
                <a:gd name="connsiteY106" fmla="*/ 1140431 h 3236359"/>
                <a:gd name="connsiteX107" fmla="*/ 3815376 w 10267547"/>
                <a:gd name="connsiteY107" fmla="*/ 1160980 h 3236359"/>
                <a:gd name="connsiteX108" fmla="*/ 3794828 w 10267547"/>
                <a:gd name="connsiteY108" fmla="*/ 1191802 h 3236359"/>
                <a:gd name="connsiteX109" fmla="*/ 3722909 w 10267547"/>
                <a:gd name="connsiteY109" fmla="*/ 1202076 h 3236359"/>
                <a:gd name="connsiteX110" fmla="*/ 3692087 w 10267547"/>
                <a:gd name="connsiteY110" fmla="*/ 1222625 h 3236359"/>
                <a:gd name="connsiteX111" fmla="*/ 3650990 w 10267547"/>
                <a:gd name="connsiteY111" fmla="*/ 1232899 h 3236359"/>
                <a:gd name="connsiteX112" fmla="*/ 3630442 w 10267547"/>
                <a:gd name="connsiteY112" fmla="*/ 1263721 h 3236359"/>
                <a:gd name="connsiteX113" fmla="*/ 3599619 w 10267547"/>
                <a:gd name="connsiteY113" fmla="*/ 1335640 h 3236359"/>
                <a:gd name="connsiteX114" fmla="*/ 3568797 w 10267547"/>
                <a:gd name="connsiteY114" fmla="*/ 1397285 h 3236359"/>
                <a:gd name="connsiteX115" fmla="*/ 3496878 w 10267547"/>
                <a:gd name="connsiteY115" fmla="*/ 1376737 h 3236359"/>
                <a:gd name="connsiteX116" fmla="*/ 3486603 w 10267547"/>
                <a:gd name="connsiteY116" fmla="*/ 1345914 h 3236359"/>
                <a:gd name="connsiteX117" fmla="*/ 3394136 w 10267547"/>
                <a:gd name="connsiteY117" fmla="*/ 1294544 h 3236359"/>
                <a:gd name="connsiteX118" fmla="*/ 3373588 w 10267547"/>
                <a:gd name="connsiteY118" fmla="*/ 1273995 h 3236359"/>
                <a:gd name="connsiteX119" fmla="*/ 3311943 w 10267547"/>
                <a:gd name="connsiteY119" fmla="*/ 1315092 h 3236359"/>
                <a:gd name="connsiteX120" fmla="*/ 3301669 w 10267547"/>
                <a:gd name="connsiteY120" fmla="*/ 1397285 h 3236359"/>
                <a:gd name="connsiteX121" fmla="*/ 3229750 w 10267547"/>
                <a:gd name="connsiteY121" fmla="*/ 1428108 h 3236359"/>
                <a:gd name="connsiteX122" fmla="*/ 2880428 w 10267547"/>
                <a:gd name="connsiteY122" fmla="*/ 1417834 h 3236359"/>
                <a:gd name="connsiteX123" fmla="*/ 2849606 w 10267547"/>
                <a:gd name="connsiteY123" fmla="*/ 1448656 h 3236359"/>
                <a:gd name="connsiteX124" fmla="*/ 2818783 w 10267547"/>
                <a:gd name="connsiteY124" fmla="*/ 1458930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04383 w 10267547"/>
                <a:gd name="connsiteY152" fmla="*/ 1417834 h 3236359"/>
                <a:gd name="connsiteX153" fmla="*/ 1914657 w 10267547"/>
                <a:gd name="connsiteY153" fmla="*/ 1458930 h 3236359"/>
                <a:gd name="connsiteX154" fmla="*/ 1935206 w 10267547"/>
                <a:gd name="connsiteY154" fmla="*/ 1489753 h 3236359"/>
                <a:gd name="connsiteX155" fmla="*/ 1894109 w 10267547"/>
                <a:gd name="connsiteY155" fmla="*/ 1500027 h 3236359"/>
                <a:gd name="connsiteX156" fmla="*/ 1657803 w 10267547"/>
                <a:gd name="connsiteY156" fmla="*/ 1448656 h 3236359"/>
                <a:gd name="connsiteX157" fmla="*/ 1647529 w 10267547"/>
                <a:gd name="connsiteY157" fmla="*/ 1407559 h 3236359"/>
                <a:gd name="connsiteX158" fmla="*/ 1616707 w 10267547"/>
                <a:gd name="connsiteY158" fmla="*/ 1428108 h 3236359"/>
                <a:gd name="connsiteX159" fmla="*/ 1585884 w 10267547"/>
                <a:gd name="connsiteY159" fmla="*/ 1438382 h 3236359"/>
                <a:gd name="connsiteX160" fmla="*/ 1565336 w 10267547"/>
                <a:gd name="connsiteY160" fmla="*/ 1469204 h 3236359"/>
                <a:gd name="connsiteX161" fmla="*/ 1555062 w 10267547"/>
                <a:gd name="connsiteY161" fmla="*/ 1520575 h 3236359"/>
                <a:gd name="connsiteX162" fmla="*/ 1524239 w 10267547"/>
                <a:gd name="connsiteY162" fmla="*/ 1541123 h 3236359"/>
                <a:gd name="connsiteX163" fmla="*/ 1503691 w 10267547"/>
                <a:gd name="connsiteY163" fmla="*/ 1571946 h 3236359"/>
                <a:gd name="connsiteX164" fmla="*/ 1277660 w 10267547"/>
                <a:gd name="connsiteY164" fmla="*/ 1602768 h 3236359"/>
                <a:gd name="connsiteX165" fmla="*/ 1113273 w 10267547"/>
                <a:gd name="connsiteY165" fmla="*/ 1623317 h 3236359"/>
                <a:gd name="connsiteX166" fmla="*/ 1041354 w 10267547"/>
                <a:gd name="connsiteY166" fmla="*/ 1613043 h 3236359"/>
                <a:gd name="connsiteX167" fmla="*/ 918064 w 10267547"/>
                <a:gd name="connsiteY167" fmla="*/ 1602768 h 3236359"/>
                <a:gd name="connsiteX168" fmla="*/ 907790 w 10267547"/>
                <a:gd name="connsiteY168" fmla="*/ 1551398 h 3236359"/>
                <a:gd name="connsiteX169" fmla="*/ 876968 w 10267547"/>
                <a:gd name="connsiteY169" fmla="*/ 1541123 h 3236359"/>
                <a:gd name="connsiteX170" fmla="*/ 743403 w 10267547"/>
                <a:gd name="connsiteY170" fmla="*/ 1571946 h 3236359"/>
                <a:gd name="connsiteX171" fmla="*/ 712581 w 10267547"/>
                <a:gd name="connsiteY171" fmla="*/ 1592494 h 3236359"/>
                <a:gd name="connsiteX172" fmla="*/ 650936 w 10267547"/>
                <a:gd name="connsiteY172" fmla="*/ 1510301 h 3236359"/>
                <a:gd name="connsiteX173" fmla="*/ 620114 w 10267547"/>
                <a:gd name="connsiteY173" fmla="*/ 1448656 h 3236359"/>
                <a:gd name="connsiteX174" fmla="*/ 589291 w 10267547"/>
                <a:gd name="connsiteY174" fmla="*/ 1438382 h 3236359"/>
                <a:gd name="connsiteX175" fmla="*/ 579017 w 10267547"/>
                <a:gd name="connsiteY175" fmla="*/ 1407559 h 3236359"/>
                <a:gd name="connsiteX176" fmla="*/ 558469 w 10267547"/>
                <a:gd name="connsiteY176" fmla="*/ 1376737 h 3236359"/>
                <a:gd name="connsiteX177" fmla="*/ 548194 w 10267547"/>
                <a:gd name="connsiteY177" fmla="*/ 1335640 h 3236359"/>
                <a:gd name="connsiteX178" fmla="*/ 517372 w 10267547"/>
                <a:gd name="connsiteY178" fmla="*/ 1304818 h 3236359"/>
                <a:gd name="connsiteX179" fmla="*/ 445453 w 10267547"/>
                <a:gd name="connsiteY179" fmla="*/ 1273995 h 3236359"/>
                <a:gd name="connsiteX180" fmla="*/ 424905 w 10267547"/>
                <a:gd name="connsiteY180" fmla="*/ 1171254 h 3236359"/>
                <a:gd name="connsiteX181" fmla="*/ 414630 w 10267547"/>
                <a:gd name="connsiteY181" fmla="*/ 1140431 h 3236359"/>
                <a:gd name="connsiteX182" fmla="*/ 394082 w 10267547"/>
                <a:gd name="connsiteY182" fmla="*/ 1109609 h 3236359"/>
                <a:gd name="connsiteX183" fmla="*/ 435179 w 10267547"/>
                <a:gd name="connsiteY183" fmla="*/ 1017141 h 3236359"/>
                <a:gd name="connsiteX184" fmla="*/ 445453 w 10267547"/>
                <a:gd name="connsiteY184" fmla="*/ 986319 h 3236359"/>
                <a:gd name="connsiteX185" fmla="*/ 466001 w 10267547"/>
                <a:gd name="connsiteY185" fmla="*/ 955497 h 3236359"/>
                <a:gd name="connsiteX186" fmla="*/ 455727 w 10267547"/>
                <a:gd name="connsiteY186" fmla="*/ 924674 h 3236359"/>
                <a:gd name="connsiteX187" fmla="*/ 291341 w 10267547"/>
                <a:gd name="connsiteY187" fmla="*/ 924674 h 3236359"/>
                <a:gd name="connsiteX188" fmla="*/ 281066 w 10267547"/>
                <a:gd name="connsiteY188" fmla="*/ 893852 h 3236359"/>
                <a:gd name="connsiteX189" fmla="*/ 260518 w 10267547"/>
                <a:gd name="connsiteY189" fmla="*/ 863029 h 3236359"/>
                <a:gd name="connsiteX190" fmla="*/ 250244 w 10267547"/>
                <a:gd name="connsiteY190" fmla="*/ 821932 h 3236359"/>
                <a:gd name="connsiteX191" fmla="*/ 219421 w 10267547"/>
                <a:gd name="connsiteY191" fmla="*/ 811658 h 3236359"/>
                <a:gd name="connsiteX192" fmla="*/ 188599 w 10267547"/>
                <a:gd name="connsiteY192" fmla="*/ 780836 h 3236359"/>
                <a:gd name="connsiteX193" fmla="*/ 178325 w 10267547"/>
                <a:gd name="connsiteY193" fmla="*/ 750013 h 3236359"/>
                <a:gd name="connsiteX194" fmla="*/ 96132 w 10267547"/>
                <a:gd name="connsiteY194" fmla="*/ 719191 h 3236359"/>
                <a:gd name="connsiteX195" fmla="*/ 65309 w 10267547"/>
                <a:gd name="connsiteY195" fmla="*/ 657546 h 3236359"/>
                <a:gd name="connsiteX196" fmla="*/ 34487 w 10267547"/>
                <a:gd name="connsiteY196" fmla="*/ 647272 h 3236359"/>
                <a:gd name="connsiteX197" fmla="*/ 24212 w 10267547"/>
                <a:gd name="connsiteY197" fmla="*/ 616449 h 3236359"/>
                <a:gd name="connsiteX198" fmla="*/ 85857 w 10267547"/>
                <a:gd name="connsiteY198" fmla="*/ 431514 h 3236359"/>
                <a:gd name="connsiteX199" fmla="*/ 147502 w 10267547"/>
                <a:gd name="connsiteY199" fmla="*/ 421240 h 3236359"/>
                <a:gd name="connsiteX200" fmla="*/ 168051 w 10267547"/>
                <a:gd name="connsiteY200" fmla="*/ 297950 h 3236359"/>
                <a:gd name="connsiteX201" fmla="*/ 178325 w 10267547"/>
                <a:gd name="connsiteY201" fmla="*/ 267128 h 3236359"/>
                <a:gd name="connsiteX202" fmla="*/ 209147 w 10267547"/>
                <a:gd name="connsiteY202" fmla="*/ 256854 h 3236359"/>
                <a:gd name="connsiteX203" fmla="*/ 219421 w 10267547"/>
                <a:gd name="connsiteY203" fmla="*/ 226031 h 3236359"/>
                <a:gd name="connsiteX204" fmla="*/ 239970 w 10267547"/>
                <a:gd name="connsiteY204" fmla="*/ 205483 h 3236359"/>
                <a:gd name="connsiteX205" fmla="*/ 250244 w 10267547"/>
                <a:gd name="connsiteY205" fmla="*/ 164386 h 3236359"/>
                <a:gd name="connsiteX206" fmla="*/ 270792 w 10267547"/>
                <a:gd name="connsiteY206" fmla="*/ 133564 h 3236359"/>
                <a:gd name="connsiteX207" fmla="*/ 301615 w 10267547"/>
                <a:gd name="connsiteY207" fmla="*/ 71919 h 3236359"/>
                <a:gd name="connsiteX208" fmla="*/ 363260 w 10267547"/>
                <a:gd name="connsiteY208" fmla="*/ 82193 h 3236359"/>
                <a:gd name="connsiteX209" fmla="*/ 435179 w 10267547"/>
                <a:gd name="connsiteY209" fmla="*/ 71919 h 3236359"/>
                <a:gd name="connsiteX210" fmla="*/ 527646 w 10267547"/>
                <a:gd name="connsiteY210" fmla="*/ 41097 h 3236359"/>
                <a:gd name="connsiteX211" fmla="*/ 537920 w 10267547"/>
                <a:gd name="connsiteY21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514019 w 10267547"/>
                <a:gd name="connsiteY82" fmla="*/ 1469204 h 3236359"/>
                <a:gd name="connsiteX83" fmla="*/ 4534568 w 10267547"/>
                <a:gd name="connsiteY83" fmla="*/ 1438382 h 3236359"/>
                <a:gd name="connsiteX84" fmla="*/ 4544842 w 10267547"/>
                <a:gd name="connsiteY84" fmla="*/ 1407559 h 3236359"/>
                <a:gd name="connsiteX85" fmla="*/ 4565390 w 10267547"/>
                <a:gd name="connsiteY85" fmla="*/ 1376737 h 3236359"/>
                <a:gd name="connsiteX86" fmla="*/ 4544842 w 10267547"/>
                <a:gd name="connsiteY86" fmla="*/ 1345914 h 3236359"/>
                <a:gd name="connsiteX87" fmla="*/ 4483197 w 10267547"/>
                <a:gd name="connsiteY87" fmla="*/ 1294544 h 3236359"/>
                <a:gd name="connsiteX88" fmla="*/ 4452374 w 10267547"/>
                <a:gd name="connsiteY88" fmla="*/ 1243173 h 3236359"/>
                <a:gd name="connsiteX89" fmla="*/ 4442100 w 10267547"/>
                <a:gd name="connsiteY89" fmla="*/ 1212350 h 3236359"/>
                <a:gd name="connsiteX90" fmla="*/ 4411278 w 10267547"/>
                <a:gd name="connsiteY90" fmla="*/ 1202076 h 3236359"/>
                <a:gd name="connsiteX91" fmla="*/ 4359907 w 10267547"/>
                <a:gd name="connsiteY91" fmla="*/ 1171254 h 3236359"/>
                <a:gd name="connsiteX92" fmla="*/ 4339359 w 10267547"/>
                <a:gd name="connsiteY92" fmla="*/ 1150705 h 3236359"/>
                <a:gd name="connsiteX93" fmla="*/ 4277714 w 10267547"/>
                <a:gd name="connsiteY93" fmla="*/ 1140431 h 3236359"/>
                <a:gd name="connsiteX94" fmla="*/ 4246891 w 10267547"/>
                <a:gd name="connsiteY94" fmla="*/ 1130157 h 3236359"/>
                <a:gd name="connsiteX95" fmla="*/ 4195520 w 10267547"/>
                <a:gd name="connsiteY95" fmla="*/ 1078786 h 3236359"/>
                <a:gd name="connsiteX96" fmla="*/ 4154424 w 10267547"/>
                <a:gd name="connsiteY96" fmla="*/ 1047964 h 3236359"/>
                <a:gd name="connsiteX97" fmla="*/ 4144150 w 10267547"/>
                <a:gd name="connsiteY97" fmla="*/ 1017141 h 3236359"/>
                <a:gd name="connsiteX98" fmla="*/ 4113327 w 10267547"/>
                <a:gd name="connsiteY98" fmla="*/ 1006867 h 3236359"/>
                <a:gd name="connsiteX99" fmla="*/ 4082505 w 10267547"/>
                <a:gd name="connsiteY99" fmla="*/ 986319 h 3236359"/>
                <a:gd name="connsiteX100" fmla="*/ 4020860 w 10267547"/>
                <a:gd name="connsiteY100" fmla="*/ 965771 h 3236359"/>
                <a:gd name="connsiteX101" fmla="*/ 3959215 w 10267547"/>
                <a:gd name="connsiteY101" fmla="*/ 934948 h 3236359"/>
                <a:gd name="connsiteX102" fmla="*/ 3948941 w 10267547"/>
                <a:gd name="connsiteY102" fmla="*/ 965771 h 3236359"/>
                <a:gd name="connsiteX103" fmla="*/ 3928392 w 10267547"/>
                <a:gd name="connsiteY103" fmla="*/ 996593 h 3236359"/>
                <a:gd name="connsiteX104" fmla="*/ 3897570 w 10267547"/>
                <a:gd name="connsiteY104" fmla="*/ 1068512 h 3236359"/>
                <a:gd name="connsiteX105" fmla="*/ 3887296 w 10267547"/>
                <a:gd name="connsiteY105" fmla="*/ 1099335 h 3236359"/>
                <a:gd name="connsiteX106" fmla="*/ 3835925 w 10267547"/>
                <a:gd name="connsiteY106" fmla="*/ 1140431 h 3236359"/>
                <a:gd name="connsiteX107" fmla="*/ 3815376 w 10267547"/>
                <a:gd name="connsiteY107" fmla="*/ 1160980 h 3236359"/>
                <a:gd name="connsiteX108" fmla="*/ 3794828 w 10267547"/>
                <a:gd name="connsiteY108" fmla="*/ 1191802 h 3236359"/>
                <a:gd name="connsiteX109" fmla="*/ 3722909 w 10267547"/>
                <a:gd name="connsiteY109" fmla="*/ 1202076 h 3236359"/>
                <a:gd name="connsiteX110" fmla="*/ 3692087 w 10267547"/>
                <a:gd name="connsiteY110" fmla="*/ 1222625 h 3236359"/>
                <a:gd name="connsiteX111" fmla="*/ 3650990 w 10267547"/>
                <a:gd name="connsiteY111" fmla="*/ 1232899 h 3236359"/>
                <a:gd name="connsiteX112" fmla="*/ 3630442 w 10267547"/>
                <a:gd name="connsiteY112" fmla="*/ 1263721 h 3236359"/>
                <a:gd name="connsiteX113" fmla="*/ 3599619 w 10267547"/>
                <a:gd name="connsiteY113" fmla="*/ 1335640 h 3236359"/>
                <a:gd name="connsiteX114" fmla="*/ 3568797 w 10267547"/>
                <a:gd name="connsiteY114" fmla="*/ 1397285 h 3236359"/>
                <a:gd name="connsiteX115" fmla="*/ 3496878 w 10267547"/>
                <a:gd name="connsiteY115" fmla="*/ 1376737 h 3236359"/>
                <a:gd name="connsiteX116" fmla="*/ 3486603 w 10267547"/>
                <a:gd name="connsiteY116" fmla="*/ 1345914 h 3236359"/>
                <a:gd name="connsiteX117" fmla="*/ 3394136 w 10267547"/>
                <a:gd name="connsiteY117" fmla="*/ 1294544 h 3236359"/>
                <a:gd name="connsiteX118" fmla="*/ 3373588 w 10267547"/>
                <a:gd name="connsiteY118" fmla="*/ 1273995 h 3236359"/>
                <a:gd name="connsiteX119" fmla="*/ 3311943 w 10267547"/>
                <a:gd name="connsiteY119" fmla="*/ 1315092 h 3236359"/>
                <a:gd name="connsiteX120" fmla="*/ 3301669 w 10267547"/>
                <a:gd name="connsiteY120" fmla="*/ 1397285 h 3236359"/>
                <a:gd name="connsiteX121" fmla="*/ 3229750 w 10267547"/>
                <a:gd name="connsiteY121" fmla="*/ 1428108 h 3236359"/>
                <a:gd name="connsiteX122" fmla="*/ 2880428 w 10267547"/>
                <a:gd name="connsiteY122" fmla="*/ 1417834 h 3236359"/>
                <a:gd name="connsiteX123" fmla="*/ 2849606 w 10267547"/>
                <a:gd name="connsiteY123" fmla="*/ 1448656 h 3236359"/>
                <a:gd name="connsiteX124" fmla="*/ 2818783 w 10267547"/>
                <a:gd name="connsiteY124" fmla="*/ 1458930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04383 w 10267547"/>
                <a:gd name="connsiteY152" fmla="*/ 1417834 h 3236359"/>
                <a:gd name="connsiteX153" fmla="*/ 1914657 w 10267547"/>
                <a:gd name="connsiteY153" fmla="*/ 1458930 h 3236359"/>
                <a:gd name="connsiteX154" fmla="*/ 1935206 w 10267547"/>
                <a:gd name="connsiteY154" fmla="*/ 1489753 h 3236359"/>
                <a:gd name="connsiteX155" fmla="*/ 1894109 w 10267547"/>
                <a:gd name="connsiteY155" fmla="*/ 1500027 h 3236359"/>
                <a:gd name="connsiteX156" fmla="*/ 1657803 w 10267547"/>
                <a:gd name="connsiteY156" fmla="*/ 1448656 h 3236359"/>
                <a:gd name="connsiteX157" fmla="*/ 1647529 w 10267547"/>
                <a:gd name="connsiteY157" fmla="*/ 1407559 h 3236359"/>
                <a:gd name="connsiteX158" fmla="*/ 1616707 w 10267547"/>
                <a:gd name="connsiteY158" fmla="*/ 1428108 h 3236359"/>
                <a:gd name="connsiteX159" fmla="*/ 1585884 w 10267547"/>
                <a:gd name="connsiteY159" fmla="*/ 1438382 h 3236359"/>
                <a:gd name="connsiteX160" fmla="*/ 1565336 w 10267547"/>
                <a:gd name="connsiteY160" fmla="*/ 1469204 h 3236359"/>
                <a:gd name="connsiteX161" fmla="*/ 1555062 w 10267547"/>
                <a:gd name="connsiteY161" fmla="*/ 1520575 h 3236359"/>
                <a:gd name="connsiteX162" fmla="*/ 1524239 w 10267547"/>
                <a:gd name="connsiteY162" fmla="*/ 1541123 h 3236359"/>
                <a:gd name="connsiteX163" fmla="*/ 1503691 w 10267547"/>
                <a:gd name="connsiteY163" fmla="*/ 1571946 h 3236359"/>
                <a:gd name="connsiteX164" fmla="*/ 1277660 w 10267547"/>
                <a:gd name="connsiteY164" fmla="*/ 1602768 h 3236359"/>
                <a:gd name="connsiteX165" fmla="*/ 1113273 w 10267547"/>
                <a:gd name="connsiteY165" fmla="*/ 1623317 h 3236359"/>
                <a:gd name="connsiteX166" fmla="*/ 1041354 w 10267547"/>
                <a:gd name="connsiteY166" fmla="*/ 1613043 h 3236359"/>
                <a:gd name="connsiteX167" fmla="*/ 918064 w 10267547"/>
                <a:gd name="connsiteY167" fmla="*/ 1602768 h 3236359"/>
                <a:gd name="connsiteX168" fmla="*/ 907790 w 10267547"/>
                <a:gd name="connsiteY168" fmla="*/ 1551398 h 3236359"/>
                <a:gd name="connsiteX169" fmla="*/ 876968 w 10267547"/>
                <a:gd name="connsiteY169" fmla="*/ 1541123 h 3236359"/>
                <a:gd name="connsiteX170" fmla="*/ 743403 w 10267547"/>
                <a:gd name="connsiteY170" fmla="*/ 1571946 h 3236359"/>
                <a:gd name="connsiteX171" fmla="*/ 712581 w 10267547"/>
                <a:gd name="connsiteY171" fmla="*/ 1592494 h 3236359"/>
                <a:gd name="connsiteX172" fmla="*/ 650936 w 10267547"/>
                <a:gd name="connsiteY172" fmla="*/ 1510301 h 3236359"/>
                <a:gd name="connsiteX173" fmla="*/ 620114 w 10267547"/>
                <a:gd name="connsiteY173" fmla="*/ 1448656 h 3236359"/>
                <a:gd name="connsiteX174" fmla="*/ 589291 w 10267547"/>
                <a:gd name="connsiteY174" fmla="*/ 1438382 h 3236359"/>
                <a:gd name="connsiteX175" fmla="*/ 579017 w 10267547"/>
                <a:gd name="connsiteY175" fmla="*/ 1407559 h 3236359"/>
                <a:gd name="connsiteX176" fmla="*/ 558469 w 10267547"/>
                <a:gd name="connsiteY176" fmla="*/ 1376737 h 3236359"/>
                <a:gd name="connsiteX177" fmla="*/ 548194 w 10267547"/>
                <a:gd name="connsiteY177" fmla="*/ 1335640 h 3236359"/>
                <a:gd name="connsiteX178" fmla="*/ 517372 w 10267547"/>
                <a:gd name="connsiteY178" fmla="*/ 1304818 h 3236359"/>
                <a:gd name="connsiteX179" fmla="*/ 445453 w 10267547"/>
                <a:gd name="connsiteY179" fmla="*/ 1273995 h 3236359"/>
                <a:gd name="connsiteX180" fmla="*/ 424905 w 10267547"/>
                <a:gd name="connsiteY180" fmla="*/ 1171254 h 3236359"/>
                <a:gd name="connsiteX181" fmla="*/ 414630 w 10267547"/>
                <a:gd name="connsiteY181" fmla="*/ 1140431 h 3236359"/>
                <a:gd name="connsiteX182" fmla="*/ 394082 w 10267547"/>
                <a:gd name="connsiteY182" fmla="*/ 1109609 h 3236359"/>
                <a:gd name="connsiteX183" fmla="*/ 435179 w 10267547"/>
                <a:gd name="connsiteY183" fmla="*/ 1017141 h 3236359"/>
                <a:gd name="connsiteX184" fmla="*/ 445453 w 10267547"/>
                <a:gd name="connsiteY184" fmla="*/ 986319 h 3236359"/>
                <a:gd name="connsiteX185" fmla="*/ 466001 w 10267547"/>
                <a:gd name="connsiteY185" fmla="*/ 955497 h 3236359"/>
                <a:gd name="connsiteX186" fmla="*/ 455727 w 10267547"/>
                <a:gd name="connsiteY186" fmla="*/ 924674 h 3236359"/>
                <a:gd name="connsiteX187" fmla="*/ 291341 w 10267547"/>
                <a:gd name="connsiteY187" fmla="*/ 924674 h 3236359"/>
                <a:gd name="connsiteX188" fmla="*/ 281066 w 10267547"/>
                <a:gd name="connsiteY188" fmla="*/ 893852 h 3236359"/>
                <a:gd name="connsiteX189" fmla="*/ 260518 w 10267547"/>
                <a:gd name="connsiteY189" fmla="*/ 863029 h 3236359"/>
                <a:gd name="connsiteX190" fmla="*/ 250244 w 10267547"/>
                <a:gd name="connsiteY190" fmla="*/ 821932 h 3236359"/>
                <a:gd name="connsiteX191" fmla="*/ 219421 w 10267547"/>
                <a:gd name="connsiteY191" fmla="*/ 811658 h 3236359"/>
                <a:gd name="connsiteX192" fmla="*/ 188599 w 10267547"/>
                <a:gd name="connsiteY192" fmla="*/ 780836 h 3236359"/>
                <a:gd name="connsiteX193" fmla="*/ 178325 w 10267547"/>
                <a:gd name="connsiteY193" fmla="*/ 750013 h 3236359"/>
                <a:gd name="connsiteX194" fmla="*/ 96132 w 10267547"/>
                <a:gd name="connsiteY194" fmla="*/ 719191 h 3236359"/>
                <a:gd name="connsiteX195" fmla="*/ 65309 w 10267547"/>
                <a:gd name="connsiteY195" fmla="*/ 657546 h 3236359"/>
                <a:gd name="connsiteX196" fmla="*/ 34487 w 10267547"/>
                <a:gd name="connsiteY196" fmla="*/ 647272 h 3236359"/>
                <a:gd name="connsiteX197" fmla="*/ 24212 w 10267547"/>
                <a:gd name="connsiteY197" fmla="*/ 616449 h 3236359"/>
                <a:gd name="connsiteX198" fmla="*/ 85857 w 10267547"/>
                <a:gd name="connsiteY198" fmla="*/ 431514 h 3236359"/>
                <a:gd name="connsiteX199" fmla="*/ 147502 w 10267547"/>
                <a:gd name="connsiteY199" fmla="*/ 421240 h 3236359"/>
                <a:gd name="connsiteX200" fmla="*/ 168051 w 10267547"/>
                <a:gd name="connsiteY200" fmla="*/ 297950 h 3236359"/>
                <a:gd name="connsiteX201" fmla="*/ 178325 w 10267547"/>
                <a:gd name="connsiteY201" fmla="*/ 267128 h 3236359"/>
                <a:gd name="connsiteX202" fmla="*/ 209147 w 10267547"/>
                <a:gd name="connsiteY202" fmla="*/ 256854 h 3236359"/>
                <a:gd name="connsiteX203" fmla="*/ 219421 w 10267547"/>
                <a:gd name="connsiteY203" fmla="*/ 226031 h 3236359"/>
                <a:gd name="connsiteX204" fmla="*/ 239970 w 10267547"/>
                <a:gd name="connsiteY204" fmla="*/ 205483 h 3236359"/>
                <a:gd name="connsiteX205" fmla="*/ 250244 w 10267547"/>
                <a:gd name="connsiteY205" fmla="*/ 164386 h 3236359"/>
                <a:gd name="connsiteX206" fmla="*/ 270792 w 10267547"/>
                <a:gd name="connsiteY206" fmla="*/ 133564 h 3236359"/>
                <a:gd name="connsiteX207" fmla="*/ 301615 w 10267547"/>
                <a:gd name="connsiteY207" fmla="*/ 71919 h 3236359"/>
                <a:gd name="connsiteX208" fmla="*/ 363260 w 10267547"/>
                <a:gd name="connsiteY208" fmla="*/ 82193 h 3236359"/>
                <a:gd name="connsiteX209" fmla="*/ 435179 w 10267547"/>
                <a:gd name="connsiteY209" fmla="*/ 71919 h 3236359"/>
                <a:gd name="connsiteX210" fmla="*/ 527646 w 10267547"/>
                <a:gd name="connsiteY210" fmla="*/ 41097 h 3236359"/>
                <a:gd name="connsiteX211" fmla="*/ 537920 w 10267547"/>
                <a:gd name="connsiteY21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514019 w 10267547"/>
                <a:gd name="connsiteY82" fmla="*/ 1469204 h 3236359"/>
                <a:gd name="connsiteX83" fmla="*/ 4544842 w 10267547"/>
                <a:gd name="connsiteY83" fmla="*/ 1407559 h 3236359"/>
                <a:gd name="connsiteX84" fmla="*/ 4565390 w 10267547"/>
                <a:gd name="connsiteY84" fmla="*/ 1376737 h 3236359"/>
                <a:gd name="connsiteX85" fmla="*/ 4544842 w 10267547"/>
                <a:gd name="connsiteY85" fmla="*/ 1345914 h 3236359"/>
                <a:gd name="connsiteX86" fmla="*/ 4483197 w 10267547"/>
                <a:gd name="connsiteY86" fmla="*/ 1294544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59907 w 10267547"/>
                <a:gd name="connsiteY90" fmla="*/ 1171254 h 3236359"/>
                <a:gd name="connsiteX91" fmla="*/ 4339359 w 10267547"/>
                <a:gd name="connsiteY91" fmla="*/ 1150705 h 3236359"/>
                <a:gd name="connsiteX92" fmla="*/ 4277714 w 10267547"/>
                <a:gd name="connsiteY92" fmla="*/ 1140431 h 3236359"/>
                <a:gd name="connsiteX93" fmla="*/ 4246891 w 10267547"/>
                <a:gd name="connsiteY93" fmla="*/ 1130157 h 3236359"/>
                <a:gd name="connsiteX94" fmla="*/ 4195520 w 10267547"/>
                <a:gd name="connsiteY94" fmla="*/ 1078786 h 3236359"/>
                <a:gd name="connsiteX95" fmla="*/ 4154424 w 10267547"/>
                <a:gd name="connsiteY95" fmla="*/ 1047964 h 3236359"/>
                <a:gd name="connsiteX96" fmla="*/ 4144150 w 10267547"/>
                <a:gd name="connsiteY96" fmla="*/ 1017141 h 3236359"/>
                <a:gd name="connsiteX97" fmla="*/ 4113327 w 10267547"/>
                <a:gd name="connsiteY97" fmla="*/ 1006867 h 3236359"/>
                <a:gd name="connsiteX98" fmla="*/ 4082505 w 10267547"/>
                <a:gd name="connsiteY98" fmla="*/ 986319 h 3236359"/>
                <a:gd name="connsiteX99" fmla="*/ 4020860 w 10267547"/>
                <a:gd name="connsiteY99" fmla="*/ 965771 h 3236359"/>
                <a:gd name="connsiteX100" fmla="*/ 3959215 w 10267547"/>
                <a:gd name="connsiteY100" fmla="*/ 934948 h 3236359"/>
                <a:gd name="connsiteX101" fmla="*/ 3948941 w 10267547"/>
                <a:gd name="connsiteY101" fmla="*/ 965771 h 3236359"/>
                <a:gd name="connsiteX102" fmla="*/ 3928392 w 10267547"/>
                <a:gd name="connsiteY102" fmla="*/ 996593 h 3236359"/>
                <a:gd name="connsiteX103" fmla="*/ 3897570 w 10267547"/>
                <a:gd name="connsiteY103" fmla="*/ 1068512 h 3236359"/>
                <a:gd name="connsiteX104" fmla="*/ 3887296 w 10267547"/>
                <a:gd name="connsiteY104" fmla="*/ 1099335 h 3236359"/>
                <a:gd name="connsiteX105" fmla="*/ 3835925 w 10267547"/>
                <a:gd name="connsiteY105" fmla="*/ 1140431 h 3236359"/>
                <a:gd name="connsiteX106" fmla="*/ 3815376 w 10267547"/>
                <a:gd name="connsiteY106" fmla="*/ 1160980 h 3236359"/>
                <a:gd name="connsiteX107" fmla="*/ 3794828 w 10267547"/>
                <a:gd name="connsiteY107" fmla="*/ 1191802 h 3236359"/>
                <a:gd name="connsiteX108" fmla="*/ 3722909 w 10267547"/>
                <a:gd name="connsiteY108" fmla="*/ 1202076 h 3236359"/>
                <a:gd name="connsiteX109" fmla="*/ 3692087 w 10267547"/>
                <a:gd name="connsiteY109" fmla="*/ 1222625 h 3236359"/>
                <a:gd name="connsiteX110" fmla="*/ 3650990 w 10267547"/>
                <a:gd name="connsiteY110" fmla="*/ 1232899 h 3236359"/>
                <a:gd name="connsiteX111" fmla="*/ 3630442 w 10267547"/>
                <a:gd name="connsiteY111" fmla="*/ 1263721 h 3236359"/>
                <a:gd name="connsiteX112" fmla="*/ 3599619 w 10267547"/>
                <a:gd name="connsiteY112" fmla="*/ 1335640 h 3236359"/>
                <a:gd name="connsiteX113" fmla="*/ 3568797 w 10267547"/>
                <a:gd name="connsiteY113" fmla="*/ 1397285 h 3236359"/>
                <a:gd name="connsiteX114" fmla="*/ 3496878 w 10267547"/>
                <a:gd name="connsiteY114" fmla="*/ 1376737 h 3236359"/>
                <a:gd name="connsiteX115" fmla="*/ 3486603 w 10267547"/>
                <a:gd name="connsiteY115" fmla="*/ 1345914 h 3236359"/>
                <a:gd name="connsiteX116" fmla="*/ 3394136 w 10267547"/>
                <a:gd name="connsiteY116" fmla="*/ 1294544 h 3236359"/>
                <a:gd name="connsiteX117" fmla="*/ 3373588 w 10267547"/>
                <a:gd name="connsiteY117" fmla="*/ 1273995 h 3236359"/>
                <a:gd name="connsiteX118" fmla="*/ 3311943 w 10267547"/>
                <a:gd name="connsiteY118" fmla="*/ 1315092 h 3236359"/>
                <a:gd name="connsiteX119" fmla="*/ 3301669 w 10267547"/>
                <a:gd name="connsiteY119" fmla="*/ 1397285 h 3236359"/>
                <a:gd name="connsiteX120" fmla="*/ 3229750 w 10267547"/>
                <a:gd name="connsiteY120" fmla="*/ 1428108 h 3236359"/>
                <a:gd name="connsiteX121" fmla="*/ 2880428 w 10267547"/>
                <a:gd name="connsiteY121" fmla="*/ 1417834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44842 w 10267547"/>
                <a:gd name="connsiteY83" fmla="*/ 1407559 h 3236359"/>
                <a:gd name="connsiteX84" fmla="*/ 4565390 w 10267547"/>
                <a:gd name="connsiteY84" fmla="*/ 1376737 h 3236359"/>
                <a:gd name="connsiteX85" fmla="*/ 4544842 w 10267547"/>
                <a:gd name="connsiteY85" fmla="*/ 1345914 h 3236359"/>
                <a:gd name="connsiteX86" fmla="*/ 4483197 w 10267547"/>
                <a:gd name="connsiteY86" fmla="*/ 1294544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59907 w 10267547"/>
                <a:gd name="connsiteY90" fmla="*/ 1171254 h 3236359"/>
                <a:gd name="connsiteX91" fmla="*/ 4339359 w 10267547"/>
                <a:gd name="connsiteY91" fmla="*/ 1150705 h 3236359"/>
                <a:gd name="connsiteX92" fmla="*/ 4277714 w 10267547"/>
                <a:gd name="connsiteY92" fmla="*/ 1140431 h 3236359"/>
                <a:gd name="connsiteX93" fmla="*/ 4246891 w 10267547"/>
                <a:gd name="connsiteY93" fmla="*/ 1130157 h 3236359"/>
                <a:gd name="connsiteX94" fmla="*/ 4195520 w 10267547"/>
                <a:gd name="connsiteY94" fmla="*/ 1078786 h 3236359"/>
                <a:gd name="connsiteX95" fmla="*/ 4154424 w 10267547"/>
                <a:gd name="connsiteY95" fmla="*/ 1047964 h 3236359"/>
                <a:gd name="connsiteX96" fmla="*/ 4144150 w 10267547"/>
                <a:gd name="connsiteY96" fmla="*/ 1017141 h 3236359"/>
                <a:gd name="connsiteX97" fmla="*/ 4113327 w 10267547"/>
                <a:gd name="connsiteY97" fmla="*/ 1006867 h 3236359"/>
                <a:gd name="connsiteX98" fmla="*/ 4082505 w 10267547"/>
                <a:gd name="connsiteY98" fmla="*/ 986319 h 3236359"/>
                <a:gd name="connsiteX99" fmla="*/ 4020860 w 10267547"/>
                <a:gd name="connsiteY99" fmla="*/ 965771 h 3236359"/>
                <a:gd name="connsiteX100" fmla="*/ 3959215 w 10267547"/>
                <a:gd name="connsiteY100" fmla="*/ 934948 h 3236359"/>
                <a:gd name="connsiteX101" fmla="*/ 3948941 w 10267547"/>
                <a:gd name="connsiteY101" fmla="*/ 965771 h 3236359"/>
                <a:gd name="connsiteX102" fmla="*/ 3928392 w 10267547"/>
                <a:gd name="connsiteY102" fmla="*/ 996593 h 3236359"/>
                <a:gd name="connsiteX103" fmla="*/ 3897570 w 10267547"/>
                <a:gd name="connsiteY103" fmla="*/ 1068512 h 3236359"/>
                <a:gd name="connsiteX104" fmla="*/ 3887296 w 10267547"/>
                <a:gd name="connsiteY104" fmla="*/ 1099335 h 3236359"/>
                <a:gd name="connsiteX105" fmla="*/ 3835925 w 10267547"/>
                <a:gd name="connsiteY105" fmla="*/ 1140431 h 3236359"/>
                <a:gd name="connsiteX106" fmla="*/ 3815376 w 10267547"/>
                <a:gd name="connsiteY106" fmla="*/ 1160980 h 3236359"/>
                <a:gd name="connsiteX107" fmla="*/ 3794828 w 10267547"/>
                <a:gd name="connsiteY107" fmla="*/ 1191802 h 3236359"/>
                <a:gd name="connsiteX108" fmla="*/ 3722909 w 10267547"/>
                <a:gd name="connsiteY108" fmla="*/ 1202076 h 3236359"/>
                <a:gd name="connsiteX109" fmla="*/ 3692087 w 10267547"/>
                <a:gd name="connsiteY109" fmla="*/ 1222625 h 3236359"/>
                <a:gd name="connsiteX110" fmla="*/ 3650990 w 10267547"/>
                <a:gd name="connsiteY110" fmla="*/ 1232899 h 3236359"/>
                <a:gd name="connsiteX111" fmla="*/ 3630442 w 10267547"/>
                <a:gd name="connsiteY111" fmla="*/ 1263721 h 3236359"/>
                <a:gd name="connsiteX112" fmla="*/ 3599619 w 10267547"/>
                <a:gd name="connsiteY112" fmla="*/ 1335640 h 3236359"/>
                <a:gd name="connsiteX113" fmla="*/ 3568797 w 10267547"/>
                <a:gd name="connsiteY113" fmla="*/ 1397285 h 3236359"/>
                <a:gd name="connsiteX114" fmla="*/ 3496878 w 10267547"/>
                <a:gd name="connsiteY114" fmla="*/ 1376737 h 3236359"/>
                <a:gd name="connsiteX115" fmla="*/ 3486603 w 10267547"/>
                <a:gd name="connsiteY115" fmla="*/ 1345914 h 3236359"/>
                <a:gd name="connsiteX116" fmla="*/ 3394136 w 10267547"/>
                <a:gd name="connsiteY116" fmla="*/ 1294544 h 3236359"/>
                <a:gd name="connsiteX117" fmla="*/ 3373588 w 10267547"/>
                <a:gd name="connsiteY117" fmla="*/ 1273995 h 3236359"/>
                <a:gd name="connsiteX118" fmla="*/ 3311943 w 10267547"/>
                <a:gd name="connsiteY118" fmla="*/ 1315092 h 3236359"/>
                <a:gd name="connsiteX119" fmla="*/ 3301669 w 10267547"/>
                <a:gd name="connsiteY119" fmla="*/ 1397285 h 3236359"/>
                <a:gd name="connsiteX120" fmla="*/ 3229750 w 10267547"/>
                <a:gd name="connsiteY120" fmla="*/ 1428108 h 3236359"/>
                <a:gd name="connsiteX121" fmla="*/ 2880428 w 10267547"/>
                <a:gd name="connsiteY121" fmla="*/ 1417834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44842 w 10267547"/>
                <a:gd name="connsiteY83" fmla="*/ 1407559 h 3236359"/>
                <a:gd name="connsiteX84" fmla="*/ 4565390 w 10267547"/>
                <a:gd name="connsiteY84" fmla="*/ 1376737 h 3236359"/>
                <a:gd name="connsiteX85" fmla="*/ 4501858 w 10267547"/>
                <a:gd name="connsiteY85" fmla="*/ 1345914 h 3236359"/>
                <a:gd name="connsiteX86" fmla="*/ 4483197 w 10267547"/>
                <a:gd name="connsiteY86" fmla="*/ 1294544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59907 w 10267547"/>
                <a:gd name="connsiteY90" fmla="*/ 1171254 h 3236359"/>
                <a:gd name="connsiteX91" fmla="*/ 4339359 w 10267547"/>
                <a:gd name="connsiteY91" fmla="*/ 1150705 h 3236359"/>
                <a:gd name="connsiteX92" fmla="*/ 4277714 w 10267547"/>
                <a:gd name="connsiteY92" fmla="*/ 1140431 h 3236359"/>
                <a:gd name="connsiteX93" fmla="*/ 4246891 w 10267547"/>
                <a:gd name="connsiteY93" fmla="*/ 1130157 h 3236359"/>
                <a:gd name="connsiteX94" fmla="*/ 4195520 w 10267547"/>
                <a:gd name="connsiteY94" fmla="*/ 1078786 h 3236359"/>
                <a:gd name="connsiteX95" fmla="*/ 4154424 w 10267547"/>
                <a:gd name="connsiteY95" fmla="*/ 1047964 h 3236359"/>
                <a:gd name="connsiteX96" fmla="*/ 4144150 w 10267547"/>
                <a:gd name="connsiteY96" fmla="*/ 1017141 h 3236359"/>
                <a:gd name="connsiteX97" fmla="*/ 4113327 w 10267547"/>
                <a:gd name="connsiteY97" fmla="*/ 1006867 h 3236359"/>
                <a:gd name="connsiteX98" fmla="*/ 4082505 w 10267547"/>
                <a:gd name="connsiteY98" fmla="*/ 986319 h 3236359"/>
                <a:gd name="connsiteX99" fmla="*/ 4020860 w 10267547"/>
                <a:gd name="connsiteY99" fmla="*/ 965771 h 3236359"/>
                <a:gd name="connsiteX100" fmla="*/ 3959215 w 10267547"/>
                <a:gd name="connsiteY100" fmla="*/ 934948 h 3236359"/>
                <a:gd name="connsiteX101" fmla="*/ 3948941 w 10267547"/>
                <a:gd name="connsiteY101" fmla="*/ 965771 h 3236359"/>
                <a:gd name="connsiteX102" fmla="*/ 3928392 w 10267547"/>
                <a:gd name="connsiteY102" fmla="*/ 996593 h 3236359"/>
                <a:gd name="connsiteX103" fmla="*/ 3897570 w 10267547"/>
                <a:gd name="connsiteY103" fmla="*/ 1068512 h 3236359"/>
                <a:gd name="connsiteX104" fmla="*/ 3887296 w 10267547"/>
                <a:gd name="connsiteY104" fmla="*/ 1099335 h 3236359"/>
                <a:gd name="connsiteX105" fmla="*/ 3835925 w 10267547"/>
                <a:gd name="connsiteY105" fmla="*/ 1140431 h 3236359"/>
                <a:gd name="connsiteX106" fmla="*/ 3815376 w 10267547"/>
                <a:gd name="connsiteY106" fmla="*/ 1160980 h 3236359"/>
                <a:gd name="connsiteX107" fmla="*/ 3794828 w 10267547"/>
                <a:gd name="connsiteY107" fmla="*/ 1191802 h 3236359"/>
                <a:gd name="connsiteX108" fmla="*/ 3722909 w 10267547"/>
                <a:gd name="connsiteY108" fmla="*/ 1202076 h 3236359"/>
                <a:gd name="connsiteX109" fmla="*/ 3692087 w 10267547"/>
                <a:gd name="connsiteY109" fmla="*/ 1222625 h 3236359"/>
                <a:gd name="connsiteX110" fmla="*/ 3650990 w 10267547"/>
                <a:gd name="connsiteY110" fmla="*/ 1232899 h 3236359"/>
                <a:gd name="connsiteX111" fmla="*/ 3630442 w 10267547"/>
                <a:gd name="connsiteY111" fmla="*/ 1263721 h 3236359"/>
                <a:gd name="connsiteX112" fmla="*/ 3599619 w 10267547"/>
                <a:gd name="connsiteY112" fmla="*/ 1335640 h 3236359"/>
                <a:gd name="connsiteX113" fmla="*/ 3568797 w 10267547"/>
                <a:gd name="connsiteY113" fmla="*/ 1397285 h 3236359"/>
                <a:gd name="connsiteX114" fmla="*/ 3496878 w 10267547"/>
                <a:gd name="connsiteY114" fmla="*/ 1376737 h 3236359"/>
                <a:gd name="connsiteX115" fmla="*/ 3486603 w 10267547"/>
                <a:gd name="connsiteY115" fmla="*/ 1345914 h 3236359"/>
                <a:gd name="connsiteX116" fmla="*/ 3394136 w 10267547"/>
                <a:gd name="connsiteY116" fmla="*/ 1294544 h 3236359"/>
                <a:gd name="connsiteX117" fmla="*/ 3373588 w 10267547"/>
                <a:gd name="connsiteY117" fmla="*/ 1273995 h 3236359"/>
                <a:gd name="connsiteX118" fmla="*/ 3311943 w 10267547"/>
                <a:gd name="connsiteY118" fmla="*/ 1315092 h 3236359"/>
                <a:gd name="connsiteX119" fmla="*/ 3301669 w 10267547"/>
                <a:gd name="connsiteY119" fmla="*/ 1397285 h 3236359"/>
                <a:gd name="connsiteX120" fmla="*/ 3229750 w 10267547"/>
                <a:gd name="connsiteY120" fmla="*/ 1428108 h 3236359"/>
                <a:gd name="connsiteX121" fmla="*/ 2880428 w 10267547"/>
                <a:gd name="connsiteY121" fmla="*/ 1417834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44842 w 10267547"/>
                <a:gd name="connsiteY83" fmla="*/ 1407559 h 3236359"/>
                <a:gd name="connsiteX84" fmla="*/ 4510683 w 10267547"/>
                <a:gd name="connsiteY84" fmla="*/ 1411907 h 3236359"/>
                <a:gd name="connsiteX85" fmla="*/ 4501858 w 10267547"/>
                <a:gd name="connsiteY85" fmla="*/ 1345914 h 3236359"/>
                <a:gd name="connsiteX86" fmla="*/ 4483197 w 10267547"/>
                <a:gd name="connsiteY86" fmla="*/ 1294544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59907 w 10267547"/>
                <a:gd name="connsiteY90" fmla="*/ 1171254 h 3236359"/>
                <a:gd name="connsiteX91" fmla="*/ 4339359 w 10267547"/>
                <a:gd name="connsiteY91" fmla="*/ 1150705 h 3236359"/>
                <a:gd name="connsiteX92" fmla="*/ 4277714 w 10267547"/>
                <a:gd name="connsiteY92" fmla="*/ 1140431 h 3236359"/>
                <a:gd name="connsiteX93" fmla="*/ 4246891 w 10267547"/>
                <a:gd name="connsiteY93" fmla="*/ 1130157 h 3236359"/>
                <a:gd name="connsiteX94" fmla="*/ 4195520 w 10267547"/>
                <a:gd name="connsiteY94" fmla="*/ 1078786 h 3236359"/>
                <a:gd name="connsiteX95" fmla="*/ 4154424 w 10267547"/>
                <a:gd name="connsiteY95" fmla="*/ 1047964 h 3236359"/>
                <a:gd name="connsiteX96" fmla="*/ 4144150 w 10267547"/>
                <a:gd name="connsiteY96" fmla="*/ 1017141 h 3236359"/>
                <a:gd name="connsiteX97" fmla="*/ 4113327 w 10267547"/>
                <a:gd name="connsiteY97" fmla="*/ 1006867 h 3236359"/>
                <a:gd name="connsiteX98" fmla="*/ 4082505 w 10267547"/>
                <a:gd name="connsiteY98" fmla="*/ 986319 h 3236359"/>
                <a:gd name="connsiteX99" fmla="*/ 4020860 w 10267547"/>
                <a:gd name="connsiteY99" fmla="*/ 965771 h 3236359"/>
                <a:gd name="connsiteX100" fmla="*/ 3959215 w 10267547"/>
                <a:gd name="connsiteY100" fmla="*/ 934948 h 3236359"/>
                <a:gd name="connsiteX101" fmla="*/ 3948941 w 10267547"/>
                <a:gd name="connsiteY101" fmla="*/ 965771 h 3236359"/>
                <a:gd name="connsiteX102" fmla="*/ 3928392 w 10267547"/>
                <a:gd name="connsiteY102" fmla="*/ 996593 h 3236359"/>
                <a:gd name="connsiteX103" fmla="*/ 3897570 w 10267547"/>
                <a:gd name="connsiteY103" fmla="*/ 1068512 h 3236359"/>
                <a:gd name="connsiteX104" fmla="*/ 3887296 w 10267547"/>
                <a:gd name="connsiteY104" fmla="*/ 1099335 h 3236359"/>
                <a:gd name="connsiteX105" fmla="*/ 3835925 w 10267547"/>
                <a:gd name="connsiteY105" fmla="*/ 1140431 h 3236359"/>
                <a:gd name="connsiteX106" fmla="*/ 3815376 w 10267547"/>
                <a:gd name="connsiteY106" fmla="*/ 1160980 h 3236359"/>
                <a:gd name="connsiteX107" fmla="*/ 3794828 w 10267547"/>
                <a:gd name="connsiteY107" fmla="*/ 1191802 h 3236359"/>
                <a:gd name="connsiteX108" fmla="*/ 3722909 w 10267547"/>
                <a:gd name="connsiteY108" fmla="*/ 1202076 h 3236359"/>
                <a:gd name="connsiteX109" fmla="*/ 3692087 w 10267547"/>
                <a:gd name="connsiteY109" fmla="*/ 1222625 h 3236359"/>
                <a:gd name="connsiteX110" fmla="*/ 3650990 w 10267547"/>
                <a:gd name="connsiteY110" fmla="*/ 1232899 h 3236359"/>
                <a:gd name="connsiteX111" fmla="*/ 3630442 w 10267547"/>
                <a:gd name="connsiteY111" fmla="*/ 1263721 h 3236359"/>
                <a:gd name="connsiteX112" fmla="*/ 3599619 w 10267547"/>
                <a:gd name="connsiteY112" fmla="*/ 1335640 h 3236359"/>
                <a:gd name="connsiteX113" fmla="*/ 3568797 w 10267547"/>
                <a:gd name="connsiteY113" fmla="*/ 1397285 h 3236359"/>
                <a:gd name="connsiteX114" fmla="*/ 3496878 w 10267547"/>
                <a:gd name="connsiteY114" fmla="*/ 1376737 h 3236359"/>
                <a:gd name="connsiteX115" fmla="*/ 3486603 w 10267547"/>
                <a:gd name="connsiteY115" fmla="*/ 1345914 h 3236359"/>
                <a:gd name="connsiteX116" fmla="*/ 3394136 w 10267547"/>
                <a:gd name="connsiteY116" fmla="*/ 1294544 h 3236359"/>
                <a:gd name="connsiteX117" fmla="*/ 3373588 w 10267547"/>
                <a:gd name="connsiteY117" fmla="*/ 1273995 h 3236359"/>
                <a:gd name="connsiteX118" fmla="*/ 3311943 w 10267547"/>
                <a:gd name="connsiteY118" fmla="*/ 1315092 h 3236359"/>
                <a:gd name="connsiteX119" fmla="*/ 3301669 w 10267547"/>
                <a:gd name="connsiteY119" fmla="*/ 1397285 h 3236359"/>
                <a:gd name="connsiteX120" fmla="*/ 3229750 w 10267547"/>
                <a:gd name="connsiteY120" fmla="*/ 1428108 h 3236359"/>
                <a:gd name="connsiteX121" fmla="*/ 2880428 w 10267547"/>
                <a:gd name="connsiteY121" fmla="*/ 1417834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83197 w 10267547"/>
                <a:gd name="connsiteY86" fmla="*/ 1294544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59907 w 10267547"/>
                <a:gd name="connsiteY90" fmla="*/ 1171254 h 3236359"/>
                <a:gd name="connsiteX91" fmla="*/ 4339359 w 10267547"/>
                <a:gd name="connsiteY91" fmla="*/ 1150705 h 3236359"/>
                <a:gd name="connsiteX92" fmla="*/ 4277714 w 10267547"/>
                <a:gd name="connsiteY92" fmla="*/ 1140431 h 3236359"/>
                <a:gd name="connsiteX93" fmla="*/ 4246891 w 10267547"/>
                <a:gd name="connsiteY93" fmla="*/ 1130157 h 3236359"/>
                <a:gd name="connsiteX94" fmla="*/ 4195520 w 10267547"/>
                <a:gd name="connsiteY94" fmla="*/ 1078786 h 3236359"/>
                <a:gd name="connsiteX95" fmla="*/ 4154424 w 10267547"/>
                <a:gd name="connsiteY95" fmla="*/ 1047964 h 3236359"/>
                <a:gd name="connsiteX96" fmla="*/ 4144150 w 10267547"/>
                <a:gd name="connsiteY96" fmla="*/ 1017141 h 3236359"/>
                <a:gd name="connsiteX97" fmla="*/ 4113327 w 10267547"/>
                <a:gd name="connsiteY97" fmla="*/ 1006867 h 3236359"/>
                <a:gd name="connsiteX98" fmla="*/ 4082505 w 10267547"/>
                <a:gd name="connsiteY98" fmla="*/ 986319 h 3236359"/>
                <a:gd name="connsiteX99" fmla="*/ 4020860 w 10267547"/>
                <a:gd name="connsiteY99" fmla="*/ 965771 h 3236359"/>
                <a:gd name="connsiteX100" fmla="*/ 3959215 w 10267547"/>
                <a:gd name="connsiteY100" fmla="*/ 934948 h 3236359"/>
                <a:gd name="connsiteX101" fmla="*/ 3948941 w 10267547"/>
                <a:gd name="connsiteY101" fmla="*/ 965771 h 3236359"/>
                <a:gd name="connsiteX102" fmla="*/ 3928392 w 10267547"/>
                <a:gd name="connsiteY102" fmla="*/ 996593 h 3236359"/>
                <a:gd name="connsiteX103" fmla="*/ 3897570 w 10267547"/>
                <a:gd name="connsiteY103" fmla="*/ 1068512 h 3236359"/>
                <a:gd name="connsiteX104" fmla="*/ 3887296 w 10267547"/>
                <a:gd name="connsiteY104" fmla="*/ 1099335 h 3236359"/>
                <a:gd name="connsiteX105" fmla="*/ 3835925 w 10267547"/>
                <a:gd name="connsiteY105" fmla="*/ 1140431 h 3236359"/>
                <a:gd name="connsiteX106" fmla="*/ 3815376 w 10267547"/>
                <a:gd name="connsiteY106" fmla="*/ 1160980 h 3236359"/>
                <a:gd name="connsiteX107" fmla="*/ 3794828 w 10267547"/>
                <a:gd name="connsiteY107" fmla="*/ 1191802 h 3236359"/>
                <a:gd name="connsiteX108" fmla="*/ 3722909 w 10267547"/>
                <a:gd name="connsiteY108" fmla="*/ 1202076 h 3236359"/>
                <a:gd name="connsiteX109" fmla="*/ 3692087 w 10267547"/>
                <a:gd name="connsiteY109" fmla="*/ 1222625 h 3236359"/>
                <a:gd name="connsiteX110" fmla="*/ 3650990 w 10267547"/>
                <a:gd name="connsiteY110" fmla="*/ 1232899 h 3236359"/>
                <a:gd name="connsiteX111" fmla="*/ 3630442 w 10267547"/>
                <a:gd name="connsiteY111" fmla="*/ 1263721 h 3236359"/>
                <a:gd name="connsiteX112" fmla="*/ 3599619 w 10267547"/>
                <a:gd name="connsiteY112" fmla="*/ 1335640 h 3236359"/>
                <a:gd name="connsiteX113" fmla="*/ 3568797 w 10267547"/>
                <a:gd name="connsiteY113" fmla="*/ 1397285 h 3236359"/>
                <a:gd name="connsiteX114" fmla="*/ 3496878 w 10267547"/>
                <a:gd name="connsiteY114" fmla="*/ 1376737 h 3236359"/>
                <a:gd name="connsiteX115" fmla="*/ 3486603 w 10267547"/>
                <a:gd name="connsiteY115" fmla="*/ 1345914 h 3236359"/>
                <a:gd name="connsiteX116" fmla="*/ 3394136 w 10267547"/>
                <a:gd name="connsiteY116" fmla="*/ 1294544 h 3236359"/>
                <a:gd name="connsiteX117" fmla="*/ 3373588 w 10267547"/>
                <a:gd name="connsiteY117" fmla="*/ 1273995 h 3236359"/>
                <a:gd name="connsiteX118" fmla="*/ 3311943 w 10267547"/>
                <a:gd name="connsiteY118" fmla="*/ 1315092 h 3236359"/>
                <a:gd name="connsiteX119" fmla="*/ 3301669 w 10267547"/>
                <a:gd name="connsiteY119" fmla="*/ 1397285 h 3236359"/>
                <a:gd name="connsiteX120" fmla="*/ 3229750 w 10267547"/>
                <a:gd name="connsiteY120" fmla="*/ 1428108 h 3236359"/>
                <a:gd name="connsiteX121" fmla="*/ 2880428 w 10267547"/>
                <a:gd name="connsiteY121" fmla="*/ 1417834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59907 w 10267547"/>
                <a:gd name="connsiteY90" fmla="*/ 1171254 h 3236359"/>
                <a:gd name="connsiteX91" fmla="*/ 4339359 w 10267547"/>
                <a:gd name="connsiteY91" fmla="*/ 1150705 h 3236359"/>
                <a:gd name="connsiteX92" fmla="*/ 4277714 w 10267547"/>
                <a:gd name="connsiteY92" fmla="*/ 1140431 h 3236359"/>
                <a:gd name="connsiteX93" fmla="*/ 4246891 w 10267547"/>
                <a:gd name="connsiteY93" fmla="*/ 1130157 h 3236359"/>
                <a:gd name="connsiteX94" fmla="*/ 4195520 w 10267547"/>
                <a:gd name="connsiteY94" fmla="*/ 1078786 h 3236359"/>
                <a:gd name="connsiteX95" fmla="*/ 4154424 w 10267547"/>
                <a:gd name="connsiteY95" fmla="*/ 1047964 h 3236359"/>
                <a:gd name="connsiteX96" fmla="*/ 4144150 w 10267547"/>
                <a:gd name="connsiteY96" fmla="*/ 1017141 h 3236359"/>
                <a:gd name="connsiteX97" fmla="*/ 4113327 w 10267547"/>
                <a:gd name="connsiteY97" fmla="*/ 1006867 h 3236359"/>
                <a:gd name="connsiteX98" fmla="*/ 4082505 w 10267547"/>
                <a:gd name="connsiteY98" fmla="*/ 986319 h 3236359"/>
                <a:gd name="connsiteX99" fmla="*/ 4020860 w 10267547"/>
                <a:gd name="connsiteY99" fmla="*/ 965771 h 3236359"/>
                <a:gd name="connsiteX100" fmla="*/ 3959215 w 10267547"/>
                <a:gd name="connsiteY100" fmla="*/ 934948 h 3236359"/>
                <a:gd name="connsiteX101" fmla="*/ 3948941 w 10267547"/>
                <a:gd name="connsiteY101" fmla="*/ 965771 h 3236359"/>
                <a:gd name="connsiteX102" fmla="*/ 3928392 w 10267547"/>
                <a:gd name="connsiteY102" fmla="*/ 996593 h 3236359"/>
                <a:gd name="connsiteX103" fmla="*/ 3897570 w 10267547"/>
                <a:gd name="connsiteY103" fmla="*/ 1068512 h 3236359"/>
                <a:gd name="connsiteX104" fmla="*/ 3887296 w 10267547"/>
                <a:gd name="connsiteY104" fmla="*/ 1099335 h 3236359"/>
                <a:gd name="connsiteX105" fmla="*/ 3835925 w 10267547"/>
                <a:gd name="connsiteY105" fmla="*/ 1140431 h 3236359"/>
                <a:gd name="connsiteX106" fmla="*/ 3815376 w 10267547"/>
                <a:gd name="connsiteY106" fmla="*/ 1160980 h 3236359"/>
                <a:gd name="connsiteX107" fmla="*/ 3794828 w 10267547"/>
                <a:gd name="connsiteY107" fmla="*/ 1191802 h 3236359"/>
                <a:gd name="connsiteX108" fmla="*/ 3722909 w 10267547"/>
                <a:gd name="connsiteY108" fmla="*/ 1202076 h 3236359"/>
                <a:gd name="connsiteX109" fmla="*/ 3692087 w 10267547"/>
                <a:gd name="connsiteY109" fmla="*/ 1222625 h 3236359"/>
                <a:gd name="connsiteX110" fmla="*/ 3650990 w 10267547"/>
                <a:gd name="connsiteY110" fmla="*/ 1232899 h 3236359"/>
                <a:gd name="connsiteX111" fmla="*/ 3630442 w 10267547"/>
                <a:gd name="connsiteY111" fmla="*/ 1263721 h 3236359"/>
                <a:gd name="connsiteX112" fmla="*/ 3599619 w 10267547"/>
                <a:gd name="connsiteY112" fmla="*/ 1335640 h 3236359"/>
                <a:gd name="connsiteX113" fmla="*/ 3568797 w 10267547"/>
                <a:gd name="connsiteY113" fmla="*/ 1397285 h 3236359"/>
                <a:gd name="connsiteX114" fmla="*/ 3496878 w 10267547"/>
                <a:gd name="connsiteY114" fmla="*/ 1376737 h 3236359"/>
                <a:gd name="connsiteX115" fmla="*/ 3486603 w 10267547"/>
                <a:gd name="connsiteY115" fmla="*/ 1345914 h 3236359"/>
                <a:gd name="connsiteX116" fmla="*/ 3394136 w 10267547"/>
                <a:gd name="connsiteY116" fmla="*/ 1294544 h 3236359"/>
                <a:gd name="connsiteX117" fmla="*/ 3373588 w 10267547"/>
                <a:gd name="connsiteY117" fmla="*/ 1273995 h 3236359"/>
                <a:gd name="connsiteX118" fmla="*/ 3311943 w 10267547"/>
                <a:gd name="connsiteY118" fmla="*/ 1315092 h 3236359"/>
                <a:gd name="connsiteX119" fmla="*/ 3301669 w 10267547"/>
                <a:gd name="connsiteY119" fmla="*/ 1397285 h 3236359"/>
                <a:gd name="connsiteX120" fmla="*/ 3229750 w 10267547"/>
                <a:gd name="connsiteY120" fmla="*/ 1428108 h 3236359"/>
                <a:gd name="connsiteX121" fmla="*/ 2880428 w 10267547"/>
                <a:gd name="connsiteY121" fmla="*/ 1417834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59907 w 10267547"/>
                <a:gd name="connsiteY90" fmla="*/ 1171254 h 3236359"/>
                <a:gd name="connsiteX91" fmla="*/ 4339359 w 10267547"/>
                <a:gd name="connsiteY91" fmla="*/ 1150705 h 3236359"/>
                <a:gd name="connsiteX92" fmla="*/ 4254268 w 10267547"/>
                <a:gd name="connsiteY92" fmla="*/ 1175600 h 3236359"/>
                <a:gd name="connsiteX93" fmla="*/ 4246891 w 10267547"/>
                <a:gd name="connsiteY93" fmla="*/ 1130157 h 3236359"/>
                <a:gd name="connsiteX94" fmla="*/ 4195520 w 10267547"/>
                <a:gd name="connsiteY94" fmla="*/ 1078786 h 3236359"/>
                <a:gd name="connsiteX95" fmla="*/ 4154424 w 10267547"/>
                <a:gd name="connsiteY95" fmla="*/ 1047964 h 3236359"/>
                <a:gd name="connsiteX96" fmla="*/ 4144150 w 10267547"/>
                <a:gd name="connsiteY96" fmla="*/ 1017141 h 3236359"/>
                <a:gd name="connsiteX97" fmla="*/ 4113327 w 10267547"/>
                <a:gd name="connsiteY97" fmla="*/ 1006867 h 3236359"/>
                <a:gd name="connsiteX98" fmla="*/ 4082505 w 10267547"/>
                <a:gd name="connsiteY98" fmla="*/ 986319 h 3236359"/>
                <a:gd name="connsiteX99" fmla="*/ 4020860 w 10267547"/>
                <a:gd name="connsiteY99" fmla="*/ 965771 h 3236359"/>
                <a:gd name="connsiteX100" fmla="*/ 3959215 w 10267547"/>
                <a:gd name="connsiteY100" fmla="*/ 934948 h 3236359"/>
                <a:gd name="connsiteX101" fmla="*/ 3948941 w 10267547"/>
                <a:gd name="connsiteY101" fmla="*/ 965771 h 3236359"/>
                <a:gd name="connsiteX102" fmla="*/ 3928392 w 10267547"/>
                <a:gd name="connsiteY102" fmla="*/ 996593 h 3236359"/>
                <a:gd name="connsiteX103" fmla="*/ 3897570 w 10267547"/>
                <a:gd name="connsiteY103" fmla="*/ 1068512 h 3236359"/>
                <a:gd name="connsiteX104" fmla="*/ 3887296 w 10267547"/>
                <a:gd name="connsiteY104" fmla="*/ 1099335 h 3236359"/>
                <a:gd name="connsiteX105" fmla="*/ 3835925 w 10267547"/>
                <a:gd name="connsiteY105" fmla="*/ 1140431 h 3236359"/>
                <a:gd name="connsiteX106" fmla="*/ 3815376 w 10267547"/>
                <a:gd name="connsiteY106" fmla="*/ 1160980 h 3236359"/>
                <a:gd name="connsiteX107" fmla="*/ 3794828 w 10267547"/>
                <a:gd name="connsiteY107" fmla="*/ 1191802 h 3236359"/>
                <a:gd name="connsiteX108" fmla="*/ 3722909 w 10267547"/>
                <a:gd name="connsiteY108" fmla="*/ 1202076 h 3236359"/>
                <a:gd name="connsiteX109" fmla="*/ 3692087 w 10267547"/>
                <a:gd name="connsiteY109" fmla="*/ 1222625 h 3236359"/>
                <a:gd name="connsiteX110" fmla="*/ 3650990 w 10267547"/>
                <a:gd name="connsiteY110" fmla="*/ 1232899 h 3236359"/>
                <a:gd name="connsiteX111" fmla="*/ 3630442 w 10267547"/>
                <a:gd name="connsiteY111" fmla="*/ 1263721 h 3236359"/>
                <a:gd name="connsiteX112" fmla="*/ 3599619 w 10267547"/>
                <a:gd name="connsiteY112" fmla="*/ 1335640 h 3236359"/>
                <a:gd name="connsiteX113" fmla="*/ 3568797 w 10267547"/>
                <a:gd name="connsiteY113" fmla="*/ 1397285 h 3236359"/>
                <a:gd name="connsiteX114" fmla="*/ 3496878 w 10267547"/>
                <a:gd name="connsiteY114" fmla="*/ 1376737 h 3236359"/>
                <a:gd name="connsiteX115" fmla="*/ 3486603 w 10267547"/>
                <a:gd name="connsiteY115" fmla="*/ 1345914 h 3236359"/>
                <a:gd name="connsiteX116" fmla="*/ 3394136 w 10267547"/>
                <a:gd name="connsiteY116" fmla="*/ 1294544 h 3236359"/>
                <a:gd name="connsiteX117" fmla="*/ 3373588 w 10267547"/>
                <a:gd name="connsiteY117" fmla="*/ 1273995 h 3236359"/>
                <a:gd name="connsiteX118" fmla="*/ 3311943 w 10267547"/>
                <a:gd name="connsiteY118" fmla="*/ 1315092 h 3236359"/>
                <a:gd name="connsiteX119" fmla="*/ 3301669 w 10267547"/>
                <a:gd name="connsiteY119" fmla="*/ 1397285 h 3236359"/>
                <a:gd name="connsiteX120" fmla="*/ 3229750 w 10267547"/>
                <a:gd name="connsiteY120" fmla="*/ 1428108 h 3236359"/>
                <a:gd name="connsiteX121" fmla="*/ 2880428 w 10267547"/>
                <a:gd name="connsiteY121" fmla="*/ 1417834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59907 w 10267547"/>
                <a:gd name="connsiteY90" fmla="*/ 1171254 h 3236359"/>
                <a:gd name="connsiteX91" fmla="*/ 4323728 w 10267547"/>
                <a:gd name="connsiteY91" fmla="*/ 1197598 h 3236359"/>
                <a:gd name="connsiteX92" fmla="*/ 4254268 w 10267547"/>
                <a:gd name="connsiteY92" fmla="*/ 1175600 h 3236359"/>
                <a:gd name="connsiteX93" fmla="*/ 4246891 w 10267547"/>
                <a:gd name="connsiteY93" fmla="*/ 1130157 h 3236359"/>
                <a:gd name="connsiteX94" fmla="*/ 4195520 w 10267547"/>
                <a:gd name="connsiteY94" fmla="*/ 1078786 h 3236359"/>
                <a:gd name="connsiteX95" fmla="*/ 4154424 w 10267547"/>
                <a:gd name="connsiteY95" fmla="*/ 1047964 h 3236359"/>
                <a:gd name="connsiteX96" fmla="*/ 4144150 w 10267547"/>
                <a:gd name="connsiteY96" fmla="*/ 1017141 h 3236359"/>
                <a:gd name="connsiteX97" fmla="*/ 4113327 w 10267547"/>
                <a:gd name="connsiteY97" fmla="*/ 1006867 h 3236359"/>
                <a:gd name="connsiteX98" fmla="*/ 4082505 w 10267547"/>
                <a:gd name="connsiteY98" fmla="*/ 986319 h 3236359"/>
                <a:gd name="connsiteX99" fmla="*/ 4020860 w 10267547"/>
                <a:gd name="connsiteY99" fmla="*/ 965771 h 3236359"/>
                <a:gd name="connsiteX100" fmla="*/ 3959215 w 10267547"/>
                <a:gd name="connsiteY100" fmla="*/ 934948 h 3236359"/>
                <a:gd name="connsiteX101" fmla="*/ 3948941 w 10267547"/>
                <a:gd name="connsiteY101" fmla="*/ 965771 h 3236359"/>
                <a:gd name="connsiteX102" fmla="*/ 3928392 w 10267547"/>
                <a:gd name="connsiteY102" fmla="*/ 996593 h 3236359"/>
                <a:gd name="connsiteX103" fmla="*/ 3897570 w 10267547"/>
                <a:gd name="connsiteY103" fmla="*/ 1068512 h 3236359"/>
                <a:gd name="connsiteX104" fmla="*/ 3887296 w 10267547"/>
                <a:gd name="connsiteY104" fmla="*/ 1099335 h 3236359"/>
                <a:gd name="connsiteX105" fmla="*/ 3835925 w 10267547"/>
                <a:gd name="connsiteY105" fmla="*/ 1140431 h 3236359"/>
                <a:gd name="connsiteX106" fmla="*/ 3815376 w 10267547"/>
                <a:gd name="connsiteY106" fmla="*/ 1160980 h 3236359"/>
                <a:gd name="connsiteX107" fmla="*/ 3794828 w 10267547"/>
                <a:gd name="connsiteY107" fmla="*/ 1191802 h 3236359"/>
                <a:gd name="connsiteX108" fmla="*/ 3722909 w 10267547"/>
                <a:gd name="connsiteY108" fmla="*/ 1202076 h 3236359"/>
                <a:gd name="connsiteX109" fmla="*/ 3692087 w 10267547"/>
                <a:gd name="connsiteY109" fmla="*/ 1222625 h 3236359"/>
                <a:gd name="connsiteX110" fmla="*/ 3650990 w 10267547"/>
                <a:gd name="connsiteY110" fmla="*/ 1232899 h 3236359"/>
                <a:gd name="connsiteX111" fmla="*/ 3630442 w 10267547"/>
                <a:gd name="connsiteY111" fmla="*/ 1263721 h 3236359"/>
                <a:gd name="connsiteX112" fmla="*/ 3599619 w 10267547"/>
                <a:gd name="connsiteY112" fmla="*/ 1335640 h 3236359"/>
                <a:gd name="connsiteX113" fmla="*/ 3568797 w 10267547"/>
                <a:gd name="connsiteY113" fmla="*/ 1397285 h 3236359"/>
                <a:gd name="connsiteX114" fmla="*/ 3496878 w 10267547"/>
                <a:gd name="connsiteY114" fmla="*/ 1376737 h 3236359"/>
                <a:gd name="connsiteX115" fmla="*/ 3486603 w 10267547"/>
                <a:gd name="connsiteY115" fmla="*/ 1345914 h 3236359"/>
                <a:gd name="connsiteX116" fmla="*/ 3394136 w 10267547"/>
                <a:gd name="connsiteY116" fmla="*/ 1294544 h 3236359"/>
                <a:gd name="connsiteX117" fmla="*/ 3373588 w 10267547"/>
                <a:gd name="connsiteY117" fmla="*/ 1273995 h 3236359"/>
                <a:gd name="connsiteX118" fmla="*/ 3311943 w 10267547"/>
                <a:gd name="connsiteY118" fmla="*/ 1315092 h 3236359"/>
                <a:gd name="connsiteX119" fmla="*/ 3301669 w 10267547"/>
                <a:gd name="connsiteY119" fmla="*/ 1397285 h 3236359"/>
                <a:gd name="connsiteX120" fmla="*/ 3229750 w 10267547"/>
                <a:gd name="connsiteY120" fmla="*/ 1428108 h 3236359"/>
                <a:gd name="connsiteX121" fmla="*/ 2880428 w 10267547"/>
                <a:gd name="connsiteY121" fmla="*/ 1417834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46891 w 10267547"/>
                <a:gd name="connsiteY92" fmla="*/ 1130157 h 3236359"/>
                <a:gd name="connsiteX93" fmla="*/ 4195520 w 10267547"/>
                <a:gd name="connsiteY93" fmla="*/ 1078786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82505 w 10267547"/>
                <a:gd name="connsiteY97" fmla="*/ 98631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897570 w 10267547"/>
                <a:gd name="connsiteY102" fmla="*/ 1068512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92087 w 10267547"/>
                <a:gd name="connsiteY108" fmla="*/ 1222625 h 3236359"/>
                <a:gd name="connsiteX109" fmla="*/ 3650990 w 10267547"/>
                <a:gd name="connsiteY109" fmla="*/ 1232899 h 3236359"/>
                <a:gd name="connsiteX110" fmla="*/ 3630442 w 10267547"/>
                <a:gd name="connsiteY110" fmla="*/ 1263721 h 3236359"/>
                <a:gd name="connsiteX111" fmla="*/ 3599619 w 10267547"/>
                <a:gd name="connsiteY111" fmla="*/ 1335640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01669 w 10267547"/>
                <a:gd name="connsiteY118" fmla="*/ 139728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95520 w 10267547"/>
                <a:gd name="connsiteY93" fmla="*/ 1078786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82505 w 10267547"/>
                <a:gd name="connsiteY97" fmla="*/ 98631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897570 w 10267547"/>
                <a:gd name="connsiteY102" fmla="*/ 1068512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92087 w 10267547"/>
                <a:gd name="connsiteY108" fmla="*/ 1222625 h 3236359"/>
                <a:gd name="connsiteX109" fmla="*/ 3650990 w 10267547"/>
                <a:gd name="connsiteY109" fmla="*/ 1232899 h 3236359"/>
                <a:gd name="connsiteX110" fmla="*/ 3630442 w 10267547"/>
                <a:gd name="connsiteY110" fmla="*/ 1263721 h 3236359"/>
                <a:gd name="connsiteX111" fmla="*/ 3599619 w 10267547"/>
                <a:gd name="connsiteY111" fmla="*/ 1335640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01669 w 10267547"/>
                <a:gd name="connsiteY118" fmla="*/ 139728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82505 w 10267547"/>
                <a:gd name="connsiteY97" fmla="*/ 98631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897570 w 10267547"/>
                <a:gd name="connsiteY102" fmla="*/ 1068512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92087 w 10267547"/>
                <a:gd name="connsiteY108" fmla="*/ 1222625 h 3236359"/>
                <a:gd name="connsiteX109" fmla="*/ 3650990 w 10267547"/>
                <a:gd name="connsiteY109" fmla="*/ 1232899 h 3236359"/>
                <a:gd name="connsiteX110" fmla="*/ 3630442 w 10267547"/>
                <a:gd name="connsiteY110" fmla="*/ 1263721 h 3236359"/>
                <a:gd name="connsiteX111" fmla="*/ 3599619 w 10267547"/>
                <a:gd name="connsiteY111" fmla="*/ 1335640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01669 w 10267547"/>
                <a:gd name="connsiteY118" fmla="*/ 139728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897570 w 10267547"/>
                <a:gd name="connsiteY102" fmla="*/ 1068512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92087 w 10267547"/>
                <a:gd name="connsiteY108" fmla="*/ 1222625 h 3236359"/>
                <a:gd name="connsiteX109" fmla="*/ 3650990 w 10267547"/>
                <a:gd name="connsiteY109" fmla="*/ 1232899 h 3236359"/>
                <a:gd name="connsiteX110" fmla="*/ 3630442 w 10267547"/>
                <a:gd name="connsiteY110" fmla="*/ 1263721 h 3236359"/>
                <a:gd name="connsiteX111" fmla="*/ 3599619 w 10267547"/>
                <a:gd name="connsiteY111" fmla="*/ 1335640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01669 w 10267547"/>
                <a:gd name="connsiteY118" fmla="*/ 139728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92087 w 10267547"/>
                <a:gd name="connsiteY108" fmla="*/ 1222625 h 3236359"/>
                <a:gd name="connsiteX109" fmla="*/ 3650990 w 10267547"/>
                <a:gd name="connsiteY109" fmla="*/ 1232899 h 3236359"/>
                <a:gd name="connsiteX110" fmla="*/ 3630442 w 10267547"/>
                <a:gd name="connsiteY110" fmla="*/ 1263721 h 3236359"/>
                <a:gd name="connsiteX111" fmla="*/ 3599619 w 10267547"/>
                <a:gd name="connsiteY111" fmla="*/ 1335640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01669 w 10267547"/>
                <a:gd name="connsiteY118" fmla="*/ 139728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50990 w 10267547"/>
                <a:gd name="connsiteY109" fmla="*/ 1232899 h 3236359"/>
                <a:gd name="connsiteX110" fmla="*/ 3630442 w 10267547"/>
                <a:gd name="connsiteY110" fmla="*/ 1263721 h 3236359"/>
                <a:gd name="connsiteX111" fmla="*/ 3599619 w 10267547"/>
                <a:gd name="connsiteY111" fmla="*/ 1335640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01669 w 10267547"/>
                <a:gd name="connsiteY118" fmla="*/ 139728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30442 w 10267547"/>
                <a:gd name="connsiteY110" fmla="*/ 1263721 h 3236359"/>
                <a:gd name="connsiteX111" fmla="*/ 3599619 w 10267547"/>
                <a:gd name="connsiteY111" fmla="*/ 1335640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01669 w 10267547"/>
                <a:gd name="connsiteY118" fmla="*/ 139728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599619 w 10267547"/>
                <a:gd name="connsiteY111" fmla="*/ 1335640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01669 w 10267547"/>
                <a:gd name="connsiteY118" fmla="*/ 139728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01669 w 10267547"/>
                <a:gd name="connsiteY118" fmla="*/ 139728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2880428 w 10267547"/>
                <a:gd name="connsiteY120" fmla="*/ 1417834 h 3236359"/>
                <a:gd name="connsiteX121" fmla="*/ 2849606 w 10267547"/>
                <a:gd name="connsiteY121" fmla="*/ 1448656 h 3236359"/>
                <a:gd name="connsiteX122" fmla="*/ 2818783 w 10267547"/>
                <a:gd name="connsiteY122" fmla="*/ 1458930 h 3236359"/>
                <a:gd name="connsiteX123" fmla="*/ 2510559 w 10267547"/>
                <a:gd name="connsiteY123" fmla="*/ 1489753 h 3236359"/>
                <a:gd name="connsiteX124" fmla="*/ 2459188 w 10267547"/>
                <a:gd name="connsiteY124" fmla="*/ 1530849 h 3236359"/>
                <a:gd name="connsiteX125" fmla="*/ 2387269 w 10267547"/>
                <a:gd name="connsiteY125" fmla="*/ 1561672 h 3236359"/>
                <a:gd name="connsiteX126" fmla="*/ 2325624 w 10267547"/>
                <a:gd name="connsiteY126" fmla="*/ 1592494 h 3236359"/>
                <a:gd name="connsiteX127" fmla="*/ 2294801 w 10267547"/>
                <a:gd name="connsiteY127" fmla="*/ 1613043 h 3236359"/>
                <a:gd name="connsiteX128" fmla="*/ 2212608 w 10267547"/>
                <a:gd name="connsiteY128" fmla="*/ 1623317 h 3236359"/>
                <a:gd name="connsiteX129" fmla="*/ 2192060 w 10267547"/>
                <a:gd name="connsiteY129" fmla="*/ 1654139 h 3236359"/>
                <a:gd name="connsiteX130" fmla="*/ 2089318 w 10267547"/>
                <a:gd name="connsiteY130" fmla="*/ 1654139 h 3236359"/>
                <a:gd name="connsiteX131" fmla="*/ 2058496 w 10267547"/>
                <a:gd name="connsiteY131" fmla="*/ 1633591 h 3236359"/>
                <a:gd name="connsiteX132" fmla="*/ 2048221 w 10267547"/>
                <a:gd name="connsiteY132" fmla="*/ 1602768 h 3236359"/>
                <a:gd name="connsiteX133" fmla="*/ 2017399 w 10267547"/>
                <a:gd name="connsiteY133" fmla="*/ 1592494 h 3236359"/>
                <a:gd name="connsiteX134" fmla="*/ 1986576 w 10267547"/>
                <a:gd name="connsiteY134" fmla="*/ 1571946 h 3236359"/>
                <a:gd name="connsiteX135" fmla="*/ 1955754 w 10267547"/>
                <a:gd name="connsiteY135" fmla="*/ 1561672 h 3236359"/>
                <a:gd name="connsiteX136" fmla="*/ 1883835 w 10267547"/>
                <a:gd name="connsiteY136" fmla="*/ 1530849 h 3236359"/>
                <a:gd name="connsiteX137" fmla="*/ 1863287 w 10267547"/>
                <a:gd name="connsiteY137" fmla="*/ 1500027 h 3236359"/>
                <a:gd name="connsiteX138" fmla="*/ 1832464 w 10267547"/>
                <a:gd name="connsiteY138" fmla="*/ 1489753 h 3236359"/>
                <a:gd name="connsiteX139" fmla="*/ 1770819 w 10267547"/>
                <a:gd name="connsiteY139" fmla="*/ 1458930 h 3236359"/>
                <a:gd name="connsiteX140" fmla="*/ 1750271 w 10267547"/>
                <a:gd name="connsiteY140" fmla="*/ 1428108 h 3236359"/>
                <a:gd name="connsiteX141" fmla="*/ 1668078 w 10267547"/>
                <a:gd name="connsiteY141" fmla="*/ 1397285 h 3236359"/>
                <a:gd name="connsiteX142" fmla="*/ 1657803 w 10267547"/>
                <a:gd name="connsiteY142" fmla="*/ 1428108 h 3236359"/>
                <a:gd name="connsiteX143" fmla="*/ 1668078 w 10267547"/>
                <a:gd name="connsiteY143" fmla="*/ 1458930 h 3236359"/>
                <a:gd name="connsiteX144" fmla="*/ 1739997 w 10267547"/>
                <a:gd name="connsiteY144" fmla="*/ 1561672 h 3236359"/>
                <a:gd name="connsiteX145" fmla="*/ 1791368 w 10267547"/>
                <a:gd name="connsiteY145" fmla="*/ 1571946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63287 w 10267547"/>
                <a:gd name="connsiteY149" fmla="*/ 1438382 h 3236359"/>
                <a:gd name="connsiteX150" fmla="*/ 1904383 w 10267547"/>
                <a:gd name="connsiteY150" fmla="*/ 1417834 h 3236359"/>
                <a:gd name="connsiteX151" fmla="*/ 1914657 w 10267547"/>
                <a:gd name="connsiteY151" fmla="*/ 1458930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880428 w 10267547"/>
                <a:gd name="connsiteY121" fmla="*/ 1417834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49606 w 10267547"/>
                <a:gd name="connsiteY122" fmla="*/ 1448656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818783 w 10267547"/>
                <a:gd name="connsiteY123" fmla="*/ 1458930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10559 w 10267547"/>
                <a:gd name="connsiteY124" fmla="*/ 1489753 h 3236359"/>
                <a:gd name="connsiteX125" fmla="*/ 2459188 w 10267547"/>
                <a:gd name="connsiteY125" fmla="*/ 1530849 h 3236359"/>
                <a:gd name="connsiteX126" fmla="*/ 2387269 w 10267547"/>
                <a:gd name="connsiteY126" fmla="*/ 1561672 h 3236359"/>
                <a:gd name="connsiteX127" fmla="*/ 2325624 w 10267547"/>
                <a:gd name="connsiteY127" fmla="*/ 1592494 h 3236359"/>
                <a:gd name="connsiteX128" fmla="*/ 2294801 w 10267547"/>
                <a:gd name="connsiteY128" fmla="*/ 1613043 h 3236359"/>
                <a:gd name="connsiteX129" fmla="*/ 2212608 w 10267547"/>
                <a:gd name="connsiteY129" fmla="*/ 1623317 h 3236359"/>
                <a:gd name="connsiteX130" fmla="*/ 2192060 w 10267547"/>
                <a:gd name="connsiteY130" fmla="*/ 1654139 h 3236359"/>
                <a:gd name="connsiteX131" fmla="*/ 2089318 w 10267547"/>
                <a:gd name="connsiteY131" fmla="*/ 1654139 h 3236359"/>
                <a:gd name="connsiteX132" fmla="*/ 2058496 w 10267547"/>
                <a:gd name="connsiteY132" fmla="*/ 1633591 h 3236359"/>
                <a:gd name="connsiteX133" fmla="*/ 2048221 w 10267547"/>
                <a:gd name="connsiteY133" fmla="*/ 1602768 h 3236359"/>
                <a:gd name="connsiteX134" fmla="*/ 2017399 w 10267547"/>
                <a:gd name="connsiteY134" fmla="*/ 1592494 h 3236359"/>
                <a:gd name="connsiteX135" fmla="*/ 1986576 w 10267547"/>
                <a:gd name="connsiteY135" fmla="*/ 1571946 h 3236359"/>
                <a:gd name="connsiteX136" fmla="*/ 1955754 w 10267547"/>
                <a:gd name="connsiteY136" fmla="*/ 1561672 h 3236359"/>
                <a:gd name="connsiteX137" fmla="*/ 1883835 w 10267547"/>
                <a:gd name="connsiteY137" fmla="*/ 1530849 h 3236359"/>
                <a:gd name="connsiteX138" fmla="*/ 1863287 w 10267547"/>
                <a:gd name="connsiteY138" fmla="*/ 1500027 h 3236359"/>
                <a:gd name="connsiteX139" fmla="*/ 1832464 w 10267547"/>
                <a:gd name="connsiteY139" fmla="*/ 1489753 h 3236359"/>
                <a:gd name="connsiteX140" fmla="*/ 1770819 w 10267547"/>
                <a:gd name="connsiteY140" fmla="*/ 1458930 h 3236359"/>
                <a:gd name="connsiteX141" fmla="*/ 1750271 w 10267547"/>
                <a:gd name="connsiteY141" fmla="*/ 1428108 h 3236359"/>
                <a:gd name="connsiteX142" fmla="*/ 1668078 w 10267547"/>
                <a:gd name="connsiteY142" fmla="*/ 1397285 h 3236359"/>
                <a:gd name="connsiteX143" fmla="*/ 1657803 w 10267547"/>
                <a:gd name="connsiteY143" fmla="*/ 1428108 h 3236359"/>
                <a:gd name="connsiteX144" fmla="*/ 1668078 w 10267547"/>
                <a:gd name="connsiteY144" fmla="*/ 1458930 h 3236359"/>
                <a:gd name="connsiteX145" fmla="*/ 1739997 w 10267547"/>
                <a:gd name="connsiteY145" fmla="*/ 1561672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63287 w 10267547"/>
                <a:gd name="connsiteY150" fmla="*/ 1438382 h 3236359"/>
                <a:gd name="connsiteX151" fmla="*/ 1904383 w 10267547"/>
                <a:gd name="connsiteY151" fmla="*/ 1417834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04383 w 10267547"/>
                <a:gd name="connsiteY152" fmla="*/ 1417834 h 3236359"/>
                <a:gd name="connsiteX153" fmla="*/ 1914657 w 10267547"/>
                <a:gd name="connsiteY153" fmla="*/ 1458930 h 3236359"/>
                <a:gd name="connsiteX154" fmla="*/ 1935206 w 10267547"/>
                <a:gd name="connsiteY154" fmla="*/ 1489753 h 3236359"/>
                <a:gd name="connsiteX155" fmla="*/ 1894109 w 10267547"/>
                <a:gd name="connsiteY155" fmla="*/ 1500027 h 3236359"/>
                <a:gd name="connsiteX156" fmla="*/ 1657803 w 10267547"/>
                <a:gd name="connsiteY156" fmla="*/ 1448656 h 3236359"/>
                <a:gd name="connsiteX157" fmla="*/ 1647529 w 10267547"/>
                <a:gd name="connsiteY157" fmla="*/ 1407559 h 3236359"/>
                <a:gd name="connsiteX158" fmla="*/ 1616707 w 10267547"/>
                <a:gd name="connsiteY158" fmla="*/ 1428108 h 3236359"/>
                <a:gd name="connsiteX159" fmla="*/ 1585884 w 10267547"/>
                <a:gd name="connsiteY159" fmla="*/ 1438382 h 3236359"/>
                <a:gd name="connsiteX160" fmla="*/ 1565336 w 10267547"/>
                <a:gd name="connsiteY160" fmla="*/ 1469204 h 3236359"/>
                <a:gd name="connsiteX161" fmla="*/ 1555062 w 10267547"/>
                <a:gd name="connsiteY161" fmla="*/ 1520575 h 3236359"/>
                <a:gd name="connsiteX162" fmla="*/ 1524239 w 10267547"/>
                <a:gd name="connsiteY162" fmla="*/ 1541123 h 3236359"/>
                <a:gd name="connsiteX163" fmla="*/ 1503691 w 10267547"/>
                <a:gd name="connsiteY163" fmla="*/ 1571946 h 3236359"/>
                <a:gd name="connsiteX164" fmla="*/ 1277660 w 10267547"/>
                <a:gd name="connsiteY164" fmla="*/ 1602768 h 3236359"/>
                <a:gd name="connsiteX165" fmla="*/ 1113273 w 10267547"/>
                <a:gd name="connsiteY165" fmla="*/ 1623317 h 3236359"/>
                <a:gd name="connsiteX166" fmla="*/ 1041354 w 10267547"/>
                <a:gd name="connsiteY166" fmla="*/ 1613043 h 3236359"/>
                <a:gd name="connsiteX167" fmla="*/ 918064 w 10267547"/>
                <a:gd name="connsiteY167" fmla="*/ 1602768 h 3236359"/>
                <a:gd name="connsiteX168" fmla="*/ 907790 w 10267547"/>
                <a:gd name="connsiteY168" fmla="*/ 1551398 h 3236359"/>
                <a:gd name="connsiteX169" fmla="*/ 876968 w 10267547"/>
                <a:gd name="connsiteY169" fmla="*/ 1541123 h 3236359"/>
                <a:gd name="connsiteX170" fmla="*/ 743403 w 10267547"/>
                <a:gd name="connsiteY170" fmla="*/ 1571946 h 3236359"/>
                <a:gd name="connsiteX171" fmla="*/ 712581 w 10267547"/>
                <a:gd name="connsiteY171" fmla="*/ 1592494 h 3236359"/>
                <a:gd name="connsiteX172" fmla="*/ 650936 w 10267547"/>
                <a:gd name="connsiteY172" fmla="*/ 1510301 h 3236359"/>
                <a:gd name="connsiteX173" fmla="*/ 620114 w 10267547"/>
                <a:gd name="connsiteY173" fmla="*/ 1448656 h 3236359"/>
                <a:gd name="connsiteX174" fmla="*/ 589291 w 10267547"/>
                <a:gd name="connsiteY174" fmla="*/ 1438382 h 3236359"/>
                <a:gd name="connsiteX175" fmla="*/ 579017 w 10267547"/>
                <a:gd name="connsiteY175" fmla="*/ 1407559 h 3236359"/>
                <a:gd name="connsiteX176" fmla="*/ 558469 w 10267547"/>
                <a:gd name="connsiteY176" fmla="*/ 1376737 h 3236359"/>
                <a:gd name="connsiteX177" fmla="*/ 548194 w 10267547"/>
                <a:gd name="connsiteY177" fmla="*/ 1335640 h 3236359"/>
                <a:gd name="connsiteX178" fmla="*/ 517372 w 10267547"/>
                <a:gd name="connsiteY178" fmla="*/ 1304818 h 3236359"/>
                <a:gd name="connsiteX179" fmla="*/ 445453 w 10267547"/>
                <a:gd name="connsiteY179" fmla="*/ 1273995 h 3236359"/>
                <a:gd name="connsiteX180" fmla="*/ 424905 w 10267547"/>
                <a:gd name="connsiteY180" fmla="*/ 1171254 h 3236359"/>
                <a:gd name="connsiteX181" fmla="*/ 414630 w 10267547"/>
                <a:gd name="connsiteY181" fmla="*/ 1140431 h 3236359"/>
                <a:gd name="connsiteX182" fmla="*/ 394082 w 10267547"/>
                <a:gd name="connsiteY182" fmla="*/ 1109609 h 3236359"/>
                <a:gd name="connsiteX183" fmla="*/ 435179 w 10267547"/>
                <a:gd name="connsiteY183" fmla="*/ 1017141 h 3236359"/>
                <a:gd name="connsiteX184" fmla="*/ 445453 w 10267547"/>
                <a:gd name="connsiteY184" fmla="*/ 986319 h 3236359"/>
                <a:gd name="connsiteX185" fmla="*/ 466001 w 10267547"/>
                <a:gd name="connsiteY185" fmla="*/ 955497 h 3236359"/>
                <a:gd name="connsiteX186" fmla="*/ 455727 w 10267547"/>
                <a:gd name="connsiteY186" fmla="*/ 924674 h 3236359"/>
                <a:gd name="connsiteX187" fmla="*/ 291341 w 10267547"/>
                <a:gd name="connsiteY187" fmla="*/ 924674 h 3236359"/>
                <a:gd name="connsiteX188" fmla="*/ 281066 w 10267547"/>
                <a:gd name="connsiteY188" fmla="*/ 893852 h 3236359"/>
                <a:gd name="connsiteX189" fmla="*/ 260518 w 10267547"/>
                <a:gd name="connsiteY189" fmla="*/ 863029 h 3236359"/>
                <a:gd name="connsiteX190" fmla="*/ 250244 w 10267547"/>
                <a:gd name="connsiteY190" fmla="*/ 821932 h 3236359"/>
                <a:gd name="connsiteX191" fmla="*/ 219421 w 10267547"/>
                <a:gd name="connsiteY191" fmla="*/ 811658 h 3236359"/>
                <a:gd name="connsiteX192" fmla="*/ 188599 w 10267547"/>
                <a:gd name="connsiteY192" fmla="*/ 780836 h 3236359"/>
                <a:gd name="connsiteX193" fmla="*/ 178325 w 10267547"/>
                <a:gd name="connsiteY193" fmla="*/ 750013 h 3236359"/>
                <a:gd name="connsiteX194" fmla="*/ 96132 w 10267547"/>
                <a:gd name="connsiteY194" fmla="*/ 719191 h 3236359"/>
                <a:gd name="connsiteX195" fmla="*/ 65309 w 10267547"/>
                <a:gd name="connsiteY195" fmla="*/ 657546 h 3236359"/>
                <a:gd name="connsiteX196" fmla="*/ 34487 w 10267547"/>
                <a:gd name="connsiteY196" fmla="*/ 647272 h 3236359"/>
                <a:gd name="connsiteX197" fmla="*/ 24212 w 10267547"/>
                <a:gd name="connsiteY197" fmla="*/ 616449 h 3236359"/>
                <a:gd name="connsiteX198" fmla="*/ 85857 w 10267547"/>
                <a:gd name="connsiteY198" fmla="*/ 431514 h 3236359"/>
                <a:gd name="connsiteX199" fmla="*/ 147502 w 10267547"/>
                <a:gd name="connsiteY199" fmla="*/ 421240 h 3236359"/>
                <a:gd name="connsiteX200" fmla="*/ 168051 w 10267547"/>
                <a:gd name="connsiteY200" fmla="*/ 297950 h 3236359"/>
                <a:gd name="connsiteX201" fmla="*/ 178325 w 10267547"/>
                <a:gd name="connsiteY201" fmla="*/ 267128 h 3236359"/>
                <a:gd name="connsiteX202" fmla="*/ 209147 w 10267547"/>
                <a:gd name="connsiteY202" fmla="*/ 256854 h 3236359"/>
                <a:gd name="connsiteX203" fmla="*/ 219421 w 10267547"/>
                <a:gd name="connsiteY203" fmla="*/ 226031 h 3236359"/>
                <a:gd name="connsiteX204" fmla="*/ 239970 w 10267547"/>
                <a:gd name="connsiteY204" fmla="*/ 205483 h 3236359"/>
                <a:gd name="connsiteX205" fmla="*/ 250244 w 10267547"/>
                <a:gd name="connsiteY205" fmla="*/ 164386 h 3236359"/>
                <a:gd name="connsiteX206" fmla="*/ 270792 w 10267547"/>
                <a:gd name="connsiteY206" fmla="*/ 133564 h 3236359"/>
                <a:gd name="connsiteX207" fmla="*/ 301615 w 10267547"/>
                <a:gd name="connsiteY207" fmla="*/ 71919 h 3236359"/>
                <a:gd name="connsiteX208" fmla="*/ 363260 w 10267547"/>
                <a:gd name="connsiteY208" fmla="*/ 82193 h 3236359"/>
                <a:gd name="connsiteX209" fmla="*/ 435179 w 10267547"/>
                <a:gd name="connsiteY209" fmla="*/ 71919 h 3236359"/>
                <a:gd name="connsiteX210" fmla="*/ 527646 w 10267547"/>
                <a:gd name="connsiteY210" fmla="*/ 41097 h 3236359"/>
                <a:gd name="connsiteX211" fmla="*/ 537920 w 10267547"/>
                <a:gd name="connsiteY21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14657 w 10267547"/>
                <a:gd name="connsiteY152" fmla="*/ 1458930 h 3236359"/>
                <a:gd name="connsiteX153" fmla="*/ 1935206 w 10267547"/>
                <a:gd name="connsiteY153" fmla="*/ 1489753 h 3236359"/>
                <a:gd name="connsiteX154" fmla="*/ 1894109 w 10267547"/>
                <a:gd name="connsiteY154" fmla="*/ 1500027 h 3236359"/>
                <a:gd name="connsiteX155" fmla="*/ 1657803 w 10267547"/>
                <a:gd name="connsiteY155" fmla="*/ 1448656 h 3236359"/>
                <a:gd name="connsiteX156" fmla="*/ 1647529 w 10267547"/>
                <a:gd name="connsiteY156" fmla="*/ 1407559 h 3236359"/>
                <a:gd name="connsiteX157" fmla="*/ 1616707 w 10267547"/>
                <a:gd name="connsiteY157" fmla="*/ 1428108 h 3236359"/>
                <a:gd name="connsiteX158" fmla="*/ 1585884 w 10267547"/>
                <a:gd name="connsiteY158" fmla="*/ 1438382 h 3236359"/>
                <a:gd name="connsiteX159" fmla="*/ 1565336 w 10267547"/>
                <a:gd name="connsiteY159" fmla="*/ 1469204 h 3236359"/>
                <a:gd name="connsiteX160" fmla="*/ 1555062 w 10267547"/>
                <a:gd name="connsiteY160" fmla="*/ 1520575 h 3236359"/>
                <a:gd name="connsiteX161" fmla="*/ 1524239 w 10267547"/>
                <a:gd name="connsiteY161" fmla="*/ 1541123 h 3236359"/>
                <a:gd name="connsiteX162" fmla="*/ 1503691 w 10267547"/>
                <a:gd name="connsiteY162" fmla="*/ 1571946 h 3236359"/>
                <a:gd name="connsiteX163" fmla="*/ 1277660 w 10267547"/>
                <a:gd name="connsiteY163" fmla="*/ 1602768 h 3236359"/>
                <a:gd name="connsiteX164" fmla="*/ 1113273 w 10267547"/>
                <a:gd name="connsiteY164" fmla="*/ 1623317 h 3236359"/>
                <a:gd name="connsiteX165" fmla="*/ 1041354 w 10267547"/>
                <a:gd name="connsiteY165" fmla="*/ 1613043 h 3236359"/>
                <a:gd name="connsiteX166" fmla="*/ 918064 w 10267547"/>
                <a:gd name="connsiteY166" fmla="*/ 1602768 h 3236359"/>
                <a:gd name="connsiteX167" fmla="*/ 907790 w 10267547"/>
                <a:gd name="connsiteY167" fmla="*/ 1551398 h 3236359"/>
                <a:gd name="connsiteX168" fmla="*/ 876968 w 10267547"/>
                <a:gd name="connsiteY168" fmla="*/ 1541123 h 3236359"/>
                <a:gd name="connsiteX169" fmla="*/ 743403 w 10267547"/>
                <a:gd name="connsiteY169" fmla="*/ 1571946 h 3236359"/>
                <a:gd name="connsiteX170" fmla="*/ 712581 w 10267547"/>
                <a:gd name="connsiteY170" fmla="*/ 1592494 h 3236359"/>
                <a:gd name="connsiteX171" fmla="*/ 650936 w 10267547"/>
                <a:gd name="connsiteY171" fmla="*/ 1510301 h 3236359"/>
                <a:gd name="connsiteX172" fmla="*/ 620114 w 10267547"/>
                <a:gd name="connsiteY172" fmla="*/ 1448656 h 3236359"/>
                <a:gd name="connsiteX173" fmla="*/ 589291 w 10267547"/>
                <a:gd name="connsiteY173" fmla="*/ 1438382 h 3236359"/>
                <a:gd name="connsiteX174" fmla="*/ 579017 w 10267547"/>
                <a:gd name="connsiteY174" fmla="*/ 1407559 h 3236359"/>
                <a:gd name="connsiteX175" fmla="*/ 558469 w 10267547"/>
                <a:gd name="connsiteY175" fmla="*/ 1376737 h 3236359"/>
                <a:gd name="connsiteX176" fmla="*/ 548194 w 10267547"/>
                <a:gd name="connsiteY176" fmla="*/ 1335640 h 3236359"/>
                <a:gd name="connsiteX177" fmla="*/ 517372 w 10267547"/>
                <a:gd name="connsiteY177" fmla="*/ 1304818 h 3236359"/>
                <a:gd name="connsiteX178" fmla="*/ 445453 w 10267547"/>
                <a:gd name="connsiteY178" fmla="*/ 1273995 h 3236359"/>
                <a:gd name="connsiteX179" fmla="*/ 424905 w 10267547"/>
                <a:gd name="connsiteY179" fmla="*/ 1171254 h 3236359"/>
                <a:gd name="connsiteX180" fmla="*/ 414630 w 10267547"/>
                <a:gd name="connsiteY180" fmla="*/ 1140431 h 3236359"/>
                <a:gd name="connsiteX181" fmla="*/ 394082 w 10267547"/>
                <a:gd name="connsiteY181" fmla="*/ 1109609 h 3236359"/>
                <a:gd name="connsiteX182" fmla="*/ 435179 w 10267547"/>
                <a:gd name="connsiteY182" fmla="*/ 1017141 h 3236359"/>
                <a:gd name="connsiteX183" fmla="*/ 445453 w 10267547"/>
                <a:gd name="connsiteY183" fmla="*/ 986319 h 3236359"/>
                <a:gd name="connsiteX184" fmla="*/ 466001 w 10267547"/>
                <a:gd name="connsiteY184" fmla="*/ 955497 h 3236359"/>
                <a:gd name="connsiteX185" fmla="*/ 455727 w 10267547"/>
                <a:gd name="connsiteY185" fmla="*/ 924674 h 3236359"/>
                <a:gd name="connsiteX186" fmla="*/ 291341 w 10267547"/>
                <a:gd name="connsiteY186" fmla="*/ 924674 h 3236359"/>
                <a:gd name="connsiteX187" fmla="*/ 281066 w 10267547"/>
                <a:gd name="connsiteY187" fmla="*/ 893852 h 3236359"/>
                <a:gd name="connsiteX188" fmla="*/ 260518 w 10267547"/>
                <a:gd name="connsiteY188" fmla="*/ 863029 h 3236359"/>
                <a:gd name="connsiteX189" fmla="*/ 250244 w 10267547"/>
                <a:gd name="connsiteY189" fmla="*/ 821932 h 3236359"/>
                <a:gd name="connsiteX190" fmla="*/ 219421 w 10267547"/>
                <a:gd name="connsiteY190" fmla="*/ 811658 h 3236359"/>
                <a:gd name="connsiteX191" fmla="*/ 188599 w 10267547"/>
                <a:gd name="connsiteY191" fmla="*/ 780836 h 3236359"/>
                <a:gd name="connsiteX192" fmla="*/ 178325 w 10267547"/>
                <a:gd name="connsiteY192" fmla="*/ 750013 h 3236359"/>
                <a:gd name="connsiteX193" fmla="*/ 96132 w 10267547"/>
                <a:gd name="connsiteY193" fmla="*/ 719191 h 3236359"/>
                <a:gd name="connsiteX194" fmla="*/ 65309 w 10267547"/>
                <a:gd name="connsiteY194" fmla="*/ 657546 h 3236359"/>
                <a:gd name="connsiteX195" fmla="*/ 34487 w 10267547"/>
                <a:gd name="connsiteY195" fmla="*/ 647272 h 3236359"/>
                <a:gd name="connsiteX196" fmla="*/ 24212 w 10267547"/>
                <a:gd name="connsiteY196" fmla="*/ 616449 h 3236359"/>
                <a:gd name="connsiteX197" fmla="*/ 85857 w 10267547"/>
                <a:gd name="connsiteY197" fmla="*/ 431514 h 3236359"/>
                <a:gd name="connsiteX198" fmla="*/ 147502 w 10267547"/>
                <a:gd name="connsiteY198" fmla="*/ 421240 h 3236359"/>
                <a:gd name="connsiteX199" fmla="*/ 168051 w 10267547"/>
                <a:gd name="connsiteY199" fmla="*/ 297950 h 3236359"/>
                <a:gd name="connsiteX200" fmla="*/ 178325 w 10267547"/>
                <a:gd name="connsiteY200" fmla="*/ 267128 h 3236359"/>
                <a:gd name="connsiteX201" fmla="*/ 209147 w 10267547"/>
                <a:gd name="connsiteY201" fmla="*/ 256854 h 3236359"/>
                <a:gd name="connsiteX202" fmla="*/ 219421 w 10267547"/>
                <a:gd name="connsiteY202" fmla="*/ 226031 h 3236359"/>
                <a:gd name="connsiteX203" fmla="*/ 239970 w 10267547"/>
                <a:gd name="connsiteY203" fmla="*/ 205483 h 3236359"/>
                <a:gd name="connsiteX204" fmla="*/ 250244 w 10267547"/>
                <a:gd name="connsiteY204" fmla="*/ 164386 h 3236359"/>
                <a:gd name="connsiteX205" fmla="*/ 270792 w 10267547"/>
                <a:gd name="connsiteY205" fmla="*/ 133564 h 3236359"/>
                <a:gd name="connsiteX206" fmla="*/ 301615 w 10267547"/>
                <a:gd name="connsiteY206" fmla="*/ 71919 h 3236359"/>
                <a:gd name="connsiteX207" fmla="*/ 363260 w 10267547"/>
                <a:gd name="connsiteY207" fmla="*/ 82193 h 3236359"/>
                <a:gd name="connsiteX208" fmla="*/ 435179 w 10267547"/>
                <a:gd name="connsiteY208" fmla="*/ 71919 h 3236359"/>
                <a:gd name="connsiteX209" fmla="*/ 527646 w 10267547"/>
                <a:gd name="connsiteY209" fmla="*/ 41097 h 3236359"/>
                <a:gd name="connsiteX210" fmla="*/ 537920 w 10267547"/>
                <a:gd name="connsiteY21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935206 w 10267547"/>
                <a:gd name="connsiteY152" fmla="*/ 1489753 h 3236359"/>
                <a:gd name="connsiteX153" fmla="*/ 1894109 w 10267547"/>
                <a:gd name="connsiteY153" fmla="*/ 1500027 h 3236359"/>
                <a:gd name="connsiteX154" fmla="*/ 1657803 w 10267547"/>
                <a:gd name="connsiteY154" fmla="*/ 1448656 h 3236359"/>
                <a:gd name="connsiteX155" fmla="*/ 1647529 w 10267547"/>
                <a:gd name="connsiteY155" fmla="*/ 1407559 h 3236359"/>
                <a:gd name="connsiteX156" fmla="*/ 1616707 w 10267547"/>
                <a:gd name="connsiteY156" fmla="*/ 1428108 h 3236359"/>
                <a:gd name="connsiteX157" fmla="*/ 1585884 w 10267547"/>
                <a:gd name="connsiteY157" fmla="*/ 1438382 h 3236359"/>
                <a:gd name="connsiteX158" fmla="*/ 1565336 w 10267547"/>
                <a:gd name="connsiteY158" fmla="*/ 1469204 h 3236359"/>
                <a:gd name="connsiteX159" fmla="*/ 1555062 w 10267547"/>
                <a:gd name="connsiteY159" fmla="*/ 1520575 h 3236359"/>
                <a:gd name="connsiteX160" fmla="*/ 1524239 w 10267547"/>
                <a:gd name="connsiteY160" fmla="*/ 1541123 h 3236359"/>
                <a:gd name="connsiteX161" fmla="*/ 1503691 w 10267547"/>
                <a:gd name="connsiteY161" fmla="*/ 1571946 h 3236359"/>
                <a:gd name="connsiteX162" fmla="*/ 1277660 w 10267547"/>
                <a:gd name="connsiteY162" fmla="*/ 1602768 h 3236359"/>
                <a:gd name="connsiteX163" fmla="*/ 1113273 w 10267547"/>
                <a:gd name="connsiteY163" fmla="*/ 1623317 h 3236359"/>
                <a:gd name="connsiteX164" fmla="*/ 1041354 w 10267547"/>
                <a:gd name="connsiteY164" fmla="*/ 1613043 h 3236359"/>
                <a:gd name="connsiteX165" fmla="*/ 918064 w 10267547"/>
                <a:gd name="connsiteY165" fmla="*/ 1602768 h 3236359"/>
                <a:gd name="connsiteX166" fmla="*/ 907790 w 10267547"/>
                <a:gd name="connsiteY166" fmla="*/ 1551398 h 3236359"/>
                <a:gd name="connsiteX167" fmla="*/ 876968 w 10267547"/>
                <a:gd name="connsiteY167" fmla="*/ 1541123 h 3236359"/>
                <a:gd name="connsiteX168" fmla="*/ 743403 w 10267547"/>
                <a:gd name="connsiteY168" fmla="*/ 1571946 h 3236359"/>
                <a:gd name="connsiteX169" fmla="*/ 712581 w 10267547"/>
                <a:gd name="connsiteY169" fmla="*/ 1592494 h 3236359"/>
                <a:gd name="connsiteX170" fmla="*/ 650936 w 10267547"/>
                <a:gd name="connsiteY170" fmla="*/ 1510301 h 3236359"/>
                <a:gd name="connsiteX171" fmla="*/ 620114 w 10267547"/>
                <a:gd name="connsiteY171" fmla="*/ 1448656 h 3236359"/>
                <a:gd name="connsiteX172" fmla="*/ 589291 w 10267547"/>
                <a:gd name="connsiteY172" fmla="*/ 1438382 h 3236359"/>
                <a:gd name="connsiteX173" fmla="*/ 579017 w 10267547"/>
                <a:gd name="connsiteY173" fmla="*/ 1407559 h 3236359"/>
                <a:gd name="connsiteX174" fmla="*/ 558469 w 10267547"/>
                <a:gd name="connsiteY174" fmla="*/ 1376737 h 3236359"/>
                <a:gd name="connsiteX175" fmla="*/ 548194 w 10267547"/>
                <a:gd name="connsiteY175" fmla="*/ 1335640 h 3236359"/>
                <a:gd name="connsiteX176" fmla="*/ 517372 w 10267547"/>
                <a:gd name="connsiteY176" fmla="*/ 1304818 h 3236359"/>
                <a:gd name="connsiteX177" fmla="*/ 445453 w 10267547"/>
                <a:gd name="connsiteY177" fmla="*/ 1273995 h 3236359"/>
                <a:gd name="connsiteX178" fmla="*/ 424905 w 10267547"/>
                <a:gd name="connsiteY178" fmla="*/ 1171254 h 3236359"/>
                <a:gd name="connsiteX179" fmla="*/ 414630 w 10267547"/>
                <a:gd name="connsiteY179" fmla="*/ 1140431 h 3236359"/>
                <a:gd name="connsiteX180" fmla="*/ 394082 w 10267547"/>
                <a:gd name="connsiteY180" fmla="*/ 1109609 h 3236359"/>
                <a:gd name="connsiteX181" fmla="*/ 435179 w 10267547"/>
                <a:gd name="connsiteY181" fmla="*/ 1017141 h 3236359"/>
                <a:gd name="connsiteX182" fmla="*/ 445453 w 10267547"/>
                <a:gd name="connsiteY182" fmla="*/ 986319 h 3236359"/>
                <a:gd name="connsiteX183" fmla="*/ 466001 w 10267547"/>
                <a:gd name="connsiteY183" fmla="*/ 955497 h 3236359"/>
                <a:gd name="connsiteX184" fmla="*/ 455727 w 10267547"/>
                <a:gd name="connsiteY184" fmla="*/ 924674 h 3236359"/>
                <a:gd name="connsiteX185" fmla="*/ 291341 w 10267547"/>
                <a:gd name="connsiteY185" fmla="*/ 924674 h 3236359"/>
                <a:gd name="connsiteX186" fmla="*/ 281066 w 10267547"/>
                <a:gd name="connsiteY186" fmla="*/ 893852 h 3236359"/>
                <a:gd name="connsiteX187" fmla="*/ 260518 w 10267547"/>
                <a:gd name="connsiteY187" fmla="*/ 863029 h 3236359"/>
                <a:gd name="connsiteX188" fmla="*/ 250244 w 10267547"/>
                <a:gd name="connsiteY188" fmla="*/ 821932 h 3236359"/>
                <a:gd name="connsiteX189" fmla="*/ 219421 w 10267547"/>
                <a:gd name="connsiteY189" fmla="*/ 811658 h 3236359"/>
                <a:gd name="connsiteX190" fmla="*/ 188599 w 10267547"/>
                <a:gd name="connsiteY190" fmla="*/ 780836 h 3236359"/>
                <a:gd name="connsiteX191" fmla="*/ 178325 w 10267547"/>
                <a:gd name="connsiteY191" fmla="*/ 750013 h 3236359"/>
                <a:gd name="connsiteX192" fmla="*/ 96132 w 10267547"/>
                <a:gd name="connsiteY192" fmla="*/ 719191 h 3236359"/>
                <a:gd name="connsiteX193" fmla="*/ 65309 w 10267547"/>
                <a:gd name="connsiteY193" fmla="*/ 657546 h 3236359"/>
                <a:gd name="connsiteX194" fmla="*/ 34487 w 10267547"/>
                <a:gd name="connsiteY194" fmla="*/ 647272 h 3236359"/>
                <a:gd name="connsiteX195" fmla="*/ 24212 w 10267547"/>
                <a:gd name="connsiteY195" fmla="*/ 616449 h 3236359"/>
                <a:gd name="connsiteX196" fmla="*/ 85857 w 10267547"/>
                <a:gd name="connsiteY196" fmla="*/ 431514 h 3236359"/>
                <a:gd name="connsiteX197" fmla="*/ 147502 w 10267547"/>
                <a:gd name="connsiteY197" fmla="*/ 421240 h 3236359"/>
                <a:gd name="connsiteX198" fmla="*/ 168051 w 10267547"/>
                <a:gd name="connsiteY198" fmla="*/ 297950 h 3236359"/>
                <a:gd name="connsiteX199" fmla="*/ 178325 w 10267547"/>
                <a:gd name="connsiteY199" fmla="*/ 267128 h 3236359"/>
                <a:gd name="connsiteX200" fmla="*/ 209147 w 10267547"/>
                <a:gd name="connsiteY200" fmla="*/ 256854 h 3236359"/>
                <a:gd name="connsiteX201" fmla="*/ 219421 w 10267547"/>
                <a:gd name="connsiteY201" fmla="*/ 226031 h 3236359"/>
                <a:gd name="connsiteX202" fmla="*/ 239970 w 10267547"/>
                <a:gd name="connsiteY202" fmla="*/ 205483 h 3236359"/>
                <a:gd name="connsiteX203" fmla="*/ 250244 w 10267547"/>
                <a:gd name="connsiteY203" fmla="*/ 164386 h 3236359"/>
                <a:gd name="connsiteX204" fmla="*/ 270792 w 10267547"/>
                <a:gd name="connsiteY204" fmla="*/ 133564 h 3236359"/>
                <a:gd name="connsiteX205" fmla="*/ 301615 w 10267547"/>
                <a:gd name="connsiteY205" fmla="*/ 71919 h 3236359"/>
                <a:gd name="connsiteX206" fmla="*/ 363260 w 10267547"/>
                <a:gd name="connsiteY206" fmla="*/ 82193 h 3236359"/>
                <a:gd name="connsiteX207" fmla="*/ 435179 w 10267547"/>
                <a:gd name="connsiteY207" fmla="*/ 71919 h 3236359"/>
                <a:gd name="connsiteX208" fmla="*/ 527646 w 10267547"/>
                <a:gd name="connsiteY208" fmla="*/ 41097 h 3236359"/>
                <a:gd name="connsiteX209" fmla="*/ 537920 w 10267547"/>
                <a:gd name="connsiteY20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63287 w 10267547"/>
                <a:gd name="connsiteY151" fmla="*/ 1438382 h 3236359"/>
                <a:gd name="connsiteX152" fmla="*/ 1894109 w 10267547"/>
                <a:gd name="connsiteY152" fmla="*/ 1500027 h 3236359"/>
                <a:gd name="connsiteX153" fmla="*/ 1657803 w 10267547"/>
                <a:gd name="connsiteY153" fmla="*/ 1448656 h 3236359"/>
                <a:gd name="connsiteX154" fmla="*/ 1647529 w 10267547"/>
                <a:gd name="connsiteY154" fmla="*/ 1407559 h 3236359"/>
                <a:gd name="connsiteX155" fmla="*/ 1616707 w 10267547"/>
                <a:gd name="connsiteY155" fmla="*/ 1428108 h 3236359"/>
                <a:gd name="connsiteX156" fmla="*/ 1585884 w 10267547"/>
                <a:gd name="connsiteY156" fmla="*/ 1438382 h 3236359"/>
                <a:gd name="connsiteX157" fmla="*/ 1565336 w 10267547"/>
                <a:gd name="connsiteY157" fmla="*/ 1469204 h 3236359"/>
                <a:gd name="connsiteX158" fmla="*/ 1555062 w 10267547"/>
                <a:gd name="connsiteY158" fmla="*/ 1520575 h 3236359"/>
                <a:gd name="connsiteX159" fmla="*/ 1524239 w 10267547"/>
                <a:gd name="connsiteY159" fmla="*/ 1541123 h 3236359"/>
                <a:gd name="connsiteX160" fmla="*/ 1503691 w 10267547"/>
                <a:gd name="connsiteY160" fmla="*/ 1571946 h 3236359"/>
                <a:gd name="connsiteX161" fmla="*/ 1277660 w 10267547"/>
                <a:gd name="connsiteY161" fmla="*/ 1602768 h 3236359"/>
                <a:gd name="connsiteX162" fmla="*/ 1113273 w 10267547"/>
                <a:gd name="connsiteY162" fmla="*/ 1623317 h 3236359"/>
                <a:gd name="connsiteX163" fmla="*/ 1041354 w 10267547"/>
                <a:gd name="connsiteY163" fmla="*/ 1613043 h 3236359"/>
                <a:gd name="connsiteX164" fmla="*/ 918064 w 10267547"/>
                <a:gd name="connsiteY164" fmla="*/ 1602768 h 3236359"/>
                <a:gd name="connsiteX165" fmla="*/ 907790 w 10267547"/>
                <a:gd name="connsiteY165" fmla="*/ 1551398 h 3236359"/>
                <a:gd name="connsiteX166" fmla="*/ 876968 w 10267547"/>
                <a:gd name="connsiteY166" fmla="*/ 1541123 h 3236359"/>
                <a:gd name="connsiteX167" fmla="*/ 743403 w 10267547"/>
                <a:gd name="connsiteY167" fmla="*/ 1571946 h 3236359"/>
                <a:gd name="connsiteX168" fmla="*/ 712581 w 10267547"/>
                <a:gd name="connsiteY168" fmla="*/ 1592494 h 3236359"/>
                <a:gd name="connsiteX169" fmla="*/ 650936 w 10267547"/>
                <a:gd name="connsiteY169" fmla="*/ 1510301 h 3236359"/>
                <a:gd name="connsiteX170" fmla="*/ 620114 w 10267547"/>
                <a:gd name="connsiteY170" fmla="*/ 1448656 h 3236359"/>
                <a:gd name="connsiteX171" fmla="*/ 589291 w 10267547"/>
                <a:gd name="connsiteY171" fmla="*/ 1438382 h 3236359"/>
                <a:gd name="connsiteX172" fmla="*/ 579017 w 10267547"/>
                <a:gd name="connsiteY172" fmla="*/ 1407559 h 3236359"/>
                <a:gd name="connsiteX173" fmla="*/ 558469 w 10267547"/>
                <a:gd name="connsiteY173" fmla="*/ 1376737 h 3236359"/>
                <a:gd name="connsiteX174" fmla="*/ 548194 w 10267547"/>
                <a:gd name="connsiteY174" fmla="*/ 1335640 h 3236359"/>
                <a:gd name="connsiteX175" fmla="*/ 517372 w 10267547"/>
                <a:gd name="connsiteY175" fmla="*/ 1304818 h 3236359"/>
                <a:gd name="connsiteX176" fmla="*/ 445453 w 10267547"/>
                <a:gd name="connsiteY176" fmla="*/ 1273995 h 3236359"/>
                <a:gd name="connsiteX177" fmla="*/ 424905 w 10267547"/>
                <a:gd name="connsiteY177" fmla="*/ 1171254 h 3236359"/>
                <a:gd name="connsiteX178" fmla="*/ 414630 w 10267547"/>
                <a:gd name="connsiteY178" fmla="*/ 1140431 h 3236359"/>
                <a:gd name="connsiteX179" fmla="*/ 394082 w 10267547"/>
                <a:gd name="connsiteY179" fmla="*/ 1109609 h 3236359"/>
                <a:gd name="connsiteX180" fmla="*/ 435179 w 10267547"/>
                <a:gd name="connsiteY180" fmla="*/ 1017141 h 3236359"/>
                <a:gd name="connsiteX181" fmla="*/ 445453 w 10267547"/>
                <a:gd name="connsiteY181" fmla="*/ 986319 h 3236359"/>
                <a:gd name="connsiteX182" fmla="*/ 466001 w 10267547"/>
                <a:gd name="connsiteY182" fmla="*/ 955497 h 3236359"/>
                <a:gd name="connsiteX183" fmla="*/ 455727 w 10267547"/>
                <a:gd name="connsiteY183" fmla="*/ 924674 h 3236359"/>
                <a:gd name="connsiteX184" fmla="*/ 291341 w 10267547"/>
                <a:gd name="connsiteY184" fmla="*/ 924674 h 3236359"/>
                <a:gd name="connsiteX185" fmla="*/ 281066 w 10267547"/>
                <a:gd name="connsiteY185" fmla="*/ 893852 h 3236359"/>
                <a:gd name="connsiteX186" fmla="*/ 260518 w 10267547"/>
                <a:gd name="connsiteY186" fmla="*/ 863029 h 3236359"/>
                <a:gd name="connsiteX187" fmla="*/ 250244 w 10267547"/>
                <a:gd name="connsiteY187" fmla="*/ 821932 h 3236359"/>
                <a:gd name="connsiteX188" fmla="*/ 219421 w 10267547"/>
                <a:gd name="connsiteY188" fmla="*/ 811658 h 3236359"/>
                <a:gd name="connsiteX189" fmla="*/ 188599 w 10267547"/>
                <a:gd name="connsiteY189" fmla="*/ 780836 h 3236359"/>
                <a:gd name="connsiteX190" fmla="*/ 178325 w 10267547"/>
                <a:gd name="connsiteY190" fmla="*/ 750013 h 3236359"/>
                <a:gd name="connsiteX191" fmla="*/ 96132 w 10267547"/>
                <a:gd name="connsiteY191" fmla="*/ 719191 h 3236359"/>
                <a:gd name="connsiteX192" fmla="*/ 65309 w 10267547"/>
                <a:gd name="connsiteY192" fmla="*/ 657546 h 3236359"/>
                <a:gd name="connsiteX193" fmla="*/ 34487 w 10267547"/>
                <a:gd name="connsiteY193" fmla="*/ 647272 h 3236359"/>
                <a:gd name="connsiteX194" fmla="*/ 24212 w 10267547"/>
                <a:gd name="connsiteY194" fmla="*/ 616449 h 3236359"/>
                <a:gd name="connsiteX195" fmla="*/ 85857 w 10267547"/>
                <a:gd name="connsiteY195" fmla="*/ 431514 h 3236359"/>
                <a:gd name="connsiteX196" fmla="*/ 147502 w 10267547"/>
                <a:gd name="connsiteY196" fmla="*/ 421240 h 3236359"/>
                <a:gd name="connsiteX197" fmla="*/ 168051 w 10267547"/>
                <a:gd name="connsiteY197" fmla="*/ 297950 h 3236359"/>
                <a:gd name="connsiteX198" fmla="*/ 178325 w 10267547"/>
                <a:gd name="connsiteY198" fmla="*/ 267128 h 3236359"/>
                <a:gd name="connsiteX199" fmla="*/ 209147 w 10267547"/>
                <a:gd name="connsiteY199" fmla="*/ 256854 h 3236359"/>
                <a:gd name="connsiteX200" fmla="*/ 219421 w 10267547"/>
                <a:gd name="connsiteY200" fmla="*/ 226031 h 3236359"/>
                <a:gd name="connsiteX201" fmla="*/ 239970 w 10267547"/>
                <a:gd name="connsiteY201" fmla="*/ 205483 h 3236359"/>
                <a:gd name="connsiteX202" fmla="*/ 250244 w 10267547"/>
                <a:gd name="connsiteY202" fmla="*/ 164386 h 3236359"/>
                <a:gd name="connsiteX203" fmla="*/ 270792 w 10267547"/>
                <a:gd name="connsiteY203" fmla="*/ 133564 h 3236359"/>
                <a:gd name="connsiteX204" fmla="*/ 301615 w 10267547"/>
                <a:gd name="connsiteY204" fmla="*/ 71919 h 3236359"/>
                <a:gd name="connsiteX205" fmla="*/ 363260 w 10267547"/>
                <a:gd name="connsiteY205" fmla="*/ 82193 h 3236359"/>
                <a:gd name="connsiteX206" fmla="*/ 435179 w 10267547"/>
                <a:gd name="connsiteY206" fmla="*/ 71919 h 3236359"/>
                <a:gd name="connsiteX207" fmla="*/ 527646 w 10267547"/>
                <a:gd name="connsiteY207" fmla="*/ 41097 h 3236359"/>
                <a:gd name="connsiteX208" fmla="*/ 537920 w 10267547"/>
                <a:gd name="connsiteY208"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39997 w 10267547"/>
                <a:gd name="connsiteY146" fmla="*/ 1561672 h 3236359"/>
                <a:gd name="connsiteX147" fmla="*/ 1791368 w 10267547"/>
                <a:gd name="connsiteY147" fmla="*/ 1571946 h 3236359"/>
                <a:gd name="connsiteX148" fmla="*/ 1894109 w 10267547"/>
                <a:gd name="connsiteY148" fmla="*/ 1623317 h 3236359"/>
                <a:gd name="connsiteX149" fmla="*/ 1904383 w 10267547"/>
                <a:gd name="connsiteY149" fmla="*/ 1592494 h 3236359"/>
                <a:gd name="connsiteX150" fmla="*/ 1873561 w 10267547"/>
                <a:gd name="connsiteY150" fmla="*/ 1571946 h 3236359"/>
                <a:gd name="connsiteX151" fmla="*/ 1894109 w 10267547"/>
                <a:gd name="connsiteY151" fmla="*/ 1500027 h 3236359"/>
                <a:gd name="connsiteX152" fmla="*/ 1657803 w 10267547"/>
                <a:gd name="connsiteY152" fmla="*/ 1448656 h 3236359"/>
                <a:gd name="connsiteX153" fmla="*/ 1647529 w 10267547"/>
                <a:gd name="connsiteY153" fmla="*/ 1407559 h 3236359"/>
                <a:gd name="connsiteX154" fmla="*/ 1616707 w 10267547"/>
                <a:gd name="connsiteY154" fmla="*/ 1428108 h 3236359"/>
                <a:gd name="connsiteX155" fmla="*/ 1585884 w 10267547"/>
                <a:gd name="connsiteY155" fmla="*/ 1438382 h 3236359"/>
                <a:gd name="connsiteX156" fmla="*/ 1565336 w 10267547"/>
                <a:gd name="connsiteY156" fmla="*/ 1469204 h 3236359"/>
                <a:gd name="connsiteX157" fmla="*/ 1555062 w 10267547"/>
                <a:gd name="connsiteY157" fmla="*/ 1520575 h 3236359"/>
                <a:gd name="connsiteX158" fmla="*/ 1524239 w 10267547"/>
                <a:gd name="connsiteY158" fmla="*/ 1541123 h 3236359"/>
                <a:gd name="connsiteX159" fmla="*/ 1503691 w 10267547"/>
                <a:gd name="connsiteY159" fmla="*/ 1571946 h 3236359"/>
                <a:gd name="connsiteX160" fmla="*/ 1277660 w 10267547"/>
                <a:gd name="connsiteY160" fmla="*/ 1602768 h 3236359"/>
                <a:gd name="connsiteX161" fmla="*/ 1113273 w 10267547"/>
                <a:gd name="connsiteY161" fmla="*/ 1623317 h 3236359"/>
                <a:gd name="connsiteX162" fmla="*/ 1041354 w 10267547"/>
                <a:gd name="connsiteY162" fmla="*/ 1613043 h 3236359"/>
                <a:gd name="connsiteX163" fmla="*/ 918064 w 10267547"/>
                <a:gd name="connsiteY163" fmla="*/ 1602768 h 3236359"/>
                <a:gd name="connsiteX164" fmla="*/ 907790 w 10267547"/>
                <a:gd name="connsiteY164" fmla="*/ 1551398 h 3236359"/>
                <a:gd name="connsiteX165" fmla="*/ 876968 w 10267547"/>
                <a:gd name="connsiteY165" fmla="*/ 1541123 h 3236359"/>
                <a:gd name="connsiteX166" fmla="*/ 743403 w 10267547"/>
                <a:gd name="connsiteY166" fmla="*/ 1571946 h 3236359"/>
                <a:gd name="connsiteX167" fmla="*/ 712581 w 10267547"/>
                <a:gd name="connsiteY167" fmla="*/ 1592494 h 3236359"/>
                <a:gd name="connsiteX168" fmla="*/ 650936 w 10267547"/>
                <a:gd name="connsiteY168" fmla="*/ 1510301 h 3236359"/>
                <a:gd name="connsiteX169" fmla="*/ 620114 w 10267547"/>
                <a:gd name="connsiteY169" fmla="*/ 1448656 h 3236359"/>
                <a:gd name="connsiteX170" fmla="*/ 589291 w 10267547"/>
                <a:gd name="connsiteY170" fmla="*/ 1438382 h 3236359"/>
                <a:gd name="connsiteX171" fmla="*/ 579017 w 10267547"/>
                <a:gd name="connsiteY171" fmla="*/ 1407559 h 3236359"/>
                <a:gd name="connsiteX172" fmla="*/ 558469 w 10267547"/>
                <a:gd name="connsiteY172" fmla="*/ 1376737 h 3236359"/>
                <a:gd name="connsiteX173" fmla="*/ 548194 w 10267547"/>
                <a:gd name="connsiteY173" fmla="*/ 1335640 h 3236359"/>
                <a:gd name="connsiteX174" fmla="*/ 517372 w 10267547"/>
                <a:gd name="connsiteY174" fmla="*/ 1304818 h 3236359"/>
                <a:gd name="connsiteX175" fmla="*/ 445453 w 10267547"/>
                <a:gd name="connsiteY175" fmla="*/ 1273995 h 3236359"/>
                <a:gd name="connsiteX176" fmla="*/ 424905 w 10267547"/>
                <a:gd name="connsiteY176" fmla="*/ 1171254 h 3236359"/>
                <a:gd name="connsiteX177" fmla="*/ 414630 w 10267547"/>
                <a:gd name="connsiteY177" fmla="*/ 1140431 h 3236359"/>
                <a:gd name="connsiteX178" fmla="*/ 394082 w 10267547"/>
                <a:gd name="connsiteY178" fmla="*/ 1109609 h 3236359"/>
                <a:gd name="connsiteX179" fmla="*/ 435179 w 10267547"/>
                <a:gd name="connsiteY179" fmla="*/ 1017141 h 3236359"/>
                <a:gd name="connsiteX180" fmla="*/ 445453 w 10267547"/>
                <a:gd name="connsiteY180" fmla="*/ 986319 h 3236359"/>
                <a:gd name="connsiteX181" fmla="*/ 466001 w 10267547"/>
                <a:gd name="connsiteY181" fmla="*/ 955497 h 3236359"/>
                <a:gd name="connsiteX182" fmla="*/ 455727 w 10267547"/>
                <a:gd name="connsiteY182" fmla="*/ 924674 h 3236359"/>
                <a:gd name="connsiteX183" fmla="*/ 291341 w 10267547"/>
                <a:gd name="connsiteY183" fmla="*/ 924674 h 3236359"/>
                <a:gd name="connsiteX184" fmla="*/ 281066 w 10267547"/>
                <a:gd name="connsiteY184" fmla="*/ 893852 h 3236359"/>
                <a:gd name="connsiteX185" fmla="*/ 260518 w 10267547"/>
                <a:gd name="connsiteY185" fmla="*/ 863029 h 3236359"/>
                <a:gd name="connsiteX186" fmla="*/ 250244 w 10267547"/>
                <a:gd name="connsiteY186" fmla="*/ 821932 h 3236359"/>
                <a:gd name="connsiteX187" fmla="*/ 219421 w 10267547"/>
                <a:gd name="connsiteY187" fmla="*/ 811658 h 3236359"/>
                <a:gd name="connsiteX188" fmla="*/ 188599 w 10267547"/>
                <a:gd name="connsiteY188" fmla="*/ 780836 h 3236359"/>
                <a:gd name="connsiteX189" fmla="*/ 178325 w 10267547"/>
                <a:gd name="connsiteY189" fmla="*/ 750013 h 3236359"/>
                <a:gd name="connsiteX190" fmla="*/ 96132 w 10267547"/>
                <a:gd name="connsiteY190" fmla="*/ 719191 h 3236359"/>
                <a:gd name="connsiteX191" fmla="*/ 65309 w 10267547"/>
                <a:gd name="connsiteY191" fmla="*/ 657546 h 3236359"/>
                <a:gd name="connsiteX192" fmla="*/ 34487 w 10267547"/>
                <a:gd name="connsiteY192" fmla="*/ 647272 h 3236359"/>
                <a:gd name="connsiteX193" fmla="*/ 24212 w 10267547"/>
                <a:gd name="connsiteY193" fmla="*/ 616449 h 3236359"/>
                <a:gd name="connsiteX194" fmla="*/ 85857 w 10267547"/>
                <a:gd name="connsiteY194" fmla="*/ 431514 h 3236359"/>
                <a:gd name="connsiteX195" fmla="*/ 147502 w 10267547"/>
                <a:gd name="connsiteY195" fmla="*/ 421240 h 3236359"/>
                <a:gd name="connsiteX196" fmla="*/ 168051 w 10267547"/>
                <a:gd name="connsiteY196" fmla="*/ 297950 h 3236359"/>
                <a:gd name="connsiteX197" fmla="*/ 178325 w 10267547"/>
                <a:gd name="connsiteY197" fmla="*/ 267128 h 3236359"/>
                <a:gd name="connsiteX198" fmla="*/ 209147 w 10267547"/>
                <a:gd name="connsiteY198" fmla="*/ 256854 h 3236359"/>
                <a:gd name="connsiteX199" fmla="*/ 219421 w 10267547"/>
                <a:gd name="connsiteY199" fmla="*/ 226031 h 3236359"/>
                <a:gd name="connsiteX200" fmla="*/ 239970 w 10267547"/>
                <a:gd name="connsiteY200" fmla="*/ 205483 h 3236359"/>
                <a:gd name="connsiteX201" fmla="*/ 250244 w 10267547"/>
                <a:gd name="connsiteY201" fmla="*/ 164386 h 3236359"/>
                <a:gd name="connsiteX202" fmla="*/ 270792 w 10267547"/>
                <a:gd name="connsiteY202" fmla="*/ 133564 h 3236359"/>
                <a:gd name="connsiteX203" fmla="*/ 301615 w 10267547"/>
                <a:gd name="connsiteY203" fmla="*/ 71919 h 3236359"/>
                <a:gd name="connsiteX204" fmla="*/ 363260 w 10267547"/>
                <a:gd name="connsiteY204" fmla="*/ 82193 h 3236359"/>
                <a:gd name="connsiteX205" fmla="*/ 435179 w 10267547"/>
                <a:gd name="connsiteY205" fmla="*/ 71919 h 3236359"/>
                <a:gd name="connsiteX206" fmla="*/ 527646 w 10267547"/>
                <a:gd name="connsiteY206" fmla="*/ 41097 h 3236359"/>
                <a:gd name="connsiteX207" fmla="*/ 537920 w 10267547"/>
                <a:gd name="connsiteY207"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791368 w 10267547"/>
                <a:gd name="connsiteY146" fmla="*/ 1571946 h 3236359"/>
                <a:gd name="connsiteX147" fmla="*/ 1894109 w 10267547"/>
                <a:gd name="connsiteY147" fmla="*/ 1623317 h 3236359"/>
                <a:gd name="connsiteX148" fmla="*/ 1904383 w 10267547"/>
                <a:gd name="connsiteY148" fmla="*/ 1592494 h 3236359"/>
                <a:gd name="connsiteX149" fmla="*/ 1873561 w 10267547"/>
                <a:gd name="connsiteY149" fmla="*/ 1571946 h 3236359"/>
                <a:gd name="connsiteX150" fmla="*/ 1894109 w 10267547"/>
                <a:gd name="connsiteY150" fmla="*/ 1500027 h 3236359"/>
                <a:gd name="connsiteX151" fmla="*/ 1657803 w 10267547"/>
                <a:gd name="connsiteY151" fmla="*/ 1448656 h 3236359"/>
                <a:gd name="connsiteX152" fmla="*/ 1647529 w 10267547"/>
                <a:gd name="connsiteY152" fmla="*/ 1407559 h 3236359"/>
                <a:gd name="connsiteX153" fmla="*/ 1616707 w 10267547"/>
                <a:gd name="connsiteY153" fmla="*/ 1428108 h 3236359"/>
                <a:gd name="connsiteX154" fmla="*/ 1585884 w 10267547"/>
                <a:gd name="connsiteY154" fmla="*/ 1438382 h 3236359"/>
                <a:gd name="connsiteX155" fmla="*/ 1565336 w 10267547"/>
                <a:gd name="connsiteY155" fmla="*/ 1469204 h 3236359"/>
                <a:gd name="connsiteX156" fmla="*/ 1555062 w 10267547"/>
                <a:gd name="connsiteY156" fmla="*/ 1520575 h 3236359"/>
                <a:gd name="connsiteX157" fmla="*/ 1524239 w 10267547"/>
                <a:gd name="connsiteY157" fmla="*/ 1541123 h 3236359"/>
                <a:gd name="connsiteX158" fmla="*/ 1503691 w 10267547"/>
                <a:gd name="connsiteY158" fmla="*/ 1571946 h 3236359"/>
                <a:gd name="connsiteX159" fmla="*/ 1277660 w 10267547"/>
                <a:gd name="connsiteY159" fmla="*/ 1602768 h 3236359"/>
                <a:gd name="connsiteX160" fmla="*/ 1113273 w 10267547"/>
                <a:gd name="connsiteY160" fmla="*/ 1623317 h 3236359"/>
                <a:gd name="connsiteX161" fmla="*/ 1041354 w 10267547"/>
                <a:gd name="connsiteY161" fmla="*/ 1613043 h 3236359"/>
                <a:gd name="connsiteX162" fmla="*/ 918064 w 10267547"/>
                <a:gd name="connsiteY162" fmla="*/ 1602768 h 3236359"/>
                <a:gd name="connsiteX163" fmla="*/ 907790 w 10267547"/>
                <a:gd name="connsiteY163" fmla="*/ 1551398 h 3236359"/>
                <a:gd name="connsiteX164" fmla="*/ 876968 w 10267547"/>
                <a:gd name="connsiteY164" fmla="*/ 1541123 h 3236359"/>
                <a:gd name="connsiteX165" fmla="*/ 743403 w 10267547"/>
                <a:gd name="connsiteY165" fmla="*/ 1571946 h 3236359"/>
                <a:gd name="connsiteX166" fmla="*/ 712581 w 10267547"/>
                <a:gd name="connsiteY166" fmla="*/ 1592494 h 3236359"/>
                <a:gd name="connsiteX167" fmla="*/ 650936 w 10267547"/>
                <a:gd name="connsiteY167" fmla="*/ 1510301 h 3236359"/>
                <a:gd name="connsiteX168" fmla="*/ 620114 w 10267547"/>
                <a:gd name="connsiteY168" fmla="*/ 1448656 h 3236359"/>
                <a:gd name="connsiteX169" fmla="*/ 589291 w 10267547"/>
                <a:gd name="connsiteY169" fmla="*/ 1438382 h 3236359"/>
                <a:gd name="connsiteX170" fmla="*/ 579017 w 10267547"/>
                <a:gd name="connsiteY170" fmla="*/ 1407559 h 3236359"/>
                <a:gd name="connsiteX171" fmla="*/ 558469 w 10267547"/>
                <a:gd name="connsiteY171" fmla="*/ 1376737 h 3236359"/>
                <a:gd name="connsiteX172" fmla="*/ 548194 w 10267547"/>
                <a:gd name="connsiteY172" fmla="*/ 1335640 h 3236359"/>
                <a:gd name="connsiteX173" fmla="*/ 517372 w 10267547"/>
                <a:gd name="connsiteY173" fmla="*/ 1304818 h 3236359"/>
                <a:gd name="connsiteX174" fmla="*/ 445453 w 10267547"/>
                <a:gd name="connsiteY174" fmla="*/ 1273995 h 3236359"/>
                <a:gd name="connsiteX175" fmla="*/ 424905 w 10267547"/>
                <a:gd name="connsiteY175" fmla="*/ 1171254 h 3236359"/>
                <a:gd name="connsiteX176" fmla="*/ 414630 w 10267547"/>
                <a:gd name="connsiteY176" fmla="*/ 1140431 h 3236359"/>
                <a:gd name="connsiteX177" fmla="*/ 394082 w 10267547"/>
                <a:gd name="connsiteY177" fmla="*/ 1109609 h 3236359"/>
                <a:gd name="connsiteX178" fmla="*/ 435179 w 10267547"/>
                <a:gd name="connsiteY178" fmla="*/ 1017141 h 3236359"/>
                <a:gd name="connsiteX179" fmla="*/ 445453 w 10267547"/>
                <a:gd name="connsiteY179" fmla="*/ 986319 h 3236359"/>
                <a:gd name="connsiteX180" fmla="*/ 466001 w 10267547"/>
                <a:gd name="connsiteY180" fmla="*/ 955497 h 3236359"/>
                <a:gd name="connsiteX181" fmla="*/ 455727 w 10267547"/>
                <a:gd name="connsiteY181" fmla="*/ 924674 h 3236359"/>
                <a:gd name="connsiteX182" fmla="*/ 291341 w 10267547"/>
                <a:gd name="connsiteY182" fmla="*/ 924674 h 3236359"/>
                <a:gd name="connsiteX183" fmla="*/ 281066 w 10267547"/>
                <a:gd name="connsiteY183" fmla="*/ 893852 h 3236359"/>
                <a:gd name="connsiteX184" fmla="*/ 260518 w 10267547"/>
                <a:gd name="connsiteY184" fmla="*/ 863029 h 3236359"/>
                <a:gd name="connsiteX185" fmla="*/ 250244 w 10267547"/>
                <a:gd name="connsiteY185" fmla="*/ 821932 h 3236359"/>
                <a:gd name="connsiteX186" fmla="*/ 219421 w 10267547"/>
                <a:gd name="connsiteY186" fmla="*/ 811658 h 3236359"/>
                <a:gd name="connsiteX187" fmla="*/ 188599 w 10267547"/>
                <a:gd name="connsiteY187" fmla="*/ 780836 h 3236359"/>
                <a:gd name="connsiteX188" fmla="*/ 178325 w 10267547"/>
                <a:gd name="connsiteY188" fmla="*/ 750013 h 3236359"/>
                <a:gd name="connsiteX189" fmla="*/ 96132 w 10267547"/>
                <a:gd name="connsiteY189" fmla="*/ 719191 h 3236359"/>
                <a:gd name="connsiteX190" fmla="*/ 65309 w 10267547"/>
                <a:gd name="connsiteY190" fmla="*/ 657546 h 3236359"/>
                <a:gd name="connsiteX191" fmla="*/ 34487 w 10267547"/>
                <a:gd name="connsiteY191" fmla="*/ 647272 h 3236359"/>
                <a:gd name="connsiteX192" fmla="*/ 24212 w 10267547"/>
                <a:gd name="connsiteY192" fmla="*/ 616449 h 3236359"/>
                <a:gd name="connsiteX193" fmla="*/ 85857 w 10267547"/>
                <a:gd name="connsiteY193" fmla="*/ 431514 h 3236359"/>
                <a:gd name="connsiteX194" fmla="*/ 147502 w 10267547"/>
                <a:gd name="connsiteY194" fmla="*/ 421240 h 3236359"/>
                <a:gd name="connsiteX195" fmla="*/ 168051 w 10267547"/>
                <a:gd name="connsiteY195" fmla="*/ 297950 h 3236359"/>
                <a:gd name="connsiteX196" fmla="*/ 178325 w 10267547"/>
                <a:gd name="connsiteY196" fmla="*/ 267128 h 3236359"/>
                <a:gd name="connsiteX197" fmla="*/ 209147 w 10267547"/>
                <a:gd name="connsiteY197" fmla="*/ 256854 h 3236359"/>
                <a:gd name="connsiteX198" fmla="*/ 219421 w 10267547"/>
                <a:gd name="connsiteY198" fmla="*/ 226031 h 3236359"/>
                <a:gd name="connsiteX199" fmla="*/ 239970 w 10267547"/>
                <a:gd name="connsiteY199" fmla="*/ 205483 h 3236359"/>
                <a:gd name="connsiteX200" fmla="*/ 250244 w 10267547"/>
                <a:gd name="connsiteY200" fmla="*/ 164386 h 3236359"/>
                <a:gd name="connsiteX201" fmla="*/ 270792 w 10267547"/>
                <a:gd name="connsiteY201" fmla="*/ 133564 h 3236359"/>
                <a:gd name="connsiteX202" fmla="*/ 301615 w 10267547"/>
                <a:gd name="connsiteY202" fmla="*/ 71919 h 3236359"/>
                <a:gd name="connsiteX203" fmla="*/ 363260 w 10267547"/>
                <a:gd name="connsiteY203" fmla="*/ 82193 h 3236359"/>
                <a:gd name="connsiteX204" fmla="*/ 435179 w 10267547"/>
                <a:gd name="connsiteY204" fmla="*/ 71919 h 3236359"/>
                <a:gd name="connsiteX205" fmla="*/ 527646 w 10267547"/>
                <a:gd name="connsiteY205" fmla="*/ 41097 h 3236359"/>
                <a:gd name="connsiteX206" fmla="*/ 537920 w 10267547"/>
                <a:gd name="connsiteY206"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894109 w 10267547"/>
                <a:gd name="connsiteY146" fmla="*/ 1623317 h 3236359"/>
                <a:gd name="connsiteX147" fmla="*/ 1904383 w 10267547"/>
                <a:gd name="connsiteY147" fmla="*/ 1592494 h 3236359"/>
                <a:gd name="connsiteX148" fmla="*/ 1873561 w 10267547"/>
                <a:gd name="connsiteY148" fmla="*/ 1571946 h 3236359"/>
                <a:gd name="connsiteX149" fmla="*/ 1894109 w 10267547"/>
                <a:gd name="connsiteY149" fmla="*/ 1500027 h 3236359"/>
                <a:gd name="connsiteX150" fmla="*/ 1657803 w 10267547"/>
                <a:gd name="connsiteY150" fmla="*/ 1448656 h 3236359"/>
                <a:gd name="connsiteX151" fmla="*/ 1647529 w 10267547"/>
                <a:gd name="connsiteY151" fmla="*/ 1407559 h 3236359"/>
                <a:gd name="connsiteX152" fmla="*/ 1616707 w 10267547"/>
                <a:gd name="connsiteY152" fmla="*/ 1428108 h 3236359"/>
                <a:gd name="connsiteX153" fmla="*/ 1585884 w 10267547"/>
                <a:gd name="connsiteY153" fmla="*/ 1438382 h 3236359"/>
                <a:gd name="connsiteX154" fmla="*/ 1565336 w 10267547"/>
                <a:gd name="connsiteY154" fmla="*/ 1469204 h 3236359"/>
                <a:gd name="connsiteX155" fmla="*/ 1555062 w 10267547"/>
                <a:gd name="connsiteY155" fmla="*/ 1520575 h 3236359"/>
                <a:gd name="connsiteX156" fmla="*/ 1524239 w 10267547"/>
                <a:gd name="connsiteY156" fmla="*/ 1541123 h 3236359"/>
                <a:gd name="connsiteX157" fmla="*/ 1503691 w 10267547"/>
                <a:gd name="connsiteY157" fmla="*/ 1571946 h 3236359"/>
                <a:gd name="connsiteX158" fmla="*/ 1277660 w 10267547"/>
                <a:gd name="connsiteY158" fmla="*/ 1602768 h 3236359"/>
                <a:gd name="connsiteX159" fmla="*/ 1113273 w 10267547"/>
                <a:gd name="connsiteY159" fmla="*/ 1623317 h 3236359"/>
                <a:gd name="connsiteX160" fmla="*/ 1041354 w 10267547"/>
                <a:gd name="connsiteY160" fmla="*/ 1613043 h 3236359"/>
                <a:gd name="connsiteX161" fmla="*/ 918064 w 10267547"/>
                <a:gd name="connsiteY161" fmla="*/ 1602768 h 3236359"/>
                <a:gd name="connsiteX162" fmla="*/ 907790 w 10267547"/>
                <a:gd name="connsiteY162" fmla="*/ 1551398 h 3236359"/>
                <a:gd name="connsiteX163" fmla="*/ 876968 w 10267547"/>
                <a:gd name="connsiteY163" fmla="*/ 1541123 h 3236359"/>
                <a:gd name="connsiteX164" fmla="*/ 743403 w 10267547"/>
                <a:gd name="connsiteY164" fmla="*/ 1571946 h 3236359"/>
                <a:gd name="connsiteX165" fmla="*/ 712581 w 10267547"/>
                <a:gd name="connsiteY165" fmla="*/ 1592494 h 3236359"/>
                <a:gd name="connsiteX166" fmla="*/ 650936 w 10267547"/>
                <a:gd name="connsiteY166" fmla="*/ 1510301 h 3236359"/>
                <a:gd name="connsiteX167" fmla="*/ 620114 w 10267547"/>
                <a:gd name="connsiteY167" fmla="*/ 1448656 h 3236359"/>
                <a:gd name="connsiteX168" fmla="*/ 589291 w 10267547"/>
                <a:gd name="connsiteY168" fmla="*/ 1438382 h 3236359"/>
                <a:gd name="connsiteX169" fmla="*/ 579017 w 10267547"/>
                <a:gd name="connsiteY169" fmla="*/ 1407559 h 3236359"/>
                <a:gd name="connsiteX170" fmla="*/ 558469 w 10267547"/>
                <a:gd name="connsiteY170" fmla="*/ 1376737 h 3236359"/>
                <a:gd name="connsiteX171" fmla="*/ 548194 w 10267547"/>
                <a:gd name="connsiteY171" fmla="*/ 1335640 h 3236359"/>
                <a:gd name="connsiteX172" fmla="*/ 517372 w 10267547"/>
                <a:gd name="connsiteY172" fmla="*/ 1304818 h 3236359"/>
                <a:gd name="connsiteX173" fmla="*/ 445453 w 10267547"/>
                <a:gd name="connsiteY173" fmla="*/ 1273995 h 3236359"/>
                <a:gd name="connsiteX174" fmla="*/ 424905 w 10267547"/>
                <a:gd name="connsiteY174" fmla="*/ 1171254 h 3236359"/>
                <a:gd name="connsiteX175" fmla="*/ 414630 w 10267547"/>
                <a:gd name="connsiteY175" fmla="*/ 1140431 h 3236359"/>
                <a:gd name="connsiteX176" fmla="*/ 394082 w 10267547"/>
                <a:gd name="connsiteY176" fmla="*/ 1109609 h 3236359"/>
                <a:gd name="connsiteX177" fmla="*/ 435179 w 10267547"/>
                <a:gd name="connsiteY177" fmla="*/ 1017141 h 3236359"/>
                <a:gd name="connsiteX178" fmla="*/ 445453 w 10267547"/>
                <a:gd name="connsiteY178" fmla="*/ 986319 h 3236359"/>
                <a:gd name="connsiteX179" fmla="*/ 466001 w 10267547"/>
                <a:gd name="connsiteY179" fmla="*/ 955497 h 3236359"/>
                <a:gd name="connsiteX180" fmla="*/ 455727 w 10267547"/>
                <a:gd name="connsiteY180" fmla="*/ 924674 h 3236359"/>
                <a:gd name="connsiteX181" fmla="*/ 291341 w 10267547"/>
                <a:gd name="connsiteY181" fmla="*/ 924674 h 3236359"/>
                <a:gd name="connsiteX182" fmla="*/ 281066 w 10267547"/>
                <a:gd name="connsiteY182" fmla="*/ 893852 h 3236359"/>
                <a:gd name="connsiteX183" fmla="*/ 260518 w 10267547"/>
                <a:gd name="connsiteY183" fmla="*/ 863029 h 3236359"/>
                <a:gd name="connsiteX184" fmla="*/ 250244 w 10267547"/>
                <a:gd name="connsiteY184" fmla="*/ 821932 h 3236359"/>
                <a:gd name="connsiteX185" fmla="*/ 219421 w 10267547"/>
                <a:gd name="connsiteY185" fmla="*/ 811658 h 3236359"/>
                <a:gd name="connsiteX186" fmla="*/ 188599 w 10267547"/>
                <a:gd name="connsiteY186" fmla="*/ 780836 h 3236359"/>
                <a:gd name="connsiteX187" fmla="*/ 178325 w 10267547"/>
                <a:gd name="connsiteY187" fmla="*/ 750013 h 3236359"/>
                <a:gd name="connsiteX188" fmla="*/ 96132 w 10267547"/>
                <a:gd name="connsiteY188" fmla="*/ 719191 h 3236359"/>
                <a:gd name="connsiteX189" fmla="*/ 65309 w 10267547"/>
                <a:gd name="connsiteY189" fmla="*/ 657546 h 3236359"/>
                <a:gd name="connsiteX190" fmla="*/ 34487 w 10267547"/>
                <a:gd name="connsiteY190" fmla="*/ 647272 h 3236359"/>
                <a:gd name="connsiteX191" fmla="*/ 24212 w 10267547"/>
                <a:gd name="connsiteY191" fmla="*/ 616449 h 3236359"/>
                <a:gd name="connsiteX192" fmla="*/ 85857 w 10267547"/>
                <a:gd name="connsiteY192" fmla="*/ 431514 h 3236359"/>
                <a:gd name="connsiteX193" fmla="*/ 147502 w 10267547"/>
                <a:gd name="connsiteY193" fmla="*/ 421240 h 3236359"/>
                <a:gd name="connsiteX194" fmla="*/ 168051 w 10267547"/>
                <a:gd name="connsiteY194" fmla="*/ 297950 h 3236359"/>
                <a:gd name="connsiteX195" fmla="*/ 178325 w 10267547"/>
                <a:gd name="connsiteY195" fmla="*/ 267128 h 3236359"/>
                <a:gd name="connsiteX196" fmla="*/ 209147 w 10267547"/>
                <a:gd name="connsiteY196" fmla="*/ 256854 h 3236359"/>
                <a:gd name="connsiteX197" fmla="*/ 219421 w 10267547"/>
                <a:gd name="connsiteY197" fmla="*/ 226031 h 3236359"/>
                <a:gd name="connsiteX198" fmla="*/ 239970 w 10267547"/>
                <a:gd name="connsiteY198" fmla="*/ 205483 h 3236359"/>
                <a:gd name="connsiteX199" fmla="*/ 250244 w 10267547"/>
                <a:gd name="connsiteY199" fmla="*/ 164386 h 3236359"/>
                <a:gd name="connsiteX200" fmla="*/ 270792 w 10267547"/>
                <a:gd name="connsiteY200" fmla="*/ 133564 h 3236359"/>
                <a:gd name="connsiteX201" fmla="*/ 301615 w 10267547"/>
                <a:gd name="connsiteY201" fmla="*/ 71919 h 3236359"/>
                <a:gd name="connsiteX202" fmla="*/ 363260 w 10267547"/>
                <a:gd name="connsiteY202" fmla="*/ 82193 h 3236359"/>
                <a:gd name="connsiteX203" fmla="*/ 435179 w 10267547"/>
                <a:gd name="connsiteY203" fmla="*/ 71919 h 3236359"/>
                <a:gd name="connsiteX204" fmla="*/ 527646 w 10267547"/>
                <a:gd name="connsiteY204" fmla="*/ 41097 h 3236359"/>
                <a:gd name="connsiteX205" fmla="*/ 537920 w 10267547"/>
                <a:gd name="connsiteY20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904383 w 10267547"/>
                <a:gd name="connsiteY146" fmla="*/ 1592494 h 3236359"/>
                <a:gd name="connsiteX147" fmla="*/ 1873561 w 10267547"/>
                <a:gd name="connsiteY147" fmla="*/ 1571946 h 3236359"/>
                <a:gd name="connsiteX148" fmla="*/ 1894109 w 10267547"/>
                <a:gd name="connsiteY148" fmla="*/ 1500027 h 3236359"/>
                <a:gd name="connsiteX149" fmla="*/ 1657803 w 10267547"/>
                <a:gd name="connsiteY149" fmla="*/ 1448656 h 3236359"/>
                <a:gd name="connsiteX150" fmla="*/ 1647529 w 10267547"/>
                <a:gd name="connsiteY150" fmla="*/ 1407559 h 3236359"/>
                <a:gd name="connsiteX151" fmla="*/ 1616707 w 10267547"/>
                <a:gd name="connsiteY151" fmla="*/ 1428108 h 3236359"/>
                <a:gd name="connsiteX152" fmla="*/ 1585884 w 10267547"/>
                <a:gd name="connsiteY152" fmla="*/ 1438382 h 3236359"/>
                <a:gd name="connsiteX153" fmla="*/ 1565336 w 10267547"/>
                <a:gd name="connsiteY153" fmla="*/ 1469204 h 3236359"/>
                <a:gd name="connsiteX154" fmla="*/ 1555062 w 10267547"/>
                <a:gd name="connsiteY154" fmla="*/ 1520575 h 3236359"/>
                <a:gd name="connsiteX155" fmla="*/ 1524239 w 10267547"/>
                <a:gd name="connsiteY155" fmla="*/ 1541123 h 3236359"/>
                <a:gd name="connsiteX156" fmla="*/ 1503691 w 10267547"/>
                <a:gd name="connsiteY156" fmla="*/ 1571946 h 3236359"/>
                <a:gd name="connsiteX157" fmla="*/ 1277660 w 10267547"/>
                <a:gd name="connsiteY157" fmla="*/ 1602768 h 3236359"/>
                <a:gd name="connsiteX158" fmla="*/ 1113273 w 10267547"/>
                <a:gd name="connsiteY158" fmla="*/ 1623317 h 3236359"/>
                <a:gd name="connsiteX159" fmla="*/ 1041354 w 10267547"/>
                <a:gd name="connsiteY159" fmla="*/ 1613043 h 3236359"/>
                <a:gd name="connsiteX160" fmla="*/ 918064 w 10267547"/>
                <a:gd name="connsiteY160" fmla="*/ 1602768 h 3236359"/>
                <a:gd name="connsiteX161" fmla="*/ 907790 w 10267547"/>
                <a:gd name="connsiteY161" fmla="*/ 1551398 h 3236359"/>
                <a:gd name="connsiteX162" fmla="*/ 876968 w 10267547"/>
                <a:gd name="connsiteY162" fmla="*/ 1541123 h 3236359"/>
                <a:gd name="connsiteX163" fmla="*/ 743403 w 10267547"/>
                <a:gd name="connsiteY163" fmla="*/ 1571946 h 3236359"/>
                <a:gd name="connsiteX164" fmla="*/ 712581 w 10267547"/>
                <a:gd name="connsiteY164" fmla="*/ 1592494 h 3236359"/>
                <a:gd name="connsiteX165" fmla="*/ 650936 w 10267547"/>
                <a:gd name="connsiteY165" fmla="*/ 1510301 h 3236359"/>
                <a:gd name="connsiteX166" fmla="*/ 620114 w 10267547"/>
                <a:gd name="connsiteY166" fmla="*/ 1448656 h 3236359"/>
                <a:gd name="connsiteX167" fmla="*/ 589291 w 10267547"/>
                <a:gd name="connsiteY167" fmla="*/ 1438382 h 3236359"/>
                <a:gd name="connsiteX168" fmla="*/ 579017 w 10267547"/>
                <a:gd name="connsiteY168" fmla="*/ 1407559 h 3236359"/>
                <a:gd name="connsiteX169" fmla="*/ 558469 w 10267547"/>
                <a:gd name="connsiteY169" fmla="*/ 1376737 h 3236359"/>
                <a:gd name="connsiteX170" fmla="*/ 548194 w 10267547"/>
                <a:gd name="connsiteY170" fmla="*/ 1335640 h 3236359"/>
                <a:gd name="connsiteX171" fmla="*/ 517372 w 10267547"/>
                <a:gd name="connsiteY171" fmla="*/ 1304818 h 3236359"/>
                <a:gd name="connsiteX172" fmla="*/ 445453 w 10267547"/>
                <a:gd name="connsiteY172" fmla="*/ 1273995 h 3236359"/>
                <a:gd name="connsiteX173" fmla="*/ 424905 w 10267547"/>
                <a:gd name="connsiteY173" fmla="*/ 1171254 h 3236359"/>
                <a:gd name="connsiteX174" fmla="*/ 414630 w 10267547"/>
                <a:gd name="connsiteY174" fmla="*/ 1140431 h 3236359"/>
                <a:gd name="connsiteX175" fmla="*/ 394082 w 10267547"/>
                <a:gd name="connsiteY175" fmla="*/ 1109609 h 3236359"/>
                <a:gd name="connsiteX176" fmla="*/ 435179 w 10267547"/>
                <a:gd name="connsiteY176" fmla="*/ 1017141 h 3236359"/>
                <a:gd name="connsiteX177" fmla="*/ 445453 w 10267547"/>
                <a:gd name="connsiteY177" fmla="*/ 986319 h 3236359"/>
                <a:gd name="connsiteX178" fmla="*/ 466001 w 10267547"/>
                <a:gd name="connsiteY178" fmla="*/ 955497 h 3236359"/>
                <a:gd name="connsiteX179" fmla="*/ 455727 w 10267547"/>
                <a:gd name="connsiteY179" fmla="*/ 924674 h 3236359"/>
                <a:gd name="connsiteX180" fmla="*/ 291341 w 10267547"/>
                <a:gd name="connsiteY180" fmla="*/ 924674 h 3236359"/>
                <a:gd name="connsiteX181" fmla="*/ 281066 w 10267547"/>
                <a:gd name="connsiteY181" fmla="*/ 893852 h 3236359"/>
                <a:gd name="connsiteX182" fmla="*/ 260518 w 10267547"/>
                <a:gd name="connsiteY182" fmla="*/ 863029 h 3236359"/>
                <a:gd name="connsiteX183" fmla="*/ 250244 w 10267547"/>
                <a:gd name="connsiteY183" fmla="*/ 821932 h 3236359"/>
                <a:gd name="connsiteX184" fmla="*/ 219421 w 10267547"/>
                <a:gd name="connsiteY184" fmla="*/ 811658 h 3236359"/>
                <a:gd name="connsiteX185" fmla="*/ 188599 w 10267547"/>
                <a:gd name="connsiteY185" fmla="*/ 780836 h 3236359"/>
                <a:gd name="connsiteX186" fmla="*/ 178325 w 10267547"/>
                <a:gd name="connsiteY186" fmla="*/ 750013 h 3236359"/>
                <a:gd name="connsiteX187" fmla="*/ 96132 w 10267547"/>
                <a:gd name="connsiteY187" fmla="*/ 719191 h 3236359"/>
                <a:gd name="connsiteX188" fmla="*/ 65309 w 10267547"/>
                <a:gd name="connsiteY188" fmla="*/ 657546 h 3236359"/>
                <a:gd name="connsiteX189" fmla="*/ 34487 w 10267547"/>
                <a:gd name="connsiteY189" fmla="*/ 647272 h 3236359"/>
                <a:gd name="connsiteX190" fmla="*/ 24212 w 10267547"/>
                <a:gd name="connsiteY190" fmla="*/ 616449 h 3236359"/>
                <a:gd name="connsiteX191" fmla="*/ 85857 w 10267547"/>
                <a:gd name="connsiteY191" fmla="*/ 431514 h 3236359"/>
                <a:gd name="connsiteX192" fmla="*/ 147502 w 10267547"/>
                <a:gd name="connsiteY192" fmla="*/ 421240 h 3236359"/>
                <a:gd name="connsiteX193" fmla="*/ 168051 w 10267547"/>
                <a:gd name="connsiteY193" fmla="*/ 297950 h 3236359"/>
                <a:gd name="connsiteX194" fmla="*/ 178325 w 10267547"/>
                <a:gd name="connsiteY194" fmla="*/ 267128 h 3236359"/>
                <a:gd name="connsiteX195" fmla="*/ 209147 w 10267547"/>
                <a:gd name="connsiteY195" fmla="*/ 256854 h 3236359"/>
                <a:gd name="connsiteX196" fmla="*/ 219421 w 10267547"/>
                <a:gd name="connsiteY196" fmla="*/ 226031 h 3236359"/>
                <a:gd name="connsiteX197" fmla="*/ 239970 w 10267547"/>
                <a:gd name="connsiteY197" fmla="*/ 205483 h 3236359"/>
                <a:gd name="connsiteX198" fmla="*/ 250244 w 10267547"/>
                <a:gd name="connsiteY198" fmla="*/ 164386 h 3236359"/>
                <a:gd name="connsiteX199" fmla="*/ 270792 w 10267547"/>
                <a:gd name="connsiteY199" fmla="*/ 133564 h 3236359"/>
                <a:gd name="connsiteX200" fmla="*/ 301615 w 10267547"/>
                <a:gd name="connsiteY200" fmla="*/ 71919 h 3236359"/>
                <a:gd name="connsiteX201" fmla="*/ 363260 w 10267547"/>
                <a:gd name="connsiteY201" fmla="*/ 82193 h 3236359"/>
                <a:gd name="connsiteX202" fmla="*/ 435179 w 10267547"/>
                <a:gd name="connsiteY202" fmla="*/ 71919 h 3236359"/>
                <a:gd name="connsiteX203" fmla="*/ 527646 w 10267547"/>
                <a:gd name="connsiteY203" fmla="*/ 41097 h 3236359"/>
                <a:gd name="connsiteX204" fmla="*/ 537920 w 10267547"/>
                <a:gd name="connsiteY204"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873561 w 10267547"/>
                <a:gd name="connsiteY146" fmla="*/ 1571946 h 3236359"/>
                <a:gd name="connsiteX147" fmla="*/ 1894109 w 10267547"/>
                <a:gd name="connsiteY147" fmla="*/ 1500027 h 3236359"/>
                <a:gd name="connsiteX148" fmla="*/ 1657803 w 10267547"/>
                <a:gd name="connsiteY148" fmla="*/ 1448656 h 3236359"/>
                <a:gd name="connsiteX149" fmla="*/ 1647529 w 10267547"/>
                <a:gd name="connsiteY149" fmla="*/ 1407559 h 3236359"/>
                <a:gd name="connsiteX150" fmla="*/ 1616707 w 10267547"/>
                <a:gd name="connsiteY150" fmla="*/ 1428108 h 3236359"/>
                <a:gd name="connsiteX151" fmla="*/ 1585884 w 10267547"/>
                <a:gd name="connsiteY151" fmla="*/ 1438382 h 3236359"/>
                <a:gd name="connsiteX152" fmla="*/ 1565336 w 10267547"/>
                <a:gd name="connsiteY152" fmla="*/ 1469204 h 3236359"/>
                <a:gd name="connsiteX153" fmla="*/ 1555062 w 10267547"/>
                <a:gd name="connsiteY153" fmla="*/ 1520575 h 3236359"/>
                <a:gd name="connsiteX154" fmla="*/ 1524239 w 10267547"/>
                <a:gd name="connsiteY154" fmla="*/ 1541123 h 3236359"/>
                <a:gd name="connsiteX155" fmla="*/ 1503691 w 10267547"/>
                <a:gd name="connsiteY155" fmla="*/ 1571946 h 3236359"/>
                <a:gd name="connsiteX156" fmla="*/ 1277660 w 10267547"/>
                <a:gd name="connsiteY156" fmla="*/ 1602768 h 3236359"/>
                <a:gd name="connsiteX157" fmla="*/ 1113273 w 10267547"/>
                <a:gd name="connsiteY157" fmla="*/ 1623317 h 3236359"/>
                <a:gd name="connsiteX158" fmla="*/ 1041354 w 10267547"/>
                <a:gd name="connsiteY158" fmla="*/ 1613043 h 3236359"/>
                <a:gd name="connsiteX159" fmla="*/ 918064 w 10267547"/>
                <a:gd name="connsiteY159" fmla="*/ 1602768 h 3236359"/>
                <a:gd name="connsiteX160" fmla="*/ 907790 w 10267547"/>
                <a:gd name="connsiteY160" fmla="*/ 1551398 h 3236359"/>
                <a:gd name="connsiteX161" fmla="*/ 876968 w 10267547"/>
                <a:gd name="connsiteY161" fmla="*/ 1541123 h 3236359"/>
                <a:gd name="connsiteX162" fmla="*/ 743403 w 10267547"/>
                <a:gd name="connsiteY162" fmla="*/ 1571946 h 3236359"/>
                <a:gd name="connsiteX163" fmla="*/ 712581 w 10267547"/>
                <a:gd name="connsiteY163" fmla="*/ 1592494 h 3236359"/>
                <a:gd name="connsiteX164" fmla="*/ 650936 w 10267547"/>
                <a:gd name="connsiteY164" fmla="*/ 1510301 h 3236359"/>
                <a:gd name="connsiteX165" fmla="*/ 620114 w 10267547"/>
                <a:gd name="connsiteY165" fmla="*/ 1448656 h 3236359"/>
                <a:gd name="connsiteX166" fmla="*/ 589291 w 10267547"/>
                <a:gd name="connsiteY166" fmla="*/ 1438382 h 3236359"/>
                <a:gd name="connsiteX167" fmla="*/ 579017 w 10267547"/>
                <a:gd name="connsiteY167" fmla="*/ 1407559 h 3236359"/>
                <a:gd name="connsiteX168" fmla="*/ 558469 w 10267547"/>
                <a:gd name="connsiteY168" fmla="*/ 1376737 h 3236359"/>
                <a:gd name="connsiteX169" fmla="*/ 548194 w 10267547"/>
                <a:gd name="connsiteY169" fmla="*/ 1335640 h 3236359"/>
                <a:gd name="connsiteX170" fmla="*/ 517372 w 10267547"/>
                <a:gd name="connsiteY170" fmla="*/ 1304818 h 3236359"/>
                <a:gd name="connsiteX171" fmla="*/ 445453 w 10267547"/>
                <a:gd name="connsiteY171" fmla="*/ 1273995 h 3236359"/>
                <a:gd name="connsiteX172" fmla="*/ 424905 w 10267547"/>
                <a:gd name="connsiteY172" fmla="*/ 1171254 h 3236359"/>
                <a:gd name="connsiteX173" fmla="*/ 414630 w 10267547"/>
                <a:gd name="connsiteY173" fmla="*/ 1140431 h 3236359"/>
                <a:gd name="connsiteX174" fmla="*/ 394082 w 10267547"/>
                <a:gd name="connsiteY174" fmla="*/ 1109609 h 3236359"/>
                <a:gd name="connsiteX175" fmla="*/ 435179 w 10267547"/>
                <a:gd name="connsiteY175" fmla="*/ 1017141 h 3236359"/>
                <a:gd name="connsiteX176" fmla="*/ 445453 w 10267547"/>
                <a:gd name="connsiteY176" fmla="*/ 986319 h 3236359"/>
                <a:gd name="connsiteX177" fmla="*/ 466001 w 10267547"/>
                <a:gd name="connsiteY177" fmla="*/ 955497 h 3236359"/>
                <a:gd name="connsiteX178" fmla="*/ 455727 w 10267547"/>
                <a:gd name="connsiteY178" fmla="*/ 924674 h 3236359"/>
                <a:gd name="connsiteX179" fmla="*/ 291341 w 10267547"/>
                <a:gd name="connsiteY179" fmla="*/ 924674 h 3236359"/>
                <a:gd name="connsiteX180" fmla="*/ 281066 w 10267547"/>
                <a:gd name="connsiteY180" fmla="*/ 893852 h 3236359"/>
                <a:gd name="connsiteX181" fmla="*/ 260518 w 10267547"/>
                <a:gd name="connsiteY181" fmla="*/ 863029 h 3236359"/>
                <a:gd name="connsiteX182" fmla="*/ 250244 w 10267547"/>
                <a:gd name="connsiteY182" fmla="*/ 821932 h 3236359"/>
                <a:gd name="connsiteX183" fmla="*/ 219421 w 10267547"/>
                <a:gd name="connsiteY183" fmla="*/ 811658 h 3236359"/>
                <a:gd name="connsiteX184" fmla="*/ 188599 w 10267547"/>
                <a:gd name="connsiteY184" fmla="*/ 780836 h 3236359"/>
                <a:gd name="connsiteX185" fmla="*/ 178325 w 10267547"/>
                <a:gd name="connsiteY185" fmla="*/ 750013 h 3236359"/>
                <a:gd name="connsiteX186" fmla="*/ 96132 w 10267547"/>
                <a:gd name="connsiteY186" fmla="*/ 719191 h 3236359"/>
                <a:gd name="connsiteX187" fmla="*/ 65309 w 10267547"/>
                <a:gd name="connsiteY187" fmla="*/ 657546 h 3236359"/>
                <a:gd name="connsiteX188" fmla="*/ 34487 w 10267547"/>
                <a:gd name="connsiteY188" fmla="*/ 647272 h 3236359"/>
                <a:gd name="connsiteX189" fmla="*/ 24212 w 10267547"/>
                <a:gd name="connsiteY189" fmla="*/ 616449 h 3236359"/>
                <a:gd name="connsiteX190" fmla="*/ 85857 w 10267547"/>
                <a:gd name="connsiteY190" fmla="*/ 431514 h 3236359"/>
                <a:gd name="connsiteX191" fmla="*/ 147502 w 10267547"/>
                <a:gd name="connsiteY191" fmla="*/ 421240 h 3236359"/>
                <a:gd name="connsiteX192" fmla="*/ 168051 w 10267547"/>
                <a:gd name="connsiteY192" fmla="*/ 297950 h 3236359"/>
                <a:gd name="connsiteX193" fmla="*/ 178325 w 10267547"/>
                <a:gd name="connsiteY193" fmla="*/ 267128 h 3236359"/>
                <a:gd name="connsiteX194" fmla="*/ 209147 w 10267547"/>
                <a:gd name="connsiteY194" fmla="*/ 256854 h 3236359"/>
                <a:gd name="connsiteX195" fmla="*/ 219421 w 10267547"/>
                <a:gd name="connsiteY195" fmla="*/ 226031 h 3236359"/>
                <a:gd name="connsiteX196" fmla="*/ 239970 w 10267547"/>
                <a:gd name="connsiteY196" fmla="*/ 205483 h 3236359"/>
                <a:gd name="connsiteX197" fmla="*/ 250244 w 10267547"/>
                <a:gd name="connsiteY197" fmla="*/ 164386 h 3236359"/>
                <a:gd name="connsiteX198" fmla="*/ 270792 w 10267547"/>
                <a:gd name="connsiteY198" fmla="*/ 133564 h 3236359"/>
                <a:gd name="connsiteX199" fmla="*/ 301615 w 10267547"/>
                <a:gd name="connsiteY199" fmla="*/ 71919 h 3236359"/>
                <a:gd name="connsiteX200" fmla="*/ 363260 w 10267547"/>
                <a:gd name="connsiteY200" fmla="*/ 82193 h 3236359"/>
                <a:gd name="connsiteX201" fmla="*/ 435179 w 10267547"/>
                <a:gd name="connsiteY201" fmla="*/ 71919 h 3236359"/>
                <a:gd name="connsiteX202" fmla="*/ 527646 w 10267547"/>
                <a:gd name="connsiteY202" fmla="*/ 41097 h 3236359"/>
                <a:gd name="connsiteX203" fmla="*/ 537920 w 10267547"/>
                <a:gd name="connsiteY203"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894109 w 10267547"/>
                <a:gd name="connsiteY146" fmla="*/ 1500027 h 3236359"/>
                <a:gd name="connsiteX147" fmla="*/ 1657803 w 10267547"/>
                <a:gd name="connsiteY147" fmla="*/ 1448656 h 3236359"/>
                <a:gd name="connsiteX148" fmla="*/ 1647529 w 10267547"/>
                <a:gd name="connsiteY148" fmla="*/ 1407559 h 3236359"/>
                <a:gd name="connsiteX149" fmla="*/ 1616707 w 10267547"/>
                <a:gd name="connsiteY149" fmla="*/ 1428108 h 3236359"/>
                <a:gd name="connsiteX150" fmla="*/ 1585884 w 10267547"/>
                <a:gd name="connsiteY150" fmla="*/ 1438382 h 3236359"/>
                <a:gd name="connsiteX151" fmla="*/ 1565336 w 10267547"/>
                <a:gd name="connsiteY151" fmla="*/ 1469204 h 3236359"/>
                <a:gd name="connsiteX152" fmla="*/ 1555062 w 10267547"/>
                <a:gd name="connsiteY152" fmla="*/ 1520575 h 3236359"/>
                <a:gd name="connsiteX153" fmla="*/ 1524239 w 10267547"/>
                <a:gd name="connsiteY153" fmla="*/ 1541123 h 3236359"/>
                <a:gd name="connsiteX154" fmla="*/ 1503691 w 10267547"/>
                <a:gd name="connsiteY154" fmla="*/ 1571946 h 3236359"/>
                <a:gd name="connsiteX155" fmla="*/ 1277660 w 10267547"/>
                <a:gd name="connsiteY155" fmla="*/ 1602768 h 3236359"/>
                <a:gd name="connsiteX156" fmla="*/ 1113273 w 10267547"/>
                <a:gd name="connsiteY156" fmla="*/ 1623317 h 3236359"/>
                <a:gd name="connsiteX157" fmla="*/ 1041354 w 10267547"/>
                <a:gd name="connsiteY157" fmla="*/ 1613043 h 3236359"/>
                <a:gd name="connsiteX158" fmla="*/ 918064 w 10267547"/>
                <a:gd name="connsiteY158" fmla="*/ 1602768 h 3236359"/>
                <a:gd name="connsiteX159" fmla="*/ 907790 w 10267547"/>
                <a:gd name="connsiteY159" fmla="*/ 1551398 h 3236359"/>
                <a:gd name="connsiteX160" fmla="*/ 876968 w 10267547"/>
                <a:gd name="connsiteY160" fmla="*/ 1541123 h 3236359"/>
                <a:gd name="connsiteX161" fmla="*/ 743403 w 10267547"/>
                <a:gd name="connsiteY161" fmla="*/ 1571946 h 3236359"/>
                <a:gd name="connsiteX162" fmla="*/ 712581 w 10267547"/>
                <a:gd name="connsiteY162" fmla="*/ 1592494 h 3236359"/>
                <a:gd name="connsiteX163" fmla="*/ 650936 w 10267547"/>
                <a:gd name="connsiteY163" fmla="*/ 1510301 h 3236359"/>
                <a:gd name="connsiteX164" fmla="*/ 620114 w 10267547"/>
                <a:gd name="connsiteY164" fmla="*/ 1448656 h 3236359"/>
                <a:gd name="connsiteX165" fmla="*/ 589291 w 10267547"/>
                <a:gd name="connsiteY165" fmla="*/ 1438382 h 3236359"/>
                <a:gd name="connsiteX166" fmla="*/ 579017 w 10267547"/>
                <a:gd name="connsiteY166" fmla="*/ 1407559 h 3236359"/>
                <a:gd name="connsiteX167" fmla="*/ 558469 w 10267547"/>
                <a:gd name="connsiteY167" fmla="*/ 1376737 h 3236359"/>
                <a:gd name="connsiteX168" fmla="*/ 548194 w 10267547"/>
                <a:gd name="connsiteY168" fmla="*/ 1335640 h 3236359"/>
                <a:gd name="connsiteX169" fmla="*/ 517372 w 10267547"/>
                <a:gd name="connsiteY169" fmla="*/ 1304818 h 3236359"/>
                <a:gd name="connsiteX170" fmla="*/ 445453 w 10267547"/>
                <a:gd name="connsiteY170" fmla="*/ 1273995 h 3236359"/>
                <a:gd name="connsiteX171" fmla="*/ 424905 w 10267547"/>
                <a:gd name="connsiteY171" fmla="*/ 1171254 h 3236359"/>
                <a:gd name="connsiteX172" fmla="*/ 414630 w 10267547"/>
                <a:gd name="connsiteY172" fmla="*/ 1140431 h 3236359"/>
                <a:gd name="connsiteX173" fmla="*/ 394082 w 10267547"/>
                <a:gd name="connsiteY173" fmla="*/ 1109609 h 3236359"/>
                <a:gd name="connsiteX174" fmla="*/ 435179 w 10267547"/>
                <a:gd name="connsiteY174" fmla="*/ 1017141 h 3236359"/>
                <a:gd name="connsiteX175" fmla="*/ 445453 w 10267547"/>
                <a:gd name="connsiteY175" fmla="*/ 986319 h 3236359"/>
                <a:gd name="connsiteX176" fmla="*/ 466001 w 10267547"/>
                <a:gd name="connsiteY176" fmla="*/ 955497 h 3236359"/>
                <a:gd name="connsiteX177" fmla="*/ 455727 w 10267547"/>
                <a:gd name="connsiteY177" fmla="*/ 924674 h 3236359"/>
                <a:gd name="connsiteX178" fmla="*/ 291341 w 10267547"/>
                <a:gd name="connsiteY178" fmla="*/ 924674 h 3236359"/>
                <a:gd name="connsiteX179" fmla="*/ 281066 w 10267547"/>
                <a:gd name="connsiteY179" fmla="*/ 893852 h 3236359"/>
                <a:gd name="connsiteX180" fmla="*/ 260518 w 10267547"/>
                <a:gd name="connsiteY180" fmla="*/ 863029 h 3236359"/>
                <a:gd name="connsiteX181" fmla="*/ 250244 w 10267547"/>
                <a:gd name="connsiteY181" fmla="*/ 821932 h 3236359"/>
                <a:gd name="connsiteX182" fmla="*/ 219421 w 10267547"/>
                <a:gd name="connsiteY182" fmla="*/ 811658 h 3236359"/>
                <a:gd name="connsiteX183" fmla="*/ 188599 w 10267547"/>
                <a:gd name="connsiteY183" fmla="*/ 780836 h 3236359"/>
                <a:gd name="connsiteX184" fmla="*/ 178325 w 10267547"/>
                <a:gd name="connsiteY184" fmla="*/ 750013 h 3236359"/>
                <a:gd name="connsiteX185" fmla="*/ 96132 w 10267547"/>
                <a:gd name="connsiteY185" fmla="*/ 719191 h 3236359"/>
                <a:gd name="connsiteX186" fmla="*/ 65309 w 10267547"/>
                <a:gd name="connsiteY186" fmla="*/ 657546 h 3236359"/>
                <a:gd name="connsiteX187" fmla="*/ 34487 w 10267547"/>
                <a:gd name="connsiteY187" fmla="*/ 647272 h 3236359"/>
                <a:gd name="connsiteX188" fmla="*/ 24212 w 10267547"/>
                <a:gd name="connsiteY188" fmla="*/ 616449 h 3236359"/>
                <a:gd name="connsiteX189" fmla="*/ 85857 w 10267547"/>
                <a:gd name="connsiteY189" fmla="*/ 431514 h 3236359"/>
                <a:gd name="connsiteX190" fmla="*/ 147502 w 10267547"/>
                <a:gd name="connsiteY190" fmla="*/ 421240 h 3236359"/>
                <a:gd name="connsiteX191" fmla="*/ 168051 w 10267547"/>
                <a:gd name="connsiteY191" fmla="*/ 297950 h 3236359"/>
                <a:gd name="connsiteX192" fmla="*/ 178325 w 10267547"/>
                <a:gd name="connsiteY192" fmla="*/ 267128 h 3236359"/>
                <a:gd name="connsiteX193" fmla="*/ 209147 w 10267547"/>
                <a:gd name="connsiteY193" fmla="*/ 256854 h 3236359"/>
                <a:gd name="connsiteX194" fmla="*/ 219421 w 10267547"/>
                <a:gd name="connsiteY194" fmla="*/ 226031 h 3236359"/>
                <a:gd name="connsiteX195" fmla="*/ 239970 w 10267547"/>
                <a:gd name="connsiteY195" fmla="*/ 205483 h 3236359"/>
                <a:gd name="connsiteX196" fmla="*/ 250244 w 10267547"/>
                <a:gd name="connsiteY196" fmla="*/ 164386 h 3236359"/>
                <a:gd name="connsiteX197" fmla="*/ 270792 w 10267547"/>
                <a:gd name="connsiteY197" fmla="*/ 133564 h 3236359"/>
                <a:gd name="connsiteX198" fmla="*/ 301615 w 10267547"/>
                <a:gd name="connsiteY198" fmla="*/ 71919 h 3236359"/>
                <a:gd name="connsiteX199" fmla="*/ 363260 w 10267547"/>
                <a:gd name="connsiteY199" fmla="*/ 82193 h 3236359"/>
                <a:gd name="connsiteX200" fmla="*/ 435179 w 10267547"/>
                <a:gd name="connsiteY200" fmla="*/ 71919 h 3236359"/>
                <a:gd name="connsiteX201" fmla="*/ 527646 w 10267547"/>
                <a:gd name="connsiteY201" fmla="*/ 41097 h 3236359"/>
                <a:gd name="connsiteX202" fmla="*/ 537920 w 10267547"/>
                <a:gd name="connsiteY202"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70819 w 10267547"/>
                <a:gd name="connsiteY141" fmla="*/ 1458930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657803 w 10267547"/>
                <a:gd name="connsiteY146" fmla="*/ 1448656 h 3236359"/>
                <a:gd name="connsiteX147" fmla="*/ 1647529 w 10267547"/>
                <a:gd name="connsiteY147" fmla="*/ 1407559 h 3236359"/>
                <a:gd name="connsiteX148" fmla="*/ 1616707 w 10267547"/>
                <a:gd name="connsiteY148" fmla="*/ 1428108 h 3236359"/>
                <a:gd name="connsiteX149" fmla="*/ 1585884 w 10267547"/>
                <a:gd name="connsiteY149" fmla="*/ 1438382 h 3236359"/>
                <a:gd name="connsiteX150" fmla="*/ 1565336 w 10267547"/>
                <a:gd name="connsiteY150" fmla="*/ 1469204 h 3236359"/>
                <a:gd name="connsiteX151" fmla="*/ 1555062 w 10267547"/>
                <a:gd name="connsiteY151" fmla="*/ 1520575 h 3236359"/>
                <a:gd name="connsiteX152" fmla="*/ 1524239 w 10267547"/>
                <a:gd name="connsiteY152" fmla="*/ 1541123 h 3236359"/>
                <a:gd name="connsiteX153" fmla="*/ 1503691 w 10267547"/>
                <a:gd name="connsiteY153" fmla="*/ 1571946 h 3236359"/>
                <a:gd name="connsiteX154" fmla="*/ 1277660 w 10267547"/>
                <a:gd name="connsiteY154" fmla="*/ 1602768 h 3236359"/>
                <a:gd name="connsiteX155" fmla="*/ 1113273 w 10267547"/>
                <a:gd name="connsiteY155" fmla="*/ 1623317 h 3236359"/>
                <a:gd name="connsiteX156" fmla="*/ 1041354 w 10267547"/>
                <a:gd name="connsiteY156" fmla="*/ 1613043 h 3236359"/>
                <a:gd name="connsiteX157" fmla="*/ 918064 w 10267547"/>
                <a:gd name="connsiteY157" fmla="*/ 1602768 h 3236359"/>
                <a:gd name="connsiteX158" fmla="*/ 907790 w 10267547"/>
                <a:gd name="connsiteY158" fmla="*/ 1551398 h 3236359"/>
                <a:gd name="connsiteX159" fmla="*/ 876968 w 10267547"/>
                <a:gd name="connsiteY159" fmla="*/ 1541123 h 3236359"/>
                <a:gd name="connsiteX160" fmla="*/ 743403 w 10267547"/>
                <a:gd name="connsiteY160" fmla="*/ 1571946 h 3236359"/>
                <a:gd name="connsiteX161" fmla="*/ 712581 w 10267547"/>
                <a:gd name="connsiteY161" fmla="*/ 1592494 h 3236359"/>
                <a:gd name="connsiteX162" fmla="*/ 650936 w 10267547"/>
                <a:gd name="connsiteY162" fmla="*/ 1510301 h 3236359"/>
                <a:gd name="connsiteX163" fmla="*/ 620114 w 10267547"/>
                <a:gd name="connsiteY163" fmla="*/ 1448656 h 3236359"/>
                <a:gd name="connsiteX164" fmla="*/ 589291 w 10267547"/>
                <a:gd name="connsiteY164" fmla="*/ 1438382 h 3236359"/>
                <a:gd name="connsiteX165" fmla="*/ 579017 w 10267547"/>
                <a:gd name="connsiteY165" fmla="*/ 1407559 h 3236359"/>
                <a:gd name="connsiteX166" fmla="*/ 558469 w 10267547"/>
                <a:gd name="connsiteY166" fmla="*/ 1376737 h 3236359"/>
                <a:gd name="connsiteX167" fmla="*/ 548194 w 10267547"/>
                <a:gd name="connsiteY167" fmla="*/ 1335640 h 3236359"/>
                <a:gd name="connsiteX168" fmla="*/ 517372 w 10267547"/>
                <a:gd name="connsiteY168" fmla="*/ 1304818 h 3236359"/>
                <a:gd name="connsiteX169" fmla="*/ 445453 w 10267547"/>
                <a:gd name="connsiteY169" fmla="*/ 1273995 h 3236359"/>
                <a:gd name="connsiteX170" fmla="*/ 424905 w 10267547"/>
                <a:gd name="connsiteY170" fmla="*/ 1171254 h 3236359"/>
                <a:gd name="connsiteX171" fmla="*/ 414630 w 10267547"/>
                <a:gd name="connsiteY171" fmla="*/ 1140431 h 3236359"/>
                <a:gd name="connsiteX172" fmla="*/ 394082 w 10267547"/>
                <a:gd name="connsiteY172" fmla="*/ 1109609 h 3236359"/>
                <a:gd name="connsiteX173" fmla="*/ 435179 w 10267547"/>
                <a:gd name="connsiteY173" fmla="*/ 1017141 h 3236359"/>
                <a:gd name="connsiteX174" fmla="*/ 445453 w 10267547"/>
                <a:gd name="connsiteY174" fmla="*/ 986319 h 3236359"/>
                <a:gd name="connsiteX175" fmla="*/ 466001 w 10267547"/>
                <a:gd name="connsiteY175" fmla="*/ 955497 h 3236359"/>
                <a:gd name="connsiteX176" fmla="*/ 455727 w 10267547"/>
                <a:gd name="connsiteY176" fmla="*/ 924674 h 3236359"/>
                <a:gd name="connsiteX177" fmla="*/ 291341 w 10267547"/>
                <a:gd name="connsiteY177" fmla="*/ 924674 h 3236359"/>
                <a:gd name="connsiteX178" fmla="*/ 281066 w 10267547"/>
                <a:gd name="connsiteY178" fmla="*/ 893852 h 3236359"/>
                <a:gd name="connsiteX179" fmla="*/ 260518 w 10267547"/>
                <a:gd name="connsiteY179" fmla="*/ 863029 h 3236359"/>
                <a:gd name="connsiteX180" fmla="*/ 250244 w 10267547"/>
                <a:gd name="connsiteY180" fmla="*/ 821932 h 3236359"/>
                <a:gd name="connsiteX181" fmla="*/ 219421 w 10267547"/>
                <a:gd name="connsiteY181" fmla="*/ 811658 h 3236359"/>
                <a:gd name="connsiteX182" fmla="*/ 188599 w 10267547"/>
                <a:gd name="connsiteY182" fmla="*/ 780836 h 3236359"/>
                <a:gd name="connsiteX183" fmla="*/ 178325 w 10267547"/>
                <a:gd name="connsiteY183" fmla="*/ 750013 h 3236359"/>
                <a:gd name="connsiteX184" fmla="*/ 96132 w 10267547"/>
                <a:gd name="connsiteY184" fmla="*/ 719191 h 3236359"/>
                <a:gd name="connsiteX185" fmla="*/ 65309 w 10267547"/>
                <a:gd name="connsiteY185" fmla="*/ 657546 h 3236359"/>
                <a:gd name="connsiteX186" fmla="*/ 34487 w 10267547"/>
                <a:gd name="connsiteY186" fmla="*/ 647272 h 3236359"/>
                <a:gd name="connsiteX187" fmla="*/ 24212 w 10267547"/>
                <a:gd name="connsiteY187" fmla="*/ 616449 h 3236359"/>
                <a:gd name="connsiteX188" fmla="*/ 85857 w 10267547"/>
                <a:gd name="connsiteY188" fmla="*/ 431514 h 3236359"/>
                <a:gd name="connsiteX189" fmla="*/ 147502 w 10267547"/>
                <a:gd name="connsiteY189" fmla="*/ 421240 h 3236359"/>
                <a:gd name="connsiteX190" fmla="*/ 168051 w 10267547"/>
                <a:gd name="connsiteY190" fmla="*/ 297950 h 3236359"/>
                <a:gd name="connsiteX191" fmla="*/ 178325 w 10267547"/>
                <a:gd name="connsiteY191" fmla="*/ 267128 h 3236359"/>
                <a:gd name="connsiteX192" fmla="*/ 209147 w 10267547"/>
                <a:gd name="connsiteY192" fmla="*/ 256854 h 3236359"/>
                <a:gd name="connsiteX193" fmla="*/ 219421 w 10267547"/>
                <a:gd name="connsiteY193" fmla="*/ 226031 h 3236359"/>
                <a:gd name="connsiteX194" fmla="*/ 239970 w 10267547"/>
                <a:gd name="connsiteY194" fmla="*/ 205483 h 3236359"/>
                <a:gd name="connsiteX195" fmla="*/ 250244 w 10267547"/>
                <a:gd name="connsiteY195" fmla="*/ 164386 h 3236359"/>
                <a:gd name="connsiteX196" fmla="*/ 270792 w 10267547"/>
                <a:gd name="connsiteY196" fmla="*/ 133564 h 3236359"/>
                <a:gd name="connsiteX197" fmla="*/ 301615 w 10267547"/>
                <a:gd name="connsiteY197" fmla="*/ 71919 h 3236359"/>
                <a:gd name="connsiteX198" fmla="*/ 363260 w 10267547"/>
                <a:gd name="connsiteY198" fmla="*/ 82193 h 3236359"/>
                <a:gd name="connsiteX199" fmla="*/ 435179 w 10267547"/>
                <a:gd name="connsiteY199" fmla="*/ 71919 h 3236359"/>
                <a:gd name="connsiteX200" fmla="*/ 527646 w 10267547"/>
                <a:gd name="connsiteY200" fmla="*/ 41097 h 3236359"/>
                <a:gd name="connsiteX201" fmla="*/ 537920 w 10267547"/>
                <a:gd name="connsiteY20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428108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657803 w 10267547"/>
                <a:gd name="connsiteY146" fmla="*/ 1448656 h 3236359"/>
                <a:gd name="connsiteX147" fmla="*/ 1647529 w 10267547"/>
                <a:gd name="connsiteY147" fmla="*/ 1407559 h 3236359"/>
                <a:gd name="connsiteX148" fmla="*/ 1616707 w 10267547"/>
                <a:gd name="connsiteY148" fmla="*/ 1428108 h 3236359"/>
                <a:gd name="connsiteX149" fmla="*/ 1585884 w 10267547"/>
                <a:gd name="connsiteY149" fmla="*/ 1438382 h 3236359"/>
                <a:gd name="connsiteX150" fmla="*/ 1565336 w 10267547"/>
                <a:gd name="connsiteY150" fmla="*/ 1469204 h 3236359"/>
                <a:gd name="connsiteX151" fmla="*/ 1555062 w 10267547"/>
                <a:gd name="connsiteY151" fmla="*/ 1520575 h 3236359"/>
                <a:gd name="connsiteX152" fmla="*/ 1524239 w 10267547"/>
                <a:gd name="connsiteY152" fmla="*/ 1541123 h 3236359"/>
                <a:gd name="connsiteX153" fmla="*/ 1503691 w 10267547"/>
                <a:gd name="connsiteY153" fmla="*/ 1571946 h 3236359"/>
                <a:gd name="connsiteX154" fmla="*/ 1277660 w 10267547"/>
                <a:gd name="connsiteY154" fmla="*/ 1602768 h 3236359"/>
                <a:gd name="connsiteX155" fmla="*/ 1113273 w 10267547"/>
                <a:gd name="connsiteY155" fmla="*/ 1623317 h 3236359"/>
                <a:gd name="connsiteX156" fmla="*/ 1041354 w 10267547"/>
                <a:gd name="connsiteY156" fmla="*/ 1613043 h 3236359"/>
                <a:gd name="connsiteX157" fmla="*/ 918064 w 10267547"/>
                <a:gd name="connsiteY157" fmla="*/ 1602768 h 3236359"/>
                <a:gd name="connsiteX158" fmla="*/ 907790 w 10267547"/>
                <a:gd name="connsiteY158" fmla="*/ 1551398 h 3236359"/>
                <a:gd name="connsiteX159" fmla="*/ 876968 w 10267547"/>
                <a:gd name="connsiteY159" fmla="*/ 1541123 h 3236359"/>
                <a:gd name="connsiteX160" fmla="*/ 743403 w 10267547"/>
                <a:gd name="connsiteY160" fmla="*/ 1571946 h 3236359"/>
                <a:gd name="connsiteX161" fmla="*/ 712581 w 10267547"/>
                <a:gd name="connsiteY161" fmla="*/ 1592494 h 3236359"/>
                <a:gd name="connsiteX162" fmla="*/ 650936 w 10267547"/>
                <a:gd name="connsiteY162" fmla="*/ 1510301 h 3236359"/>
                <a:gd name="connsiteX163" fmla="*/ 620114 w 10267547"/>
                <a:gd name="connsiteY163" fmla="*/ 1448656 h 3236359"/>
                <a:gd name="connsiteX164" fmla="*/ 589291 w 10267547"/>
                <a:gd name="connsiteY164" fmla="*/ 1438382 h 3236359"/>
                <a:gd name="connsiteX165" fmla="*/ 579017 w 10267547"/>
                <a:gd name="connsiteY165" fmla="*/ 1407559 h 3236359"/>
                <a:gd name="connsiteX166" fmla="*/ 558469 w 10267547"/>
                <a:gd name="connsiteY166" fmla="*/ 1376737 h 3236359"/>
                <a:gd name="connsiteX167" fmla="*/ 548194 w 10267547"/>
                <a:gd name="connsiteY167" fmla="*/ 1335640 h 3236359"/>
                <a:gd name="connsiteX168" fmla="*/ 517372 w 10267547"/>
                <a:gd name="connsiteY168" fmla="*/ 1304818 h 3236359"/>
                <a:gd name="connsiteX169" fmla="*/ 445453 w 10267547"/>
                <a:gd name="connsiteY169" fmla="*/ 1273995 h 3236359"/>
                <a:gd name="connsiteX170" fmla="*/ 424905 w 10267547"/>
                <a:gd name="connsiteY170" fmla="*/ 1171254 h 3236359"/>
                <a:gd name="connsiteX171" fmla="*/ 414630 w 10267547"/>
                <a:gd name="connsiteY171" fmla="*/ 1140431 h 3236359"/>
                <a:gd name="connsiteX172" fmla="*/ 394082 w 10267547"/>
                <a:gd name="connsiteY172" fmla="*/ 1109609 h 3236359"/>
                <a:gd name="connsiteX173" fmla="*/ 435179 w 10267547"/>
                <a:gd name="connsiteY173" fmla="*/ 1017141 h 3236359"/>
                <a:gd name="connsiteX174" fmla="*/ 445453 w 10267547"/>
                <a:gd name="connsiteY174" fmla="*/ 986319 h 3236359"/>
                <a:gd name="connsiteX175" fmla="*/ 466001 w 10267547"/>
                <a:gd name="connsiteY175" fmla="*/ 955497 h 3236359"/>
                <a:gd name="connsiteX176" fmla="*/ 455727 w 10267547"/>
                <a:gd name="connsiteY176" fmla="*/ 924674 h 3236359"/>
                <a:gd name="connsiteX177" fmla="*/ 291341 w 10267547"/>
                <a:gd name="connsiteY177" fmla="*/ 924674 h 3236359"/>
                <a:gd name="connsiteX178" fmla="*/ 281066 w 10267547"/>
                <a:gd name="connsiteY178" fmla="*/ 893852 h 3236359"/>
                <a:gd name="connsiteX179" fmla="*/ 260518 w 10267547"/>
                <a:gd name="connsiteY179" fmla="*/ 863029 h 3236359"/>
                <a:gd name="connsiteX180" fmla="*/ 250244 w 10267547"/>
                <a:gd name="connsiteY180" fmla="*/ 821932 h 3236359"/>
                <a:gd name="connsiteX181" fmla="*/ 219421 w 10267547"/>
                <a:gd name="connsiteY181" fmla="*/ 811658 h 3236359"/>
                <a:gd name="connsiteX182" fmla="*/ 188599 w 10267547"/>
                <a:gd name="connsiteY182" fmla="*/ 780836 h 3236359"/>
                <a:gd name="connsiteX183" fmla="*/ 178325 w 10267547"/>
                <a:gd name="connsiteY183" fmla="*/ 750013 h 3236359"/>
                <a:gd name="connsiteX184" fmla="*/ 96132 w 10267547"/>
                <a:gd name="connsiteY184" fmla="*/ 719191 h 3236359"/>
                <a:gd name="connsiteX185" fmla="*/ 65309 w 10267547"/>
                <a:gd name="connsiteY185" fmla="*/ 657546 h 3236359"/>
                <a:gd name="connsiteX186" fmla="*/ 34487 w 10267547"/>
                <a:gd name="connsiteY186" fmla="*/ 647272 h 3236359"/>
                <a:gd name="connsiteX187" fmla="*/ 24212 w 10267547"/>
                <a:gd name="connsiteY187" fmla="*/ 616449 h 3236359"/>
                <a:gd name="connsiteX188" fmla="*/ 85857 w 10267547"/>
                <a:gd name="connsiteY188" fmla="*/ 431514 h 3236359"/>
                <a:gd name="connsiteX189" fmla="*/ 147502 w 10267547"/>
                <a:gd name="connsiteY189" fmla="*/ 421240 h 3236359"/>
                <a:gd name="connsiteX190" fmla="*/ 168051 w 10267547"/>
                <a:gd name="connsiteY190" fmla="*/ 297950 h 3236359"/>
                <a:gd name="connsiteX191" fmla="*/ 178325 w 10267547"/>
                <a:gd name="connsiteY191" fmla="*/ 267128 h 3236359"/>
                <a:gd name="connsiteX192" fmla="*/ 209147 w 10267547"/>
                <a:gd name="connsiteY192" fmla="*/ 256854 h 3236359"/>
                <a:gd name="connsiteX193" fmla="*/ 219421 w 10267547"/>
                <a:gd name="connsiteY193" fmla="*/ 226031 h 3236359"/>
                <a:gd name="connsiteX194" fmla="*/ 239970 w 10267547"/>
                <a:gd name="connsiteY194" fmla="*/ 205483 h 3236359"/>
                <a:gd name="connsiteX195" fmla="*/ 250244 w 10267547"/>
                <a:gd name="connsiteY195" fmla="*/ 164386 h 3236359"/>
                <a:gd name="connsiteX196" fmla="*/ 270792 w 10267547"/>
                <a:gd name="connsiteY196" fmla="*/ 133564 h 3236359"/>
                <a:gd name="connsiteX197" fmla="*/ 301615 w 10267547"/>
                <a:gd name="connsiteY197" fmla="*/ 71919 h 3236359"/>
                <a:gd name="connsiteX198" fmla="*/ 363260 w 10267547"/>
                <a:gd name="connsiteY198" fmla="*/ 82193 h 3236359"/>
                <a:gd name="connsiteX199" fmla="*/ 435179 w 10267547"/>
                <a:gd name="connsiteY199" fmla="*/ 71919 h 3236359"/>
                <a:gd name="connsiteX200" fmla="*/ 527646 w 10267547"/>
                <a:gd name="connsiteY200" fmla="*/ 41097 h 3236359"/>
                <a:gd name="connsiteX201" fmla="*/ 537920 w 10267547"/>
                <a:gd name="connsiteY20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657803 w 10267547"/>
                <a:gd name="connsiteY146" fmla="*/ 1448656 h 3236359"/>
                <a:gd name="connsiteX147" fmla="*/ 1647529 w 10267547"/>
                <a:gd name="connsiteY147" fmla="*/ 1407559 h 3236359"/>
                <a:gd name="connsiteX148" fmla="*/ 1616707 w 10267547"/>
                <a:gd name="connsiteY148" fmla="*/ 1428108 h 3236359"/>
                <a:gd name="connsiteX149" fmla="*/ 1585884 w 10267547"/>
                <a:gd name="connsiteY149" fmla="*/ 1438382 h 3236359"/>
                <a:gd name="connsiteX150" fmla="*/ 1565336 w 10267547"/>
                <a:gd name="connsiteY150" fmla="*/ 1469204 h 3236359"/>
                <a:gd name="connsiteX151" fmla="*/ 1555062 w 10267547"/>
                <a:gd name="connsiteY151" fmla="*/ 1520575 h 3236359"/>
                <a:gd name="connsiteX152" fmla="*/ 1524239 w 10267547"/>
                <a:gd name="connsiteY152" fmla="*/ 1541123 h 3236359"/>
                <a:gd name="connsiteX153" fmla="*/ 1503691 w 10267547"/>
                <a:gd name="connsiteY153" fmla="*/ 1571946 h 3236359"/>
                <a:gd name="connsiteX154" fmla="*/ 1277660 w 10267547"/>
                <a:gd name="connsiteY154" fmla="*/ 1602768 h 3236359"/>
                <a:gd name="connsiteX155" fmla="*/ 1113273 w 10267547"/>
                <a:gd name="connsiteY155" fmla="*/ 1623317 h 3236359"/>
                <a:gd name="connsiteX156" fmla="*/ 1041354 w 10267547"/>
                <a:gd name="connsiteY156" fmla="*/ 1613043 h 3236359"/>
                <a:gd name="connsiteX157" fmla="*/ 918064 w 10267547"/>
                <a:gd name="connsiteY157" fmla="*/ 1602768 h 3236359"/>
                <a:gd name="connsiteX158" fmla="*/ 907790 w 10267547"/>
                <a:gd name="connsiteY158" fmla="*/ 1551398 h 3236359"/>
                <a:gd name="connsiteX159" fmla="*/ 876968 w 10267547"/>
                <a:gd name="connsiteY159" fmla="*/ 1541123 h 3236359"/>
                <a:gd name="connsiteX160" fmla="*/ 743403 w 10267547"/>
                <a:gd name="connsiteY160" fmla="*/ 1571946 h 3236359"/>
                <a:gd name="connsiteX161" fmla="*/ 712581 w 10267547"/>
                <a:gd name="connsiteY161" fmla="*/ 1592494 h 3236359"/>
                <a:gd name="connsiteX162" fmla="*/ 650936 w 10267547"/>
                <a:gd name="connsiteY162" fmla="*/ 1510301 h 3236359"/>
                <a:gd name="connsiteX163" fmla="*/ 620114 w 10267547"/>
                <a:gd name="connsiteY163" fmla="*/ 1448656 h 3236359"/>
                <a:gd name="connsiteX164" fmla="*/ 589291 w 10267547"/>
                <a:gd name="connsiteY164" fmla="*/ 1438382 h 3236359"/>
                <a:gd name="connsiteX165" fmla="*/ 579017 w 10267547"/>
                <a:gd name="connsiteY165" fmla="*/ 1407559 h 3236359"/>
                <a:gd name="connsiteX166" fmla="*/ 558469 w 10267547"/>
                <a:gd name="connsiteY166" fmla="*/ 1376737 h 3236359"/>
                <a:gd name="connsiteX167" fmla="*/ 548194 w 10267547"/>
                <a:gd name="connsiteY167" fmla="*/ 1335640 h 3236359"/>
                <a:gd name="connsiteX168" fmla="*/ 517372 w 10267547"/>
                <a:gd name="connsiteY168" fmla="*/ 1304818 h 3236359"/>
                <a:gd name="connsiteX169" fmla="*/ 445453 w 10267547"/>
                <a:gd name="connsiteY169" fmla="*/ 1273995 h 3236359"/>
                <a:gd name="connsiteX170" fmla="*/ 424905 w 10267547"/>
                <a:gd name="connsiteY170" fmla="*/ 1171254 h 3236359"/>
                <a:gd name="connsiteX171" fmla="*/ 414630 w 10267547"/>
                <a:gd name="connsiteY171" fmla="*/ 1140431 h 3236359"/>
                <a:gd name="connsiteX172" fmla="*/ 394082 w 10267547"/>
                <a:gd name="connsiteY172" fmla="*/ 1109609 h 3236359"/>
                <a:gd name="connsiteX173" fmla="*/ 435179 w 10267547"/>
                <a:gd name="connsiteY173" fmla="*/ 1017141 h 3236359"/>
                <a:gd name="connsiteX174" fmla="*/ 445453 w 10267547"/>
                <a:gd name="connsiteY174" fmla="*/ 986319 h 3236359"/>
                <a:gd name="connsiteX175" fmla="*/ 466001 w 10267547"/>
                <a:gd name="connsiteY175" fmla="*/ 955497 h 3236359"/>
                <a:gd name="connsiteX176" fmla="*/ 455727 w 10267547"/>
                <a:gd name="connsiteY176" fmla="*/ 924674 h 3236359"/>
                <a:gd name="connsiteX177" fmla="*/ 291341 w 10267547"/>
                <a:gd name="connsiteY177" fmla="*/ 924674 h 3236359"/>
                <a:gd name="connsiteX178" fmla="*/ 281066 w 10267547"/>
                <a:gd name="connsiteY178" fmla="*/ 893852 h 3236359"/>
                <a:gd name="connsiteX179" fmla="*/ 260518 w 10267547"/>
                <a:gd name="connsiteY179" fmla="*/ 863029 h 3236359"/>
                <a:gd name="connsiteX180" fmla="*/ 250244 w 10267547"/>
                <a:gd name="connsiteY180" fmla="*/ 821932 h 3236359"/>
                <a:gd name="connsiteX181" fmla="*/ 219421 w 10267547"/>
                <a:gd name="connsiteY181" fmla="*/ 811658 h 3236359"/>
                <a:gd name="connsiteX182" fmla="*/ 188599 w 10267547"/>
                <a:gd name="connsiteY182" fmla="*/ 780836 h 3236359"/>
                <a:gd name="connsiteX183" fmla="*/ 178325 w 10267547"/>
                <a:gd name="connsiteY183" fmla="*/ 750013 h 3236359"/>
                <a:gd name="connsiteX184" fmla="*/ 96132 w 10267547"/>
                <a:gd name="connsiteY184" fmla="*/ 719191 h 3236359"/>
                <a:gd name="connsiteX185" fmla="*/ 65309 w 10267547"/>
                <a:gd name="connsiteY185" fmla="*/ 657546 h 3236359"/>
                <a:gd name="connsiteX186" fmla="*/ 34487 w 10267547"/>
                <a:gd name="connsiteY186" fmla="*/ 647272 h 3236359"/>
                <a:gd name="connsiteX187" fmla="*/ 24212 w 10267547"/>
                <a:gd name="connsiteY187" fmla="*/ 616449 h 3236359"/>
                <a:gd name="connsiteX188" fmla="*/ 85857 w 10267547"/>
                <a:gd name="connsiteY188" fmla="*/ 431514 h 3236359"/>
                <a:gd name="connsiteX189" fmla="*/ 147502 w 10267547"/>
                <a:gd name="connsiteY189" fmla="*/ 421240 h 3236359"/>
                <a:gd name="connsiteX190" fmla="*/ 168051 w 10267547"/>
                <a:gd name="connsiteY190" fmla="*/ 297950 h 3236359"/>
                <a:gd name="connsiteX191" fmla="*/ 178325 w 10267547"/>
                <a:gd name="connsiteY191" fmla="*/ 267128 h 3236359"/>
                <a:gd name="connsiteX192" fmla="*/ 209147 w 10267547"/>
                <a:gd name="connsiteY192" fmla="*/ 256854 h 3236359"/>
                <a:gd name="connsiteX193" fmla="*/ 219421 w 10267547"/>
                <a:gd name="connsiteY193" fmla="*/ 226031 h 3236359"/>
                <a:gd name="connsiteX194" fmla="*/ 239970 w 10267547"/>
                <a:gd name="connsiteY194" fmla="*/ 205483 h 3236359"/>
                <a:gd name="connsiteX195" fmla="*/ 250244 w 10267547"/>
                <a:gd name="connsiteY195" fmla="*/ 164386 h 3236359"/>
                <a:gd name="connsiteX196" fmla="*/ 270792 w 10267547"/>
                <a:gd name="connsiteY196" fmla="*/ 133564 h 3236359"/>
                <a:gd name="connsiteX197" fmla="*/ 301615 w 10267547"/>
                <a:gd name="connsiteY197" fmla="*/ 71919 h 3236359"/>
                <a:gd name="connsiteX198" fmla="*/ 363260 w 10267547"/>
                <a:gd name="connsiteY198" fmla="*/ 82193 h 3236359"/>
                <a:gd name="connsiteX199" fmla="*/ 435179 w 10267547"/>
                <a:gd name="connsiteY199" fmla="*/ 71919 h 3236359"/>
                <a:gd name="connsiteX200" fmla="*/ 527646 w 10267547"/>
                <a:gd name="connsiteY200" fmla="*/ 41097 h 3236359"/>
                <a:gd name="connsiteX201" fmla="*/ 537920 w 10267547"/>
                <a:gd name="connsiteY20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657803 w 10267547"/>
                <a:gd name="connsiteY146" fmla="*/ 1448656 h 3236359"/>
                <a:gd name="connsiteX147" fmla="*/ 1674882 w 10267547"/>
                <a:gd name="connsiteY147" fmla="*/ 1388021 h 3236359"/>
                <a:gd name="connsiteX148" fmla="*/ 1616707 w 10267547"/>
                <a:gd name="connsiteY148" fmla="*/ 1428108 h 3236359"/>
                <a:gd name="connsiteX149" fmla="*/ 1585884 w 10267547"/>
                <a:gd name="connsiteY149" fmla="*/ 1438382 h 3236359"/>
                <a:gd name="connsiteX150" fmla="*/ 1565336 w 10267547"/>
                <a:gd name="connsiteY150" fmla="*/ 1469204 h 3236359"/>
                <a:gd name="connsiteX151" fmla="*/ 1555062 w 10267547"/>
                <a:gd name="connsiteY151" fmla="*/ 1520575 h 3236359"/>
                <a:gd name="connsiteX152" fmla="*/ 1524239 w 10267547"/>
                <a:gd name="connsiteY152" fmla="*/ 1541123 h 3236359"/>
                <a:gd name="connsiteX153" fmla="*/ 1503691 w 10267547"/>
                <a:gd name="connsiteY153" fmla="*/ 1571946 h 3236359"/>
                <a:gd name="connsiteX154" fmla="*/ 1277660 w 10267547"/>
                <a:gd name="connsiteY154" fmla="*/ 1602768 h 3236359"/>
                <a:gd name="connsiteX155" fmla="*/ 1113273 w 10267547"/>
                <a:gd name="connsiteY155" fmla="*/ 1623317 h 3236359"/>
                <a:gd name="connsiteX156" fmla="*/ 1041354 w 10267547"/>
                <a:gd name="connsiteY156" fmla="*/ 1613043 h 3236359"/>
                <a:gd name="connsiteX157" fmla="*/ 918064 w 10267547"/>
                <a:gd name="connsiteY157" fmla="*/ 1602768 h 3236359"/>
                <a:gd name="connsiteX158" fmla="*/ 907790 w 10267547"/>
                <a:gd name="connsiteY158" fmla="*/ 1551398 h 3236359"/>
                <a:gd name="connsiteX159" fmla="*/ 876968 w 10267547"/>
                <a:gd name="connsiteY159" fmla="*/ 1541123 h 3236359"/>
                <a:gd name="connsiteX160" fmla="*/ 743403 w 10267547"/>
                <a:gd name="connsiteY160" fmla="*/ 1571946 h 3236359"/>
                <a:gd name="connsiteX161" fmla="*/ 712581 w 10267547"/>
                <a:gd name="connsiteY161" fmla="*/ 1592494 h 3236359"/>
                <a:gd name="connsiteX162" fmla="*/ 650936 w 10267547"/>
                <a:gd name="connsiteY162" fmla="*/ 1510301 h 3236359"/>
                <a:gd name="connsiteX163" fmla="*/ 620114 w 10267547"/>
                <a:gd name="connsiteY163" fmla="*/ 1448656 h 3236359"/>
                <a:gd name="connsiteX164" fmla="*/ 589291 w 10267547"/>
                <a:gd name="connsiteY164" fmla="*/ 1438382 h 3236359"/>
                <a:gd name="connsiteX165" fmla="*/ 579017 w 10267547"/>
                <a:gd name="connsiteY165" fmla="*/ 1407559 h 3236359"/>
                <a:gd name="connsiteX166" fmla="*/ 558469 w 10267547"/>
                <a:gd name="connsiteY166" fmla="*/ 1376737 h 3236359"/>
                <a:gd name="connsiteX167" fmla="*/ 548194 w 10267547"/>
                <a:gd name="connsiteY167" fmla="*/ 1335640 h 3236359"/>
                <a:gd name="connsiteX168" fmla="*/ 517372 w 10267547"/>
                <a:gd name="connsiteY168" fmla="*/ 1304818 h 3236359"/>
                <a:gd name="connsiteX169" fmla="*/ 445453 w 10267547"/>
                <a:gd name="connsiteY169" fmla="*/ 1273995 h 3236359"/>
                <a:gd name="connsiteX170" fmla="*/ 424905 w 10267547"/>
                <a:gd name="connsiteY170" fmla="*/ 1171254 h 3236359"/>
                <a:gd name="connsiteX171" fmla="*/ 414630 w 10267547"/>
                <a:gd name="connsiteY171" fmla="*/ 1140431 h 3236359"/>
                <a:gd name="connsiteX172" fmla="*/ 394082 w 10267547"/>
                <a:gd name="connsiteY172" fmla="*/ 1109609 h 3236359"/>
                <a:gd name="connsiteX173" fmla="*/ 435179 w 10267547"/>
                <a:gd name="connsiteY173" fmla="*/ 1017141 h 3236359"/>
                <a:gd name="connsiteX174" fmla="*/ 445453 w 10267547"/>
                <a:gd name="connsiteY174" fmla="*/ 986319 h 3236359"/>
                <a:gd name="connsiteX175" fmla="*/ 466001 w 10267547"/>
                <a:gd name="connsiteY175" fmla="*/ 955497 h 3236359"/>
                <a:gd name="connsiteX176" fmla="*/ 455727 w 10267547"/>
                <a:gd name="connsiteY176" fmla="*/ 924674 h 3236359"/>
                <a:gd name="connsiteX177" fmla="*/ 291341 w 10267547"/>
                <a:gd name="connsiteY177" fmla="*/ 924674 h 3236359"/>
                <a:gd name="connsiteX178" fmla="*/ 281066 w 10267547"/>
                <a:gd name="connsiteY178" fmla="*/ 893852 h 3236359"/>
                <a:gd name="connsiteX179" fmla="*/ 260518 w 10267547"/>
                <a:gd name="connsiteY179" fmla="*/ 863029 h 3236359"/>
                <a:gd name="connsiteX180" fmla="*/ 250244 w 10267547"/>
                <a:gd name="connsiteY180" fmla="*/ 821932 h 3236359"/>
                <a:gd name="connsiteX181" fmla="*/ 219421 w 10267547"/>
                <a:gd name="connsiteY181" fmla="*/ 811658 h 3236359"/>
                <a:gd name="connsiteX182" fmla="*/ 188599 w 10267547"/>
                <a:gd name="connsiteY182" fmla="*/ 780836 h 3236359"/>
                <a:gd name="connsiteX183" fmla="*/ 178325 w 10267547"/>
                <a:gd name="connsiteY183" fmla="*/ 750013 h 3236359"/>
                <a:gd name="connsiteX184" fmla="*/ 96132 w 10267547"/>
                <a:gd name="connsiteY184" fmla="*/ 719191 h 3236359"/>
                <a:gd name="connsiteX185" fmla="*/ 65309 w 10267547"/>
                <a:gd name="connsiteY185" fmla="*/ 657546 h 3236359"/>
                <a:gd name="connsiteX186" fmla="*/ 34487 w 10267547"/>
                <a:gd name="connsiteY186" fmla="*/ 647272 h 3236359"/>
                <a:gd name="connsiteX187" fmla="*/ 24212 w 10267547"/>
                <a:gd name="connsiteY187" fmla="*/ 616449 h 3236359"/>
                <a:gd name="connsiteX188" fmla="*/ 85857 w 10267547"/>
                <a:gd name="connsiteY188" fmla="*/ 431514 h 3236359"/>
                <a:gd name="connsiteX189" fmla="*/ 147502 w 10267547"/>
                <a:gd name="connsiteY189" fmla="*/ 421240 h 3236359"/>
                <a:gd name="connsiteX190" fmla="*/ 168051 w 10267547"/>
                <a:gd name="connsiteY190" fmla="*/ 297950 h 3236359"/>
                <a:gd name="connsiteX191" fmla="*/ 178325 w 10267547"/>
                <a:gd name="connsiteY191" fmla="*/ 267128 h 3236359"/>
                <a:gd name="connsiteX192" fmla="*/ 209147 w 10267547"/>
                <a:gd name="connsiteY192" fmla="*/ 256854 h 3236359"/>
                <a:gd name="connsiteX193" fmla="*/ 219421 w 10267547"/>
                <a:gd name="connsiteY193" fmla="*/ 226031 h 3236359"/>
                <a:gd name="connsiteX194" fmla="*/ 239970 w 10267547"/>
                <a:gd name="connsiteY194" fmla="*/ 205483 h 3236359"/>
                <a:gd name="connsiteX195" fmla="*/ 250244 w 10267547"/>
                <a:gd name="connsiteY195" fmla="*/ 164386 h 3236359"/>
                <a:gd name="connsiteX196" fmla="*/ 270792 w 10267547"/>
                <a:gd name="connsiteY196" fmla="*/ 133564 h 3236359"/>
                <a:gd name="connsiteX197" fmla="*/ 301615 w 10267547"/>
                <a:gd name="connsiteY197" fmla="*/ 71919 h 3236359"/>
                <a:gd name="connsiteX198" fmla="*/ 363260 w 10267547"/>
                <a:gd name="connsiteY198" fmla="*/ 82193 h 3236359"/>
                <a:gd name="connsiteX199" fmla="*/ 435179 w 10267547"/>
                <a:gd name="connsiteY199" fmla="*/ 71919 h 3236359"/>
                <a:gd name="connsiteX200" fmla="*/ 527646 w 10267547"/>
                <a:gd name="connsiteY200" fmla="*/ 41097 h 3236359"/>
                <a:gd name="connsiteX201" fmla="*/ 537920 w 10267547"/>
                <a:gd name="connsiteY20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657803 w 10267547"/>
                <a:gd name="connsiteY146" fmla="*/ 1448656 h 3236359"/>
                <a:gd name="connsiteX147" fmla="*/ 1666234 w 10267547"/>
                <a:gd name="connsiteY147" fmla="*/ 1467316 h 3236359"/>
                <a:gd name="connsiteX148" fmla="*/ 1674882 w 10267547"/>
                <a:gd name="connsiteY148" fmla="*/ 1388021 h 3236359"/>
                <a:gd name="connsiteX149" fmla="*/ 1616707 w 10267547"/>
                <a:gd name="connsiteY149" fmla="*/ 1428108 h 3236359"/>
                <a:gd name="connsiteX150" fmla="*/ 1585884 w 10267547"/>
                <a:gd name="connsiteY150" fmla="*/ 1438382 h 3236359"/>
                <a:gd name="connsiteX151" fmla="*/ 1565336 w 10267547"/>
                <a:gd name="connsiteY151" fmla="*/ 1469204 h 3236359"/>
                <a:gd name="connsiteX152" fmla="*/ 1555062 w 10267547"/>
                <a:gd name="connsiteY152" fmla="*/ 1520575 h 3236359"/>
                <a:gd name="connsiteX153" fmla="*/ 1524239 w 10267547"/>
                <a:gd name="connsiteY153" fmla="*/ 1541123 h 3236359"/>
                <a:gd name="connsiteX154" fmla="*/ 1503691 w 10267547"/>
                <a:gd name="connsiteY154" fmla="*/ 1571946 h 3236359"/>
                <a:gd name="connsiteX155" fmla="*/ 1277660 w 10267547"/>
                <a:gd name="connsiteY155" fmla="*/ 1602768 h 3236359"/>
                <a:gd name="connsiteX156" fmla="*/ 1113273 w 10267547"/>
                <a:gd name="connsiteY156" fmla="*/ 1623317 h 3236359"/>
                <a:gd name="connsiteX157" fmla="*/ 1041354 w 10267547"/>
                <a:gd name="connsiteY157" fmla="*/ 1613043 h 3236359"/>
                <a:gd name="connsiteX158" fmla="*/ 918064 w 10267547"/>
                <a:gd name="connsiteY158" fmla="*/ 1602768 h 3236359"/>
                <a:gd name="connsiteX159" fmla="*/ 907790 w 10267547"/>
                <a:gd name="connsiteY159" fmla="*/ 1551398 h 3236359"/>
                <a:gd name="connsiteX160" fmla="*/ 876968 w 10267547"/>
                <a:gd name="connsiteY160" fmla="*/ 1541123 h 3236359"/>
                <a:gd name="connsiteX161" fmla="*/ 743403 w 10267547"/>
                <a:gd name="connsiteY161" fmla="*/ 1571946 h 3236359"/>
                <a:gd name="connsiteX162" fmla="*/ 712581 w 10267547"/>
                <a:gd name="connsiteY162" fmla="*/ 1592494 h 3236359"/>
                <a:gd name="connsiteX163" fmla="*/ 650936 w 10267547"/>
                <a:gd name="connsiteY163" fmla="*/ 1510301 h 3236359"/>
                <a:gd name="connsiteX164" fmla="*/ 620114 w 10267547"/>
                <a:gd name="connsiteY164" fmla="*/ 1448656 h 3236359"/>
                <a:gd name="connsiteX165" fmla="*/ 589291 w 10267547"/>
                <a:gd name="connsiteY165" fmla="*/ 1438382 h 3236359"/>
                <a:gd name="connsiteX166" fmla="*/ 579017 w 10267547"/>
                <a:gd name="connsiteY166" fmla="*/ 1407559 h 3236359"/>
                <a:gd name="connsiteX167" fmla="*/ 558469 w 10267547"/>
                <a:gd name="connsiteY167" fmla="*/ 1376737 h 3236359"/>
                <a:gd name="connsiteX168" fmla="*/ 548194 w 10267547"/>
                <a:gd name="connsiteY168" fmla="*/ 1335640 h 3236359"/>
                <a:gd name="connsiteX169" fmla="*/ 517372 w 10267547"/>
                <a:gd name="connsiteY169" fmla="*/ 1304818 h 3236359"/>
                <a:gd name="connsiteX170" fmla="*/ 445453 w 10267547"/>
                <a:gd name="connsiteY170" fmla="*/ 1273995 h 3236359"/>
                <a:gd name="connsiteX171" fmla="*/ 424905 w 10267547"/>
                <a:gd name="connsiteY171" fmla="*/ 1171254 h 3236359"/>
                <a:gd name="connsiteX172" fmla="*/ 414630 w 10267547"/>
                <a:gd name="connsiteY172" fmla="*/ 1140431 h 3236359"/>
                <a:gd name="connsiteX173" fmla="*/ 394082 w 10267547"/>
                <a:gd name="connsiteY173" fmla="*/ 1109609 h 3236359"/>
                <a:gd name="connsiteX174" fmla="*/ 435179 w 10267547"/>
                <a:gd name="connsiteY174" fmla="*/ 1017141 h 3236359"/>
                <a:gd name="connsiteX175" fmla="*/ 445453 w 10267547"/>
                <a:gd name="connsiteY175" fmla="*/ 986319 h 3236359"/>
                <a:gd name="connsiteX176" fmla="*/ 466001 w 10267547"/>
                <a:gd name="connsiteY176" fmla="*/ 955497 h 3236359"/>
                <a:gd name="connsiteX177" fmla="*/ 455727 w 10267547"/>
                <a:gd name="connsiteY177" fmla="*/ 924674 h 3236359"/>
                <a:gd name="connsiteX178" fmla="*/ 291341 w 10267547"/>
                <a:gd name="connsiteY178" fmla="*/ 924674 h 3236359"/>
                <a:gd name="connsiteX179" fmla="*/ 281066 w 10267547"/>
                <a:gd name="connsiteY179" fmla="*/ 893852 h 3236359"/>
                <a:gd name="connsiteX180" fmla="*/ 260518 w 10267547"/>
                <a:gd name="connsiteY180" fmla="*/ 863029 h 3236359"/>
                <a:gd name="connsiteX181" fmla="*/ 250244 w 10267547"/>
                <a:gd name="connsiteY181" fmla="*/ 821932 h 3236359"/>
                <a:gd name="connsiteX182" fmla="*/ 219421 w 10267547"/>
                <a:gd name="connsiteY182" fmla="*/ 811658 h 3236359"/>
                <a:gd name="connsiteX183" fmla="*/ 188599 w 10267547"/>
                <a:gd name="connsiteY183" fmla="*/ 780836 h 3236359"/>
                <a:gd name="connsiteX184" fmla="*/ 178325 w 10267547"/>
                <a:gd name="connsiteY184" fmla="*/ 750013 h 3236359"/>
                <a:gd name="connsiteX185" fmla="*/ 96132 w 10267547"/>
                <a:gd name="connsiteY185" fmla="*/ 719191 h 3236359"/>
                <a:gd name="connsiteX186" fmla="*/ 65309 w 10267547"/>
                <a:gd name="connsiteY186" fmla="*/ 657546 h 3236359"/>
                <a:gd name="connsiteX187" fmla="*/ 34487 w 10267547"/>
                <a:gd name="connsiteY187" fmla="*/ 647272 h 3236359"/>
                <a:gd name="connsiteX188" fmla="*/ 24212 w 10267547"/>
                <a:gd name="connsiteY188" fmla="*/ 616449 h 3236359"/>
                <a:gd name="connsiteX189" fmla="*/ 85857 w 10267547"/>
                <a:gd name="connsiteY189" fmla="*/ 431514 h 3236359"/>
                <a:gd name="connsiteX190" fmla="*/ 147502 w 10267547"/>
                <a:gd name="connsiteY190" fmla="*/ 421240 h 3236359"/>
                <a:gd name="connsiteX191" fmla="*/ 168051 w 10267547"/>
                <a:gd name="connsiteY191" fmla="*/ 297950 h 3236359"/>
                <a:gd name="connsiteX192" fmla="*/ 178325 w 10267547"/>
                <a:gd name="connsiteY192" fmla="*/ 267128 h 3236359"/>
                <a:gd name="connsiteX193" fmla="*/ 209147 w 10267547"/>
                <a:gd name="connsiteY193" fmla="*/ 256854 h 3236359"/>
                <a:gd name="connsiteX194" fmla="*/ 219421 w 10267547"/>
                <a:gd name="connsiteY194" fmla="*/ 226031 h 3236359"/>
                <a:gd name="connsiteX195" fmla="*/ 239970 w 10267547"/>
                <a:gd name="connsiteY195" fmla="*/ 205483 h 3236359"/>
                <a:gd name="connsiteX196" fmla="*/ 250244 w 10267547"/>
                <a:gd name="connsiteY196" fmla="*/ 164386 h 3236359"/>
                <a:gd name="connsiteX197" fmla="*/ 270792 w 10267547"/>
                <a:gd name="connsiteY197" fmla="*/ 133564 h 3236359"/>
                <a:gd name="connsiteX198" fmla="*/ 301615 w 10267547"/>
                <a:gd name="connsiteY198" fmla="*/ 71919 h 3236359"/>
                <a:gd name="connsiteX199" fmla="*/ 363260 w 10267547"/>
                <a:gd name="connsiteY199" fmla="*/ 82193 h 3236359"/>
                <a:gd name="connsiteX200" fmla="*/ 435179 w 10267547"/>
                <a:gd name="connsiteY200" fmla="*/ 71919 h 3236359"/>
                <a:gd name="connsiteX201" fmla="*/ 527646 w 10267547"/>
                <a:gd name="connsiteY201" fmla="*/ 41097 h 3236359"/>
                <a:gd name="connsiteX202" fmla="*/ 537920 w 10267547"/>
                <a:gd name="connsiteY202"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657803 w 10267547"/>
                <a:gd name="connsiteY146" fmla="*/ 1448656 h 3236359"/>
                <a:gd name="connsiteX147" fmla="*/ 1674882 w 10267547"/>
                <a:gd name="connsiteY147" fmla="*/ 1388021 h 3236359"/>
                <a:gd name="connsiteX148" fmla="*/ 1616707 w 10267547"/>
                <a:gd name="connsiteY148" fmla="*/ 1428108 h 3236359"/>
                <a:gd name="connsiteX149" fmla="*/ 1585884 w 10267547"/>
                <a:gd name="connsiteY149" fmla="*/ 1438382 h 3236359"/>
                <a:gd name="connsiteX150" fmla="*/ 1565336 w 10267547"/>
                <a:gd name="connsiteY150" fmla="*/ 1469204 h 3236359"/>
                <a:gd name="connsiteX151" fmla="*/ 1555062 w 10267547"/>
                <a:gd name="connsiteY151" fmla="*/ 1520575 h 3236359"/>
                <a:gd name="connsiteX152" fmla="*/ 1524239 w 10267547"/>
                <a:gd name="connsiteY152" fmla="*/ 1541123 h 3236359"/>
                <a:gd name="connsiteX153" fmla="*/ 1503691 w 10267547"/>
                <a:gd name="connsiteY153" fmla="*/ 1571946 h 3236359"/>
                <a:gd name="connsiteX154" fmla="*/ 1277660 w 10267547"/>
                <a:gd name="connsiteY154" fmla="*/ 1602768 h 3236359"/>
                <a:gd name="connsiteX155" fmla="*/ 1113273 w 10267547"/>
                <a:gd name="connsiteY155" fmla="*/ 1623317 h 3236359"/>
                <a:gd name="connsiteX156" fmla="*/ 1041354 w 10267547"/>
                <a:gd name="connsiteY156" fmla="*/ 1613043 h 3236359"/>
                <a:gd name="connsiteX157" fmla="*/ 918064 w 10267547"/>
                <a:gd name="connsiteY157" fmla="*/ 1602768 h 3236359"/>
                <a:gd name="connsiteX158" fmla="*/ 907790 w 10267547"/>
                <a:gd name="connsiteY158" fmla="*/ 1551398 h 3236359"/>
                <a:gd name="connsiteX159" fmla="*/ 876968 w 10267547"/>
                <a:gd name="connsiteY159" fmla="*/ 1541123 h 3236359"/>
                <a:gd name="connsiteX160" fmla="*/ 743403 w 10267547"/>
                <a:gd name="connsiteY160" fmla="*/ 1571946 h 3236359"/>
                <a:gd name="connsiteX161" fmla="*/ 712581 w 10267547"/>
                <a:gd name="connsiteY161" fmla="*/ 1592494 h 3236359"/>
                <a:gd name="connsiteX162" fmla="*/ 650936 w 10267547"/>
                <a:gd name="connsiteY162" fmla="*/ 1510301 h 3236359"/>
                <a:gd name="connsiteX163" fmla="*/ 620114 w 10267547"/>
                <a:gd name="connsiteY163" fmla="*/ 1448656 h 3236359"/>
                <a:gd name="connsiteX164" fmla="*/ 589291 w 10267547"/>
                <a:gd name="connsiteY164" fmla="*/ 1438382 h 3236359"/>
                <a:gd name="connsiteX165" fmla="*/ 579017 w 10267547"/>
                <a:gd name="connsiteY165" fmla="*/ 1407559 h 3236359"/>
                <a:gd name="connsiteX166" fmla="*/ 558469 w 10267547"/>
                <a:gd name="connsiteY166" fmla="*/ 1376737 h 3236359"/>
                <a:gd name="connsiteX167" fmla="*/ 548194 w 10267547"/>
                <a:gd name="connsiteY167" fmla="*/ 1335640 h 3236359"/>
                <a:gd name="connsiteX168" fmla="*/ 517372 w 10267547"/>
                <a:gd name="connsiteY168" fmla="*/ 1304818 h 3236359"/>
                <a:gd name="connsiteX169" fmla="*/ 445453 w 10267547"/>
                <a:gd name="connsiteY169" fmla="*/ 1273995 h 3236359"/>
                <a:gd name="connsiteX170" fmla="*/ 424905 w 10267547"/>
                <a:gd name="connsiteY170" fmla="*/ 1171254 h 3236359"/>
                <a:gd name="connsiteX171" fmla="*/ 414630 w 10267547"/>
                <a:gd name="connsiteY171" fmla="*/ 1140431 h 3236359"/>
                <a:gd name="connsiteX172" fmla="*/ 394082 w 10267547"/>
                <a:gd name="connsiteY172" fmla="*/ 1109609 h 3236359"/>
                <a:gd name="connsiteX173" fmla="*/ 435179 w 10267547"/>
                <a:gd name="connsiteY173" fmla="*/ 1017141 h 3236359"/>
                <a:gd name="connsiteX174" fmla="*/ 445453 w 10267547"/>
                <a:gd name="connsiteY174" fmla="*/ 986319 h 3236359"/>
                <a:gd name="connsiteX175" fmla="*/ 466001 w 10267547"/>
                <a:gd name="connsiteY175" fmla="*/ 955497 h 3236359"/>
                <a:gd name="connsiteX176" fmla="*/ 455727 w 10267547"/>
                <a:gd name="connsiteY176" fmla="*/ 924674 h 3236359"/>
                <a:gd name="connsiteX177" fmla="*/ 291341 w 10267547"/>
                <a:gd name="connsiteY177" fmla="*/ 924674 h 3236359"/>
                <a:gd name="connsiteX178" fmla="*/ 281066 w 10267547"/>
                <a:gd name="connsiteY178" fmla="*/ 893852 h 3236359"/>
                <a:gd name="connsiteX179" fmla="*/ 260518 w 10267547"/>
                <a:gd name="connsiteY179" fmla="*/ 863029 h 3236359"/>
                <a:gd name="connsiteX180" fmla="*/ 250244 w 10267547"/>
                <a:gd name="connsiteY180" fmla="*/ 821932 h 3236359"/>
                <a:gd name="connsiteX181" fmla="*/ 219421 w 10267547"/>
                <a:gd name="connsiteY181" fmla="*/ 811658 h 3236359"/>
                <a:gd name="connsiteX182" fmla="*/ 188599 w 10267547"/>
                <a:gd name="connsiteY182" fmla="*/ 780836 h 3236359"/>
                <a:gd name="connsiteX183" fmla="*/ 178325 w 10267547"/>
                <a:gd name="connsiteY183" fmla="*/ 750013 h 3236359"/>
                <a:gd name="connsiteX184" fmla="*/ 96132 w 10267547"/>
                <a:gd name="connsiteY184" fmla="*/ 719191 h 3236359"/>
                <a:gd name="connsiteX185" fmla="*/ 65309 w 10267547"/>
                <a:gd name="connsiteY185" fmla="*/ 657546 h 3236359"/>
                <a:gd name="connsiteX186" fmla="*/ 34487 w 10267547"/>
                <a:gd name="connsiteY186" fmla="*/ 647272 h 3236359"/>
                <a:gd name="connsiteX187" fmla="*/ 24212 w 10267547"/>
                <a:gd name="connsiteY187" fmla="*/ 616449 h 3236359"/>
                <a:gd name="connsiteX188" fmla="*/ 85857 w 10267547"/>
                <a:gd name="connsiteY188" fmla="*/ 431514 h 3236359"/>
                <a:gd name="connsiteX189" fmla="*/ 147502 w 10267547"/>
                <a:gd name="connsiteY189" fmla="*/ 421240 h 3236359"/>
                <a:gd name="connsiteX190" fmla="*/ 168051 w 10267547"/>
                <a:gd name="connsiteY190" fmla="*/ 297950 h 3236359"/>
                <a:gd name="connsiteX191" fmla="*/ 178325 w 10267547"/>
                <a:gd name="connsiteY191" fmla="*/ 267128 h 3236359"/>
                <a:gd name="connsiteX192" fmla="*/ 209147 w 10267547"/>
                <a:gd name="connsiteY192" fmla="*/ 256854 h 3236359"/>
                <a:gd name="connsiteX193" fmla="*/ 219421 w 10267547"/>
                <a:gd name="connsiteY193" fmla="*/ 226031 h 3236359"/>
                <a:gd name="connsiteX194" fmla="*/ 239970 w 10267547"/>
                <a:gd name="connsiteY194" fmla="*/ 205483 h 3236359"/>
                <a:gd name="connsiteX195" fmla="*/ 250244 w 10267547"/>
                <a:gd name="connsiteY195" fmla="*/ 164386 h 3236359"/>
                <a:gd name="connsiteX196" fmla="*/ 270792 w 10267547"/>
                <a:gd name="connsiteY196" fmla="*/ 133564 h 3236359"/>
                <a:gd name="connsiteX197" fmla="*/ 301615 w 10267547"/>
                <a:gd name="connsiteY197" fmla="*/ 71919 h 3236359"/>
                <a:gd name="connsiteX198" fmla="*/ 363260 w 10267547"/>
                <a:gd name="connsiteY198" fmla="*/ 82193 h 3236359"/>
                <a:gd name="connsiteX199" fmla="*/ 435179 w 10267547"/>
                <a:gd name="connsiteY199" fmla="*/ 71919 h 3236359"/>
                <a:gd name="connsiteX200" fmla="*/ 527646 w 10267547"/>
                <a:gd name="connsiteY200" fmla="*/ 41097 h 3236359"/>
                <a:gd name="connsiteX201" fmla="*/ 537920 w 10267547"/>
                <a:gd name="connsiteY201"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57803 w 10267547"/>
                <a:gd name="connsiteY144" fmla="*/ 1428108 h 3236359"/>
                <a:gd name="connsiteX145" fmla="*/ 1668078 w 10267547"/>
                <a:gd name="connsiteY145" fmla="*/ 1458930 h 3236359"/>
                <a:gd name="connsiteX146" fmla="*/ 1674882 w 10267547"/>
                <a:gd name="connsiteY146" fmla="*/ 1388021 h 3236359"/>
                <a:gd name="connsiteX147" fmla="*/ 1616707 w 10267547"/>
                <a:gd name="connsiteY147" fmla="*/ 1428108 h 3236359"/>
                <a:gd name="connsiteX148" fmla="*/ 1585884 w 10267547"/>
                <a:gd name="connsiteY148" fmla="*/ 1438382 h 3236359"/>
                <a:gd name="connsiteX149" fmla="*/ 1565336 w 10267547"/>
                <a:gd name="connsiteY149" fmla="*/ 1469204 h 3236359"/>
                <a:gd name="connsiteX150" fmla="*/ 1555062 w 10267547"/>
                <a:gd name="connsiteY150" fmla="*/ 1520575 h 3236359"/>
                <a:gd name="connsiteX151" fmla="*/ 1524239 w 10267547"/>
                <a:gd name="connsiteY151" fmla="*/ 1541123 h 3236359"/>
                <a:gd name="connsiteX152" fmla="*/ 1503691 w 10267547"/>
                <a:gd name="connsiteY152" fmla="*/ 1571946 h 3236359"/>
                <a:gd name="connsiteX153" fmla="*/ 1277660 w 10267547"/>
                <a:gd name="connsiteY153" fmla="*/ 1602768 h 3236359"/>
                <a:gd name="connsiteX154" fmla="*/ 1113273 w 10267547"/>
                <a:gd name="connsiteY154" fmla="*/ 1623317 h 3236359"/>
                <a:gd name="connsiteX155" fmla="*/ 1041354 w 10267547"/>
                <a:gd name="connsiteY155" fmla="*/ 1613043 h 3236359"/>
                <a:gd name="connsiteX156" fmla="*/ 918064 w 10267547"/>
                <a:gd name="connsiteY156" fmla="*/ 1602768 h 3236359"/>
                <a:gd name="connsiteX157" fmla="*/ 907790 w 10267547"/>
                <a:gd name="connsiteY157" fmla="*/ 1551398 h 3236359"/>
                <a:gd name="connsiteX158" fmla="*/ 876968 w 10267547"/>
                <a:gd name="connsiteY158" fmla="*/ 1541123 h 3236359"/>
                <a:gd name="connsiteX159" fmla="*/ 743403 w 10267547"/>
                <a:gd name="connsiteY159" fmla="*/ 1571946 h 3236359"/>
                <a:gd name="connsiteX160" fmla="*/ 712581 w 10267547"/>
                <a:gd name="connsiteY160" fmla="*/ 1592494 h 3236359"/>
                <a:gd name="connsiteX161" fmla="*/ 650936 w 10267547"/>
                <a:gd name="connsiteY161" fmla="*/ 1510301 h 3236359"/>
                <a:gd name="connsiteX162" fmla="*/ 620114 w 10267547"/>
                <a:gd name="connsiteY162" fmla="*/ 1448656 h 3236359"/>
                <a:gd name="connsiteX163" fmla="*/ 589291 w 10267547"/>
                <a:gd name="connsiteY163" fmla="*/ 1438382 h 3236359"/>
                <a:gd name="connsiteX164" fmla="*/ 579017 w 10267547"/>
                <a:gd name="connsiteY164" fmla="*/ 1407559 h 3236359"/>
                <a:gd name="connsiteX165" fmla="*/ 558469 w 10267547"/>
                <a:gd name="connsiteY165" fmla="*/ 1376737 h 3236359"/>
                <a:gd name="connsiteX166" fmla="*/ 548194 w 10267547"/>
                <a:gd name="connsiteY166" fmla="*/ 1335640 h 3236359"/>
                <a:gd name="connsiteX167" fmla="*/ 517372 w 10267547"/>
                <a:gd name="connsiteY167" fmla="*/ 1304818 h 3236359"/>
                <a:gd name="connsiteX168" fmla="*/ 445453 w 10267547"/>
                <a:gd name="connsiteY168" fmla="*/ 1273995 h 3236359"/>
                <a:gd name="connsiteX169" fmla="*/ 424905 w 10267547"/>
                <a:gd name="connsiteY169" fmla="*/ 1171254 h 3236359"/>
                <a:gd name="connsiteX170" fmla="*/ 414630 w 10267547"/>
                <a:gd name="connsiteY170" fmla="*/ 1140431 h 3236359"/>
                <a:gd name="connsiteX171" fmla="*/ 394082 w 10267547"/>
                <a:gd name="connsiteY171" fmla="*/ 1109609 h 3236359"/>
                <a:gd name="connsiteX172" fmla="*/ 435179 w 10267547"/>
                <a:gd name="connsiteY172" fmla="*/ 1017141 h 3236359"/>
                <a:gd name="connsiteX173" fmla="*/ 445453 w 10267547"/>
                <a:gd name="connsiteY173" fmla="*/ 986319 h 3236359"/>
                <a:gd name="connsiteX174" fmla="*/ 466001 w 10267547"/>
                <a:gd name="connsiteY174" fmla="*/ 955497 h 3236359"/>
                <a:gd name="connsiteX175" fmla="*/ 455727 w 10267547"/>
                <a:gd name="connsiteY175" fmla="*/ 924674 h 3236359"/>
                <a:gd name="connsiteX176" fmla="*/ 291341 w 10267547"/>
                <a:gd name="connsiteY176" fmla="*/ 924674 h 3236359"/>
                <a:gd name="connsiteX177" fmla="*/ 281066 w 10267547"/>
                <a:gd name="connsiteY177" fmla="*/ 893852 h 3236359"/>
                <a:gd name="connsiteX178" fmla="*/ 260518 w 10267547"/>
                <a:gd name="connsiteY178" fmla="*/ 863029 h 3236359"/>
                <a:gd name="connsiteX179" fmla="*/ 250244 w 10267547"/>
                <a:gd name="connsiteY179" fmla="*/ 821932 h 3236359"/>
                <a:gd name="connsiteX180" fmla="*/ 219421 w 10267547"/>
                <a:gd name="connsiteY180" fmla="*/ 811658 h 3236359"/>
                <a:gd name="connsiteX181" fmla="*/ 188599 w 10267547"/>
                <a:gd name="connsiteY181" fmla="*/ 780836 h 3236359"/>
                <a:gd name="connsiteX182" fmla="*/ 178325 w 10267547"/>
                <a:gd name="connsiteY182" fmla="*/ 750013 h 3236359"/>
                <a:gd name="connsiteX183" fmla="*/ 96132 w 10267547"/>
                <a:gd name="connsiteY183" fmla="*/ 719191 h 3236359"/>
                <a:gd name="connsiteX184" fmla="*/ 65309 w 10267547"/>
                <a:gd name="connsiteY184" fmla="*/ 657546 h 3236359"/>
                <a:gd name="connsiteX185" fmla="*/ 34487 w 10267547"/>
                <a:gd name="connsiteY185" fmla="*/ 647272 h 3236359"/>
                <a:gd name="connsiteX186" fmla="*/ 24212 w 10267547"/>
                <a:gd name="connsiteY186" fmla="*/ 616449 h 3236359"/>
                <a:gd name="connsiteX187" fmla="*/ 85857 w 10267547"/>
                <a:gd name="connsiteY187" fmla="*/ 431514 h 3236359"/>
                <a:gd name="connsiteX188" fmla="*/ 147502 w 10267547"/>
                <a:gd name="connsiteY188" fmla="*/ 421240 h 3236359"/>
                <a:gd name="connsiteX189" fmla="*/ 168051 w 10267547"/>
                <a:gd name="connsiteY189" fmla="*/ 297950 h 3236359"/>
                <a:gd name="connsiteX190" fmla="*/ 178325 w 10267547"/>
                <a:gd name="connsiteY190" fmla="*/ 267128 h 3236359"/>
                <a:gd name="connsiteX191" fmla="*/ 209147 w 10267547"/>
                <a:gd name="connsiteY191" fmla="*/ 256854 h 3236359"/>
                <a:gd name="connsiteX192" fmla="*/ 219421 w 10267547"/>
                <a:gd name="connsiteY192" fmla="*/ 226031 h 3236359"/>
                <a:gd name="connsiteX193" fmla="*/ 239970 w 10267547"/>
                <a:gd name="connsiteY193" fmla="*/ 205483 h 3236359"/>
                <a:gd name="connsiteX194" fmla="*/ 250244 w 10267547"/>
                <a:gd name="connsiteY194" fmla="*/ 164386 h 3236359"/>
                <a:gd name="connsiteX195" fmla="*/ 270792 w 10267547"/>
                <a:gd name="connsiteY195" fmla="*/ 133564 h 3236359"/>
                <a:gd name="connsiteX196" fmla="*/ 301615 w 10267547"/>
                <a:gd name="connsiteY196" fmla="*/ 71919 h 3236359"/>
                <a:gd name="connsiteX197" fmla="*/ 363260 w 10267547"/>
                <a:gd name="connsiteY197" fmla="*/ 82193 h 3236359"/>
                <a:gd name="connsiteX198" fmla="*/ 435179 w 10267547"/>
                <a:gd name="connsiteY198" fmla="*/ 71919 h 3236359"/>
                <a:gd name="connsiteX199" fmla="*/ 527646 w 10267547"/>
                <a:gd name="connsiteY199" fmla="*/ 41097 h 3236359"/>
                <a:gd name="connsiteX200" fmla="*/ 537920 w 10267547"/>
                <a:gd name="connsiteY200"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57803 w 10267547"/>
                <a:gd name="connsiteY144" fmla="*/ 1428108 h 3236359"/>
                <a:gd name="connsiteX145" fmla="*/ 1674882 w 10267547"/>
                <a:gd name="connsiteY145" fmla="*/ 1388021 h 3236359"/>
                <a:gd name="connsiteX146" fmla="*/ 1616707 w 10267547"/>
                <a:gd name="connsiteY146" fmla="*/ 1428108 h 3236359"/>
                <a:gd name="connsiteX147" fmla="*/ 1585884 w 10267547"/>
                <a:gd name="connsiteY147" fmla="*/ 1438382 h 3236359"/>
                <a:gd name="connsiteX148" fmla="*/ 1565336 w 10267547"/>
                <a:gd name="connsiteY148" fmla="*/ 1469204 h 3236359"/>
                <a:gd name="connsiteX149" fmla="*/ 1555062 w 10267547"/>
                <a:gd name="connsiteY149" fmla="*/ 1520575 h 3236359"/>
                <a:gd name="connsiteX150" fmla="*/ 1524239 w 10267547"/>
                <a:gd name="connsiteY150" fmla="*/ 1541123 h 3236359"/>
                <a:gd name="connsiteX151" fmla="*/ 1503691 w 10267547"/>
                <a:gd name="connsiteY151" fmla="*/ 1571946 h 3236359"/>
                <a:gd name="connsiteX152" fmla="*/ 1277660 w 10267547"/>
                <a:gd name="connsiteY152" fmla="*/ 1602768 h 3236359"/>
                <a:gd name="connsiteX153" fmla="*/ 1113273 w 10267547"/>
                <a:gd name="connsiteY153" fmla="*/ 1623317 h 3236359"/>
                <a:gd name="connsiteX154" fmla="*/ 1041354 w 10267547"/>
                <a:gd name="connsiteY154" fmla="*/ 1613043 h 3236359"/>
                <a:gd name="connsiteX155" fmla="*/ 918064 w 10267547"/>
                <a:gd name="connsiteY155" fmla="*/ 1602768 h 3236359"/>
                <a:gd name="connsiteX156" fmla="*/ 907790 w 10267547"/>
                <a:gd name="connsiteY156" fmla="*/ 1551398 h 3236359"/>
                <a:gd name="connsiteX157" fmla="*/ 876968 w 10267547"/>
                <a:gd name="connsiteY157" fmla="*/ 1541123 h 3236359"/>
                <a:gd name="connsiteX158" fmla="*/ 743403 w 10267547"/>
                <a:gd name="connsiteY158" fmla="*/ 1571946 h 3236359"/>
                <a:gd name="connsiteX159" fmla="*/ 712581 w 10267547"/>
                <a:gd name="connsiteY159" fmla="*/ 1592494 h 3236359"/>
                <a:gd name="connsiteX160" fmla="*/ 650936 w 10267547"/>
                <a:gd name="connsiteY160" fmla="*/ 1510301 h 3236359"/>
                <a:gd name="connsiteX161" fmla="*/ 620114 w 10267547"/>
                <a:gd name="connsiteY161" fmla="*/ 1448656 h 3236359"/>
                <a:gd name="connsiteX162" fmla="*/ 589291 w 10267547"/>
                <a:gd name="connsiteY162" fmla="*/ 1438382 h 3236359"/>
                <a:gd name="connsiteX163" fmla="*/ 579017 w 10267547"/>
                <a:gd name="connsiteY163" fmla="*/ 1407559 h 3236359"/>
                <a:gd name="connsiteX164" fmla="*/ 558469 w 10267547"/>
                <a:gd name="connsiteY164" fmla="*/ 1376737 h 3236359"/>
                <a:gd name="connsiteX165" fmla="*/ 548194 w 10267547"/>
                <a:gd name="connsiteY165" fmla="*/ 1335640 h 3236359"/>
                <a:gd name="connsiteX166" fmla="*/ 517372 w 10267547"/>
                <a:gd name="connsiteY166" fmla="*/ 1304818 h 3236359"/>
                <a:gd name="connsiteX167" fmla="*/ 445453 w 10267547"/>
                <a:gd name="connsiteY167" fmla="*/ 1273995 h 3236359"/>
                <a:gd name="connsiteX168" fmla="*/ 424905 w 10267547"/>
                <a:gd name="connsiteY168" fmla="*/ 1171254 h 3236359"/>
                <a:gd name="connsiteX169" fmla="*/ 414630 w 10267547"/>
                <a:gd name="connsiteY169" fmla="*/ 1140431 h 3236359"/>
                <a:gd name="connsiteX170" fmla="*/ 394082 w 10267547"/>
                <a:gd name="connsiteY170" fmla="*/ 1109609 h 3236359"/>
                <a:gd name="connsiteX171" fmla="*/ 435179 w 10267547"/>
                <a:gd name="connsiteY171" fmla="*/ 1017141 h 3236359"/>
                <a:gd name="connsiteX172" fmla="*/ 445453 w 10267547"/>
                <a:gd name="connsiteY172" fmla="*/ 986319 h 3236359"/>
                <a:gd name="connsiteX173" fmla="*/ 466001 w 10267547"/>
                <a:gd name="connsiteY173" fmla="*/ 955497 h 3236359"/>
                <a:gd name="connsiteX174" fmla="*/ 455727 w 10267547"/>
                <a:gd name="connsiteY174" fmla="*/ 924674 h 3236359"/>
                <a:gd name="connsiteX175" fmla="*/ 291341 w 10267547"/>
                <a:gd name="connsiteY175" fmla="*/ 924674 h 3236359"/>
                <a:gd name="connsiteX176" fmla="*/ 281066 w 10267547"/>
                <a:gd name="connsiteY176" fmla="*/ 893852 h 3236359"/>
                <a:gd name="connsiteX177" fmla="*/ 260518 w 10267547"/>
                <a:gd name="connsiteY177" fmla="*/ 863029 h 3236359"/>
                <a:gd name="connsiteX178" fmla="*/ 250244 w 10267547"/>
                <a:gd name="connsiteY178" fmla="*/ 821932 h 3236359"/>
                <a:gd name="connsiteX179" fmla="*/ 219421 w 10267547"/>
                <a:gd name="connsiteY179" fmla="*/ 811658 h 3236359"/>
                <a:gd name="connsiteX180" fmla="*/ 188599 w 10267547"/>
                <a:gd name="connsiteY180" fmla="*/ 780836 h 3236359"/>
                <a:gd name="connsiteX181" fmla="*/ 178325 w 10267547"/>
                <a:gd name="connsiteY181" fmla="*/ 750013 h 3236359"/>
                <a:gd name="connsiteX182" fmla="*/ 96132 w 10267547"/>
                <a:gd name="connsiteY182" fmla="*/ 719191 h 3236359"/>
                <a:gd name="connsiteX183" fmla="*/ 65309 w 10267547"/>
                <a:gd name="connsiteY183" fmla="*/ 657546 h 3236359"/>
                <a:gd name="connsiteX184" fmla="*/ 34487 w 10267547"/>
                <a:gd name="connsiteY184" fmla="*/ 647272 h 3236359"/>
                <a:gd name="connsiteX185" fmla="*/ 24212 w 10267547"/>
                <a:gd name="connsiteY185" fmla="*/ 616449 h 3236359"/>
                <a:gd name="connsiteX186" fmla="*/ 85857 w 10267547"/>
                <a:gd name="connsiteY186" fmla="*/ 431514 h 3236359"/>
                <a:gd name="connsiteX187" fmla="*/ 147502 w 10267547"/>
                <a:gd name="connsiteY187" fmla="*/ 421240 h 3236359"/>
                <a:gd name="connsiteX188" fmla="*/ 168051 w 10267547"/>
                <a:gd name="connsiteY188" fmla="*/ 297950 h 3236359"/>
                <a:gd name="connsiteX189" fmla="*/ 178325 w 10267547"/>
                <a:gd name="connsiteY189" fmla="*/ 267128 h 3236359"/>
                <a:gd name="connsiteX190" fmla="*/ 209147 w 10267547"/>
                <a:gd name="connsiteY190" fmla="*/ 256854 h 3236359"/>
                <a:gd name="connsiteX191" fmla="*/ 219421 w 10267547"/>
                <a:gd name="connsiteY191" fmla="*/ 226031 h 3236359"/>
                <a:gd name="connsiteX192" fmla="*/ 239970 w 10267547"/>
                <a:gd name="connsiteY192" fmla="*/ 205483 h 3236359"/>
                <a:gd name="connsiteX193" fmla="*/ 250244 w 10267547"/>
                <a:gd name="connsiteY193" fmla="*/ 164386 h 3236359"/>
                <a:gd name="connsiteX194" fmla="*/ 270792 w 10267547"/>
                <a:gd name="connsiteY194" fmla="*/ 133564 h 3236359"/>
                <a:gd name="connsiteX195" fmla="*/ 301615 w 10267547"/>
                <a:gd name="connsiteY195" fmla="*/ 71919 h 3236359"/>
                <a:gd name="connsiteX196" fmla="*/ 363260 w 10267547"/>
                <a:gd name="connsiteY196" fmla="*/ 82193 h 3236359"/>
                <a:gd name="connsiteX197" fmla="*/ 435179 w 10267547"/>
                <a:gd name="connsiteY197" fmla="*/ 71919 h 3236359"/>
                <a:gd name="connsiteX198" fmla="*/ 527646 w 10267547"/>
                <a:gd name="connsiteY198" fmla="*/ 41097 h 3236359"/>
                <a:gd name="connsiteX199" fmla="*/ 537920 w 10267547"/>
                <a:gd name="connsiteY199"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85884 w 10267547"/>
                <a:gd name="connsiteY146" fmla="*/ 1438382 h 3236359"/>
                <a:gd name="connsiteX147" fmla="*/ 1565336 w 10267547"/>
                <a:gd name="connsiteY147" fmla="*/ 1469204 h 3236359"/>
                <a:gd name="connsiteX148" fmla="*/ 1555062 w 10267547"/>
                <a:gd name="connsiteY148" fmla="*/ 1520575 h 3236359"/>
                <a:gd name="connsiteX149" fmla="*/ 1524239 w 10267547"/>
                <a:gd name="connsiteY149" fmla="*/ 1541123 h 3236359"/>
                <a:gd name="connsiteX150" fmla="*/ 1503691 w 10267547"/>
                <a:gd name="connsiteY150" fmla="*/ 1571946 h 3236359"/>
                <a:gd name="connsiteX151" fmla="*/ 1277660 w 10267547"/>
                <a:gd name="connsiteY151" fmla="*/ 1602768 h 3236359"/>
                <a:gd name="connsiteX152" fmla="*/ 1113273 w 10267547"/>
                <a:gd name="connsiteY152" fmla="*/ 1623317 h 3236359"/>
                <a:gd name="connsiteX153" fmla="*/ 1041354 w 10267547"/>
                <a:gd name="connsiteY153" fmla="*/ 1613043 h 3236359"/>
                <a:gd name="connsiteX154" fmla="*/ 918064 w 10267547"/>
                <a:gd name="connsiteY154" fmla="*/ 1602768 h 3236359"/>
                <a:gd name="connsiteX155" fmla="*/ 907790 w 10267547"/>
                <a:gd name="connsiteY155" fmla="*/ 1551398 h 3236359"/>
                <a:gd name="connsiteX156" fmla="*/ 876968 w 10267547"/>
                <a:gd name="connsiteY156" fmla="*/ 1541123 h 3236359"/>
                <a:gd name="connsiteX157" fmla="*/ 743403 w 10267547"/>
                <a:gd name="connsiteY157" fmla="*/ 1571946 h 3236359"/>
                <a:gd name="connsiteX158" fmla="*/ 712581 w 10267547"/>
                <a:gd name="connsiteY158" fmla="*/ 1592494 h 3236359"/>
                <a:gd name="connsiteX159" fmla="*/ 650936 w 10267547"/>
                <a:gd name="connsiteY159" fmla="*/ 1510301 h 3236359"/>
                <a:gd name="connsiteX160" fmla="*/ 620114 w 10267547"/>
                <a:gd name="connsiteY160" fmla="*/ 1448656 h 3236359"/>
                <a:gd name="connsiteX161" fmla="*/ 589291 w 10267547"/>
                <a:gd name="connsiteY161" fmla="*/ 1438382 h 3236359"/>
                <a:gd name="connsiteX162" fmla="*/ 579017 w 10267547"/>
                <a:gd name="connsiteY162" fmla="*/ 1407559 h 3236359"/>
                <a:gd name="connsiteX163" fmla="*/ 558469 w 10267547"/>
                <a:gd name="connsiteY163" fmla="*/ 1376737 h 3236359"/>
                <a:gd name="connsiteX164" fmla="*/ 548194 w 10267547"/>
                <a:gd name="connsiteY164" fmla="*/ 1335640 h 3236359"/>
                <a:gd name="connsiteX165" fmla="*/ 517372 w 10267547"/>
                <a:gd name="connsiteY165" fmla="*/ 1304818 h 3236359"/>
                <a:gd name="connsiteX166" fmla="*/ 445453 w 10267547"/>
                <a:gd name="connsiteY166" fmla="*/ 1273995 h 3236359"/>
                <a:gd name="connsiteX167" fmla="*/ 424905 w 10267547"/>
                <a:gd name="connsiteY167" fmla="*/ 1171254 h 3236359"/>
                <a:gd name="connsiteX168" fmla="*/ 414630 w 10267547"/>
                <a:gd name="connsiteY168" fmla="*/ 1140431 h 3236359"/>
                <a:gd name="connsiteX169" fmla="*/ 394082 w 10267547"/>
                <a:gd name="connsiteY169" fmla="*/ 1109609 h 3236359"/>
                <a:gd name="connsiteX170" fmla="*/ 435179 w 10267547"/>
                <a:gd name="connsiteY170" fmla="*/ 1017141 h 3236359"/>
                <a:gd name="connsiteX171" fmla="*/ 445453 w 10267547"/>
                <a:gd name="connsiteY171" fmla="*/ 986319 h 3236359"/>
                <a:gd name="connsiteX172" fmla="*/ 466001 w 10267547"/>
                <a:gd name="connsiteY172" fmla="*/ 955497 h 3236359"/>
                <a:gd name="connsiteX173" fmla="*/ 455727 w 10267547"/>
                <a:gd name="connsiteY173" fmla="*/ 924674 h 3236359"/>
                <a:gd name="connsiteX174" fmla="*/ 291341 w 10267547"/>
                <a:gd name="connsiteY174" fmla="*/ 924674 h 3236359"/>
                <a:gd name="connsiteX175" fmla="*/ 281066 w 10267547"/>
                <a:gd name="connsiteY175" fmla="*/ 893852 h 3236359"/>
                <a:gd name="connsiteX176" fmla="*/ 260518 w 10267547"/>
                <a:gd name="connsiteY176" fmla="*/ 863029 h 3236359"/>
                <a:gd name="connsiteX177" fmla="*/ 250244 w 10267547"/>
                <a:gd name="connsiteY177" fmla="*/ 821932 h 3236359"/>
                <a:gd name="connsiteX178" fmla="*/ 219421 w 10267547"/>
                <a:gd name="connsiteY178" fmla="*/ 811658 h 3236359"/>
                <a:gd name="connsiteX179" fmla="*/ 188599 w 10267547"/>
                <a:gd name="connsiteY179" fmla="*/ 780836 h 3236359"/>
                <a:gd name="connsiteX180" fmla="*/ 178325 w 10267547"/>
                <a:gd name="connsiteY180" fmla="*/ 750013 h 3236359"/>
                <a:gd name="connsiteX181" fmla="*/ 96132 w 10267547"/>
                <a:gd name="connsiteY181" fmla="*/ 719191 h 3236359"/>
                <a:gd name="connsiteX182" fmla="*/ 65309 w 10267547"/>
                <a:gd name="connsiteY182" fmla="*/ 657546 h 3236359"/>
                <a:gd name="connsiteX183" fmla="*/ 34487 w 10267547"/>
                <a:gd name="connsiteY183" fmla="*/ 647272 h 3236359"/>
                <a:gd name="connsiteX184" fmla="*/ 24212 w 10267547"/>
                <a:gd name="connsiteY184" fmla="*/ 616449 h 3236359"/>
                <a:gd name="connsiteX185" fmla="*/ 85857 w 10267547"/>
                <a:gd name="connsiteY185" fmla="*/ 431514 h 3236359"/>
                <a:gd name="connsiteX186" fmla="*/ 147502 w 10267547"/>
                <a:gd name="connsiteY186" fmla="*/ 421240 h 3236359"/>
                <a:gd name="connsiteX187" fmla="*/ 168051 w 10267547"/>
                <a:gd name="connsiteY187" fmla="*/ 297950 h 3236359"/>
                <a:gd name="connsiteX188" fmla="*/ 178325 w 10267547"/>
                <a:gd name="connsiteY188" fmla="*/ 267128 h 3236359"/>
                <a:gd name="connsiteX189" fmla="*/ 209147 w 10267547"/>
                <a:gd name="connsiteY189" fmla="*/ 256854 h 3236359"/>
                <a:gd name="connsiteX190" fmla="*/ 219421 w 10267547"/>
                <a:gd name="connsiteY190" fmla="*/ 226031 h 3236359"/>
                <a:gd name="connsiteX191" fmla="*/ 239970 w 10267547"/>
                <a:gd name="connsiteY191" fmla="*/ 205483 h 3236359"/>
                <a:gd name="connsiteX192" fmla="*/ 250244 w 10267547"/>
                <a:gd name="connsiteY192" fmla="*/ 164386 h 3236359"/>
                <a:gd name="connsiteX193" fmla="*/ 270792 w 10267547"/>
                <a:gd name="connsiteY193" fmla="*/ 133564 h 3236359"/>
                <a:gd name="connsiteX194" fmla="*/ 301615 w 10267547"/>
                <a:gd name="connsiteY194" fmla="*/ 71919 h 3236359"/>
                <a:gd name="connsiteX195" fmla="*/ 363260 w 10267547"/>
                <a:gd name="connsiteY195" fmla="*/ 82193 h 3236359"/>
                <a:gd name="connsiteX196" fmla="*/ 435179 w 10267547"/>
                <a:gd name="connsiteY196" fmla="*/ 71919 h 3236359"/>
                <a:gd name="connsiteX197" fmla="*/ 527646 w 10267547"/>
                <a:gd name="connsiteY197" fmla="*/ 41097 h 3236359"/>
                <a:gd name="connsiteX198" fmla="*/ 537920 w 10267547"/>
                <a:gd name="connsiteY198"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85884 w 10267547"/>
                <a:gd name="connsiteY146" fmla="*/ 1438382 h 3236359"/>
                <a:gd name="connsiteX147" fmla="*/ 1565336 w 10267547"/>
                <a:gd name="connsiteY147" fmla="*/ 1469204 h 3236359"/>
                <a:gd name="connsiteX148" fmla="*/ 1555062 w 10267547"/>
                <a:gd name="connsiteY148" fmla="*/ 1520575 h 3236359"/>
                <a:gd name="connsiteX149" fmla="*/ 1524239 w 10267547"/>
                <a:gd name="connsiteY149" fmla="*/ 1541123 h 3236359"/>
                <a:gd name="connsiteX150" fmla="*/ 1503691 w 10267547"/>
                <a:gd name="connsiteY150" fmla="*/ 1571946 h 3236359"/>
                <a:gd name="connsiteX151" fmla="*/ 1277660 w 10267547"/>
                <a:gd name="connsiteY151" fmla="*/ 1602768 h 3236359"/>
                <a:gd name="connsiteX152" fmla="*/ 1113273 w 10267547"/>
                <a:gd name="connsiteY152" fmla="*/ 1623317 h 3236359"/>
                <a:gd name="connsiteX153" fmla="*/ 1041354 w 10267547"/>
                <a:gd name="connsiteY153" fmla="*/ 1613043 h 3236359"/>
                <a:gd name="connsiteX154" fmla="*/ 918064 w 10267547"/>
                <a:gd name="connsiteY154" fmla="*/ 1602768 h 3236359"/>
                <a:gd name="connsiteX155" fmla="*/ 907790 w 10267547"/>
                <a:gd name="connsiteY155" fmla="*/ 1551398 h 3236359"/>
                <a:gd name="connsiteX156" fmla="*/ 876968 w 10267547"/>
                <a:gd name="connsiteY156" fmla="*/ 1541123 h 3236359"/>
                <a:gd name="connsiteX157" fmla="*/ 743403 w 10267547"/>
                <a:gd name="connsiteY157" fmla="*/ 1571946 h 3236359"/>
                <a:gd name="connsiteX158" fmla="*/ 712581 w 10267547"/>
                <a:gd name="connsiteY158" fmla="*/ 1592494 h 3236359"/>
                <a:gd name="connsiteX159" fmla="*/ 650936 w 10267547"/>
                <a:gd name="connsiteY159" fmla="*/ 1510301 h 3236359"/>
                <a:gd name="connsiteX160" fmla="*/ 620114 w 10267547"/>
                <a:gd name="connsiteY160" fmla="*/ 1448656 h 3236359"/>
                <a:gd name="connsiteX161" fmla="*/ 589291 w 10267547"/>
                <a:gd name="connsiteY161" fmla="*/ 1438382 h 3236359"/>
                <a:gd name="connsiteX162" fmla="*/ 579017 w 10267547"/>
                <a:gd name="connsiteY162" fmla="*/ 1407559 h 3236359"/>
                <a:gd name="connsiteX163" fmla="*/ 558469 w 10267547"/>
                <a:gd name="connsiteY163" fmla="*/ 1376737 h 3236359"/>
                <a:gd name="connsiteX164" fmla="*/ 548194 w 10267547"/>
                <a:gd name="connsiteY164" fmla="*/ 1335640 h 3236359"/>
                <a:gd name="connsiteX165" fmla="*/ 517372 w 10267547"/>
                <a:gd name="connsiteY165" fmla="*/ 1304818 h 3236359"/>
                <a:gd name="connsiteX166" fmla="*/ 445453 w 10267547"/>
                <a:gd name="connsiteY166" fmla="*/ 1273995 h 3236359"/>
                <a:gd name="connsiteX167" fmla="*/ 424905 w 10267547"/>
                <a:gd name="connsiteY167" fmla="*/ 1171254 h 3236359"/>
                <a:gd name="connsiteX168" fmla="*/ 414630 w 10267547"/>
                <a:gd name="connsiteY168" fmla="*/ 1140431 h 3236359"/>
                <a:gd name="connsiteX169" fmla="*/ 394082 w 10267547"/>
                <a:gd name="connsiteY169" fmla="*/ 1109609 h 3236359"/>
                <a:gd name="connsiteX170" fmla="*/ 435179 w 10267547"/>
                <a:gd name="connsiteY170" fmla="*/ 1017141 h 3236359"/>
                <a:gd name="connsiteX171" fmla="*/ 445453 w 10267547"/>
                <a:gd name="connsiteY171" fmla="*/ 986319 h 3236359"/>
                <a:gd name="connsiteX172" fmla="*/ 466001 w 10267547"/>
                <a:gd name="connsiteY172" fmla="*/ 955497 h 3236359"/>
                <a:gd name="connsiteX173" fmla="*/ 455727 w 10267547"/>
                <a:gd name="connsiteY173" fmla="*/ 924674 h 3236359"/>
                <a:gd name="connsiteX174" fmla="*/ 291341 w 10267547"/>
                <a:gd name="connsiteY174" fmla="*/ 924674 h 3236359"/>
                <a:gd name="connsiteX175" fmla="*/ 281066 w 10267547"/>
                <a:gd name="connsiteY175" fmla="*/ 893852 h 3236359"/>
                <a:gd name="connsiteX176" fmla="*/ 260518 w 10267547"/>
                <a:gd name="connsiteY176" fmla="*/ 863029 h 3236359"/>
                <a:gd name="connsiteX177" fmla="*/ 250244 w 10267547"/>
                <a:gd name="connsiteY177" fmla="*/ 821932 h 3236359"/>
                <a:gd name="connsiteX178" fmla="*/ 219421 w 10267547"/>
                <a:gd name="connsiteY178" fmla="*/ 811658 h 3236359"/>
                <a:gd name="connsiteX179" fmla="*/ 188599 w 10267547"/>
                <a:gd name="connsiteY179" fmla="*/ 780836 h 3236359"/>
                <a:gd name="connsiteX180" fmla="*/ 178325 w 10267547"/>
                <a:gd name="connsiteY180" fmla="*/ 750013 h 3236359"/>
                <a:gd name="connsiteX181" fmla="*/ 96132 w 10267547"/>
                <a:gd name="connsiteY181" fmla="*/ 719191 h 3236359"/>
                <a:gd name="connsiteX182" fmla="*/ 65309 w 10267547"/>
                <a:gd name="connsiteY182" fmla="*/ 657546 h 3236359"/>
                <a:gd name="connsiteX183" fmla="*/ 34487 w 10267547"/>
                <a:gd name="connsiteY183" fmla="*/ 647272 h 3236359"/>
                <a:gd name="connsiteX184" fmla="*/ 24212 w 10267547"/>
                <a:gd name="connsiteY184" fmla="*/ 616449 h 3236359"/>
                <a:gd name="connsiteX185" fmla="*/ 85857 w 10267547"/>
                <a:gd name="connsiteY185" fmla="*/ 431514 h 3236359"/>
                <a:gd name="connsiteX186" fmla="*/ 147502 w 10267547"/>
                <a:gd name="connsiteY186" fmla="*/ 421240 h 3236359"/>
                <a:gd name="connsiteX187" fmla="*/ 168051 w 10267547"/>
                <a:gd name="connsiteY187" fmla="*/ 297950 h 3236359"/>
                <a:gd name="connsiteX188" fmla="*/ 178325 w 10267547"/>
                <a:gd name="connsiteY188" fmla="*/ 267128 h 3236359"/>
                <a:gd name="connsiteX189" fmla="*/ 209147 w 10267547"/>
                <a:gd name="connsiteY189" fmla="*/ 256854 h 3236359"/>
                <a:gd name="connsiteX190" fmla="*/ 219421 w 10267547"/>
                <a:gd name="connsiteY190" fmla="*/ 226031 h 3236359"/>
                <a:gd name="connsiteX191" fmla="*/ 239970 w 10267547"/>
                <a:gd name="connsiteY191" fmla="*/ 205483 h 3236359"/>
                <a:gd name="connsiteX192" fmla="*/ 250244 w 10267547"/>
                <a:gd name="connsiteY192" fmla="*/ 164386 h 3236359"/>
                <a:gd name="connsiteX193" fmla="*/ 270792 w 10267547"/>
                <a:gd name="connsiteY193" fmla="*/ 133564 h 3236359"/>
                <a:gd name="connsiteX194" fmla="*/ 301615 w 10267547"/>
                <a:gd name="connsiteY194" fmla="*/ 71919 h 3236359"/>
                <a:gd name="connsiteX195" fmla="*/ 363260 w 10267547"/>
                <a:gd name="connsiteY195" fmla="*/ 82193 h 3236359"/>
                <a:gd name="connsiteX196" fmla="*/ 435179 w 10267547"/>
                <a:gd name="connsiteY196" fmla="*/ 71919 h 3236359"/>
                <a:gd name="connsiteX197" fmla="*/ 527646 w 10267547"/>
                <a:gd name="connsiteY197" fmla="*/ 41097 h 3236359"/>
                <a:gd name="connsiteX198" fmla="*/ 537920 w 10267547"/>
                <a:gd name="connsiteY198"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65336 w 10267547"/>
                <a:gd name="connsiteY146" fmla="*/ 1469204 h 3236359"/>
                <a:gd name="connsiteX147" fmla="*/ 1555062 w 10267547"/>
                <a:gd name="connsiteY147" fmla="*/ 1520575 h 3236359"/>
                <a:gd name="connsiteX148" fmla="*/ 1524239 w 10267547"/>
                <a:gd name="connsiteY148" fmla="*/ 1541123 h 3236359"/>
                <a:gd name="connsiteX149" fmla="*/ 1503691 w 10267547"/>
                <a:gd name="connsiteY149" fmla="*/ 1571946 h 3236359"/>
                <a:gd name="connsiteX150" fmla="*/ 1277660 w 10267547"/>
                <a:gd name="connsiteY150" fmla="*/ 1602768 h 3236359"/>
                <a:gd name="connsiteX151" fmla="*/ 1113273 w 10267547"/>
                <a:gd name="connsiteY151" fmla="*/ 1623317 h 3236359"/>
                <a:gd name="connsiteX152" fmla="*/ 1041354 w 10267547"/>
                <a:gd name="connsiteY152" fmla="*/ 1613043 h 3236359"/>
                <a:gd name="connsiteX153" fmla="*/ 918064 w 10267547"/>
                <a:gd name="connsiteY153" fmla="*/ 1602768 h 3236359"/>
                <a:gd name="connsiteX154" fmla="*/ 907790 w 10267547"/>
                <a:gd name="connsiteY154" fmla="*/ 1551398 h 3236359"/>
                <a:gd name="connsiteX155" fmla="*/ 876968 w 10267547"/>
                <a:gd name="connsiteY155" fmla="*/ 1541123 h 3236359"/>
                <a:gd name="connsiteX156" fmla="*/ 743403 w 10267547"/>
                <a:gd name="connsiteY156" fmla="*/ 1571946 h 3236359"/>
                <a:gd name="connsiteX157" fmla="*/ 712581 w 10267547"/>
                <a:gd name="connsiteY157" fmla="*/ 1592494 h 3236359"/>
                <a:gd name="connsiteX158" fmla="*/ 650936 w 10267547"/>
                <a:gd name="connsiteY158" fmla="*/ 1510301 h 3236359"/>
                <a:gd name="connsiteX159" fmla="*/ 620114 w 10267547"/>
                <a:gd name="connsiteY159" fmla="*/ 1448656 h 3236359"/>
                <a:gd name="connsiteX160" fmla="*/ 589291 w 10267547"/>
                <a:gd name="connsiteY160" fmla="*/ 1438382 h 3236359"/>
                <a:gd name="connsiteX161" fmla="*/ 579017 w 10267547"/>
                <a:gd name="connsiteY161" fmla="*/ 1407559 h 3236359"/>
                <a:gd name="connsiteX162" fmla="*/ 558469 w 10267547"/>
                <a:gd name="connsiteY162" fmla="*/ 1376737 h 3236359"/>
                <a:gd name="connsiteX163" fmla="*/ 548194 w 10267547"/>
                <a:gd name="connsiteY163" fmla="*/ 1335640 h 3236359"/>
                <a:gd name="connsiteX164" fmla="*/ 517372 w 10267547"/>
                <a:gd name="connsiteY164" fmla="*/ 1304818 h 3236359"/>
                <a:gd name="connsiteX165" fmla="*/ 445453 w 10267547"/>
                <a:gd name="connsiteY165" fmla="*/ 1273995 h 3236359"/>
                <a:gd name="connsiteX166" fmla="*/ 424905 w 10267547"/>
                <a:gd name="connsiteY166" fmla="*/ 1171254 h 3236359"/>
                <a:gd name="connsiteX167" fmla="*/ 414630 w 10267547"/>
                <a:gd name="connsiteY167" fmla="*/ 1140431 h 3236359"/>
                <a:gd name="connsiteX168" fmla="*/ 394082 w 10267547"/>
                <a:gd name="connsiteY168" fmla="*/ 1109609 h 3236359"/>
                <a:gd name="connsiteX169" fmla="*/ 435179 w 10267547"/>
                <a:gd name="connsiteY169" fmla="*/ 1017141 h 3236359"/>
                <a:gd name="connsiteX170" fmla="*/ 445453 w 10267547"/>
                <a:gd name="connsiteY170" fmla="*/ 986319 h 3236359"/>
                <a:gd name="connsiteX171" fmla="*/ 466001 w 10267547"/>
                <a:gd name="connsiteY171" fmla="*/ 955497 h 3236359"/>
                <a:gd name="connsiteX172" fmla="*/ 455727 w 10267547"/>
                <a:gd name="connsiteY172" fmla="*/ 924674 h 3236359"/>
                <a:gd name="connsiteX173" fmla="*/ 291341 w 10267547"/>
                <a:gd name="connsiteY173" fmla="*/ 924674 h 3236359"/>
                <a:gd name="connsiteX174" fmla="*/ 281066 w 10267547"/>
                <a:gd name="connsiteY174" fmla="*/ 893852 h 3236359"/>
                <a:gd name="connsiteX175" fmla="*/ 260518 w 10267547"/>
                <a:gd name="connsiteY175" fmla="*/ 863029 h 3236359"/>
                <a:gd name="connsiteX176" fmla="*/ 250244 w 10267547"/>
                <a:gd name="connsiteY176" fmla="*/ 821932 h 3236359"/>
                <a:gd name="connsiteX177" fmla="*/ 219421 w 10267547"/>
                <a:gd name="connsiteY177" fmla="*/ 811658 h 3236359"/>
                <a:gd name="connsiteX178" fmla="*/ 188599 w 10267547"/>
                <a:gd name="connsiteY178" fmla="*/ 780836 h 3236359"/>
                <a:gd name="connsiteX179" fmla="*/ 178325 w 10267547"/>
                <a:gd name="connsiteY179" fmla="*/ 750013 h 3236359"/>
                <a:gd name="connsiteX180" fmla="*/ 96132 w 10267547"/>
                <a:gd name="connsiteY180" fmla="*/ 719191 h 3236359"/>
                <a:gd name="connsiteX181" fmla="*/ 65309 w 10267547"/>
                <a:gd name="connsiteY181" fmla="*/ 657546 h 3236359"/>
                <a:gd name="connsiteX182" fmla="*/ 34487 w 10267547"/>
                <a:gd name="connsiteY182" fmla="*/ 647272 h 3236359"/>
                <a:gd name="connsiteX183" fmla="*/ 24212 w 10267547"/>
                <a:gd name="connsiteY183" fmla="*/ 616449 h 3236359"/>
                <a:gd name="connsiteX184" fmla="*/ 85857 w 10267547"/>
                <a:gd name="connsiteY184" fmla="*/ 431514 h 3236359"/>
                <a:gd name="connsiteX185" fmla="*/ 147502 w 10267547"/>
                <a:gd name="connsiteY185" fmla="*/ 421240 h 3236359"/>
                <a:gd name="connsiteX186" fmla="*/ 168051 w 10267547"/>
                <a:gd name="connsiteY186" fmla="*/ 297950 h 3236359"/>
                <a:gd name="connsiteX187" fmla="*/ 178325 w 10267547"/>
                <a:gd name="connsiteY187" fmla="*/ 267128 h 3236359"/>
                <a:gd name="connsiteX188" fmla="*/ 209147 w 10267547"/>
                <a:gd name="connsiteY188" fmla="*/ 256854 h 3236359"/>
                <a:gd name="connsiteX189" fmla="*/ 219421 w 10267547"/>
                <a:gd name="connsiteY189" fmla="*/ 226031 h 3236359"/>
                <a:gd name="connsiteX190" fmla="*/ 239970 w 10267547"/>
                <a:gd name="connsiteY190" fmla="*/ 205483 h 3236359"/>
                <a:gd name="connsiteX191" fmla="*/ 250244 w 10267547"/>
                <a:gd name="connsiteY191" fmla="*/ 164386 h 3236359"/>
                <a:gd name="connsiteX192" fmla="*/ 270792 w 10267547"/>
                <a:gd name="connsiteY192" fmla="*/ 133564 h 3236359"/>
                <a:gd name="connsiteX193" fmla="*/ 301615 w 10267547"/>
                <a:gd name="connsiteY193" fmla="*/ 71919 h 3236359"/>
                <a:gd name="connsiteX194" fmla="*/ 363260 w 10267547"/>
                <a:gd name="connsiteY194" fmla="*/ 82193 h 3236359"/>
                <a:gd name="connsiteX195" fmla="*/ 435179 w 10267547"/>
                <a:gd name="connsiteY195" fmla="*/ 71919 h 3236359"/>
                <a:gd name="connsiteX196" fmla="*/ 527646 w 10267547"/>
                <a:gd name="connsiteY196" fmla="*/ 41097 h 3236359"/>
                <a:gd name="connsiteX197" fmla="*/ 537920 w 10267547"/>
                <a:gd name="connsiteY197"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55062 w 10267547"/>
                <a:gd name="connsiteY147" fmla="*/ 1520575 h 3236359"/>
                <a:gd name="connsiteX148" fmla="*/ 1524239 w 10267547"/>
                <a:gd name="connsiteY148" fmla="*/ 1541123 h 3236359"/>
                <a:gd name="connsiteX149" fmla="*/ 1503691 w 10267547"/>
                <a:gd name="connsiteY149" fmla="*/ 1571946 h 3236359"/>
                <a:gd name="connsiteX150" fmla="*/ 1277660 w 10267547"/>
                <a:gd name="connsiteY150" fmla="*/ 1602768 h 3236359"/>
                <a:gd name="connsiteX151" fmla="*/ 1113273 w 10267547"/>
                <a:gd name="connsiteY151" fmla="*/ 1623317 h 3236359"/>
                <a:gd name="connsiteX152" fmla="*/ 1041354 w 10267547"/>
                <a:gd name="connsiteY152" fmla="*/ 1613043 h 3236359"/>
                <a:gd name="connsiteX153" fmla="*/ 918064 w 10267547"/>
                <a:gd name="connsiteY153" fmla="*/ 1602768 h 3236359"/>
                <a:gd name="connsiteX154" fmla="*/ 907790 w 10267547"/>
                <a:gd name="connsiteY154" fmla="*/ 1551398 h 3236359"/>
                <a:gd name="connsiteX155" fmla="*/ 876968 w 10267547"/>
                <a:gd name="connsiteY155" fmla="*/ 1541123 h 3236359"/>
                <a:gd name="connsiteX156" fmla="*/ 743403 w 10267547"/>
                <a:gd name="connsiteY156" fmla="*/ 1571946 h 3236359"/>
                <a:gd name="connsiteX157" fmla="*/ 712581 w 10267547"/>
                <a:gd name="connsiteY157" fmla="*/ 1592494 h 3236359"/>
                <a:gd name="connsiteX158" fmla="*/ 650936 w 10267547"/>
                <a:gd name="connsiteY158" fmla="*/ 1510301 h 3236359"/>
                <a:gd name="connsiteX159" fmla="*/ 620114 w 10267547"/>
                <a:gd name="connsiteY159" fmla="*/ 1448656 h 3236359"/>
                <a:gd name="connsiteX160" fmla="*/ 589291 w 10267547"/>
                <a:gd name="connsiteY160" fmla="*/ 1438382 h 3236359"/>
                <a:gd name="connsiteX161" fmla="*/ 579017 w 10267547"/>
                <a:gd name="connsiteY161" fmla="*/ 1407559 h 3236359"/>
                <a:gd name="connsiteX162" fmla="*/ 558469 w 10267547"/>
                <a:gd name="connsiteY162" fmla="*/ 1376737 h 3236359"/>
                <a:gd name="connsiteX163" fmla="*/ 548194 w 10267547"/>
                <a:gd name="connsiteY163" fmla="*/ 1335640 h 3236359"/>
                <a:gd name="connsiteX164" fmla="*/ 517372 w 10267547"/>
                <a:gd name="connsiteY164" fmla="*/ 1304818 h 3236359"/>
                <a:gd name="connsiteX165" fmla="*/ 445453 w 10267547"/>
                <a:gd name="connsiteY165" fmla="*/ 1273995 h 3236359"/>
                <a:gd name="connsiteX166" fmla="*/ 424905 w 10267547"/>
                <a:gd name="connsiteY166" fmla="*/ 1171254 h 3236359"/>
                <a:gd name="connsiteX167" fmla="*/ 414630 w 10267547"/>
                <a:gd name="connsiteY167" fmla="*/ 1140431 h 3236359"/>
                <a:gd name="connsiteX168" fmla="*/ 394082 w 10267547"/>
                <a:gd name="connsiteY168" fmla="*/ 1109609 h 3236359"/>
                <a:gd name="connsiteX169" fmla="*/ 435179 w 10267547"/>
                <a:gd name="connsiteY169" fmla="*/ 1017141 h 3236359"/>
                <a:gd name="connsiteX170" fmla="*/ 445453 w 10267547"/>
                <a:gd name="connsiteY170" fmla="*/ 986319 h 3236359"/>
                <a:gd name="connsiteX171" fmla="*/ 466001 w 10267547"/>
                <a:gd name="connsiteY171" fmla="*/ 955497 h 3236359"/>
                <a:gd name="connsiteX172" fmla="*/ 455727 w 10267547"/>
                <a:gd name="connsiteY172" fmla="*/ 924674 h 3236359"/>
                <a:gd name="connsiteX173" fmla="*/ 291341 w 10267547"/>
                <a:gd name="connsiteY173" fmla="*/ 924674 h 3236359"/>
                <a:gd name="connsiteX174" fmla="*/ 281066 w 10267547"/>
                <a:gd name="connsiteY174" fmla="*/ 893852 h 3236359"/>
                <a:gd name="connsiteX175" fmla="*/ 260518 w 10267547"/>
                <a:gd name="connsiteY175" fmla="*/ 863029 h 3236359"/>
                <a:gd name="connsiteX176" fmla="*/ 250244 w 10267547"/>
                <a:gd name="connsiteY176" fmla="*/ 821932 h 3236359"/>
                <a:gd name="connsiteX177" fmla="*/ 219421 w 10267547"/>
                <a:gd name="connsiteY177" fmla="*/ 811658 h 3236359"/>
                <a:gd name="connsiteX178" fmla="*/ 188599 w 10267547"/>
                <a:gd name="connsiteY178" fmla="*/ 780836 h 3236359"/>
                <a:gd name="connsiteX179" fmla="*/ 178325 w 10267547"/>
                <a:gd name="connsiteY179" fmla="*/ 750013 h 3236359"/>
                <a:gd name="connsiteX180" fmla="*/ 96132 w 10267547"/>
                <a:gd name="connsiteY180" fmla="*/ 719191 h 3236359"/>
                <a:gd name="connsiteX181" fmla="*/ 65309 w 10267547"/>
                <a:gd name="connsiteY181" fmla="*/ 657546 h 3236359"/>
                <a:gd name="connsiteX182" fmla="*/ 34487 w 10267547"/>
                <a:gd name="connsiteY182" fmla="*/ 647272 h 3236359"/>
                <a:gd name="connsiteX183" fmla="*/ 24212 w 10267547"/>
                <a:gd name="connsiteY183" fmla="*/ 616449 h 3236359"/>
                <a:gd name="connsiteX184" fmla="*/ 85857 w 10267547"/>
                <a:gd name="connsiteY184" fmla="*/ 431514 h 3236359"/>
                <a:gd name="connsiteX185" fmla="*/ 147502 w 10267547"/>
                <a:gd name="connsiteY185" fmla="*/ 421240 h 3236359"/>
                <a:gd name="connsiteX186" fmla="*/ 168051 w 10267547"/>
                <a:gd name="connsiteY186" fmla="*/ 297950 h 3236359"/>
                <a:gd name="connsiteX187" fmla="*/ 178325 w 10267547"/>
                <a:gd name="connsiteY187" fmla="*/ 267128 h 3236359"/>
                <a:gd name="connsiteX188" fmla="*/ 209147 w 10267547"/>
                <a:gd name="connsiteY188" fmla="*/ 256854 h 3236359"/>
                <a:gd name="connsiteX189" fmla="*/ 219421 w 10267547"/>
                <a:gd name="connsiteY189" fmla="*/ 226031 h 3236359"/>
                <a:gd name="connsiteX190" fmla="*/ 239970 w 10267547"/>
                <a:gd name="connsiteY190" fmla="*/ 205483 h 3236359"/>
                <a:gd name="connsiteX191" fmla="*/ 250244 w 10267547"/>
                <a:gd name="connsiteY191" fmla="*/ 164386 h 3236359"/>
                <a:gd name="connsiteX192" fmla="*/ 270792 w 10267547"/>
                <a:gd name="connsiteY192" fmla="*/ 133564 h 3236359"/>
                <a:gd name="connsiteX193" fmla="*/ 301615 w 10267547"/>
                <a:gd name="connsiteY193" fmla="*/ 71919 h 3236359"/>
                <a:gd name="connsiteX194" fmla="*/ 363260 w 10267547"/>
                <a:gd name="connsiteY194" fmla="*/ 82193 h 3236359"/>
                <a:gd name="connsiteX195" fmla="*/ 435179 w 10267547"/>
                <a:gd name="connsiteY195" fmla="*/ 71919 h 3236359"/>
                <a:gd name="connsiteX196" fmla="*/ 527646 w 10267547"/>
                <a:gd name="connsiteY196" fmla="*/ 41097 h 3236359"/>
                <a:gd name="connsiteX197" fmla="*/ 537920 w 10267547"/>
                <a:gd name="connsiteY197"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55062 w 10267547"/>
                <a:gd name="connsiteY147" fmla="*/ 1520575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712581 w 10267547"/>
                <a:gd name="connsiteY156" fmla="*/ 1592494 h 3236359"/>
                <a:gd name="connsiteX157" fmla="*/ 650936 w 10267547"/>
                <a:gd name="connsiteY157" fmla="*/ 1510301 h 3236359"/>
                <a:gd name="connsiteX158" fmla="*/ 620114 w 10267547"/>
                <a:gd name="connsiteY158" fmla="*/ 1448656 h 3236359"/>
                <a:gd name="connsiteX159" fmla="*/ 589291 w 10267547"/>
                <a:gd name="connsiteY159" fmla="*/ 1438382 h 3236359"/>
                <a:gd name="connsiteX160" fmla="*/ 579017 w 10267547"/>
                <a:gd name="connsiteY160" fmla="*/ 1407559 h 3236359"/>
                <a:gd name="connsiteX161" fmla="*/ 558469 w 10267547"/>
                <a:gd name="connsiteY161" fmla="*/ 1376737 h 3236359"/>
                <a:gd name="connsiteX162" fmla="*/ 548194 w 10267547"/>
                <a:gd name="connsiteY162" fmla="*/ 1335640 h 3236359"/>
                <a:gd name="connsiteX163" fmla="*/ 517372 w 10267547"/>
                <a:gd name="connsiteY163" fmla="*/ 1304818 h 3236359"/>
                <a:gd name="connsiteX164" fmla="*/ 445453 w 10267547"/>
                <a:gd name="connsiteY164" fmla="*/ 1273995 h 3236359"/>
                <a:gd name="connsiteX165" fmla="*/ 424905 w 10267547"/>
                <a:gd name="connsiteY165" fmla="*/ 1171254 h 3236359"/>
                <a:gd name="connsiteX166" fmla="*/ 414630 w 10267547"/>
                <a:gd name="connsiteY166" fmla="*/ 1140431 h 3236359"/>
                <a:gd name="connsiteX167" fmla="*/ 394082 w 10267547"/>
                <a:gd name="connsiteY167" fmla="*/ 1109609 h 3236359"/>
                <a:gd name="connsiteX168" fmla="*/ 435179 w 10267547"/>
                <a:gd name="connsiteY168" fmla="*/ 1017141 h 3236359"/>
                <a:gd name="connsiteX169" fmla="*/ 445453 w 10267547"/>
                <a:gd name="connsiteY169" fmla="*/ 986319 h 3236359"/>
                <a:gd name="connsiteX170" fmla="*/ 466001 w 10267547"/>
                <a:gd name="connsiteY170" fmla="*/ 955497 h 3236359"/>
                <a:gd name="connsiteX171" fmla="*/ 455727 w 10267547"/>
                <a:gd name="connsiteY171" fmla="*/ 924674 h 3236359"/>
                <a:gd name="connsiteX172" fmla="*/ 291341 w 10267547"/>
                <a:gd name="connsiteY172" fmla="*/ 924674 h 3236359"/>
                <a:gd name="connsiteX173" fmla="*/ 281066 w 10267547"/>
                <a:gd name="connsiteY173" fmla="*/ 893852 h 3236359"/>
                <a:gd name="connsiteX174" fmla="*/ 260518 w 10267547"/>
                <a:gd name="connsiteY174" fmla="*/ 863029 h 3236359"/>
                <a:gd name="connsiteX175" fmla="*/ 250244 w 10267547"/>
                <a:gd name="connsiteY175" fmla="*/ 821932 h 3236359"/>
                <a:gd name="connsiteX176" fmla="*/ 219421 w 10267547"/>
                <a:gd name="connsiteY176" fmla="*/ 811658 h 3236359"/>
                <a:gd name="connsiteX177" fmla="*/ 188599 w 10267547"/>
                <a:gd name="connsiteY177" fmla="*/ 780836 h 3236359"/>
                <a:gd name="connsiteX178" fmla="*/ 178325 w 10267547"/>
                <a:gd name="connsiteY178" fmla="*/ 750013 h 3236359"/>
                <a:gd name="connsiteX179" fmla="*/ 96132 w 10267547"/>
                <a:gd name="connsiteY179" fmla="*/ 719191 h 3236359"/>
                <a:gd name="connsiteX180" fmla="*/ 65309 w 10267547"/>
                <a:gd name="connsiteY180" fmla="*/ 657546 h 3236359"/>
                <a:gd name="connsiteX181" fmla="*/ 34487 w 10267547"/>
                <a:gd name="connsiteY181" fmla="*/ 647272 h 3236359"/>
                <a:gd name="connsiteX182" fmla="*/ 24212 w 10267547"/>
                <a:gd name="connsiteY182" fmla="*/ 616449 h 3236359"/>
                <a:gd name="connsiteX183" fmla="*/ 85857 w 10267547"/>
                <a:gd name="connsiteY183" fmla="*/ 431514 h 3236359"/>
                <a:gd name="connsiteX184" fmla="*/ 147502 w 10267547"/>
                <a:gd name="connsiteY184" fmla="*/ 421240 h 3236359"/>
                <a:gd name="connsiteX185" fmla="*/ 168051 w 10267547"/>
                <a:gd name="connsiteY185" fmla="*/ 297950 h 3236359"/>
                <a:gd name="connsiteX186" fmla="*/ 178325 w 10267547"/>
                <a:gd name="connsiteY186" fmla="*/ 267128 h 3236359"/>
                <a:gd name="connsiteX187" fmla="*/ 209147 w 10267547"/>
                <a:gd name="connsiteY187" fmla="*/ 256854 h 3236359"/>
                <a:gd name="connsiteX188" fmla="*/ 219421 w 10267547"/>
                <a:gd name="connsiteY188" fmla="*/ 226031 h 3236359"/>
                <a:gd name="connsiteX189" fmla="*/ 239970 w 10267547"/>
                <a:gd name="connsiteY189" fmla="*/ 205483 h 3236359"/>
                <a:gd name="connsiteX190" fmla="*/ 250244 w 10267547"/>
                <a:gd name="connsiteY190" fmla="*/ 164386 h 3236359"/>
                <a:gd name="connsiteX191" fmla="*/ 270792 w 10267547"/>
                <a:gd name="connsiteY191" fmla="*/ 133564 h 3236359"/>
                <a:gd name="connsiteX192" fmla="*/ 301615 w 10267547"/>
                <a:gd name="connsiteY192" fmla="*/ 71919 h 3236359"/>
                <a:gd name="connsiteX193" fmla="*/ 363260 w 10267547"/>
                <a:gd name="connsiteY193" fmla="*/ 82193 h 3236359"/>
                <a:gd name="connsiteX194" fmla="*/ 435179 w 10267547"/>
                <a:gd name="connsiteY194" fmla="*/ 71919 h 3236359"/>
                <a:gd name="connsiteX195" fmla="*/ 527646 w 10267547"/>
                <a:gd name="connsiteY195" fmla="*/ 41097 h 3236359"/>
                <a:gd name="connsiteX196" fmla="*/ 537920 w 10267547"/>
                <a:gd name="connsiteY196"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66785 w 10267547"/>
                <a:gd name="connsiteY147" fmla="*/ 1532298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712581 w 10267547"/>
                <a:gd name="connsiteY156" fmla="*/ 1592494 h 3236359"/>
                <a:gd name="connsiteX157" fmla="*/ 650936 w 10267547"/>
                <a:gd name="connsiteY157" fmla="*/ 1510301 h 3236359"/>
                <a:gd name="connsiteX158" fmla="*/ 620114 w 10267547"/>
                <a:gd name="connsiteY158" fmla="*/ 1448656 h 3236359"/>
                <a:gd name="connsiteX159" fmla="*/ 589291 w 10267547"/>
                <a:gd name="connsiteY159" fmla="*/ 1438382 h 3236359"/>
                <a:gd name="connsiteX160" fmla="*/ 579017 w 10267547"/>
                <a:gd name="connsiteY160" fmla="*/ 1407559 h 3236359"/>
                <a:gd name="connsiteX161" fmla="*/ 558469 w 10267547"/>
                <a:gd name="connsiteY161" fmla="*/ 1376737 h 3236359"/>
                <a:gd name="connsiteX162" fmla="*/ 548194 w 10267547"/>
                <a:gd name="connsiteY162" fmla="*/ 1335640 h 3236359"/>
                <a:gd name="connsiteX163" fmla="*/ 517372 w 10267547"/>
                <a:gd name="connsiteY163" fmla="*/ 1304818 h 3236359"/>
                <a:gd name="connsiteX164" fmla="*/ 445453 w 10267547"/>
                <a:gd name="connsiteY164" fmla="*/ 1273995 h 3236359"/>
                <a:gd name="connsiteX165" fmla="*/ 424905 w 10267547"/>
                <a:gd name="connsiteY165" fmla="*/ 1171254 h 3236359"/>
                <a:gd name="connsiteX166" fmla="*/ 414630 w 10267547"/>
                <a:gd name="connsiteY166" fmla="*/ 1140431 h 3236359"/>
                <a:gd name="connsiteX167" fmla="*/ 394082 w 10267547"/>
                <a:gd name="connsiteY167" fmla="*/ 1109609 h 3236359"/>
                <a:gd name="connsiteX168" fmla="*/ 435179 w 10267547"/>
                <a:gd name="connsiteY168" fmla="*/ 1017141 h 3236359"/>
                <a:gd name="connsiteX169" fmla="*/ 445453 w 10267547"/>
                <a:gd name="connsiteY169" fmla="*/ 986319 h 3236359"/>
                <a:gd name="connsiteX170" fmla="*/ 466001 w 10267547"/>
                <a:gd name="connsiteY170" fmla="*/ 955497 h 3236359"/>
                <a:gd name="connsiteX171" fmla="*/ 455727 w 10267547"/>
                <a:gd name="connsiteY171" fmla="*/ 924674 h 3236359"/>
                <a:gd name="connsiteX172" fmla="*/ 291341 w 10267547"/>
                <a:gd name="connsiteY172" fmla="*/ 924674 h 3236359"/>
                <a:gd name="connsiteX173" fmla="*/ 281066 w 10267547"/>
                <a:gd name="connsiteY173" fmla="*/ 893852 h 3236359"/>
                <a:gd name="connsiteX174" fmla="*/ 260518 w 10267547"/>
                <a:gd name="connsiteY174" fmla="*/ 863029 h 3236359"/>
                <a:gd name="connsiteX175" fmla="*/ 250244 w 10267547"/>
                <a:gd name="connsiteY175" fmla="*/ 821932 h 3236359"/>
                <a:gd name="connsiteX176" fmla="*/ 219421 w 10267547"/>
                <a:gd name="connsiteY176" fmla="*/ 811658 h 3236359"/>
                <a:gd name="connsiteX177" fmla="*/ 188599 w 10267547"/>
                <a:gd name="connsiteY177" fmla="*/ 780836 h 3236359"/>
                <a:gd name="connsiteX178" fmla="*/ 178325 w 10267547"/>
                <a:gd name="connsiteY178" fmla="*/ 750013 h 3236359"/>
                <a:gd name="connsiteX179" fmla="*/ 96132 w 10267547"/>
                <a:gd name="connsiteY179" fmla="*/ 719191 h 3236359"/>
                <a:gd name="connsiteX180" fmla="*/ 65309 w 10267547"/>
                <a:gd name="connsiteY180" fmla="*/ 657546 h 3236359"/>
                <a:gd name="connsiteX181" fmla="*/ 34487 w 10267547"/>
                <a:gd name="connsiteY181" fmla="*/ 647272 h 3236359"/>
                <a:gd name="connsiteX182" fmla="*/ 24212 w 10267547"/>
                <a:gd name="connsiteY182" fmla="*/ 616449 h 3236359"/>
                <a:gd name="connsiteX183" fmla="*/ 85857 w 10267547"/>
                <a:gd name="connsiteY183" fmla="*/ 431514 h 3236359"/>
                <a:gd name="connsiteX184" fmla="*/ 147502 w 10267547"/>
                <a:gd name="connsiteY184" fmla="*/ 421240 h 3236359"/>
                <a:gd name="connsiteX185" fmla="*/ 168051 w 10267547"/>
                <a:gd name="connsiteY185" fmla="*/ 297950 h 3236359"/>
                <a:gd name="connsiteX186" fmla="*/ 178325 w 10267547"/>
                <a:gd name="connsiteY186" fmla="*/ 267128 h 3236359"/>
                <a:gd name="connsiteX187" fmla="*/ 209147 w 10267547"/>
                <a:gd name="connsiteY187" fmla="*/ 256854 h 3236359"/>
                <a:gd name="connsiteX188" fmla="*/ 219421 w 10267547"/>
                <a:gd name="connsiteY188" fmla="*/ 226031 h 3236359"/>
                <a:gd name="connsiteX189" fmla="*/ 239970 w 10267547"/>
                <a:gd name="connsiteY189" fmla="*/ 205483 h 3236359"/>
                <a:gd name="connsiteX190" fmla="*/ 250244 w 10267547"/>
                <a:gd name="connsiteY190" fmla="*/ 164386 h 3236359"/>
                <a:gd name="connsiteX191" fmla="*/ 270792 w 10267547"/>
                <a:gd name="connsiteY191" fmla="*/ 133564 h 3236359"/>
                <a:gd name="connsiteX192" fmla="*/ 301615 w 10267547"/>
                <a:gd name="connsiteY192" fmla="*/ 71919 h 3236359"/>
                <a:gd name="connsiteX193" fmla="*/ 363260 w 10267547"/>
                <a:gd name="connsiteY193" fmla="*/ 82193 h 3236359"/>
                <a:gd name="connsiteX194" fmla="*/ 435179 w 10267547"/>
                <a:gd name="connsiteY194" fmla="*/ 71919 h 3236359"/>
                <a:gd name="connsiteX195" fmla="*/ 527646 w 10267547"/>
                <a:gd name="connsiteY195" fmla="*/ 41097 h 3236359"/>
                <a:gd name="connsiteX196" fmla="*/ 537920 w 10267547"/>
                <a:gd name="connsiteY196"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66785 w 10267547"/>
                <a:gd name="connsiteY147" fmla="*/ 1532298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712581 w 10267547"/>
                <a:gd name="connsiteY156" fmla="*/ 1592494 h 3236359"/>
                <a:gd name="connsiteX157" fmla="*/ 686105 w 10267547"/>
                <a:gd name="connsiteY157" fmla="*/ 1518117 h 3236359"/>
                <a:gd name="connsiteX158" fmla="*/ 620114 w 10267547"/>
                <a:gd name="connsiteY158" fmla="*/ 1448656 h 3236359"/>
                <a:gd name="connsiteX159" fmla="*/ 589291 w 10267547"/>
                <a:gd name="connsiteY159" fmla="*/ 1438382 h 3236359"/>
                <a:gd name="connsiteX160" fmla="*/ 579017 w 10267547"/>
                <a:gd name="connsiteY160" fmla="*/ 1407559 h 3236359"/>
                <a:gd name="connsiteX161" fmla="*/ 558469 w 10267547"/>
                <a:gd name="connsiteY161" fmla="*/ 1376737 h 3236359"/>
                <a:gd name="connsiteX162" fmla="*/ 548194 w 10267547"/>
                <a:gd name="connsiteY162" fmla="*/ 1335640 h 3236359"/>
                <a:gd name="connsiteX163" fmla="*/ 517372 w 10267547"/>
                <a:gd name="connsiteY163" fmla="*/ 1304818 h 3236359"/>
                <a:gd name="connsiteX164" fmla="*/ 445453 w 10267547"/>
                <a:gd name="connsiteY164" fmla="*/ 1273995 h 3236359"/>
                <a:gd name="connsiteX165" fmla="*/ 424905 w 10267547"/>
                <a:gd name="connsiteY165" fmla="*/ 1171254 h 3236359"/>
                <a:gd name="connsiteX166" fmla="*/ 414630 w 10267547"/>
                <a:gd name="connsiteY166" fmla="*/ 1140431 h 3236359"/>
                <a:gd name="connsiteX167" fmla="*/ 394082 w 10267547"/>
                <a:gd name="connsiteY167" fmla="*/ 1109609 h 3236359"/>
                <a:gd name="connsiteX168" fmla="*/ 435179 w 10267547"/>
                <a:gd name="connsiteY168" fmla="*/ 1017141 h 3236359"/>
                <a:gd name="connsiteX169" fmla="*/ 445453 w 10267547"/>
                <a:gd name="connsiteY169" fmla="*/ 986319 h 3236359"/>
                <a:gd name="connsiteX170" fmla="*/ 466001 w 10267547"/>
                <a:gd name="connsiteY170" fmla="*/ 955497 h 3236359"/>
                <a:gd name="connsiteX171" fmla="*/ 455727 w 10267547"/>
                <a:gd name="connsiteY171" fmla="*/ 924674 h 3236359"/>
                <a:gd name="connsiteX172" fmla="*/ 291341 w 10267547"/>
                <a:gd name="connsiteY172" fmla="*/ 924674 h 3236359"/>
                <a:gd name="connsiteX173" fmla="*/ 281066 w 10267547"/>
                <a:gd name="connsiteY173" fmla="*/ 893852 h 3236359"/>
                <a:gd name="connsiteX174" fmla="*/ 260518 w 10267547"/>
                <a:gd name="connsiteY174" fmla="*/ 863029 h 3236359"/>
                <a:gd name="connsiteX175" fmla="*/ 250244 w 10267547"/>
                <a:gd name="connsiteY175" fmla="*/ 821932 h 3236359"/>
                <a:gd name="connsiteX176" fmla="*/ 219421 w 10267547"/>
                <a:gd name="connsiteY176" fmla="*/ 811658 h 3236359"/>
                <a:gd name="connsiteX177" fmla="*/ 188599 w 10267547"/>
                <a:gd name="connsiteY177" fmla="*/ 780836 h 3236359"/>
                <a:gd name="connsiteX178" fmla="*/ 178325 w 10267547"/>
                <a:gd name="connsiteY178" fmla="*/ 750013 h 3236359"/>
                <a:gd name="connsiteX179" fmla="*/ 96132 w 10267547"/>
                <a:gd name="connsiteY179" fmla="*/ 719191 h 3236359"/>
                <a:gd name="connsiteX180" fmla="*/ 65309 w 10267547"/>
                <a:gd name="connsiteY180" fmla="*/ 657546 h 3236359"/>
                <a:gd name="connsiteX181" fmla="*/ 34487 w 10267547"/>
                <a:gd name="connsiteY181" fmla="*/ 647272 h 3236359"/>
                <a:gd name="connsiteX182" fmla="*/ 24212 w 10267547"/>
                <a:gd name="connsiteY182" fmla="*/ 616449 h 3236359"/>
                <a:gd name="connsiteX183" fmla="*/ 85857 w 10267547"/>
                <a:gd name="connsiteY183" fmla="*/ 431514 h 3236359"/>
                <a:gd name="connsiteX184" fmla="*/ 147502 w 10267547"/>
                <a:gd name="connsiteY184" fmla="*/ 421240 h 3236359"/>
                <a:gd name="connsiteX185" fmla="*/ 168051 w 10267547"/>
                <a:gd name="connsiteY185" fmla="*/ 297950 h 3236359"/>
                <a:gd name="connsiteX186" fmla="*/ 178325 w 10267547"/>
                <a:gd name="connsiteY186" fmla="*/ 267128 h 3236359"/>
                <a:gd name="connsiteX187" fmla="*/ 209147 w 10267547"/>
                <a:gd name="connsiteY187" fmla="*/ 256854 h 3236359"/>
                <a:gd name="connsiteX188" fmla="*/ 219421 w 10267547"/>
                <a:gd name="connsiteY188" fmla="*/ 226031 h 3236359"/>
                <a:gd name="connsiteX189" fmla="*/ 239970 w 10267547"/>
                <a:gd name="connsiteY189" fmla="*/ 205483 h 3236359"/>
                <a:gd name="connsiteX190" fmla="*/ 250244 w 10267547"/>
                <a:gd name="connsiteY190" fmla="*/ 164386 h 3236359"/>
                <a:gd name="connsiteX191" fmla="*/ 270792 w 10267547"/>
                <a:gd name="connsiteY191" fmla="*/ 133564 h 3236359"/>
                <a:gd name="connsiteX192" fmla="*/ 301615 w 10267547"/>
                <a:gd name="connsiteY192" fmla="*/ 71919 h 3236359"/>
                <a:gd name="connsiteX193" fmla="*/ 363260 w 10267547"/>
                <a:gd name="connsiteY193" fmla="*/ 82193 h 3236359"/>
                <a:gd name="connsiteX194" fmla="*/ 435179 w 10267547"/>
                <a:gd name="connsiteY194" fmla="*/ 71919 h 3236359"/>
                <a:gd name="connsiteX195" fmla="*/ 527646 w 10267547"/>
                <a:gd name="connsiteY195" fmla="*/ 41097 h 3236359"/>
                <a:gd name="connsiteX196" fmla="*/ 537920 w 10267547"/>
                <a:gd name="connsiteY196"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66785 w 10267547"/>
                <a:gd name="connsiteY147" fmla="*/ 1532298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686105 w 10267547"/>
                <a:gd name="connsiteY156" fmla="*/ 1518117 h 3236359"/>
                <a:gd name="connsiteX157" fmla="*/ 620114 w 10267547"/>
                <a:gd name="connsiteY157" fmla="*/ 1448656 h 3236359"/>
                <a:gd name="connsiteX158" fmla="*/ 589291 w 10267547"/>
                <a:gd name="connsiteY158" fmla="*/ 1438382 h 3236359"/>
                <a:gd name="connsiteX159" fmla="*/ 579017 w 10267547"/>
                <a:gd name="connsiteY159" fmla="*/ 1407559 h 3236359"/>
                <a:gd name="connsiteX160" fmla="*/ 558469 w 10267547"/>
                <a:gd name="connsiteY160" fmla="*/ 1376737 h 3236359"/>
                <a:gd name="connsiteX161" fmla="*/ 548194 w 10267547"/>
                <a:gd name="connsiteY161" fmla="*/ 1335640 h 3236359"/>
                <a:gd name="connsiteX162" fmla="*/ 517372 w 10267547"/>
                <a:gd name="connsiteY162" fmla="*/ 1304818 h 3236359"/>
                <a:gd name="connsiteX163" fmla="*/ 445453 w 10267547"/>
                <a:gd name="connsiteY163" fmla="*/ 1273995 h 3236359"/>
                <a:gd name="connsiteX164" fmla="*/ 424905 w 10267547"/>
                <a:gd name="connsiteY164" fmla="*/ 1171254 h 3236359"/>
                <a:gd name="connsiteX165" fmla="*/ 414630 w 10267547"/>
                <a:gd name="connsiteY165" fmla="*/ 1140431 h 3236359"/>
                <a:gd name="connsiteX166" fmla="*/ 394082 w 10267547"/>
                <a:gd name="connsiteY166" fmla="*/ 1109609 h 3236359"/>
                <a:gd name="connsiteX167" fmla="*/ 435179 w 10267547"/>
                <a:gd name="connsiteY167" fmla="*/ 1017141 h 3236359"/>
                <a:gd name="connsiteX168" fmla="*/ 445453 w 10267547"/>
                <a:gd name="connsiteY168" fmla="*/ 986319 h 3236359"/>
                <a:gd name="connsiteX169" fmla="*/ 466001 w 10267547"/>
                <a:gd name="connsiteY169" fmla="*/ 955497 h 3236359"/>
                <a:gd name="connsiteX170" fmla="*/ 455727 w 10267547"/>
                <a:gd name="connsiteY170" fmla="*/ 924674 h 3236359"/>
                <a:gd name="connsiteX171" fmla="*/ 291341 w 10267547"/>
                <a:gd name="connsiteY171" fmla="*/ 924674 h 3236359"/>
                <a:gd name="connsiteX172" fmla="*/ 281066 w 10267547"/>
                <a:gd name="connsiteY172" fmla="*/ 893852 h 3236359"/>
                <a:gd name="connsiteX173" fmla="*/ 260518 w 10267547"/>
                <a:gd name="connsiteY173" fmla="*/ 863029 h 3236359"/>
                <a:gd name="connsiteX174" fmla="*/ 250244 w 10267547"/>
                <a:gd name="connsiteY174" fmla="*/ 821932 h 3236359"/>
                <a:gd name="connsiteX175" fmla="*/ 219421 w 10267547"/>
                <a:gd name="connsiteY175" fmla="*/ 811658 h 3236359"/>
                <a:gd name="connsiteX176" fmla="*/ 188599 w 10267547"/>
                <a:gd name="connsiteY176" fmla="*/ 780836 h 3236359"/>
                <a:gd name="connsiteX177" fmla="*/ 178325 w 10267547"/>
                <a:gd name="connsiteY177" fmla="*/ 750013 h 3236359"/>
                <a:gd name="connsiteX178" fmla="*/ 96132 w 10267547"/>
                <a:gd name="connsiteY178" fmla="*/ 719191 h 3236359"/>
                <a:gd name="connsiteX179" fmla="*/ 65309 w 10267547"/>
                <a:gd name="connsiteY179" fmla="*/ 657546 h 3236359"/>
                <a:gd name="connsiteX180" fmla="*/ 34487 w 10267547"/>
                <a:gd name="connsiteY180" fmla="*/ 647272 h 3236359"/>
                <a:gd name="connsiteX181" fmla="*/ 24212 w 10267547"/>
                <a:gd name="connsiteY181" fmla="*/ 616449 h 3236359"/>
                <a:gd name="connsiteX182" fmla="*/ 85857 w 10267547"/>
                <a:gd name="connsiteY182" fmla="*/ 431514 h 3236359"/>
                <a:gd name="connsiteX183" fmla="*/ 147502 w 10267547"/>
                <a:gd name="connsiteY183" fmla="*/ 421240 h 3236359"/>
                <a:gd name="connsiteX184" fmla="*/ 168051 w 10267547"/>
                <a:gd name="connsiteY184" fmla="*/ 297950 h 3236359"/>
                <a:gd name="connsiteX185" fmla="*/ 178325 w 10267547"/>
                <a:gd name="connsiteY185" fmla="*/ 267128 h 3236359"/>
                <a:gd name="connsiteX186" fmla="*/ 209147 w 10267547"/>
                <a:gd name="connsiteY186" fmla="*/ 256854 h 3236359"/>
                <a:gd name="connsiteX187" fmla="*/ 219421 w 10267547"/>
                <a:gd name="connsiteY187" fmla="*/ 226031 h 3236359"/>
                <a:gd name="connsiteX188" fmla="*/ 239970 w 10267547"/>
                <a:gd name="connsiteY188" fmla="*/ 205483 h 3236359"/>
                <a:gd name="connsiteX189" fmla="*/ 250244 w 10267547"/>
                <a:gd name="connsiteY189" fmla="*/ 164386 h 3236359"/>
                <a:gd name="connsiteX190" fmla="*/ 270792 w 10267547"/>
                <a:gd name="connsiteY190" fmla="*/ 133564 h 3236359"/>
                <a:gd name="connsiteX191" fmla="*/ 301615 w 10267547"/>
                <a:gd name="connsiteY191" fmla="*/ 71919 h 3236359"/>
                <a:gd name="connsiteX192" fmla="*/ 363260 w 10267547"/>
                <a:gd name="connsiteY192" fmla="*/ 82193 h 3236359"/>
                <a:gd name="connsiteX193" fmla="*/ 435179 w 10267547"/>
                <a:gd name="connsiteY193" fmla="*/ 71919 h 3236359"/>
                <a:gd name="connsiteX194" fmla="*/ 527646 w 10267547"/>
                <a:gd name="connsiteY194" fmla="*/ 41097 h 3236359"/>
                <a:gd name="connsiteX195" fmla="*/ 537920 w 10267547"/>
                <a:gd name="connsiteY19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66785 w 10267547"/>
                <a:gd name="connsiteY147" fmla="*/ 1532298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686105 w 10267547"/>
                <a:gd name="connsiteY156" fmla="*/ 1518117 h 3236359"/>
                <a:gd name="connsiteX157" fmla="*/ 620114 w 10267547"/>
                <a:gd name="connsiteY157" fmla="*/ 1448656 h 3236359"/>
                <a:gd name="connsiteX158" fmla="*/ 589291 w 10267547"/>
                <a:gd name="connsiteY158" fmla="*/ 1438382 h 3236359"/>
                <a:gd name="connsiteX159" fmla="*/ 579017 w 10267547"/>
                <a:gd name="connsiteY159" fmla="*/ 1407559 h 3236359"/>
                <a:gd name="connsiteX160" fmla="*/ 558469 w 10267547"/>
                <a:gd name="connsiteY160" fmla="*/ 1376737 h 3236359"/>
                <a:gd name="connsiteX161" fmla="*/ 548194 w 10267547"/>
                <a:gd name="connsiteY161" fmla="*/ 1335640 h 3236359"/>
                <a:gd name="connsiteX162" fmla="*/ 517372 w 10267547"/>
                <a:gd name="connsiteY162" fmla="*/ 1304818 h 3236359"/>
                <a:gd name="connsiteX163" fmla="*/ 445453 w 10267547"/>
                <a:gd name="connsiteY163" fmla="*/ 1273995 h 3236359"/>
                <a:gd name="connsiteX164" fmla="*/ 424905 w 10267547"/>
                <a:gd name="connsiteY164" fmla="*/ 1171254 h 3236359"/>
                <a:gd name="connsiteX165" fmla="*/ 414630 w 10267547"/>
                <a:gd name="connsiteY165" fmla="*/ 1140431 h 3236359"/>
                <a:gd name="connsiteX166" fmla="*/ 394082 w 10267547"/>
                <a:gd name="connsiteY166" fmla="*/ 1109609 h 3236359"/>
                <a:gd name="connsiteX167" fmla="*/ 446902 w 10267547"/>
                <a:gd name="connsiteY167" fmla="*/ 1044495 h 3236359"/>
                <a:gd name="connsiteX168" fmla="*/ 445453 w 10267547"/>
                <a:gd name="connsiteY168" fmla="*/ 986319 h 3236359"/>
                <a:gd name="connsiteX169" fmla="*/ 466001 w 10267547"/>
                <a:gd name="connsiteY169" fmla="*/ 955497 h 3236359"/>
                <a:gd name="connsiteX170" fmla="*/ 455727 w 10267547"/>
                <a:gd name="connsiteY170" fmla="*/ 924674 h 3236359"/>
                <a:gd name="connsiteX171" fmla="*/ 291341 w 10267547"/>
                <a:gd name="connsiteY171" fmla="*/ 924674 h 3236359"/>
                <a:gd name="connsiteX172" fmla="*/ 281066 w 10267547"/>
                <a:gd name="connsiteY172" fmla="*/ 893852 h 3236359"/>
                <a:gd name="connsiteX173" fmla="*/ 260518 w 10267547"/>
                <a:gd name="connsiteY173" fmla="*/ 863029 h 3236359"/>
                <a:gd name="connsiteX174" fmla="*/ 250244 w 10267547"/>
                <a:gd name="connsiteY174" fmla="*/ 821932 h 3236359"/>
                <a:gd name="connsiteX175" fmla="*/ 219421 w 10267547"/>
                <a:gd name="connsiteY175" fmla="*/ 811658 h 3236359"/>
                <a:gd name="connsiteX176" fmla="*/ 188599 w 10267547"/>
                <a:gd name="connsiteY176" fmla="*/ 780836 h 3236359"/>
                <a:gd name="connsiteX177" fmla="*/ 178325 w 10267547"/>
                <a:gd name="connsiteY177" fmla="*/ 750013 h 3236359"/>
                <a:gd name="connsiteX178" fmla="*/ 96132 w 10267547"/>
                <a:gd name="connsiteY178" fmla="*/ 719191 h 3236359"/>
                <a:gd name="connsiteX179" fmla="*/ 65309 w 10267547"/>
                <a:gd name="connsiteY179" fmla="*/ 657546 h 3236359"/>
                <a:gd name="connsiteX180" fmla="*/ 34487 w 10267547"/>
                <a:gd name="connsiteY180" fmla="*/ 647272 h 3236359"/>
                <a:gd name="connsiteX181" fmla="*/ 24212 w 10267547"/>
                <a:gd name="connsiteY181" fmla="*/ 616449 h 3236359"/>
                <a:gd name="connsiteX182" fmla="*/ 85857 w 10267547"/>
                <a:gd name="connsiteY182" fmla="*/ 431514 h 3236359"/>
                <a:gd name="connsiteX183" fmla="*/ 147502 w 10267547"/>
                <a:gd name="connsiteY183" fmla="*/ 421240 h 3236359"/>
                <a:gd name="connsiteX184" fmla="*/ 168051 w 10267547"/>
                <a:gd name="connsiteY184" fmla="*/ 297950 h 3236359"/>
                <a:gd name="connsiteX185" fmla="*/ 178325 w 10267547"/>
                <a:gd name="connsiteY185" fmla="*/ 267128 h 3236359"/>
                <a:gd name="connsiteX186" fmla="*/ 209147 w 10267547"/>
                <a:gd name="connsiteY186" fmla="*/ 256854 h 3236359"/>
                <a:gd name="connsiteX187" fmla="*/ 219421 w 10267547"/>
                <a:gd name="connsiteY187" fmla="*/ 226031 h 3236359"/>
                <a:gd name="connsiteX188" fmla="*/ 239970 w 10267547"/>
                <a:gd name="connsiteY188" fmla="*/ 205483 h 3236359"/>
                <a:gd name="connsiteX189" fmla="*/ 250244 w 10267547"/>
                <a:gd name="connsiteY189" fmla="*/ 164386 h 3236359"/>
                <a:gd name="connsiteX190" fmla="*/ 270792 w 10267547"/>
                <a:gd name="connsiteY190" fmla="*/ 133564 h 3236359"/>
                <a:gd name="connsiteX191" fmla="*/ 301615 w 10267547"/>
                <a:gd name="connsiteY191" fmla="*/ 71919 h 3236359"/>
                <a:gd name="connsiteX192" fmla="*/ 363260 w 10267547"/>
                <a:gd name="connsiteY192" fmla="*/ 82193 h 3236359"/>
                <a:gd name="connsiteX193" fmla="*/ 435179 w 10267547"/>
                <a:gd name="connsiteY193" fmla="*/ 71919 h 3236359"/>
                <a:gd name="connsiteX194" fmla="*/ 527646 w 10267547"/>
                <a:gd name="connsiteY194" fmla="*/ 41097 h 3236359"/>
                <a:gd name="connsiteX195" fmla="*/ 537920 w 10267547"/>
                <a:gd name="connsiteY195"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66785 w 10267547"/>
                <a:gd name="connsiteY147" fmla="*/ 1532298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686105 w 10267547"/>
                <a:gd name="connsiteY156" fmla="*/ 1518117 h 3236359"/>
                <a:gd name="connsiteX157" fmla="*/ 620114 w 10267547"/>
                <a:gd name="connsiteY157" fmla="*/ 1448656 h 3236359"/>
                <a:gd name="connsiteX158" fmla="*/ 589291 w 10267547"/>
                <a:gd name="connsiteY158" fmla="*/ 1438382 h 3236359"/>
                <a:gd name="connsiteX159" fmla="*/ 579017 w 10267547"/>
                <a:gd name="connsiteY159" fmla="*/ 1407559 h 3236359"/>
                <a:gd name="connsiteX160" fmla="*/ 558469 w 10267547"/>
                <a:gd name="connsiteY160" fmla="*/ 1376737 h 3236359"/>
                <a:gd name="connsiteX161" fmla="*/ 548194 w 10267547"/>
                <a:gd name="connsiteY161" fmla="*/ 1335640 h 3236359"/>
                <a:gd name="connsiteX162" fmla="*/ 517372 w 10267547"/>
                <a:gd name="connsiteY162" fmla="*/ 1304818 h 3236359"/>
                <a:gd name="connsiteX163" fmla="*/ 445453 w 10267547"/>
                <a:gd name="connsiteY163" fmla="*/ 1273995 h 3236359"/>
                <a:gd name="connsiteX164" fmla="*/ 424905 w 10267547"/>
                <a:gd name="connsiteY164" fmla="*/ 1171254 h 3236359"/>
                <a:gd name="connsiteX165" fmla="*/ 414630 w 10267547"/>
                <a:gd name="connsiteY165" fmla="*/ 1140431 h 3236359"/>
                <a:gd name="connsiteX166" fmla="*/ 394082 w 10267547"/>
                <a:gd name="connsiteY166" fmla="*/ 1109609 h 3236359"/>
                <a:gd name="connsiteX167" fmla="*/ 446902 w 10267547"/>
                <a:gd name="connsiteY167" fmla="*/ 1044495 h 3236359"/>
                <a:gd name="connsiteX168" fmla="*/ 445453 w 10267547"/>
                <a:gd name="connsiteY168" fmla="*/ 986319 h 3236359"/>
                <a:gd name="connsiteX169" fmla="*/ 455727 w 10267547"/>
                <a:gd name="connsiteY169" fmla="*/ 924674 h 3236359"/>
                <a:gd name="connsiteX170" fmla="*/ 291341 w 10267547"/>
                <a:gd name="connsiteY170" fmla="*/ 924674 h 3236359"/>
                <a:gd name="connsiteX171" fmla="*/ 281066 w 10267547"/>
                <a:gd name="connsiteY171" fmla="*/ 893852 h 3236359"/>
                <a:gd name="connsiteX172" fmla="*/ 260518 w 10267547"/>
                <a:gd name="connsiteY172" fmla="*/ 863029 h 3236359"/>
                <a:gd name="connsiteX173" fmla="*/ 250244 w 10267547"/>
                <a:gd name="connsiteY173" fmla="*/ 821932 h 3236359"/>
                <a:gd name="connsiteX174" fmla="*/ 219421 w 10267547"/>
                <a:gd name="connsiteY174" fmla="*/ 811658 h 3236359"/>
                <a:gd name="connsiteX175" fmla="*/ 188599 w 10267547"/>
                <a:gd name="connsiteY175" fmla="*/ 780836 h 3236359"/>
                <a:gd name="connsiteX176" fmla="*/ 178325 w 10267547"/>
                <a:gd name="connsiteY176" fmla="*/ 750013 h 3236359"/>
                <a:gd name="connsiteX177" fmla="*/ 96132 w 10267547"/>
                <a:gd name="connsiteY177" fmla="*/ 719191 h 3236359"/>
                <a:gd name="connsiteX178" fmla="*/ 65309 w 10267547"/>
                <a:gd name="connsiteY178" fmla="*/ 657546 h 3236359"/>
                <a:gd name="connsiteX179" fmla="*/ 34487 w 10267547"/>
                <a:gd name="connsiteY179" fmla="*/ 647272 h 3236359"/>
                <a:gd name="connsiteX180" fmla="*/ 24212 w 10267547"/>
                <a:gd name="connsiteY180" fmla="*/ 616449 h 3236359"/>
                <a:gd name="connsiteX181" fmla="*/ 85857 w 10267547"/>
                <a:gd name="connsiteY181" fmla="*/ 431514 h 3236359"/>
                <a:gd name="connsiteX182" fmla="*/ 147502 w 10267547"/>
                <a:gd name="connsiteY182" fmla="*/ 421240 h 3236359"/>
                <a:gd name="connsiteX183" fmla="*/ 168051 w 10267547"/>
                <a:gd name="connsiteY183" fmla="*/ 297950 h 3236359"/>
                <a:gd name="connsiteX184" fmla="*/ 178325 w 10267547"/>
                <a:gd name="connsiteY184" fmla="*/ 267128 h 3236359"/>
                <a:gd name="connsiteX185" fmla="*/ 209147 w 10267547"/>
                <a:gd name="connsiteY185" fmla="*/ 256854 h 3236359"/>
                <a:gd name="connsiteX186" fmla="*/ 219421 w 10267547"/>
                <a:gd name="connsiteY186" fmla="*/ 226031 h 3236359"/>
                <a:gd name="connsiteX187" fmla="*/ 239970 w 10267547"/>
                <a:gd name="connsiteY187" fmla="*/ 205483 h 3236359"/>
                <a:gd name="connsiteX188" fmla="*/ 250244 w 10267547"/>
                <a:gd name="connsiteY188" fmla="*/ 164386 h 3236359"/>
                <a:gd name="connsiteX189" fmla="*/ 270792 w 10267547"/>
                <a:gd name="connsiteY189" fmla="*/ 133564 h 3236359"/>
                <a:gd name="connsiteX190" fmla="*/ 301615 w 10267547"/>
                <a:gd name="connsiteY190" fmla="*/ 71919 h 3236359"/>
                <a:gd name="connsiteX191" fmla="*/ 363260 w 10267547"/>
                <a:gd name="connsiteY191" fmla="*/ 82193 h 3236359"/>
                <a:gd name="connsiteX192" fmla="*/ 435179 w 10267547"/>
                <a:gd name="connsiteY192" fmla="*/ 71919 h 3236359"/>
                <a:gd name="connsiteX193" fmla="*/ 527646 w 10267547"/>
                <a:gd name="connsiteY193" fmla="*/ 41097 h 3236359"/>
                <a:gd name="connsiteX194" fmla="*/ 537920 w 10267547"/>
                <a:gd name="connsiteY194"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66785 w 10267547"/>
                <a:gd name="connsiteY147" fmla="*/ 1532298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686105 w 10267547"/>
                <a:gd name="connsiteY156" fmla="*/ 1518117 h 3236359"/>
                <a:gd name="connsiteX157" fmla="*/ 620114 w 10267547"/>
                <a:gd name="connsiteY157" fmla="*/ 1448656 h 3236359"/>
                <a:gd name="connsiteX158" fmla="*/ 589291 w 10267547"/>
                <a:gd name="connsiteY158" fmla="*/ 1438382 h 3236359"/>
                <a:gd name="connsiteX159" fmla="*/ 579017 w 10267547"/>
                <a:gd name="connsiteY159" fmla="*/ 1407559 h 3236359"/>
                <a:gd name="connsiteX160" fmla="*/ 558469 w 10267547"/>
                <a:gd name="connsiteY160" fmla="*/ 1376737 h 3236359"/>
                <a:gd name="connsiteX161" fmla="*/ 548194 w 10267547"/>
                <a:gd name="connsiteY161" fmla="*/ 1335640 h 3236359"/>
                <a:gd name="connsiteX162" fmla="*/ 517372 w 10267547"/>
                <a:gd name="connsiteY162" fmla="*/ 1304818 h 3236359"/>
                <a:gd name="connsiteX163" fmla="*/ 445453 w 10267547"/>
                <a:gd name="connsiteY163" fmla="*/ 1273995 h 3236359"/>
                <a:gd name="connsiteX164" fmla="*/ 424905 w 10267547"/>
                <a:gd name="connsiteY164" fmla="*/ 1171254 h 3236359"/>
                <a:gd name="connsiteX165" fmla="*/ 414630 w 10267547"/>
                <a:gd name="connsiteY165" fmla="*/ 1140431 h 3236359"/>
                <a:gd name="connsiteX166" fmla="*/ 394082 w 10267547"/>
                <a:gd name="connsiteY166" fmla="*/ 1109609 h 3236359"/>
                <a:gd name="connsiteX167" fmla="*/ 446902 w 10267547"/>
                <a:gd name="connsiteY167" fmla="*/ 1044495 h 3236359"/>
                <a:gd name="connsiteX168" fmla="*/ 445453 w 10267547"/>
                <a:gd name="connsiteY168" fmla="*/ 986319 h 3236359"/>
                <a:gd name="connsiteX169" fmla="*/ 291341 w 10267547"/>
                <a:gd name="connsiteY169" fmla="*/ 924674 h 3236359"/>
                <a:gd name="connsiteX170" fmla="*/ 281066 w 10267547"/>
                <a:gd name="connsiteY170" fmla="*/ 893852 h 3236359"/>
                <a:gd name="connsiteX171" fmla="*/ 260518 w 10267547"/>
                <a:gd name="connsiteY171" fmla="*/ 863029 h 3236359"/>
                <a:gd name="connsiteX172" fmla="*/ 250244 w 10267547"/>
                <a:gd name="connsiteY172" fmla="*/ 821932 h 3236359"/>
                <a:gd name="connsiteX173" fmla="*/ 219421 w 10267547"/>
                <a:gd name="connsiteY173" fmla="*/ 811658 h 3236359"/>
                <a:gd name="connsiteX174" fmla="*/ 188599 w 10267547"/>
                <a:gd name="connsiteY174" fmla="*/ 780836 h 3236359"/>
                <a:gd name="connsiteX175" fmla="*/ 178325 w 10267547"/>
                <a:gd name="connsiteY175" fmla="*/ 750013 h 3236359"/>
                <a:gd name="connsiteX176" fmla="*/ 96132 w 10267547"/>
                <a:gd name="connsiteY176" fmla="*/ 719191 h 3236359"/>
                <a:gd name="connsiteX177" fmla="*/ 65309 w 10267547"/>
                <a:gd name="connsiteY177" fmla="*/ 657546 h 3236359"/>
                <a:gd name="connsiteX178" fmla="*/ 34487 w 10267547"/>
                <a:gd name="connsiteY178" fmla="*/ 647272 h 3236359"/>
                <a:gd name="connsiteX179" fmla="*/ 24212 w 10267547"/>
                <a:gd name="connsiteY179" fmla="*/ 616449 h 3236359"/>
                <a:gd name="connsiteX180" fmla="*/ 85857 w 10267547"/>
                <a:gd name="connsiteY180" fmla="*/ 431514 h 3236359"/>
                <a:gd name="connsiteX181" fmla="*/ 147502 w 10267547"/>
                <a:gd name="connsiteY181" fmla="*/ 421240 h 3236359"/>
                <a:gd name="connsiteX182" fmla="*/ 168051 w 10267547"/>
                <a:gd name="connsiteY182" fmla="*/ 297950 h 3236359"/>
                <a:gd name="connsiteX183" fmla="*/ 178325 w 10267547"/>
                <a:gd name="connsiteY183" fmla="*/ 267128 h 3236359"/>
                <a:gd name="connsiteX184" fmla="*/ 209147 w 10267547"/>
                <a:gd name="connsiteY184" fmla="*/ 256854 h 3236359"/>
                <a:gd name="connsiteX185" fmla="*/ 219421 w 10267547"/>
                <a:gd name="connsiteY185" fmla="*/ 226031 h 3236359"/>
                <a:gd name="connsiteX186" fmla="*/ 239970 w 10267547"/>
                <a:gd name="connsiteY186" fmla="*/ 205483 h 3236359"/>
                <a:gd name="connsiteX187" fmla="*/ 250244 w 10267547"/>
                <a:gd name="connsiteY187" fmla="*/ 164386 h 3236359"/>
                <a:gd name="connsiteX188" fmla="*/ 270792 w 10267547"/>
                <a:gd name="connsiteY188" fmla="*/ 133564 h 3236359"/>
                <a:gd name="connsiteX189" fmla="*/ 301615 w 10267547"/>
                <a:gd name="connsiteY189" fmla="*/ 71919 h 3236359"/>
                <a:gd name="connsiteX190" fmla="*/ 363260 w 10267547"/>
                <a:gd name="connsiteY190" fmla="*/ 82193 h 3236359"/>
                <a:gd name="connsiteX191" fmla="*/ 435179 w 10267547"/>
                <a:gd name="connsiteY191" fmla="*/ 71919 h 3236359"/>
                <a:gd name="connsiteX192" fmla="*/ 527646 w 10267547"/>
                <a:gd name="connsiteY192" fmla="*/ 41097 h 3236359"/>
                <a:gd name="connsiteX193" fmla="*/ 537920 w 10267547"/>
                <a:gd name="connsiteY193"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66785 w 10267547"/>
                <a:gd name="connsiteY147" fmla="*/ 1532298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686105 w 10267547"/>
                <a:gd name="connsiteY156" fmla="*/ 1518117 h 3236359"/>
                <a:gd name="connsiteX157" fmla="*/ 620114 w 10267547"/>
                <a:gd name="connsiteY157" fmla="*/ 1448656 h 3236359"/>
                <a:gd name="connsiteX158" fmla="*/ 589291 w 10267547"/>
                <a:gd name="connsiteY158" fmla="*/ 1438382 h 3236359"/>
                <a:gd name="connsiteX159" fmla="*/ 579017 w 10267547"/>
                <a:gd name="connsiteY159" fmla="*/ 1407559 h 3236359"/>
                <a:gd name="connsiteX160" fmla="*/ 558469 w 10267547"/>
                <a:gd name="connsiteY160" fmla="*/ 1376737 h 3236359"/>
                <a:gd name="connsiteX161" fmla="*/ 548194 w 10267547"/>
                <a:gd name="connsiteY161" fmla="*/ 1335640 h 3236359"/>
                <a:gd name="connsiteX162" fmla="*/ 517372 w 10267547"/>
                <a:gd name="connsiteY162" fmla="*/ 1304818 h 3236359"/>
                <a:gd name="connsiteX163" fmla="*/ 445453 w 10267547"/>
                <a:gd name="connsiteY163" fmla="*/ 1273995 h 3236359"/>
                <a:gd name="connsiteX164" fmla="*/ 424905 w 10267547"/>
                <a:gd name="connsiteY164" fmla="*/ 1171254 h 3236359"/>
                <a:gd name="connsiteX165" fmla="*/ 414630 w 10267547"/>
                <a:gd name="connsiteY165" fmla="*/ 1140431 h 3236359"/>
                <a:gd name="connsiteX166" fmla="*/ 394082 w 10267547"/>
                <a:gd name="connsiteY166" fmla="*/ 1109609 h 3236359"/>
                <a:gd name="connsiteX167" fmla="*/ 446902 w 10267547"/>
                <a:gd name="connsiteY167" fmla="*/ 1044495 h 3236359"/>
                <a:gd name="connsiteX168" fmla="*/ 445453 w 10267547"/>
                <a:gd name="connsiteY168" fmla="*/ 986319 h 3236359"/>
                <a:gd name="connsiteX169" fmla="*/ 346049 w 10267547"/>
                <a:gd name="connsiteY169" fmla="*/ 979382 h 3236359"/>
                <a:gd name="connsiteX170" fmla="*/ 281066 w 10267547"/>
                <a:gd name="connsiteY170" fmla="*/ 893852 h 3236359"/>
                <a:gd name="connsiteX171" fmla="*/ 260518 w 10267547"/>
                <a:gd name="connsiteY171" fmla="*/ 863029 h 3236359"/>
                <a:gd name="connsiteX172" fmla="*/ 250244 w 10267547"/>
                <a:gd name="connsiteY172" fmla="*/ 821932 h 3236359"/>
                <a:gd name="connsiteX173" fmla="*/ 219421 w 10267547"/>
                <a:gd name="connsiteY173" fmla="*/ 811658 h 3236359"/>
                <a:gd name="connsiteX174" fmla="*/ 188599 w 10267547"/>
                <a:gd name="connsiteY174" fmla="*/ 780836 h 3236359"/>
                <a:gd name="connsiteX175" fmla="*/ 178325 w 10267547"/>
                <a:gd name="connsiteY175" fmla="*/ 750013 h 3236359"/>
                <a:gd name="connsiteX176" fmla="*/ 96132 w 10267547"/>
                <a:gd name="connsiteY176" fmla="*/ 719191 h 3236359"/>
                <a:gd name="connsiteX177" fmla="*/ 65309 w 10267547"/>
                <a:gd name="connsiteY177" fmla="*/ 657546 h 3236359"/>
                <a:gd name="connsiteX178" fmla="*/ 34487 w 10267547"/>
                <a:gd name="connsiteY178" fmla="*/ 647272 h 3236359"/>
                <a:gd name="connsiteX179" fmla="*/ 24212 w 10267547"/>
                <a:gd name="connsiteY179" fmla="*/ 616449 h 3236359"/>
                <a:gd name="connsiteX180" fmla="*/ 85857 w 10267547"/>
                <a:gd name="connsiteY180" fmla="*/ 431514 h 3236359"/>
                <a:gd name="connsiteX181" fmla="*/ 147502 w 10267547"/>
                <a:gd name="connsiteY181" fmla="*/ 421240 h 3236359"/>
                <a:gd name="connsiteX182" fmla="*/ 168051 w 10267547"/>
                <a:gd name="connsiteY182" fmla="*/ 297950 h 3236359"/>
                <a:gd name="connsiteX183" fmla="*/ 178325 w 10267547"/>
                <a:gd name="connsiteY183" fmla="*/ 267128 h 3236359"/>
                <a:gd name="connsiteX184" fmla="*/ 209147 w 10267547"/>
                <a:gd name="connsiteY184" fmla="*/ 256854 h 3236359"/>
                <a:gd name="connsiteX185" fmla="*/ 219421 w 10267547"/>
                <a:gd name="connsiteY185" fmla="*/ 226031 h 3236359"/>
                <a:gd name="connsiteX186" fmla="*/ 239970 w 10267547"/>
                <a:gd name="connsiteY186" fmla="*/ 205483 h 3236359"/>
                <a:gd name="connsiteX187" fmla="*/ 250244 w 10267547"/>
                <a:gd name="connsiteY187" fmla="*/ 164386 h 3236359"/>
                <a:gd name="connsiteX188" fmla="*/ 270792 w 10267547"/>
                <a:gd name="connsiteY188" fmla="*/ 133564 h 3236359"/>
                <a:gd name="connsiteX189" fmla="*/ 301615 w 10267547"/>
                <a:gd name="connsiteY189" fmla="*/ 71919 h 3236359"/>
                <a:gd name="connsiteX190" fmla="*/ 363260 w 10267547"/>
                <a:gd name="connsiteY190" fmla="*/ 82193 h 3236359"/>
                <a:gd name="connsiteX191" fmla="*/ 435179 w 10267547"/>
                <a:gd name="connsiteY191" fmla="*/ 71919 h 3236359"/>
                <a:gd name="connsiteX192" fmla="*/ 527646 w 10267547"/>
                <a:gd name="connsiteY192" fmla="*/ 41097 h 3236359"/>
                <a:gd name="connsiteX193" fmla="*/ 537920 w 10267547"/>
                <a:gd name="connsiteY193"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66785 w 10267547"/>
                <a:gd name="connsiteY147" fmla="*/ 1532298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686105 w 10267547"/>
                <a:gd name="connsiteY156" fmla="*/ 1518117 h 3236359"/>
                <a:gd name="connsiteX157" fmla="*/ 620114 w 10267547"/>
                <a:gd name="connsiteY157" fmla="*/ 1448656 h 3236359"/>
                <a:gd name="connsiteX158" fmla="*/ 589291 w 10267547"/>
                <a:gd name="connsiteY158" fmla="*/ 1438382 h 3236359"/>
                <a:gd name="connsiteX159" fmla="*/ 579017 w 10267547"/>
                <a:gd name="connsiteY159" fmla="*/ 1407559 h 3236359"/>
                <a:gd name="connsiteX160" fmla="*/ 558469 w 10267547"/>
                <a:gd name="connsiteY160" fmla="*/ 1376737 h 3236359"/>
                <a:gd name="connsiteX161" fmla="*/ 548194 w 10267547"/>
                <a:gd name="connsiteY161" fmla="*/ 1335640 h 3236359"/>
                <a:gd name="connsiteX162" fmla="*/ 517372 w 10267547"/>
                <a:gd name="connsiteY162" fmla="*/ 1304818 h 3236359"/>
                <a:gd name="connsiteX163" fmla="*/ 445453 w 10267547"/>
                <a:gd name="connsiteY163" fmla="*/ 1273995 h 3236359"/>
                <a:gd name="connsiteX164" fmla="*/ 424905 w 10267547"/>
                <a:gd name="connsiteY164" fmla="*/ 1171254 h 3236359"/>
                <a:gd name="connsiteX165" fmla="*/ 414630 w 10267547"/>
                <a:gd name="connsiteY165" fmla="*/ 1140431 h 3236359"/>
                <a:gd name="connsiteX166" fmla="*/ 394082 w 10267547"/>
                <a:gd name="connsiteY166" fmla="*/ 1109609 h 3236359"/>
                <a:gd name="connsiteX167" fmla="*/ 446902 w 10267547"/>
                <a:gd name="connsiteY167" fmla="*/ 1044495 h 3236359"/>
                <a:gd name="connsiteX168" fmla="*/ 445453 w 10267547"/>
                <a:gd name="connsiteY168" fmla="*/ 986319 h 3236359"/>
                <a:gd name="connsiteX169" fmla="*/ 346049 w 10267547"/>
                <a:gd name="connsiteY169" fmla="*/ 979382 h 3236359"/>
                <a:gd name="connsiteX170" fmla="*/ 281066 w 10267547"/>
                <a:gd name="connsiteY170" fmla="*/ 893852 h 3236359"/>
                <a:gd name="connsiteX171" fmla="*/ 260518 w 10267547"/>
                <a:gd name="connsiteY171" fmla="*/ 863029 h 3236359"/>
                <a:gd name="connsiteX172" fmla="*/ 250244 w 10267547"/>
                <a:gd name="connsiteY172" fmla="*/ 821932 h 3236359"/>
                <a:gd name="connsiteX173" fmla="*/ 219421 w 10267547"/>
                <a:gd name="connsiteY173" fmla="*/ 811658 h 3236359"/>
                <a:gd name="connsiteX174" fmla="*/ 188599 w 10267547"/>
                <a:gd name="connsiteY174" fmla="*/ 780836 h 3236359"/>
                <a:gd name="connsiteX175" fmla="*/ 131432 w 10267547"/>
                <a:gd name="connsiteY175" fmla="*/ 757828 h 3236359"/>
                <a:gd name="connsiteX176" fmla="*/ 96132 w 10267547"/>
                <a:gd name="connsiteY176" fmla="*/ 719191 h 3236359"/>
                <a:gd name="connsiteX177" fmla="*/ 65309 w 10267547"/>
                <a:gd name="connsiteY177" fmla="*/ 657546 h 3236359"/>
                <a:gd name="connsiteX178" fmla="*/ 34487 w 10267547"/>
                <a:gd name="connsiteY178" fmla="*/ 647272 h 3236359"/>
                <a:gd name="connsiteX179" fmla="*/ 24212 w 10267547"/>
                <a:gd name="connsiteY179" fmla="*/ 616449 h 3236359"/>
                <a:gd name="connsiteX180" fmla="*/ 85857 w 10267547"/>
                <a:gd name="connsiteY180" fmla="*/ 431514 h 3236359"/>
                <a:gd name="connsiteX181" fmla="*/ 147502 w 10267547"/>
                <a:gd name="connsiteY181" fmla="*/ 421240 h 3236359"/>
                <a:gd name="connsiteX182" fmla="*/ 168051 w 10267547"/>
                <a:gd name="connsiteY182" fmla="*/ 297950 h 3236359"/>
                <a:gd name="connsiteX183" fmla="*/ 178325 w 10267547"/>
                <a:gd name="connsiteY183" fmla="*/ 267128 h 3236359"/>
                <a:gd name="connsiteX184" fmla="*/ 209147 w 10267547"/>
                <a:gd name="connsiteY184" fmla="*/ 256854 h 3236359"/>
                <a:gd name="connsiteX185" fmla="*/ 219421 w 10267547"/>
                <a:gd name="connsiteY185" fmla="*/ 226031 h 3236359"/>
                <a:gd name="connsiteX186" fmla="*/ 239970 w 10267547"/>
                <a:gd name="connsiteY186" fmla="*/ 205483 h 3236359"/>
                <a:gd name="connsiteX187" fmla="*/ 250244 w 10267547"/>
                <a:gd name="connsiteY187" fmla="*/ 164386 h 3236359"/>
                <a:gd name="connsiteX188" fmla="*/ 270792 w 10267547"/>
                <a:gd name="connsiteY188" fmla="*/ 133564 h 3236359"/>
                <a:gd name="connsiteX189" fmla="*/ 301615 w 10267547"/>
                <a:gd name="connsiteY189" fmla="*/ 71919 h 3236359"/>
                <a:gd name="connsiteX190" fmla="*/ 363260 w 10267547"/>
                <a:gd name="connsiteY190" fmla="*/ 82193 h 3236359"/>
                <a:gd name="connsiteX191" fmla="*/ 435179 w 10267547"/>
                <a:gd name="connsiteY191" fmla="*/ 71919 h 3236359"/>
                <a:gd name="connsiteX192" fmla="*/ 527646 w 10267547"/>
                <a:gd name="connsiteY192" fmla="*/ 41097 h 3236359"/>
                <a:gd name="connsiteX193" fmla="*/ 537920 w 10267547"/>
                <a:gd name="connsiteY193" fmla="*/ 0 h 3236359"/>
                <a:gd name="connsiteX0" fmla="*/ 10267547 w 10267547"/>
                <a:gd name="connsiteY0" fmla="*/ 2496620 h 3236359"/>
                <a:gd name="connsiteX1" fmla="*/ 10164806 w 10267547"/>
                <a:gd name="connsiteY1" fmla="*/ 2455523 h 3236359"/>
                <a:gd name="connsiteX2" fmla="*/ 10113435 w 10267547"/>
                <a:gd name="connsiteY2" fmla="*/ 2496620 h 3236359"/>
                <a:gd name="connsiteX3" fmla="*/ 9877129 w 10267547"/>
                <a:gd name="connsiteY3" fmla="*/ 2321959 h 3236359"/>
                <a:gd name="connsiteX4" fmla="*/ 9856581 w 10267547"/>
                <a:gd name="connsiteY4" fmla="*/ 2321959 h 3236359"/>
                <a:gd name="connsiteX5" fmla="*/ 9784662 w 10267547"/>
                <a:gd name="connsiteY5" fmla="*/ 2476072 h 3236359"/>
                <a:gd name="connsiteX6" fmla="*/ 9620275 w 10267547"/>
                <a:gd name="connsiteY6" fmla="*/ 2476072 h 3236359"/>
                <a:gd name="connsiteX7" fmla="*/ 9517534 w 10267547"/>
                <a:gd name="connsiteY7" fmla="*/ 2589088 h 3236359"/>
                <a:gd name="connsiteX8" fmla="*/ 9425066 w 10267547"/>
                <a:gd name="connsiteY8" fmla="*/ 2743200 h 3236359"/>
                <a:gd name="connsiteX9" fmla="*/ 9425066 w 10267547"/>
                <a:gd name="connsiteY9" fmla="*/ 2825393 h 3236359"/>
                <a:gd name="connsiteX10" fmla="*/ 9363421 w 10267547"/>
                <a:gd name="connsiteY10" fmla="*/ 2876764 h 3236359"/>
                <a:gd name="connsiteX11" fmla="*/ 9055197 w 10267547"/>
                <a:gd name="connsiteY11" fmla="*/ 2825393 h 3236359"/>
                <a:gd name="connsiteX12" fmla="*/ 9024374 w 10267547"/>
                <a:gd name="connsiteY12" fmla="*/ 2917861 h 3236359"/>
                <a:gd name="connsiteX13" fmla="*/ 8870262 w 10267547"/>
                <a:gd name="connsiteY13" fmla="*/ 3102795 h 3236359"/>
                <a:gd name="connsiteX14" fmla="*/ 8633956 w 10267547"/>
                <a:gd name="connsiteY14" fmla="*/ 3236359 h 3236359"/>
                <a:gd name="connsiteX15" fmla="*/ 8572311 w 10267547"/>
                <a:gd name="connsiteY15" fmla="*/ 3236359 h 3236359"/>
                <a:gd name="connsiteX16" fmla="*/ 8479844 w 10267547"/>
                <a:gd name="connsiteY16" fmla="*/ 3184989 h 3236359"/>
                <a:gd name="connsiteX17" fmla="*/ 8366828 w 10267547"/>
                <a:gd name="connsiteY17" fmla="*/ 3082247 h 3236359"/>
                <a:gd name="connsiteX18" fmla="*/ 8274361 w 10267547"/>
                <a:gd name="connsiteY18" fmla="*/ 3071973 h 3236359"/>
                <a:gd name="connsiteX19" fmla="*/ 8202442 w 10267547"/>
                <a:gd name="connsiteY19" fmla="*/ 3102795 h 3236359"/>
                <a:gd name="connsiteX20" fmla="*/ 8038055 w 10267547"/>
                <a:gd name="connsiteY20" fmla="*/ 3092521 h 3236359"/>
                <a:gd name="connsiteX21" fmla="*/ 8120248 w 10267547"/>
                <a:gd name="connsiteY21" fmla="*/ 3061699 h 3236359"/>
                <a:gd name="connsiteX22" fmla="*/ 8068878 w 10267547"/>
                <a:gd name="connsiteY22" fmla="*/ 2989780 h 3236359"/>
                <a:gd name="connsiteX23" fmla="*/ 8038055 w 10267547"/>
                <a:gd name="connsiteY23" fmla="*/ 2979505 h 3236359"/>
                <a:gd name="connsiteX24" fmla="*/ 7955862 w 10267547"/>
                <a:gd name="connsiteY24" fmla="*/ 2948683 h 3236359"/>
                <a:gd name="connsiteX25" fmla="*/ 7914765 w 10267547"/>
                <a:gd name="connsiteY25" fmla="*/ 2887038 h 3236359"/>
                <a:gd name="connsiteX26" fmla="*/ 7873669 w 10267547"/>
                <a:gd name="connsiteY26" fmla="*/ 2845941 h 3236359"/>
                <a:gd name="connsiteX27" fmla="*/ 7822298 w 10267547"/>
                <a:gd name="connsiteY27" fmla="*/ 2815119 h 3236359"/>
                <a:gd name="connsiteX28" fmla="*/ 7750379 w 10267547"/>
                <a:gd name="connsiteY28" fmla="*/ 2784297 h 3236359"/>
                <a:gd name="connsiteX29" fmla="*/ 7452428 w 10267547"/>
                <a:gd name="connsiteY29" fmla="*/ 2835667 h 3236359"/>
                <a:gd name="connsiteX30" fmla="*/ 7421606 w 10267547"/>
                <a:gd name="connsiteY30" fmla="*/ 2845941 h 3236359"/>
                <a:gd name="connsiteX31" fmla="*/ 7359961 w 10267547"/>
                <a:gd name="connsiteY31" fmla="*/ 2876764 h 3236359"/>
                <a:gd name="connsiteX32" fmla="*/ 7277768 w 10267547"/>
                <a:gd name="connsiteY32" fmla="*/ 2856216 h 3236359"/>
                <a:gd name="connsiteX33" fmla="*/ 7246945 w 10267547"/>
                <a:gd name="connsiteY33" fmla="*/ 2845941 h 3236359"/>
                <a:gd name="connsiteX34" fmla="*/ 7108903 w 10267547"/>
                <a:gd name="connsiteY34" fmla="*/ 2795580 h 3236359"/>
                <a:gd name="connsiteX35" fmla="*/ 7031188 w 10267547"/>
                <a:gd name="connsiteY35" fmla="*/ 2794571 h 3236359"/>
                <a:gd name="connsiteX36" fmla="*/ 6887350 w 10267547"/>
                <a:gd name="connsiteY36" fmla="*/ 2815119 h 3236359"/>
                <a:gd name="connsiteX37" fmla="*/ 6794882 w 10267547"/>
                <a:gd name="connsiteY37" fmla="*/ 2845941 h 3236359"/>
                <a:gd name="connsiteX38" fmla="*/ 6774334 w 10267547"/>
                <a:gd name="connsiteY38" fmla="*/ 2866490 h 3236359"/>
                <a:gd name="connsiteX39" fmla="*/ 6733237 w 10267547"/>
                <a:gd name="connsiteY39" fmla="*/ 2876764 h 3236359"/>
                <a:gd name="connsiteX40" fmla="*/ 6702415 w 10267547"/>
                <a:gd name="connsiteY40" fmla="*/ 2897312 h 3236359"/>
                <a:gd name="connsiteX41" fmla="*/ 6640770 w 10267547"/>
                <a:gd name="connsiteY41" fmla="*/ 2917861 h 3236359"/>
                <a:gd name="connsiteX42" fmla="*/ 6609947 w 10267547"/>
                <a:gd name="connsiteY42" fmla="*/ 2969231 h 3236359"/>
                <a:gd name="connsiteX43" fmla="*/ 6538028 w 10267547"/>
                <a:gd name="connsiteY43" fmla="*/ 3041150 h 3236359"/>
                <a:gd name="connsiteX44" fmla="*/ 6511113 w 10267547"/>
                <a:gd name="connsiteY44" fmla="*/ 3071533 h 3236359"/>
                <a:gd name="connsiteX45" fmla="*/ 6445561 w 10267547"/>
                <a:gd name="connsiteY45" fmla="*/ 3102357 h 3236359"/>
                <a:gd name="connsiteX46" fmla="*/ 6404464 w 10267547"/>
                <a:gd name="connsiteY46" fmla="*/ 3143892 h 3236359"/>
                <a:gd name="connsiteX47" fmla="*/ 6240648 w 10267547"/>
                <a:gd name="connsiteY47" fmla="*/ 3176163 h 3236359"/>
                <a:gd name="connsiteX48" fmla="*/ 6096239 w 10267547"/>
                <a:gd name="connsiteY48" fmla="*/ 3143892 h 3236359"/>
                <a:gd name="connsiteX49" fmla="*/ 6065417 w 10267547"/>
                <a:gd name="connsiteY49" fmla="*/ 3123344 h 3236359"/>
                <a:gd name="connsiteX50" fmla="*/ 6044869 w 10267547"/>
                <a:gd name="connsiteY50" fmla="*/ 3092521 h 3236359"/>
                <a:gd name="connsiteX51" fmla="*/ 6034594 w 10267547"/>
                <a:gd name="connsiteY51" fmla="*/ 3061699 h 3236359"/>
                <a:gd name="connsiteX52" fmla="*/ 5993498 w 10267547"/>
                <a:gd name="connsiteY52" fmla="*/ 3041150 h 3236359"/>
                <a:gd name="connsiteX53" fmla="*/ 5962675 w 10267547"/>
                <a:gd name="connsiteY53" fmla="*/ 3000054 h 3236359"/>
                <a:gd name="connsiteX54" fmla="*/ 5890756 w 10267547"/>
                <a:gd name="connsiteY54" fmla="*/ 2969231 h 3236359"/>
                <a:gd name="connsiteX55" fmla="*/ 5880482 w 10267547"/>
                <a:gd name="connsiteY55" fmla="*/ 2938409 h 3236359"/>
                <a:gd name="connsiteX56" fmla="*/ 5849660 w 10267547"/>
                <a:gd name="connsiteY56" fmla="*/ 2928135 h 3236359"/>
                <a:gd name="connsiteX57" fmla="*/ 5767466 w 10267547"/>
                <a:gd name="connsiteY57" fmla="*/ 2897312 h 3236359"/>
                <a:gd name="connsiteX58" fmla="*/ 5709290 w 10267547"/>
                <a:gd name="connsiteY58" fmla="*/ 2869387 h 3236359"/>
                <a:gd name="connsiteX59" fmla="*/ 5656470 w 10267547"/>
                <a:gd name="connsiteY59" fmla="*/ 2787194 h 3236359"/>
                <a:gd name="connsiteX60" fmla="*/ 5598294 w 10267547"/>
                <a:gd name="connsiteY60" fmla="*/ 2670270 h 3236359"/>
                <a:gd name="connsiteX61" fmla="*/ 5575726 w 10267547"/>
                <a:gd name="connsiteY61" fmla="*/ 2594444 h 3236359"/>
                <a:gd name="connsiteX62" fmla="*/ 5541435 w 10267547"/>
                <a:gd name="connsiteY62" fmla="*/ 2517168 h 3236359"/>
                <a:gd name="connsiteX63" fmla="*/ 5531161 w 10267547"/>
                <a:gd name="connsiteY63" fmla="*/ 2486346 h 3236359"/>
                <a:gd name="connsiteX64" fmla="*/ 5500338 w 10267547"/>
                <a:gd name="connsiteY64" fmla="*/ 2476072 h 3236359"/>
                <a:gd name="connsiteX65" fmla="*/ 5469516 w 10267547"/>
                <a:gd name="connsiteY65" fmla="*/ 2445249 h 3236359"/>
                <a:gd name="connsiteX66" fmla="*/ 5438693 w 10267547"/>
                <a:gd name="connsiteY66" fmla="*/ 2383604 h 3236359"/>
                <a:gd name="connsiteX67" fmla="*/ 5398036 w 10267547"/>
                <a:gd name="connsiteY67" fmla="*/ 2314583 h 3236359"/>
                <a:gd name="connsiteX68" fmla="*/ 5394567 w 10267547"/>
                <a:gd name="connsiteY68" fmla="*/ 2265232 h 3236359"/>
                <a:gd name="connsiteX69" fmla="*/ 5349563 w 10267547"/>
                <a:gd name="connsiteY69" fmla="*/ 2207495 h 3236359"/>
                <a:gd name="connsiteX70" fmla="*/ 5255647 w 10267547"/>
                <a:gd name="connsiteY70" fmla="*/ 2118934 h 3236359"/>
                <a:gd name="connsiteX71" fmla="*/ 5214550 w 10267547"/>
                <a:gd name="connsiteY71" fmla="*/ 2096938 h 3236359"/>
                <a:gd name="connsiteX72" fmla="*/ 5140743 w 10267547"/>
                <a:gd name="connsiteY72" fmla="*/ 2095928 h 3236359"/>
                <a:gd name="connsiteX73" fmla="*/ 5007179 w 10267547"/>
                <a:gd name="connsiteY73" fmla="*/ 2075380 h 3236359"/>
                <a:gd name="connsiteX74" fmla="*/ 4776757 w 10267547"/>
                <a:gd name="connsiteY74" fmla="*/ 2080824 h 3236359"/>
                <a:gd name="connsiteX75" fmla="*/ 4647583 w 10267547"/>
                <a:gd name="connsiteY75" fmla="*/ 2054831 h 3236359"/>
                <a:gd name="connsiteX76" fmla="*/ 4616761 w 10267547"/>
                <a:gd name="connsiteY76" fmla="*/ 2043986 h 3236359"/>
                <a:gd name="connsiteX77" fmla="*/ 4575664 w 10267547"/>
                <a:gd name="connsiteY77" fmla="*/ 2010266 h 3236359"/>
                <a:gd name="connsiteX78" fmla="*/ 4516478 w 10267547"/>
                <a:gd name="connsiteY78" fmla="*/ 1970618 h 3236359"/>
                <a:gd name="connsiteX79" fmla="*/ 4476392 w 10267547"/>
                <a:gd name="connsiteY79" fmla="*/ 1873805 h 3236359"/>
                <a:gd name="connsiteX80" fmla="*/ 4472923 w 10267547"/>
                <a:gd name="connsiteY80" fmla="*/ 1726058 h 3236359"/>
                <a:gd name="connsiteX81" fmla="*/ 4536456 w 10267547"/>
                <a:gd name="connsiteY81" fmla="*/ 1554295 h 3236359"/>
                <a:gd name="connsiteX82" fmla="*/ 4619527 w 10267547"/>
                <a:gd name="connsiteY82" fmla="*/ 1453573 h 3236359"/>
                <a:gd name="connsiteX83" fmla="*/ 4568289 w 10267547"/>
                <a:gd name="connsiteY83" fmla="*/ 1419282 h 3236359"/>
                <a:gd name="connsiteX84" fmla="*/ 4510683 w 10267547"/>
                <a:gd name="connsiteY84" fmla="*/ 1411907 h 3236359"/>
                <a:gd name="connsiteX85" fmla="*/ 4501858 w 10267547"/>
                <a:gd name="connsiteY85" fmla="*/ 1345914 h 3236359"/>
                <a:gd name="connsiteX86" fmla="*/ 4459751 w 10267547"/>
                <a:gd name="connsiteY86" fmla="*/ 1298452 h 3236359"/>
                <a:gd name="connsiteX87" fmla="*/ 4452374 w 10267547"/>
                <a:gd name="connsiteY87" fmla="*/ 1243173 h 3236359"/>
                <a:gd name="connsiteX88" fmla="*/ 4442100 w 10267547"/>
                <a:gd name="connsiteY88" fmla="*/ 1212350 h 3236359"/>
                <a:gd name="connsiteX89" fmla="*/ 4411278 w 10267547"/>
                <a:gd name="connsiteY89" fmla="*/ 1202076 h 3236359"/>
                <a:gd name="connsiteX90" fmla="*/ 4323728 w 10267547"/>
                <a:gd name="connsiteY90" fmla="*/ 1197598 h 3236359"/>
                <a:gd name="connsiteX91" fmla="*/ 4254268 w 10267547"/>
                <a:gd name="connsiteY91" fmla="*/ 1175600 h 3236359"/>
                <a:gd name="connsiteX92" fmla="*/ 4203907 w 10267547"/>
                <a:gd name="connsiteY92" fmla="*/ 1141880 h 3236359"/>
                <a:gd name="connsiteX93" fmla="*/ 4175982 w 10267547"/>
                <a:gd name="connsiteY93" fmla="*/ 1082693 h 3236359"/>
                <a:gd name="connsiteX94" fmla="*/ 4154424 w 10267547"/>
                <a:gd name="connsiteY94" fmla="*/ 1047964 h 3236359"/>
                <a:gd name="connsiteX95" fmla="*/ 4144150 w 10267547"/>
                <a:gd name="connsiteY95" fmla="*/ 1017141 h 3236359"/>
                <a:gd name="connsiteX96" fmla="*/ 4113327 w 10267547"/>
                <a:gd name="connsiteY96" fmla="*/ 1006867 h 3236359"/>
                <a:gd name="connsiteX97" fmla="*/ 4066875 w 10267547"/>
                <a:gd name="connsiteY97" fmla="*/ 1001949 h 3236359"/>
                <a:gd name="connsiteX98" fmla="*/ 4020860 w 10267547"/>
                <a:gd name="connsiteY98" fmla="*/ 965771 h 3236359"/>
                <a:gd name="connsiteX99" fmla="*/ 3959215 w 10267547"/>
                <a:gd name="connsiteY99" fmla="*/ 934948 h 3236359"/>
                <a:gd name="connsiteX100" fmla="*/ 3948941 w 10267547"/>
                <a:gd name="connsiteY100" fmla="*/ 965771 h 3236359"/>
                <a:gd name="connsiteX101" fmla="*/ 3928392 w 10267547"/>
                <a:gd name="connsiteY101" fmla="*/ 996593 h 3236359"/>
                <a:gd name="connsiteX102" fmla="*/ 3909293 w 10267547"/>
                <a:gd name="connsiteY102" fmla="*/ 1056789 h 3236359"/>
                <a:gd name="connsiteX103" fmla="*/ 3887296 w 10267547"/>
                <a:gd name="connsiteY103" fmla="*/ 1099335 h 3236359"/>
                <a:gd name="connsiteX104" fmla="*/ 3835925 w 10267547"/>
                <a:gd name="connsiteY104" fmla="*/ 1140431 h 3236359"/>
                <a:gd name="connsiteX105" fmla="*/ 3815376 w 10267547"/>
                <a:gd name="connsiteY105" fmla="*/ 1160980 h 3236359"/>
                <a:gd name="connsiteX106" fmla="*/ 3794828 w 10267547"/>
                <a:gd name="connsiteY106" fmla="*/ 1191802 h 3236359"/>
                <a:gd name="connsiteX107" fmla="*/ 3722909 w 10267547"/>
                <a:gd name="connsiteY107" fmla="*/ 1202076 h 3236359"/>
                <a:gd name="connsiteX108" fmla="*/ 3680364 w 10267547"/>
                <a:gd name="connsiteY108" fmla="*/ 1203086 h 3236359"/>
                <a:gd name="connsiteX109" fmla="*/ 3643174 w 10267547"/>
                <a:gd name="connsiteY109" fmla="*/ 1221176 h 3236359"/>
                <a:gd name="connsiteX110" fmla="*/ 3649981 w 10267547"/>
                <a:gd name="connsiteY110" fmla="*/ 1310613 h 3236359"/>
                <a:gd name="connsiteX111" fmla="*/ 3603527 w 10267547"/>
                <a:gd name="connsiteY111" fmla="*/ 1366901 h 3236359"/>
                <a:gd name="connsiteX112" fmla="*/ 3568797 w 10267547"/>
                <a:gd name="connsiteY112" fmla="*/ 1397285 h 3236359"/>
                <a:gd name="connsiteX113" fmla="*/ 3496878 w 10267547"/>
                <a:gd name="connsiteY113" fmla="*/ 1376737 h 3236359"/>
                <a:gd name="connsiteX114" fmla="*/ 3486603 w 10267547"/>
                <a:gd name="connsiteY114" fmla="*/ 1345914 h 3236359"/>
                <a:gd name="connsiteX115" fmla="*/ 3394136 w 10267547"/>
                <a:gd name="connsiteY115" fmla="*/ 1294544 h 3236359"/>
                <a:gd name="connsiteX116" fmla="*/ 3373588 w 10267547"/>
                <a:gd name="connsiteY116" fmla="*/ 1273995 h 3236359"/>
                <a:gd name="connsiteX117" fmla="*/ 3311943 w 10267547"/>
                <a:gd name="connsiteY117" fmla="*/ 1315092 h 3236359"/>
                <a:gd name="connsiteX118" fmla="*/ 3317300 w 10267547"/>
                <a:gd name="connsiteY118" fmla="*/ 1412915 h 3236359"/>
                <a:gd name="connsiteX119" fmla="*/ 3229750 w 10267547"/>
                <a:gd name="connsiteY119" fmla="*/ 1428108 h 3236359"/>
                <a:gd name="connsiteX120" fmla="*/ 3115987 w 10267547"/>
                <a:gd name="connsiteY120" fmla="*/ 1389163 h 3236359"/>
                <a:gd name="connsiteX121" fmla="*/ 2931228 w 10267547"/>
                <a:gd name="connsiteY121" fmla="*/ 1402203 h 3236359"/>
                <a:gd name="connsiteX122" fmla="*/ 2876960 w 10267547"/>
                <a:gd name="connsiteY122" fmla="*/ 1468194 h 3236359"/>
                <a:gd name="connsiteX123" fmla="*/ 2728907 w 10267547"/>
                <a:gd name="connsiteY123" fmla="*/ 1466746 h 3236359"/>
                <a:gd name="connsiteX124" fmla="*/ 2596264 w 10267547"/>
                <a:gd name="connsiteY124" fmla="*/ 1451686 h 3236359"/>
                <a:gd name="connsiteX125" fmla="*/ 2510559 w 10267547"/>
                <a:gd name="connsiteY125" fmla="*/ 1489753 h 3236359"/>
                <a:gd name="connsiteX126" fmla="*/ 2459188 w 10267547"/>
                <a:gd name="connsiteY126" fmla="*/ 1530849 h 3236359"/>
                <a:gd name="connsiteX127" fmla="*/ 2387269 w 10267547"/>
                <a:gd name="connsiteY127" fmla="*/ 1561672 h 3236359"/>
                <a:gd name="connsiteX128" fmla="*/ 2325624 w 10267547"/>
                <a:gd name="connsiteY128" fmla="*/ 1592494 h 3236359"/>
                <a:gd name="connsiteX129" fmla="*/ 2294801 w 10267547"/>
                <a:gd name="connsiteY129" fmla="*/ 1613043 h 3236359"/>
                <a:gd name="connsiteX130" fmla="*/ 2212608 w 10267547"/>
                <a:gd name="connsiteY130" fmla="*/ 1623317 h 3236359"/>
                <a:gd name="connsiteX131" fmla="*/ 2192060 w 10267547"/>
                <a:gd name="connsiteY131" fmla="*/ 1654139 h 3236359"/>
                <a:gd name="connsiteX132" fmla="*/ 2089318 w 10267547"/>
                <a:gd name="connsiteY132" fmla="*/ 1654139 h 3236359"/>
                <a:gd name="connsiteX133" fmla="*/ 2058496 w 10267547"/>
                <a:gd name="connsiteY133" fmla="*/ 1633591 h 3236359"/>
                <a:gd name="connsiteX134" fmla="*/ 2048221 w 10267547"/>
                <a:gd name="connsiteY134" fmla="*/ 1602768 h 3236359"/>
                <a:gd name="connsiteX135" fmla="*/ 2017399 w 10267547"/>
                <a:gd name="connsiteY135" fmla="*/ 1592494 h 3236359"/>
                <a:gd name="connsiteX136" fmla="*/ 1986576 w 10267547"/>
                <a:gd name="connsiteY136" fmla="*/ 1571946 h 3236359"/>
                <a:gd name="connsiteX137" fmla="*/ 1955754 w 10267547"/>
                <a:gd name="connsiteY137" fmla="*/ 1561672 h 3236359"/>
                <a:gd name="connsiteX138" fmla="*/ 1883835 w 10267547"/>
                <a:gd name="connsiteY138" fmla="*/ 1530849 h 3236359"/>
                <a:gd name="connsiteX139" fmla="*/ 1863287 w 10267547"/>
                <a:gd name="connsiteY139" fmla="*/ 1500027 h 3236359"/>
                <a:gd name="connsiteX140" fmla="*/ 1832464 w 10267547"/>
                <a:gd name="connsiteY140" fmla="*/ 1489753 h 3236359"/>
                <a:gd name="connsiteX141" fmla="*/ 1790357 w 10267547"/>
                <a:gd name="connsiteY141" fmla="*/ 1439392 h 3236359"/>
                <a:gd name="connsiteX142" fmla="*/ 1750271 w 10267547"/>
                <a:gd name="connsiteY142" fmla="*/ 1396847 h 3236359"/>
                <a:gd name="connsiteX143" fmla="*/ 1668078 w 10267547"/>
                <a:gd name="connsiteY143" fmla="*/ 1397285 h 3236359"/>
                <a:gd name="connsiteX144" fmla="*/ 1674882 w 10267547"/>
                <a:gd name="connsiteY144" fmla="*/ 1388021 h 3236359"/>
                <a:gd name="connsiteX145" fmla="*/ 1616707 w 10267547"/>
                <a:gd name="connsiteY145" fmla="*/ 1428108 h 3236359"/>
                <a:gd name="connsiteX146" fmla="*/ 1592690 w 10267547"/>
                <a:gd name="connsiteY146" fmla="*/ 1480927 h 3236359"/>
                <a:gd name="connsiteX147" fmla="*/ 1566785 w 10267547"/>
                <a:gd name="connsiteY147" fmla="*/ 1532298 h 3236359"/>
                <a:gd name="connsiteX148" fmla="*/ 1503691 w 10267547"/>
                <a:gd name="connsiteY148" fmla="*/ 1571946 h 3236359"/>
                <a:gd name="connsiteX149" fmla="*/ 1277660 w 10267547"/>
                <a:gd name="connsiteY149" fmla="*/ 1602768 h 3236359"/>
                <a:gd name="connsiteX150" fmla="*/ 1113273 w 10267547"/>
                <a:gd name="connsiteY150" fmla="*/ 1623317 h 3236359"/>
                <a:gd name="connsiteX151" fmla="*/ 1041354 w 10267547"/>
                <a:gd name="connsiteY151" fmla="*/ 1613043 h 3236359"/>
                <a:gd name="connsiteX152" fmla="*/ 918064 w 10267547"/>
                <a:gd name="connsiteY152" fmla="*/ 1602768 h 3236359"/>
                <a:gd name="connsiteX153" fmla="*/ 907790 w 10267547"/>
                <a:gd name="connsiteY153" fmla="*/ 1551398 h 3236359"/>
                <a:gd name="connsiteX154" fmla="*/ 876968 w 10267547"/>
                <a:gd name="connsiteY154" fmla="*/ 1541123 h 3236359"/>
                <a:gd name="connsiteX155" fmla="*/ 743403 w 10267547"/>
                <a:gd name="connsiteY155" fmla="*/ 1571946 h 3236359"/>
                <a:gd name="connsiteX156" fmla="*/ 686105 w 10267547"/>
                <a:gd name="connsiteY156" fmla="*/ 1518117 h 3236359"/>
                <a:gd name="connsiteX157" fmla="*/ 620114 w 10267547"/>
                <a:gd name="connsiteY157" fmla="*/ 1448656 h 3236359"/>
                <a:gd name="connsiteX158" fmla="*/ 589291 w 10267547"/>
                <a:gd name="connsiteY158" fmla="*/ 1438382 h 3236359"/>
                <a:gd name="connsiteX159" fmla="*/ 579017 w 10267547"/>
                <a:gd name="connsiteY159" fmla="*/ 1407559 h 3236359"/>
                <a:gd name="connsiteX160" fmla="*/ 558469 w 10267547"/>
                <a:gd name="connsiteY160" fmla="*/ 1376737 h 3236359"/>
                <a:gd name="connsiteX161" fmla="*/ 548194 w 10267547"/>
                <a:gd name="connsiteY161" fmla="*/ 1335640 h 3236359"/>
                <a:gd name="connsiteX162" fmla="*/ 517372 w 10267547"/>
                <a:gd name="connsiteY162" fmla="*/ 1304818 h 3236359"/>
                <a:gd name="connsiteX163" fmla="*/ 445453 w 10267547"/>
                <a:gd name="connsiteY163" fmla="*/ 1273995 h 3236359"/>
                <a:gd name="connsiteX164" fmla="*/ 424905 w 10267547"/>
                <a:gd name="connsiteY164" fmla="*/ 1171254 h 3236359"/>
                <a:gd name="connsiteX165" fmla="*/ 414630 w 10267547"/>
                <a:gd name="connsiteY165" fmla="*/ 1140431 h 3236359"/>
                <a:gd name="connsiteX166" fmla="*/ 394082 w 10267547"/>
                <a:gd name="connsiteY166" fmla="*/ 1109609 h 3236359"/>
                <a:gd name="connsiteX167" fmla="*/ 446902 w 10267547"/>
                <a:gd name="connsiteY167" fmla="*/ 1044495 h 3236359"/>
                <a:gd name="connsiteX168" fmla="*/ 445453 w 10267547"/>
                <a:gd name="connsiteY168" fmla="*/ 986319 h 3236359"/>
                <a:gd name="connsiteX169" fmla="*/ 346049 w 10267547"/>
                <a:gd name="connsiteY169" fmla="*/ 979382 h 3236359"/>
                <a:gd name="connsiteX170" fmla="*/ 281066 w 10267547"/>
                <a:gd name="connsiteY170" fmla="*/ 893852 h 3236359"/>
                <a:gd name="connsiteX171" fmla="*/ 260518 w 10267547"/>
                <a:gd name="connsiteY171" fmla="*/ 863029 h 3236359"/>
                <a:gd name="connsiteX172" fmla="*/ 250244 w 10267547"/>
                <a:gd name="connsiteY172" fmla="*/ 821932 h 3236359"/>
                <a:gd name="connsiteX173" fmla="*/ 219421 w 10267547"/>
                <a:gd name="connsiteY173" fmla="*/ 811658 h 3236359"/>
                <a:gd name="connsiteX174" fmla="*/ 176876 w 10267547"/>
                <a:gd name="connsiteY174" fmla="*/ 784744 h 3236359"/>
                <a:gd name="connsiteX175" fmla="*/ 131432 w 10267547"/>
                <a:gd name="connsiteY175" fmla="*/ 757828 h 3236359"/>
                <a:gd name="connsiteX176" fmla="*/ 96132 w 10267547"/>
                <a:gd name="connsiteY176" fmla="*/ 719191 h 3236359"/>
                <a:gd name="connsiteX177" fmla="*/ 65309 w 10267547"/>
                <a:gd name="connsiteY177" fmla="*/ 657546 h 3236359"/>
                <a:gd name="connsiteX178" fmla="*/ 34487 w 10267547"/>
                <a:gd name="connsiteY178" fmla="*/ 647272 h 3236359"/>
                <a:gd name="connsiteX179" fmla="*/ 24212 w 10267547"/>
                <a:gd name="connsiteY179" fmla="*/ 616449 h 3236359"/>
                <a:gd name="connsiteX180" fmla="*/ 85857 w 10267547"/>
                <a:gd name="connsiteY180" fmla="*/ 431514 h 3236359"/>
                <a:gd name="connsiteX181" fmla="*/ 147502 w 10267547"/>
                <a:gd name="connsiteY181" fmla="*/ 421240 h 3236359"/>
                <a:gd name="connsiteX182" fmla="*/ 168051 w 10267547"/>
                <a:gd name="connsiteY182" fmla="*/ 297950 h 3236359"/>
                <a:gd name="connsiteX183" fmla="*/ 178325 w 10267547"/>
                <a:gd name="connsiteY183" fmla="*/ 267128 h 3236359"/>
                <a:gd name="connsiteX184" fmla="*/ 209147 w 10267547"/>
                <a:gd name="connsiteY184" fmla="*/ 256854 h 3236359"/>
                <a:gd name="connsiteX185" fmla="*/ 219421 w 10267547"/>
                <a:gd name="connsiteY185" fmla="*/ 226031 h 3236359"/>
                <a:gd name="connsiteX186" fmla="*/ 239970 w 10267547"/>
                <a:gd name="connsiteY186" fmla="*/ 205483 h 3236359"/>
                <a:gd name="connsiteX187" fmla="*/ 250244 w 10267547"/>
                <a:gd name="connsiteY187" fmla="*/ 164386 h 3236359"/>
                <a:gd name="connsiteX188" fmla="*/ 270792 w 10267547"/>
                <a:gd name="connsiteY188" fmla="*/ 133564 h 3236359"/>
                <a:gd name="connsiteX189" fmla="*/ 301615 w 10267547"/>
                <a:gd name="connsiteY189" fmla="*/ 71919 h 3236359"/>
                <a:gd name="connsiteX190" fmla="*/ 363260 w 10267547"/>
                <a:gd name="connsiteY190" fmla="*/ 82193 h 3236359"/>
                <a:gd name="connsiteX191" fmla="*/ 435179 w 10267547"/>
                <a:gd name="connsiteY191" fmla="*/ 71919 h 3236359"/>
                <a:gd name="connsiteX192" fmla="*/ 527646 w 10267547"/>
                <a:gd name="connsiteY192" fmla="*/ 41097 h 3236359"/>
                <a:gd name="connsiteX193" fmla="*/ 537920 w 10267547"/>
                <a:gd name="connsiteY193"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89568 w 10271258"/>
                <a:gd name="connsiteY180" fmla="*/ 431514 h 3236359"/>
                <a:gd name="connsiteX181" fmla="*/ 151213 w 10271258"/>
                <a:gd name="connsiteY181" fmla="*/ 421240 h 3236359"/>
                <a:gd name="connsiteX182" fmla="*/ 171762 w 10271258"/>
                <a:gd name="connsiteY182" fmla="*/ 297950 h 3236359"/>
                <a:gd name="connsiteX183" fmla="*/ 182036 w 10271258"/>
                <a:gd name="connsiteY183" fmla="*/ 267128 h 3236359"/>
                <a:gd name="connsiteX184" fmla="*/ 212858 w 10271258"/>
                <a:gd name="connsiteY184" fmla="*/ 256854 h 3236359"/>
                <a:gd name="connsiteX185" fmla="*/ 223132 w 10271258"/>
                <a:gd name="connsiteY185" fmla="*/ 226031 h 3236359"/>
                <a:gd name="connsiteX186" fmla="*/ 243681 w 10271258"/>
                <a:gd name="connsiteY186" fmla="*/ 205483 h 3236359"/>
                <a:gd name="connsiteX187" fmla="*/ 253955 w 10271258"/>
                <a:gd name="connsiteY187" fmla="*/ 164386 h 3236359"/>
                <a:gd name="connsiteX188" fmla="*/ 274503 w 10271258"/>
                <a:gd name="connsiteY188" fmla="*/ 133564 h 3236359"/>
                <a:gd name="connsiteX189" fmla="*/ 305326 w 10271258"/>
                <a:gd name="connsiteY189" fmla="*/ 71919 h 3236359"/>
                <a:gd name="connsiteX190" fmla="*/ 366971 w 10271258"/>
                <a:gd name="connsiteY190" fmla="*/ 82193 h 3236359"/>
                <a:gd name="connsiteX191" fmla="*/ 438890 w 10271258"/>
                <a:gd name="connsiteY191" fmla="*/ 71919 h 3236359"/>
                <a:gd name="connsiteX192" fmla="*/ 531357 w 10271258"/>
                <a:gd name="connsiteY192" fmla="*/ 41097 h 3236359"/>
                <a:gd name="connsiteX193" fmla="*/ 541631 w 10271258"/>
                <a:gd name="connsiteY193"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89568 w 10271258"/>
                <a:gd name="connsiteY180" fmla="*/ 431514 h 3236359"/>
                <a:gd name="connsiteX181" fmla="*/ 108228 w 10271258"/>
                <a:gd name="connsiteY181" fmla="*/ 386071 h 3236359"/>
                <a:gd name="connsiteX182" fmla="*/ 171762 w 10271258"/>
                <a:gd name="connsiteY182" fmla="*/ 297950 h 3236359"/>
                <a:gd name="connsiteX183" fmla="*/ 182036 w 10271258"/>
                <a:gd name="connsiteY183" fmla="*/ 267128 h 3236359"/>
                <a:gd name="connsiteX184" fmla="*/ 212858 w 10271258"/>
                <a:gd name="connsiteY184" fmla="*/ 256854 h 3236359"/>
                <a:gd name="connsiteX185" fmla="*/ 223132 w 10271258"/>
                <a:gd name="connsiteY185" fmla="*/ 226031 h 3236359"/>
                <a:gd name="connsiteX186" fmla="*/ 243681 w 10271258"/>
                <a:gd name="connsiteY186" fmla="*/ 205483 h 3236359"/>
                <a:gd name="connsiteX187" fmla="*/ 253955 w 10271258"/>
                <a:gd name="connsiteY187" fmla="*/ 164386 h 3236359"/>
                <a:gd name="connsiteX188" fmla="*/ 274503 w 10271258"/>
                <a:gd name="connsiteY188" fmla="*/ 133564 h 3236359"/>
                <a:gd name="connsiteX189" fmla="*/ 305326 w 10271258"/>
                <a:gd name="connsiteY189" fmla="*/ 71919 h 3236359"/>
                <a:gd name="connsiteX190" fmla="*/ 366971 w 10271258"/>
                <a:gd name="connsiteY190" fmla="*/ 82193 h 3236359"/>
                <a:gd name="connsiteX191" fmla="*/ 438890 w 10271258"/>
                <a:gd name="connsiteY191" fmla="*/ 71919 h 3236359"/>
                <a:gd name="connsiteX192" fmla="*/ 531357 w 10271258"/>
                <a:gd name="connsiteY192" fmla="*/ 41097 h 3236359"/>
                <a:gd name="connsiteX193" fmla="*/ 541631 w 10271258"/>
                <a:gd name="connsiteY193"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71762 w 10271258"/>
                <a:gd name="connsiteY182" fmla="*/ 297950 h 3236359"/>
                <a:gd name="connsiteX183" fmla="*/ 182036 w 10271258"/>
                <a:gd name="connsiteY183" fmla="*/ 267128 h 3236359"/>
                <a:gd name="connsiteX184" fmla="*/ 212858 w 10271258"/>
                <a:gd name="connsiteY184" fmla="*/ 256854 h 3236359"/>
                <a:gd name="connsiteX185" fmla="*/ 223132 w 10271258"/>
                <a:gd name="connsiteY185" fmla="*/ 226031 h 3236359"/>
                <a:gd name="connsiteX186" fmla="*/ 243681 w 10271258"/>
                <a:gd name="connsiteY186" fmla="*/ 205483 h 3236359"/>
                <a:gd name="connsiteX187" fmla="*/ 253955 w 10271258"/>
                <a:gd name="connsiteY187" fmla="*/ 164386 h 3236359"/>
                <a:gd name="connsiteX188" fmla="*/ 274503 w 10271258"/>
                <a:gd name="connsiteY188" fmla="*/ 133564 h 3236359"/>
                <a:gd name="connsiteX189" fmla="*/ 305326 w 10271258"/>
                <a:gd name="connsiteY189" fmla="*/ 71919 h 3236359"/>
                <a:gd name="connsiteX190" fmla="*/ 366971 w 10271258"/>
                <a:gd name="connsiteY190" fmla="*/ 82193 h 3236359"/>
                <a:gd name="connsiteX191" fmla="*/ 438890 w 10271258"/>
                <a:gd name="connsiteY191" fmla="*/ 71919 h 3236359"/>
                <a:gd name="connsiteX192" fmla="*/ 531357 w 10271258"/>
                <a:gd name="connsiteY192" fmla="*/ 41097 h 3236359"/>
                <a:gd name="connsiteX193" fmla="*/ 541631 w 10271258"/>
                <a:gd name="connsiteY193"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32685 w 10271258"/>
                <a:gd name="connsiteY182" fmla="*/ 290135 h 3236359"/>
                <a:gd name="connsiteX183" fmla="*/ 182036 w 10271258"/>
                <a:gd name="connsiteY183" fmla="*/ 267128 h 3236359"/>
                <a:gd name="connsiteX184" fmla="*/ 212858 w 10271258"/>
                <a:gd name="connsiteY184" fmla="*/ 256854 h 3236359"/>
                <a:gd name="connsiteX185" fmla="*/ 223132 w 10271258"/>
                <a:gd name="connsiteY185" fmla="*/ 226031 h 3236359"/>
                <a:gd name="connsiteX186" fmla="*/ 243681 w 10271258"/>
                <a:gd name="connsiteY186" fmla="*/ 205483 h 3236359"/>
                <a:gd name="connsiteX187" fmla="*/ 253955 w 10271258"/>
                <a:gd name="connsiteY187" fmla="*/ 164386 h 3236359"/>
                <a:gd name="connsiteX188" fmla="*/ 274503 w 10271258"/>
                <a:gd name="connsiteY188" fmla="*/ 133564 h 3236359"/>
                <a:gd name="connsiteX189" fmla="*/ 305326 w 10271258"/>
                <a:gd name="connsiteY189" fmla="*/ 71919 h 3236359"/>
                <a:gd name="connsiteX190" fmla="*/ 366971 w 10271258"/>
                <a:gd name="connsiteY190" fmla="*/ 82193 h 3236359"/>
                <a:gd name="connsiteX191" fmla="*/ 438890 w 10271258"/>
                <a:gd name="connsiteY191" fmla="*/ 71919 h 3236359"/>
                <a:gd name="connsiteX192" fmla="*/ 531357 w 10271258"/>
                <a:gd name="connsiteY192" fmla="*/ 41097 h 3236359"/>
                <a:gd name="connsiteX193" fmla="*/ 541631 w 10271258"/>
                <a:gd name="connsiteY193"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32685 w 10271258"/>
                <a:gd name="connsiteY182" fmla="*/ 290135 h 3236359"/>
                <a:gd name="connsiteX183" fmla="*/ 182036 w 10271258"/>
                <a:gd name="connsiteY183" fmla="*/ 267128 h 3236359"/>
                <a:gd name="connsiteX184" fmla="*/ 223132 w 10271258"/>
                <a:gd name="connsiteY184" fmla="*/ 226031 h 3236359"/>
                <a:gd name="connsiteX185" fmla="*/ 243681 w 10271258"/>
                <a:gd name="connsiteY185" fmla="*/ 205483 h 3236359"/>
                <a:gd name="connsiteX186" fmla="*/ 253955 w 10271258"/>
                <a:gd name="connsiteY186" fmla="*/ 164386 h 3236359"/>
                <a:gd name="connsiteX187" fmla="*/ 274503 w 10271258"/>
                <a:gd name="connsiteY187" fmla="*/ 133564 h 3236359"/>
                <a:gd name="connsiteX188" fmla="*/ 305326 w 10271258"/>
                <a:gd name="connsiteY188" fmla="*/ 71919 h 3236359"/>
                <a:gd name="connsiteX189" fmla="*/ 366971 w 10271258"/>
                <a:gd name="connsiteY189" fmla="*/ 82193 h 3236359"/>
                <a:gd name="connsiteX190" fmla="*/ 438890 w 10271258"/>
                <a:gd name="connsiteY190" fmla="*/ 71919 h 3236359"/>
                <a:gd name="connsiteX191" fmla="*/ 531357 w 10271258"/>
                <a:gd name="connsiteY191" fmla="*/ 41097 h 3236359"/>
                <a:gd name="connsiteX192" fmla="*/ 541631 w 10271258"/>
                <a:gd name="connsiteY192"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32685 w 10271258"/>
                <a:gd name="connsiteY182" fmla="*/ 290135 h 3236359"/>
                <a:gd name="connsiteX183" fmla="*/ 182036 w 10271258"/>
                <a:gd name="connsiteY183" fmla="*/ 267128 h 3236359"/>
                <a:gd name="connsiteX184" fmla="*/ 223132 w 10271258"/>
                <a:gd name="connsiteY184" fmla="*/ 226031 h 3236359"/>
                <a:gd name="connsiteX185" fmla="*/ 253955 w 10271258"/>
                <a:gd name="connsiteY185" fmla="*/ 164386 h 3236359"/>
                <a:gd name="connsiteX186" fmla="*/ 274503 w 10271258"/>
                <a:gd name="connsiteY186" fmla="*/ 133564 h 3236359"/>
                <a:gd name="connsiteX187" fmla="*/ 305326 w 10271258"/>
                <a:gd name="connsiteY187" fmla="*/ 71919 h 3236359"/>
                <a:gd name="connsiteX188" fmla="*/ 366971 w 10271258"/>
                <a:gd name="connsiteY188" fmla="*/ 82193 h 3236359"/>
                <a:gd name="connsiteX189" fmla="*/ 438890 w 10271258"/>
                <a:gd name="connsiteY189" fmla="*/ 71919 h 3236359"/>
                <a:gd name="connsiteX190" fmla="*/ 531357 w 10271258"/>
                <a:gd name="connsiteY190" fmla="*/ 41097 h 3236359"/>
                <a:gd name="connsiteX191" fmla="*/ 541631 w 10271258"/>
                <a:gd name="connsiteY191"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32685 w 10271258"/>
                <a:gd name="connsiteY182" fmla="*/ 290135 h 3236359"/>
                <a:gd name="connsiteX183" fmla="*/ 182036 w 10271258"/>
                <a:gd name="connsiteY183" fmla="*/ 228052 h 3236359"/>
                <a:gd name="connsiteX184" fmla="*/ 223132 w 10271258"/>
                <a:gd name="connsiteY184" fmla="*/ 226031 h 3236359"/>
                <a:gd name="connsiteX185" fmla="*/ 253955 w 10271258"/>
                <a:gd name="connsiteY185" fmla="*/ 164386 h 3236359"/>
                <a:gd name="connsiteX186" fmla="*/ 274503 w 10271258"/>
                <a:gd name="connsiteY186" fmla="*/ 133564 h 3236359"/>
                <a:gd name="connsiteX187" fmla="*/ 305326 w 10271258"/>
                <a:gd name="connsiteY187" fmla="*/ 71919 h 3236359"/>
                <a:gd name="connsiteX188" fmla="*/ 366971 w 10271258"/>
                <a:gd name="connsiteY188" fmla="*/ 82193 h 3236359"/>
                <a:gd name="connsiteX189" fmla="*/ 438890 w 10271258"/>
                <a:gd name="connsiteY189" fmla="*/ 71919 h 3236359"/>
                <a:gd name="connsiteX190" fmla="*/ 531357 w 10271258"/>
                <a:gd name="connsiteY190" fmla="*/ 41097 h 3236359"/>
                <a:gd name="connsiteX191" fmla="*/ 541631 w 10271258"/>
                <a:gd name="connsiteY191"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32685 w 10271258"/>
                <a:gd name="connsiteY182" fmla="*/ 290135 h 3236359"/>
                <a:gd name="connsiteX183" fmla="*/ 182036 w 10271258"/>
                <a:gd name="connsiteY183" fmla="*/ 228052 h 3236359"/>
                <a:gd name="connsiteX184" fmla="*/ 266117 w 10271258"/>
                <a:gd name="connsiteY184" fmla="*/ 198677 h 3236359"/>
                <a:gd name="connsiteX185" fmla="*/ 253955 w 10271258"/>
                <a:gd name="connsiteY185" fmla="*/ 164386 h 3236359"/>
                <a:gd name="connsiteX186" fmla="*/ 274503 w 10271258"/>
                <a:gd name="connsiteY186" fmla="*/ 133564 h 3236359"/>
                <a:gd name="connsiteX187" fmla="*/ 305326 w 10271258"/>
                <a:gd name="connsiteY187" fmla="*/ 71919 h 3236359"/>
                <a:gd name="connsiteX188" fmla="*/ 366971 w 10271258"/>
                <a:gd name="connsiteY188" fmla="*/ 82193 h 3236359"/>
                <a:gd name="connsiteX189" fmla="*/ 438890 w 10271258"/>
                <a:gd name="connsiteY189" fmla="*/ 71919 h 3236359"/>
                <a:gd name="connsiteX190" fmla="*/ 531357 w 10271258"/>
                <a:gd name="connsiteY190" fmla="*/ 41097 h 3236359"/>
                <a:gd name="connsiteX191" fmla="*/ 541631 w 10271258"/>
                <a:gd name="connsiteY191"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32685 w 10271258"/>
                <a:gd name="connsiteY182" fmla="*/ 290135 h 3236359"/>
                <a:gd name="connsiteX183" fmla="*/ 182036 w 10271258"/>
                <a:gd name="connsiteY183" fmla="*/ 228052 h 3236359"/>
                <a:gd name="connsiteX184" fmla="*/ 266117 w 10271258"/>
                <a:gd name="connsiteY184" fmla="*/ 198677 h 3236359"/>
                <a:gd name="connsiteX185" fmla="*/ 274503 w 10271258"/>
                <a:gd name="connsiteY185" fmla="*/ 133564 h 3236359"/>
                <a:gd name="connsiteX186" fmla="*/ 305326 w 10271258"/>
                <a:gd name="connsiteY186" fmla="*/ 71919 h 3236359"/>
                <a:gd name="connsiteX187" fmla="*/ 366971 w 10271258"/>
                <a:gd name="connsiteY187" fmla="*/ 82193 h 3236359"/>
                <a:gd name="connsiteX188" fmla="*/ 438890 w 10271258"/>
                <a:gd name="connsiteY188" fmla="*/ 71919 h 3236359"/>
                <a:gd name="connsiteX189" fmla="*/ 531357 w 10271258"/>
                <a:gd name="connsiteY189" fmla="*/ 41097 h 3236359"/>
                <a:gd name="connsiteX190" fmla="*/ 541631 w 10271258"/>
                <a:gd name="connsiteY190"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32685 w 10271258"/>
                <a:gd name="connsiteY182" fmla="*/ 290135 h 3236359"/>
                <a:gd name="connsiteX183" fmla="*/ 182036 w 10271258"/>
                <a:gd name="connsiteY183" fmla="*/ 228052 h 3236359"/>
                <a:gd name="connsiteX184" fmla="*/ 266117 w 10271258"/>
                <a:gd name="connsiteY184" fmla="*/ 198677 h 3236359"/>
                <a:gd name="connsiteX185" fmla="*/ 274503 w 10271258"/>
                <a:gd name="connsiteY185" fmla="*/ 133564 h 3236359"/>
                <a:gd name="connsiteX186" fmla="*/ 301419 w 10271258"/>
                <a:gd name="connsiteY186" fmla="*/ 52380 h 3236359"/>
                <a:gd name="connsiteX187" fmla="*/ 366971 w 10271258"/>
                <a:gd name="connsiteY187" fmla="*/ 82193 h 3236359"/>
                <a:gd name="connsiteX188" fmla="*/ 438890 w 10271258"/>
                <a:gd name="connsiteY188" fmla="*/ 71919 h 3236359"/>
                <a:gd name="connsiteX189" fmla="*/ 531357 w 10271258"/>
                <a:gd name="connsiteY189" fmla="*/ 41097 h 3236359"/>
                <a:gd name="connsiteX190" fmla="*/ 541631 w 10271258"/>
                <a:gd name="connsiteY190"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32685 w 10271258"/>
                <a:gd name="connsiteY182" fmla="*/ 290135 h 3236359"/>
                <a:gd name="connsiteX183" fmla="*/ 182036 w 10271258"/>
                <a:gd name="connsiteY183" fmla="*/ 228052 h 3236359"/>
                <a:gd name="connsiteX184" fmla="*/ 266117 w 10271258"/>
                <a:gd name="connsiteY184" fmla="*/ 198677 h 3236359"/>
                <a:gd name="connsiteX185" fmla="*/ 274503 w 10271258"/>
                <a:gd name="connsiteY185" fmla="*/ 133564 h 3236359"/>
                <a:gd name="connsiteX186" fmla="*/ 301419 w 10271258"/>
                <a:gd name="connsiteY186" fmla="*/ 52380 h 3236359"/>
                <a:gd name="connsiteX187" fmla="*/ 363063 w 10271258"/>
                <a:gd name="connsiteY187" fmla="*/ 62654 h 3236359"/>
                <a:gd name="connsiteX188" fmla="*/ 438890 w 10271258"/>
                <a:gd name="connsiteY188" fmla="*/ 71919 h 3236359"/>
                <a:gd name="connsiteX189" fmla="*/ 531357 w 10271258"/>
                <a:gd name="connsiteY189" fmla="*/ 41097 h 3236359"/>
                <a:gd name="connsiteX190" fmla="*/ 541631 w 10271258"/>
                <a:gd name="connsiteY190" fmla="*/ 0 h 3236359"/>
                <a:gd name="connsiteX0" fmla="*/ 10271258 w 10271258"/>
                <a:gd name="connsiteY0" fmla="*/ 2496620 h 3236359"/>
                <a:gd name="connsiteX1" fmla="*/ 10168517 w 10271258"/>
                <a:gd name="connsiteY1" fmla="*/ 2455523 h 3236359"/>
                <a:gd name="connsiteX2" fmla="*/ 10117146 w 10271258"/>
                <a:gd name="connsiteY2" fmla="*/ 2496620 h 3236359"/>
                <a:gd name="connsiteX3" fmla="*/ 9880840 w 10271258"/>
                <a:gd name="connsiteY3" fmla="*/ 2321959 h 3236359"/>
                <a:gd name="connsiteX4" fmla="*/ 9860292 w 10271258"/>
                <a:gd name="connsiteY4" fmla="*/ 2321959 h 3236359"/>
                <a:gd name="connsiteX5" fmla="*/ 9788373 w 10271258"/>
                <a:gd name="connsiteY5" fmla="*/ 2476072 h 3236359"/>
                <a:gd name="connsiteX6" fmla="*/ 9623986 w 10271258"/>
                <a:gd name="connsiteY6" fmla="*/ 2476072 h 3236359"/>
                <a:gd name="connsiteX7" fmla="*/ 9521245 w 10271258"/>
                <a:gd name="connsiteY7" fmla="*/ 2589088 h 3236359"/>
                <a:gd name="connsiteX8" fmla="*/ 9428777 w 10271258"/>
                <a:gd name="connsiteY8" fmla="*/ 2743200 h 3236359"/>
                <a:gd name="connsiteX9" fmla="*/ 9428777 w 10271258"/>
                <a:gd name="connsiteY9" fmla="*/ 2825393 h 3236359"/>
                <a:gd name="connsiteX10" fmla="*/ 9367132 w 10271258"/>
                <a:gd name="connsiteY10" fmla="*/ 2876764 h 3236359"/>
                <a:gd name="connsiteX11" fmla="*/ 9058908 w 10271258"/>
                <a:gd name="connsiteY11" fmla="*/ 2825393 h 3236359"/>
                <a:gd name="connsiteX12" fmla="*/ 9028085 w 10271258"/>
                <a:gd name="connsiteY12" fmla="*/ 2917861 h 3236359"/>
                <a:gd name="connsiteX13" fmla="*/ 8873973 w 10271258"/>
                <a:gd name="connsiteY13" fmla="*/ 3102795 h 3236359"/>
                <a:gd name="connsiteX14" fmla="*/ 8637667 w 10271258"/>
                <a:gd name="connsiteY14" fmla="*/ 3236359 h 3236359"/>
                <a:gd name="connsiteX15" fmla="*/ 8576022 w 10271258"/>
                <a:gd name="connsiteY15" fmla="*/ 3236359 h 3236359"/>
                <a:gd name="connsiteX16" fmla="*/ 8483555 w 10271258"/>
                <a:gd name="connsiteY16" fmla="*/ 3184989 h 3236359"/>
                <a:gd name="connsiteX17" fmla="*/ 8370539 w 10271258"/>
                <a:gd name="connsiteY17" fmla="*/ 3082247 h 3236359"/>
                <a:gd name="connsiteX18" fmla="*/ 8278072 w 10271258"/>
                <a:gd name="connsiteY18" fmla="*/ 3071973 h 3236359"/>
                <a:gd name="connsiteX19" fmla="*/ 8206153 w 10271258"/>
                <a:gd name="connsiteY19" fmla="*/ 3102795 h 3236359"/>
                <a:gd name="connsiteX20" fmla="*/ 8041766 w 10271258"/>
                <a:gd name="connsiteY20" fmla="*/ 3092521 h 3236359"/>
                <a:gd name="connsiteX21" fmla="*/ 8123959 w 10271258"/>
                <a:gd name="connsiteY21" fmla="*/ 3061699 h 3236359"/>
                <a:gd name="connsiteX22" fmla="*/ 8072589 w 10271258"/>
                <a:gd name="connsiteY22" fmla="*/ 2989780 h 3236359"/>
                <a:gd name="connsiteX23" fmla="*/ 8041766 w 10271258"/>
                <a:gd name="connsiteY23" fmla="*/ 2979505 h 3236359"/>
                <a:gd name="connsiteX24" fmla="*/ 7959573 w 10271258"/>
                <a:gd name="connsiteY24" fmla="*/ 2948683 h 3236359"/>
                <a:gd name="connsiteX25" fmla="*/ 7918476 w 10271258"/>
                <a:gd name="connsiteY25" fmla="*/ 2887038 h 3236359"/>
                <a:gd name="connsiteX26" fmla="*/ 7877380 w 10271258"/>
                <a:gd name="connsiteY26" fmla="*/ 2845941 h 3236359"/>
                <a:gd name="connsiteX27" fmla="*/ 7826009 w 10271258"/>
                <a:gd name="connsiteY27" fmla="*/ 2815119 h 3236359"/>
                <a:gd name="connsiteX28" fmla="*/ 7754090 w 10271258"/>
                <a:gd name="connsiteY28" fmla="*/ 2784297 h 3236359"/>
                <a:gd name="connsiteX29" fmla="*/ 7456139 w 10271258"/>
                <a:gd name="connsiteY29" fmla="*/ 2835667 h 3236359"/>
                <a:gd name="connsiteX30" fmla="*/ 7425317 w 10271258"/>
                <a:gd name="connsiteY30" fmla="*/ 2845941 h 3236359"/>
                <a:gd name="connsiteX31" fmla="*/ 7363672 w 10271258"/>
                <a:gd name="connsiteY31" fmla="*/ 2876764 h 3236359"/>
                <a:gd name="connsiteX32" fmla="*/ 7281479 w 10271258"/>
                <a:gd name="connsiteY32" fmla="*/ 2856216 h 3236359"/>
                <a:gd name="connsiteX33" fmla="*/ 7250656 w 10271258"/>
                <a:gd name="connsiteY33" fmla="*/ 2845941 h 3236359"/>
                <a:gd name="connsiteX34" fmla="*/ 7112614 w 10271258"/>
                <a:gd name="connsiteY34" fmla="*/ 2795580 h 3236359"/>
                <a:gd name="connsiteX35" fmla="*/ 7034899 w 10271258"/>
                <a:gd name="connsiteY35" fmla="*/ 2794571 h 3236359"/>
                <a:gd name="connsiteX36" fmla="*/ 6891061 w 10271258"/>
                <a:gd name="connsiteY36" fmla="*/ 2815119 h 3236359"/>
                <a:gd name="connsiteX37" fmla="*/ 6798593 w 10271258"/>
                <a:gd name="connsiteY37" fmla="*/ 2845941 h 3236359"/>
                <a:gd name="connsiteX38" fmla="*/ 6778045 w 10271258"/>
                <a:gd name="connsiteY38" fmla="*/ 2866490 h 3236359"/>
                <a:gd name="connsiteX39" fmla="*/ 6736948 w 10271258"/>
                <a:gd name="connsiteY39" fmla="*/ 2876764 h 3236359"/>
                <a:gd name="connsiteX40" fmla="*/ 6706126 w 10271258"/>
                <a:gd name="connsiteY40" fmla="*/ 2897312 h 3236359"/>
                <a:gd name="connsiteX41" fmla="*/ 6644481 w 10271258"/>
                <a:gd name="connsiteY41" fmla="*/ 2917861 h 3236359"/>
                <a:gd name="connsiteX42" fmla="*/ 6613658 w 10271258"/>
                <a:gd name="connsiteY42" fmla="*/ 2969231 h 3236359"/>
                <a:gd name="connsiteX43" fmla="*/ 6541739 w 10271258"/>
                <a:gd name="connsiteY43" fmla="*/ 3041150 h 3236359"/>
                <a:gd name="connsiteX44" fmla="*/ 6514824 w 10271258"/>
                <a:gd name="connsiteY44" fmla="*/ 3071533 h 3236359"/>
                <a:gd name="connsiteX45" fmla="*/ 6449272 w 10271258"/>
                <a:gd name="connsiteY45" fmla="*/ 3102357 h 3236359"/>
                <a:gd name="connsiteX46" fmla="*/ 6408175 w 10271258"/>
                <a:gd name="connsiteY46" fmla="*/ 3143892 h 3236359"/>
                <a:gd name="connsiteX47" fmla="*/ 6244359 w 10271258"/>
                <a:gd name="connsiteY47" fmla="*/ 3176163 h 3236359"/>
                <a:gd name="connsiteX48" fmla="*/ 6099950 w 10271258"/>
                <a:gd name="connsiteY48" fmla="*/ 3143892 h 3236359"/>
                <a:gd name="connsiteX49" fmla="*/ 6069128 w 10271258"/>
                <a:gd name="connsiteY49" fmla="*/ 3123344 h 3236359"/>
                <a:gd name="connsiteX50" fmla="*/ 6048580 w 10271258"/>
                <a:gd name="connsiteY50" fmla="*/ 3092521 h 3236359"/>
                <a:gd name="connsiteX51" fmla="*/ 6038305 w 10271258"/>
                <a:gd name="connsiteY51" fmla="*/ 3061699 h 3236359"/>
                <a:gd name="connsiteX52" fmla="*/ 5997209 w 10271258"/>
                <a:gd name="connsiteY52" fmla="*/ 3041150 h 3236359"/>
                <a:gd name="connsiteX53" fmla="*/ 5966386 w 10271258"/>
                <a:gd name="connsiteY53" fmla="*/ 3000054 h 3236359"/>
                <a:gd name="connsiteX54" fmla="*/ 5894467 w 10271258"/>
                <a:gd name="connsiteY54" fmla="*/ 2969231 h 3236359"/>
                <a:gd name="connsiteX55" fmla="*/ 5884193 w 10271258"/>
                <a:gd name="connsiteY55" fmla="*/ 2938409 h 3236359"/>
                <a:gd name="connsiteX56" fmla="*/ 5853371 w 10271258"/>
                <a:gd name="connsiteY56" fmla="*/ 2928135 h 3236359"/>
                <a:gd name="connsiteX57" fmla="*/ 5771177 w 10271258"/>
                <a:gd name="connsiteY57" fmla="*/ 2897312 h 3236359"/>
                <a:gd name="connsiteX58" fmla="*/ 5713001 w 10271258"/>
                <a:gd name="connsiteY58" fmla="*/ 2869387 h 3236359"/>
                <a:gd name="connsiteX59" fmla="*/ 5660181 w 10271258"/>
                <a:gd name="connsiteY59" fmla="*/ 2787194 h 3236359"/>
                <a:gd name="connsiteX60" fmla="*/ 5602005 w 10271258"/>
                <a:gd name="connsiteY60" fmla="*/ 2670270 h 3236359"/>
                <a:gd name="connsiteX61" fmla="*/ 5579437 w 10271258"/>
                <a:gd name="connsiteY61" fmla="*/ 2594444 h 3236359"/>
                <a:gd name="connsiteX62" fmla="*/ 5545146 w 10271258"/>
                <a:gd name="connsiteY62" fmla="*/ 2517168 h 3236359"/>
                <a:gd name="connsiteX63" fmla="*/ 5534872 w 10271258"/>
                <a:gd name="connsiteY63" fmla="*/ 2486346 h 3236359"/>
                <a:gd name="connsiteX64" fmla="*/ 5504049 w 10271258"/>
                <a:gd name="connsiteY64" fmla="*/ 2476072 h 3236359"/>
                <a:gd name="connsiteX65" fmla="*/ 5473227 w 10271258"/>
                <a:gd name="connsiteY65" fmla="*/ 2445249 h 3236359"/>
                <a:gd name="connsiteX66" fmla="*/ 5442404 w 10271258"/>
                <a:gd name="connsiteY66" fmla="*/ 2383604 h 3236359"/>
                <a:gd name="connsiteX67" fmla="*/ 5401747 w 10271258"/>
                <a:gd name="connsiteY67" fmla="*/ 2314583 h 3236359"/>
                <a:gd name="connsiteX68" fmla="*/ 5398278 w 10271258"/>
                <a:gd name="connsiteY68" fmla="*/ 2265232 h 3236359"/>
                <a:gd name="connsiteX69" fmla="*/ 5353274 w 10271258"/>
                <a:gd name="connsiteY69" fmla="*/ 2207495 h 3236359"/>
                <a:gd name="connsiteX70" fmla="*/ 5259358 w 10271258"/>
                <a:gd name="connsiteY70" fmla="*/ 2118934 h 3236359"/>
                <a:gd name="connsiteX71" fmla="*/ 5218261 w 10271258"/>
                <a:gd name="connsiteY71" fmla="*/ 2096938 h 3236359"/>
                <a:gd name="connsiteX72" fmla="*/ 5144454 w 10271258"/>
                <a:gd name="connsiteY72" fmla="*/ 2095928 h 3236359"/>
                <a:gd name="connsiteX73" fmla="*/ 5010890 w 10271258"/>
                <a:gd name="connsiteY73" fmla="*/ 2075380 h 3236359"/>
                <a:gd name="connsiteX74" fmla="*/ 4780468 w 10271258"/>
                <a:gd name="connsiteY74" fmla="*/ 2080824 h 3236359"/>
                <a:gd name="connsiteX75" fmla="*/ 4651294 w 10271258"/>
                <a:gd name="connsiteY75" fmla="*/ 2054831 h 3236359"/>
                <a:gd name="connsiteX76" fmla="*/ 4620472 w 10271258"/>
                <a:gd name="connsiteY76" fmla="*/ 2043986 h 3236359"/>
                <a:gd name="connsiteX77" fmla="*/ 4579375 w 10271258"/>
                <a:gd name="connsiteY77" fmla="*/ 2010266 h 3236359"/>
                <a:gd name="connsiteX78" fmla="*/ 4520189 w 10271258"/>
                <a:gd name="connsiteY78" fmla="*/ 1970618 h 3236359"/>
                <a:gd name="connsiteX79" fmla="*/ 4480103 w 10271258"/>
                <a:gd name="connsiteY79" fmla="*/ 1873805 h 3236359"/>
                <a:gd name="connsiteX80" fmla="*/ 4476634 w 10271258"/>
                <a:gd name="connsiteY80" fmla="*/ 1726058 h 3236359"/>
                <a:gd name="connsiteX81" fmla="*/ 4540167 w 10271258"/>
                <a:gd name="connsiteY81" fmla="*/ 1554295 h 3236359"/>
                <a:gd name="connsiteX82" fmla="*/ 4623238 w 10271258"/>
                <a:gd name="connsiteY82" fmla="*/ 1453573 h 3236359"/>
                <a:gd name="connsiteX83" fmla="*/ 4572000 w 10271258"/>
                <a:gd name="connsiteY83" fmla="*/ 1419282 h 3236359"/>
                <a:gd name="connsiteX84" fmla="*/ 4514394 w 10271258"/>
                <a:gd name="connsiteY84" fmla="*/ 1411907 h 3236359"/>
                <a:gd name="connsiteX85" fmla="*/ 4505569 w 10271258"/>
                <a:gd name="connsiteY85" fmla="*/ 1345914 h 3236359"/>
                <a:gd name="connsiteX86" fmla="*/ 4463462 w 10271258"/>
                <a:gd name="connsiteY86" fmla="*/ 1298452 h 3236359"/>
                <a:gd name="connsiteX87" fmla="*/ 4456085 w 10271258"/>
                <a:gd name="connsiteY87" fmla="*/ 1243173 h 3236359"/>
                <a:gd name="connsiteX88" fmla="*/ 4445811 w 10271258"/>
                <a:gd name="connsiteY88" fmla="*/ 1212350 h 3236359"/>
                <a:gd name="connsiteX89" fmla="*/ 4414989 w 10271258"/>
                <a:gd name="connsiteY89" fmla="*/ 1202076 h 3236359"/>
                <a:gd name="connsiteX90" fmla="*/ 4327439 w 10271258"/>
                <a:gd name="connsiteY90" fmla="*/ 1197598 h 3236359"/>
                <a:gd name="connsiteX91" fmla="*/ 4257979 w 10271258"/>
                <a:gd name="connsiteY91" fmla="*/ 1175600 h 3236359"/>
                <a:gd name="connsiteX92" fmla="*/ 4207618 w 10271258"/>
                <a:gd name="connsiteY92" fmla="*/ 1141880 h 3236359"/>
                <a:gd name="connsiteX93" fmla="*/ 4179693 w 10271258"/>
                <a:gd name="connsiteY93" fmla="*/ 1082693 h 3236359"/>
                <a:gd name="connsiteX94" fmla="*/ 4158135 w 10271258"/>
                <a:gd name="connsiteY94" fmla="*/ 1047964 h 3236359"/>
                <a:gd name="connsiteX95" fmla="*/ 4147861 w 10271258"/>
                <a:gd name="connsiteY95" fmla="*/ 1017141 h 3236359"/>
                <a:gd name="connsiteX96" fmla="*/ 4117038 w 10271258"/>
                <a:gd name="connsiteY96" fmla="*/ 1006867 h 3236359"/>
                <a:gd name="connsiteX97" fmla="*/ 4070586 w 10271258"/>
                <a:gd name="connsiteY97" fmla="*/ 1001949 h 3236359"/>
                <a:gd name="connsiteX98" fmla="*/ 4024571 w 10271258"/>
                <a:gd name="connsiteY98" fmla="*/ 965771 h 3236359"/>
                <a:gd name="connsiteX99" fmla="*/ 3962926 w 10271258"/>
                <a:gd name="connsiteY99" fmla="*/ 934948 h 3236359"/>
                <a:gd name="connsiteX100" fmla="*/ 3952652 w 10271258"/>
                <a:gd name="connsiteY100" fmla="*/ 965771 h 3236359"/>
                <a:gd name="connsiteX101" fmla="*/ 3932103 w 10271258"/>
                <a:gd name="connsiteY101" fmla="*/ 996593 h 3236359"/>
                <a:gd name="connsiteX102" fmla="*/ 3913004 w 10271258"/>
                <a:gd name="connsiteY102" fmla="*/ 1056789 h 3236359"/>
                <a:gd name="connsiteX103" fmla="*/ 3891007 w 10271258"/>
                <a:gd name="connsiteY103" fmla="*/ 1099335 h 3236359"/>
                <a:gd name="connsiteX104" fmla="*/ 3839636 w 10271258"/>
                <a:gd name="connsiteY104" fmla="*/ 1140431 h 3236359"/>
                <a:gd name="connsiteX105" fmla="*/ 3819087 w 10271258"/>
                <a:gd name="connsiteY105" fmla="*/ 1160980 h 3236359"/>
                <a:gd name="connsiteX106" fmla="*/ 3798539 w 10271258"/>
                <a:gd name="connsiteY106" fmla="*/ 1191802 h 3236359"/>
                <a:gd name="connsiteX107" fmla="*/ 3726620 w 10271258"/>
                <a:gd name="connsiteY107" fmla="*/ 1202076 h 3236359"/>
                <a:gd name="connsiteX108" fmla="*/ 3684075 w 10271258"/>
                <a:gd name="connsiteY108" fmla="*/ 1203086 h 3236359"/>
                <a:gd name="connsiteX109" fmla="*/ 3646885 w 10271258"/>
                <a:gd name="connsiteY109" fmla="*/ 1221176 h 3236359"/>
                <a:gd name="connsiteX110" fmla="*/ 3653692 w 10271258"/>
                <a:gd name="connsiteY110" fmla="*/ 1310613 h 3236359"/>
                <a:gd name="connsiteX111" fmla="*/ 3607238 w 10271258"/>
                <a:gd name="connsiteY111" fmla="*/ 1366901 h 3236359"/>
                <a:gd name="connsiteX112" fmla="*/ 3572508 w 10271258"/>
                <a:gd name="connsiteY112" fmla="*/ 1397285 h 3236359"/>
                <a:gd name="connsiteX113" fmla="*/ 3500589 w 10271258"/>
                <a:gd name="connsiteY113" fmla="*/ 1376737 h 3236359"/>
                <a:gd name="connsiteX114" fmla="*/ 3490314 w 10271258"/>
                <a:gd name="connsiteY114" fmla="*/ 1345914 h 3236359"/>
                <a:gd name="connsiteX115" fmla="*/ 3397847 w 10271258"/>
                <a:gd name="connsiteY115" fmla="*/ 1294544 h 3236359"/>
                <a:gd name="connsiteX116" fmla="*/ 3377299 w 10271258"/>
                <a:gd name="connsiteY116" fmla="*/ 1273995 h 3236359"/>
                <a:gd name="connsiteX117" fmla="*/ 3315654 w 10271258"/>
                <a:gd name="connsiteY117" fmla="*/ 1315092 h 3236359"/>
                <a:gd name="connsiteX118" fmla="*/ 3321011 w 10271258"/>
                <a:gd name="connsiteY118" fmla="*/ 1412915 h 3236359"/>
                <a:gd name="connsiteX119" fmla="*/ 3233461 w 10271258"/>
                <a:gd name="connsiteY119" fmla="*/ 1428108 h 3236359"/>
                <a:gd name="connsiteX120" fmla="*/ 3119698 w 10271258"/>
                <a:gd name="connsiteY120" fmla="*/ 1389163 h 3236359"/>
                <a:gd name="connsiteX121" fmla="*/ 2934939 w 10271258"/>
                <a:gd name="connsiteY121" fmla="*/ 1402203 h 3236359"/>
                <a:gd name="connsiteX122" fmla="*/ 2880671 w 10271258"/>
                <a:gd name="connsiteY122" fmla="*/ 1468194 h 3236359"/>
                <a:gd name="connsiteX123" fmla="*/ 2732618 w 10271258"/>
                <a:gd name="connsiteY123" fmla="*/ 1466746 h 3236359"/>
                <a:gd name="connsiteX124" fmla="*/ 2599975 w 10271258"/>
                <a:gd name="connsiteY124" fmla="*/ 1451686 h 3236359"/>
                <a:gd name="connsiteX125" fmla="*/ 2514270 w 10271258"/>
                <a:gd name="connsiteY125" fmla="*/ 1489753 h 3236359"/>
                <a:gd name="connsiteX126" fmla="*/ 2462899 w 10271258"/>
                <a:gd name="connsiteY126" fmla="*/ 1530849 h 3236359"/>
                <a:gd name="connsiteX127" fmla="*/ 2390980 w 10271258"/>
                <a:gd name="connsiteY127" fmla="*/ 1561672 h 3236359"/>
                <a:gd name="connsiteX128" fmla="*/ 2329335 w 10271258"/>
                <a:gd name="connsiteY128" fmla="*/ 1592494 h 3236359"/>
                <a:gd name="connsiteX129" fmla="*/ 2298512 w 10271258"/>
                <a:gd name="connsiteY129" fmla="*/ 1613043 h 3236359"/>
                <a:gd name="connsiteX130" fmla="*/ 2216319 w 10271258"/>
                <a:gd name="connsiteY130" fmla="*/ 1623317 h 3236359"/>
                <a:gd name="connsiteX131" fmla="*/ 2195771 w 10271258"/>
                <a:gd name="connsiteY131" fmla="*/ 1654139 h 3236359"/>
                <a:gd name="connsiteX132" fmla="*/ 2093029 w 10271258"/>
                <a:gd name="connsiteY132" fmla="*/ 1654139 h 3236359"/>
                <a:gd name="connsiteX133" fmla="*/ 2062207 w 10271258"/>
                <a:gd name="connsiteY133" fmla="*/ 1633591 h 3236359"/>
                <a:gd name="connsiteX134" fmla="*/ 2051932 w 10271258"/>
                <a:gd name="connsiteY134" fmla="*/ 1602768 h 3236359"/>
                <a:gd name="connsiteX135" fmla="*/ 2021110 w 10271258"/>
                <a:gd name="connsiteY135" fmla="*/ 1592494 h 3236359"/>
                <a:gd name="connsiteX136" fmla="*/ 1990287 w 10271258"/>
                <a:gd name="connsiteY136" fmla="*/ 1571946 h 3236359"/>
                <a:gd name="connsiteX137" fmla="*/ 1959465 w 10271258"/>
                <a:gd name="connsiteY137" fmla="*/ 1561672 h 3236359"/>
                <a:gd name="connsiteX138" fmla="*/ 1887546 w 10271258"/>
                <a:gd name="connsiteY138" fmla="*/ 1530849 h 3236359"/>
                <a:gd name="connsiteX139" fmla="*/ 1866998 w 10271258"/>
                <a:gd name="connsiteY139" fmla="*/ 1500027 h 3236359"/>
                <a:gd name="connsiteX140" fmla="*/ 1836175 w 10271258"/>
                <a:gd name="connsiteY140" fmla="*/ 1489753 h 3236359"/>
                <a:gd name="connsiteX141" fmla="*/ 1794068 w 10271258"/>
                <a:gd name="connsiteY141" fmla="*/ 1439392 h 3236359"/>
                <a:gd name="connsiteX142" fmla="*/ 1753982 w 10271258"/>
                <a:gd name="connsiteY142" fmla="*/ 1396847 h 3236359"/>
                <a:gd name="connsiteX143" fmla="*/ 1671789 w 10271258"/>
                <a:gd name="connsiteY143" fmla="*/ 1397285 h 3236359"/>
                <a:gd name="connsiteX144" fmla="*/ 1678593 w 10271258"/>
                <a:gd name="connsiteY144" fmla="*/ 1388021 h 3236359"/>
                <a:gd name="connsiteX145" fmla="*/ 1620418 w 10271258"/>
                <a:gd name="connsiteY145" fmla="*/ 1428108 h 3236359"/>
                <a:gd name="connsiteX146" fmla="*/ 1596401 w 10271258"/>
                <a:gd name="connsiteY146" fmla="*/ 1480927 h 3236359"/>
                <a:gd name="connsiteX147" fmla="*/ 1570496 w 10271258"/>
                <a:gd name="connsiteY147" fmla="*/ 1532298 h 3236359"/>
                <a:gd name="connsiteX148" fmla="*/ 1507402 w 10271258"/>
                <a:gd name="connsiteY148" fmla="*/ 1571946 h 3236359"/>
                <a:gd name="connsiteX149" fmla="*/ 1281371 w 10271258"/>
                <a:gd name="connsiteY149" fmla="*/ 1602768 h 3236359"/>
                <a:gd name="connsiteX150" fmla="*/ 1116984 w 10271258"/>
                <a:gd name="connsiteY150" fmla="*/ 1623317 h 3236359"/>
                <a:gd name="connsiteX151" fmla="*/ 1045065 w 10271258"/>
                <a:gd name="connsiteY151" fmla="*/ 1613043 h 3236359"/>
                <a:gd name="connsiteX152" fmla="*/ 921775 w 10271258"/>
                <a:gd name="connsiteY152" fmla="*/ 1602768 h 3236359"/>
                <a:gd name="connsiteX153" fmla="*/ 911501 w 10271258"/>
                <a:gd name="connsiteY153" fmla="*/ 1551398 h 3236359"/>
                <a:gd name="connsiteX154" fmla="*/ 880679 w 10271258"/>
                <a:gd name="connsiteY154" fmla="*/ 1541123 h 3236359"/>
                <a:gd name="connsiteX155" fmla="*/ 747114 w 10271258"/>
                <a:gd name="connsiteY155" fmla="*/ 1571946 h 3236359"/>
                <a:gd name="connsiteX156" fmla="*/ 689816 w 10271258"/>
                <a:gd name="connsiteY156" fmla="*/ 1518117 h 3236359"/>
                <a:gd name="connsiteX157" fmla="*/ 623825 w 10271258"/>
                <a:gd name="connsiteY157" fmla="*/ 1448656 h 3236359"/>
                <a:gd name="connsiteX158" fmla="*/ 593002 w 10271258"/>
                <a:gd name="connsiteY158" fmla="*/ 1438382 h 3236359"/>
                <a:gd name="connsiteX159" fmla="*/ 582728 w 10271258"/>
                <a:gd name="connsiteY159" fmla="*/ 1407559 h 3236359"/>
                <a:gd name="connsiteX160" fmla="*/ 562180 w 10271258"/>
                <a:gd name="connsiteY160" fmla="*/ 1376737 h 3236359"/>
                <a:gd name="connsiteX161" fmla="*/ 551905 w 10271258"/>
                <a:gd name="connsiteY161" fmla="*/ 1335640 h 3236359"/>
                <a:gd name="connsiteX162" fmla="*/ 521083 w 10271258"/>
                <a:gd name="connsiteY162" fmla="*/ 1304818 h 3236359"/>
                <a:gd name="connsiteX163" fmla="*/ 449164 w 10271258"/>
                <a:gd name="connsiteY163" fmla="*/ 1273995 h 3236359"/>
                <a:gd name="connsiteX164" fmla="*/ 428616 w 10271258"/>
                <a:gd name="connsiteY164" fmla="*/ 1171254 h 3236359"/>
                <a:gd name="connsiteX165" fmla="*/ 418341 w 10271258"/>
                <a:gd name="connsiteY165" fmla="*/ 1140431 h 3236359"/>
                <a:gd name="connsiteX166" fmla="*/ 397793 w 10271258"/>
                <a:gd name="connsiteY166" fmla="*/ 1109609 h 3236359"/>
                <a:gd name="connsiteX167" fmla="*/ 450613 w 10271258"/>
                <a:gd name="connsiteY167" fmla="*/ 1044495 h 3236359"/>
                <a:gd name="connsiteX168" fmla="*/ 449164 w 10271258"/>
                <a:gd name="connsiteY168" fmla="*/ 986319 h 3236359"/>
                <a:gd name="connsiteX169" fmla="*/ 349760 w 10271258"/>
                <a:gd name="connsiteY169" fmla="*/ 979382 h 3236359"/>
                <a:gd name="connsiteX170" fmla="*/ 284777 w 10271258"/>
                <a:gd name="connsiteY170" fmla="*/ 893852 h 3236359"/>
                <a:gd name="connsiteX171" fmla="*/ 264229 w 10271258"/>
                <a:gd name="connsiteY171" fmla="*/ 863029 h 3236359"/>
                <a:gd name="connsiteX172" fmla="*/ 253955 w 10271258"/>
                <a:gd name="connsiteY172" fmla="*/ 821932 h 3236359"/>
                <a:gd name="connsiteX173" fmla="*/ 223132 w 10271258"/>
                <a:gd name="connsiteY173" fmla="*/ 811658 h 3236359"/>
                <a:gd name="connsiteX174" fmla="*/ 180587 w 10271258"/>
                <a:gd name="connsiteY174" fmla="*/ 784744 h 3236359"/>
                <a:gd name="connsiteX175" fmla="*/ 135143 w 10271258"/>
                <a:gd name="connsiteY175" fmla="*/ 757828 h 3236359"/>
                <a:gd name="connsiteX176" fmla="*/ 99843 w 10271258"/>
                <a:gd name="connsiteY176" fmla="*/ 719191 h 3236359"/>
                <a:gd name="connsiteX177" fmla="*/ 69020 w 10271258"/>
                <a:gd name="connsiteY177" fmla="*/ 657546 h 3236359"/>
                <a:gd name="connsiteX178" fmla="*/ 38198 w 10271258"/>
                <a:gd name="connsiteY178" fmla="*/ 647272 h 3236359"/>
                <a:gd name="connsiteX179" fmla="*/ 569 w 10271258"/>
                <a:gd name="connsiteY179" fmla="*/ 557833 h 3236359"/>
                <a:gd name="connsiteX180" fmla="*/ 101291 w 10271258"/>
                <a:gd name="connsiteY180" fmla="*/ 454960 h 3236359"/>
                <a:gd name="connsiteX181" fmla="*/ 108228 w 10271258"/>
                <a:gd name="connsiteY181" fmla="*/ 386071 h 3236359"/>
                <a:gd name="connsiteX182" fmla="*/ 132685 w 10271258"/>
                <a:gd name="connsiteY182" fmla="*/ 290135 h 3236359"/>
                <a:gd name="connsiteX183" fmla="*/ 182036 w 10271258"/>
                <a:gd name="connsiteY183" fmla="*/ 228052 h 3236359"/>
                <a:gd name="connsiteX184" fmla="*/ 266117 w 10271258"/>
                <a:gd name="connsiteY184" fmla="*/ 198677 h 3236359"/>
                <a:gd name="connsiteX185" fmla="*/ 274503 w 10271258"/>
                <a:gd name="connsiteY185" fmla="*/ 133564 h 3236359"/>
                <a:gd name="connsiteX186" fmla="*/ 305327 w 10271258"/>
                <a:gd name="connsiteY186" fmla="*/ 48473 h 3236359"/>
                <a:gd name="connsiteX187" fmla="*/ 363063 w 10271258"/>
                <a:gd name="connsiteY187" fmla="*/ 62654 h 3236359"/>
                <a:gd name="connsiteX188" fmla="*/ 438890 w 10271258"/>
                <a:gd name="connsiteY188" fmla="*/ 71919 h 3236359"/>
                <a:gd name="connsiteX189" fmla="*/ 531357 w 10271258"/>
                <a:gd name="connsiteY189" fmla="*/ 41097 h 3236359"/>
                <a:gd name="connsiteX190" fmla="*/ 541631 w 10271258"/>
                <a:gd name="connsiteY190" fmla="*/ 0 h 323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0271258" h="3236359">
                  <a:moveTo>
                    <a:pt x="10271258" y="2496620"/>
                  </a:moveTo>
                  <a:lnTo>
                    <a:pt x="10168517" y="2455523"/>
                  </a:lnTo>
                  <a:lnTo>
                    <a:pt x="10117146" y="2496620"/>
                  </a:lnTo>
                  <a:lnTo>
                    <a:pt x="9880840" y="2321959"/>
                  </a:lnTo>
                  <a:lnTo>
                    <a:pt x="9860292" y="2321959"/>
                  </a:lnTo>
                  <a:lnTo>
                    <a:pt x="9788373" y="2476072"/>
                  </a:lnTo>
                  <a:lnTo>
                    <a:pt x="9623986" y="2476072"/>
                  </a:lnTo>
                  <a:lnTo>
                    <a:pt x="9521245" y="2589088"/>
                  </a:lnTo>
                  <a:lnTo>
                    <a:pt x="9428777" y="2743200"/>
                  </a:lnTo>
                  <a:lnTo>
                    <a:pt x="9428777" y="2825393"/>
                  </a:lnTo>
                  <a:lnTo>
                    <a:pt x="9367132" y="2876764"/>
                  </a:lnTo>
                  <a:lnTo>
                    <a:pt x="9058908" y="2825393"/>
                  </a:lnTo>
                  <a:lnTo>
                    <a:pt x="9028085" y="2917861"/>
                  </a:lnTo>
                  <a:lnTo>
                    <a:pt x="8873973" y="3102795"/>
                  </a:lnTo>
                  <a:lnTo>
                    <a:pt x="8637667" y="3236359"/>
                  </a:lnTo>
                  <a:lnTo>
                    <a:pt x="8576022" y="3236359"/>
                  </a:lnTo>
                  <a:cubicBezTo>
                    <a:pt x="8480425" y="3193872"/>
                    <a:pt x="8483555" y="3228992"/>
                    <a:pt x="8483555" y="3184989"/>
                  </a:cubicBezTo>
                  <a:lnTo>
                    <a:pt x="8370539" y="3082247"/>
                  </a:lnTo>
                  <a:cubicBezTo>
                    <a:pt x="8339717" y="3078822"/>
                    <a:pt x="8309084" y="3071973"/>
                    <a:pt x="8278072" y="3071973"/>
                  </a:cubicBezTo>
                  <a:cubicBezTo>
                    <a:pt x="8262953" y="3071973"/>
                    <a:pt x="8214179" y="3098782"/>
                    <a:pt x="8206153" y="3102795"/>
                  </a:cubicBezTo>
                  <a:lnTo>
                    <a:pt x="8041766" y="3092521"/>
                  </a:lnTo>
                  <a:lnTo>
                    <a:pt x="8123959" y="3061699"/>
                  </a:lnTo>
                  <a:cubicBezTo>
                    <a:pt x="8106836" y="3037726"/>
                    <a:pt x="8093420" y="3010612"/>
                    <a:pt x="8072589" y="2989780"/>
                  </a:cubicBezTo>
                  <a:cubicBezTo>
                    <a:pt x="8064931" y="2982122"/>
                    <a:pt x="8051907" y="2983308"/>
                    <a:pt x="8041766" y="2979505"/>
                  </a:cubicBezTo>
                  <a:cubicBezTo>
                    <a:pt x="7943503" y="2942656"/>
                    <a:pt x="8029522" y="2971999"/>
                    <a:pt x="7959573" y="2948683"/>
                  </a:cubicBezTo>
                  <a:cubicBezTo>
                    <a:pt x="7935144" y="2875397"/>
                    <a:pt x="7969783" y="2963998"/>
                    <a:pt x="7918476" y="2887038"/>
                  </a:cubicBezTo>
                  <a:cubicBezTo>
                    <a:pt x="7887164" y="2840070"/>
                    <a:pt x="7936090" y="2865513"/>
                    <a:pt x="7877380" y="2845941"/>
                  </a:cubicBezTo>
                  <a:cubicBezTo>
                    <a:pt x="7837243" y="2805806"/>
                    <a:pt x="7879358" y="2841793"/>
                    <a:pt x="7826009" y="2815119"/>
                  </a:cubicBezTo>
                  <a:cubicBezTo>
                    <a:pt x="7755057" y="2779644"/>
                    <a:pt x="7839618" y="2805679"/>
                    <a:pt x="7754090" y="2784297"/>
                  </a:cubicBezTo>
                  <a:cubicBezTo>
                    <a:pt x="7596318" y="2836886"/>
                    <a:pt x="7693951" y="2811886"/>
                    <a:pt x="7456139" y="2835667"/>
                  </a:cubicBezTo>
                  <a:cubicBezTo>
                    <a:pt x="7445865" y="2839092"/>
                    <a:pt x="7435003" y="2841098"/>
                    <a:pt x="7425317" y="2845941"/>
                  </a:cubicBezTo>
                  <a:cubicBezTo>
                    <a:pt x="7345651" y="2885775"/>
                    <a:pt x="7441143" y="2850940"/>
                    <a:pt x="7363672" y="2876764"/>
                  </a:cubicBezTo>
                  <a:cubicBezTo>
                    <a:pt x="7336274" y="2869915"/>
                    <a:pt x="7308725" y="2863647"/>
                    <a:pt x="7281479" y="2856216"/>
                  </a:cubicBezTo>
                  <a:cubicBezTo>
                    <a:pt x="7271030" y="2853366"/>
                    <a:pt x="7261246" y="2848210"/>
                    <a:pt x="7250656" y="2845941"/>
                  </a:cubicBezTo>
                  <a:cubicBezTo>
                    <a:pt x="7176022" y="2829948"/>
                    <a:pt x="7183094" y="2805648"/>
                    <a:pt x="7112614" y="2795580"/>
                  </a:cubicBezTo>
                  <a:cubicBezTo>
                    <a:pt x="7102340" y="2788731"/>
                    <a:pt x="7047215" y="2795451"/>
                    <a:pt x="7034899" y="2794571"/>
                  </a:cubicBezTo>
                  <a:cubicBezTo>
                    <a:pt x="6960750" y="2789275"/>
                    <a:pt x="6943554" y="2797621"/>
                    <a:pt x="6891061" y="2815119"/>
                  </a:cubicBezTo>
                  <a:cubicBezTo>
                    <a:pt x="6844071" y="2862106"/>
                    <a:pt x="6903392" y="2811007"/>
                    <a:pt x="6798593" y="2845941"/>
                  </a:cubicBezTo>
                  <a:cubicBezTo>
                    <a:pt x="6789403" y="2849004"/>
                    <a:pt x="6786709" y="2862158"/>
                    <a:pt x="6778045" y="2866490"/>
                  </a:cubicBezTo>
                  <a:cubicBezTo>
                    <a:pt x="6765415" y="2872805"/>
                    <a:pt x="6750647" y="2873339"/>
                    <a:pt x="6736948" y="2876764"/>
                  </a:cubicBezTo>
                  <a:cubicBezTo>
                    <a:pt x="6726674" y="2883613"/>
                    <a:pt x="6717410" y="2892297"/>
                    <a:pt x="6706126" y="2897312"/>
                  </a:cubicBezTo>
                  <a:cubicBezTo>
                    <a:pt x="6686333" y="2906109"/>
                    <a:pt x="6644481" y="2917861"/>
                    <a:pt x="6644481" y="2917861"/>
                  </a:cubicBezTo>
                  <a:cubicBezTo>
                    <a:pt x="6624836" y="2976796"/>
                    <a:pt x="6647507" y="2924099"/>
                    <a:pt x="6613658" y="2969231"/>
                  </a:cubicBezTo>
                  <a:cubicBezTo>
                    <a:pt x="6558703" y="3042504"/>
                    <a:pt x="6599434" y="3021919"/>
                    <a:pt x="6541739" y="3041150"/>
                  </a:cubicBezTo>
                  <a:cubicBezTo>
                    <a:pt x="6533383" y="3066219"/>
                    <a:pt x="6534741" y="3051616"/>
                    <a:pt x="6514824" y="3071533"/>
                  </a:cubicBezTo>
                  <a:cubicBezTo>
                    <a:pt x="6496812" y="3089545"/>
                    <a:pt x="6472670" y="3095672"/>
                    <a:pt x="6449272" y="3102357"/>
                  </a:cubicBezTo>
                  <a:cubicBezTo>
                    <a:pt x="6435695" y="3106236"/>
                    <a:pt x="6422021" y="3141123"/>
                    <a:pt x="6408175" y="3143892"/>
                  </a:cubicBezTo>
                  <a:lnTo>
                    <a:pt x="6244359" y="3176163"/>
                  </a:lnTo>
                  <a:cubicBezTo>
                    <a:pt x="6236186" y="3175482"/>
                    <a:pt x="6130923" y="3153184"/>
                    <a:pt x="6099950" y="3143892"/>
                  </a:cubicBezTo>
                  <a:cubicBezTo>
                    <a:pt x="6088123" y="3140344"/>
                    <a:pt x="6079402" y="3130193"/>
                    <a:pt x="6069128" y="3123344"/>
                  </a:cubicBezTo>
                  <a:cubicBezTo>
                    <a:pt x="6062279" y="3113070"/>
                    <a:pt x="6054102" y="3103565"/>
                    <a:pt x="6048580" y="3092521"/>
                  </a:cubicBezTo>
                  <a:cubicBezTo>
                    <a:pt x="6043737" y="3082835"/>
                    <a:pt x="6045963" y="3069357"/>
                    <a:pt x="6038305" y="3061699"/>
                  </a:cubicBezTo>
                  <a:cubicBezTo>
                    <a:pt x="6027475" y="3050869"/>
                    <a:pt x="6010908" y="3048000"/>
                    <a:pt x="5997209" y="3041150"/>
                  </a:cubicBezTo>
                  <a:cubicBezTo>
                    <a:pt x="5986935" y="3027451"/>
                    <a:pt x="5979387" y="3011198"/>
                    <a:pt x="5966386" y="3000054"/>
                  </a:cubicBezTo>
                  <a:cubicBezTo>
                    <a:pt x="5950225" y="2986202"/>
                    <a:pt x="5915338" y="2976188"/>
                    <a:pt x="5894467" y="2969231"/>
                  </a:cubicBezTo>
                  <a:cubicBezTo>
                    <a:pt x="5891042" y="2958957"/>
                    <a:pt x="5891851" y="2946067"/>
                    <a:pt x="5884193" y="2938409"/>
                  </a:cubicBezTo>
                  <a:cubicBezTo>
                    <a:pt x="5876535" y="2930751"/>
                    <a:pt x="5863511" y="2931938"/>
                    <a:pt x="5853371" y="2928135"/>
                  </a:cubicBezTo>
                  <a:cubicBezTo>
                    <a:pt x="5755099" y="2891282"/>
                    <a:pt x="5841133" y="2920630"/>
                    <a:pt x="5771177" y="2897312"/>
                  </a:cubicBezTo>
                  <a:cubicBezTo>
                    <a:pt x="5752341" y="2883613"/>
                    <a:pt x="5731500" y="2887740"/>
                    <a:pt x="5713001" y="2869387"/>
                  </a:cubicBezTo>
                  <a:cubicBezTo>
                    <a:pt x="5665780" y="2774943"/>
                    <a:pt x="5706605" y="2833618"/>
                    <a:pt x="5660181" y="2787194"/>
                  </a:cubicBezTo>
                  <a:cubicBezTo>
                    <a:pt x="5645278" y="2697774"/>
                    <a:pt x="5631704" y="2749467"/>
                    <a:pt x="5602005" y="2670270"/>
                  </a:cubicBezTo>
                  <a:cubicBezTo>
                    <a:pt x="5586594" y="2639448"/>
                    <a:pt x="5599985" y="2616705"/>
                    <a:pt x="5579437" y="2594444"/>
                  </a:cubicBezTo>
                  <a:cubicBezTo>
                    <a:pt x="5560131" y="2572724"/>
                    <a:pt x="5545146" y="2517168"/>
                    <a:pt x="5545146" y="2517168"/>
                  </a:cubicBezTo>
                  <a:cubicBezTo>
                    <a:pt x="5541721" y="2506894"/>
                    <a:pt x="5542530" y="2494004"/>
                    <a:pt x="5534872" y="2486346"/>
                  </a:cubicBezTo>
                  <a:cubicBezTo>
                    <a:pt x="5527214" y="2478688"/>
                    <a:pt x="5513060" y="2482079"/>
                    <a:pt x="5504049" y="2476072"/>
                  </a:cubicBezTo>
                  <a:cubicBezTo>
                    <a:pt x="5491959" y="2468012"/>
                    <a:pt x="5483501" y="2455523"/>
                    <a:pt x="5473227" y="2445249"/>
                  </a:cubicBezTo>
                  <a:cubicBezTo>
                    <a:pt x="5466458" y="2424943"/>
                    <a:pt x="5460511" y="2398090"/>
                    <a:pt x="5442404" y="2383604"/>
                  </a:cubicBezTo>
                  <a:cubicBezTo>
                    <a:pt x="5430491" y="2361826"/>
                    <a:pt x="5409101" y="2334312"/>
                    <a:pt x="5401747" y="2314583"/>
                  </a:cubicBezTo>
                  <a:cubicBezTo>
                    <a:pt x="5404667" y="2305129"/>
                    <a:pt x="5408552" y="2268657"/>
                    <a:pt x="5398278" y="2265232"/>
                  </a:cubicBezTo>
                  <a:cubicBezTo>
                    <a:pt x="5380222" y="2211063"/>
                    <a:pt x="5396031" y="2258803"/>
                    <a:pt x="5353274" y="2207495"/>
                  </a:cubicBezTo>
                  <a:cubicBezTo>
                    <a:pt x="5328635" y="2177928"/>
                    <a:pt x="5301428" y="2129451"/>
                    <a:pt x="5259358" y="2118934"/>
                  </a:cubicBezTo>
                  <a:lnTo>
                    <a:pt x="5218261" y="2096938"/>
                  </a:lnTo>
                  <a:cubicBezTo>
                    <a:pt x="5207987" y="2090089"/>
                    <a:pt x="5155498" y="2101450"/>
                    <a:pt x="5144454" y="2095928"/>
                  </a:cubicBezTo>
                  <a:cubicBezTo>
                    <a:pt x="5108141" y="2077772"/>
                    <a:pt x="5038087" y="2077193"/>
                    <a:pt x="5010890" y="2075380"/>
                  </a:cubicBezTo>
                  <a:lnTo>
                    <a:pt x="4780468" y="2080824"/>
                  </a:lnTo>
                  <a:lnTo>
                    <a:pt x="4651294" y="2054831"/>
                  </a:lnTo>
                  <a:cubicBezTo>
                    <a:pt x="4645433" y="2037249"/>
                    <a:pt x="4637543" y="2055367"/>
                    <a:pt x="4620472" y="2043986"/>
                  </a:cubicBezTo>
                  <a:cubicBezTo>
                    <a:pt x="4608723" y="2036153"/>
                    <a:pt x="4593074" y="2013691"/>
                    <a:pt x="4579375" y="2010266"/>
                  </a:cubicBezTo>
                  <a:cubicBezTo>
                    <a:pt x="4562251" y="1993142"/>
                    <a:pt x="4527847" y="1993592"/>
                    <a:pt x="4520189" y="1970618"/>
                  </a:cubicBezTo>
                  <a:cubicBezTo>
                    <a:pt x="4513340" y="1950070"/>
                    <a:pt x="4484351" y="1895044"/>
                    <a:pt x="4480103" y="1873805"/>
                  </a:cubicBezTo>
                  <a:cubicBezTo>
                    <a:pt x="4456786" y="1757217"/>
                    <a:pt x="4495378" y="1801038"/>
                    <a:pt x="4476634" y="1726058"/>
                  </a:cubicBezTo>
                  <a:cubicBezTo>
                    <a:pt x="4483483" y="1660988"/>
                    <a:pt x="4529830" y="1618902"/>
                    <a:pt x="4540167" y="1554295"/>
                  </a:cubicBezTo>
                  <a:cubicBezTo>
                    <a:pt x="4543589" y="1532907"/>
                    <a:pt x="4611223" y="1471595"/>
                    <a:pt x="4623238" y="1453573"/>
                  </a:cubicBezTo>
                  <a:lnTo>
                    <a:pt x="4572000" y="1419282"/>
                  </a:lnTo>
                  <a:cubicBezTo>
                    <a:pt x="4577522" y="1408238"/>
                    <a:pt x="4525466" y="1424135"/>
                    <a:pt x="4514394" y="1411907"/>
                  </a:cubicBezTo>
                  <a:cubicBezTo>
                    <a:pt x="4503322" y="1399679"/>
                    <a:pt x="4513283" y="1355556"/>
                    <a:pt x="4505569" y="1345914"/>
                  </a:cubicBezTo>
                  <a:cubicBezTo>
                    <a:pt x="4489243" y="1325507"/>
                    <a:pt x="4483437" y="1313434"/>
                    <a:pt x="4463462" y="1298452"/>
                  </a:cubicBezTo>
                  <a:cubicBezTo>
                    <a:pt x="4434357" y="1211135"/>
                    <a:pt x="4498395" y="1313689"/>
                    <a:pt x="4456085" y="1243173"/>
                  </a:cubicBezTo>
                  <a:cubicBezTo>
                    <a:pt x="4450513" y="1233886"/>
                    <a:pt x="4453469" y="1220008"/>
                    <a:pt x="4445811" y="1212350"/>
                  </a:cubicBezTo>
                  <a:cubicBezTo>
                    <a:pt x="4438153" y="1204692"/>
                    <a:pt x="4425263" y="1205501"/>
                    <a:pt x="4414989" y="1202076"/>
                  </a:cubicBezTo>
                  <a:cubicBezTo>
                    <a:pt x="4395260" y="1199617"/>
                    <a:pt x="4353607" y="1202011"/>
                    <a:pt x="4327439" y="1197598"/>
                  </a:cubicBezTo>
                  <a:cubicBezTo>
                    <a:pt x="4307934" y="1190283"/>
                    <a:pt x="4278315" y="1180119"/>
                    <a:pt x="4257979" y="1175600"/>
                  </a:cubicBezTo>
                  <a:cubicBezTo>
                    <a:pt x="4247407" y="1173251"/>
                    <a:pt x="4217892" y="1145305"/>
                    <a:pt x="4207618" y="1141880"/>
                  </a:cubicBezTo>
                  <a:cubicBezTo>
                    <a:pt x="4125428" y="1087086"/>
                    <a:pt x="4248187" y="1151187"/>
                    <a:pt x="4179693" y="1082693"/>
                  </a:cubicBezTo>
                  <a:cubicBezTo>
                    <a:pt x="4167585" y="1070585"/>
                    <a:pt x="4171834" y="1058238"/>
                    <a:pt x="4158135" y="1047964"/>
                  </a:cubicBezTo>
                  <a:cubicBezTo>
                    <a:pt x="4154710" y="1037690"/>
                    <a:pt x="4155519" y="1024799"/>
                    <a:pt x="4147861" y="1017141"/>
                  </a:cubicBezTo>
                  <a:cubicBezTo>
                    <a:pt x="4140203" y="1009483"/>
                    <a:pt x="4126725" y="1011710"/>
                    <a:pt x="4117038" y="1006867"/>
                  </a:cubicBezTo>
                  <a:cubicBezTo>
                    <a:pt x="4105994" y="1001345"/>
                    <a:pt x="4081870" y="1006964"/>
                    <a:pt x="4070586" y="1001949"/>
                  </a:cubicBezTo>
                  <a:cubicBezTo>
                    <a:pt x="4050793" y="993152"/>
                    <a:pt x="4024571" y="965771"/>
                    <a:pt x="4024571" y="965771"/>
                  </a:cubicBezTo>
                  <a:cubicBezTo>
                    <a:pt x="4010121" y="951321"/>
                    <a:pt x="3989976" y="924128"/>
                    <a:pt x="3962926" y="934948"/>
                  </a:cubicBezTo>
                  <a:cubicBezTo>
                    <a:pt x="3952871" y="938970"/>
                    <a:pt x="3957495" y="956084"/>
                    <a:pt x="3952652" y="965771"/>
                  </a:cubicBezTo>
                  <a:cubicBezTo>
                    <a:pt x="3947130" y="976815"/>
                    <a:pt x="3938953" y="986319"/>
                    <a:pt x="3932103" y="996593"/>
                  </a:cubicBezTo>
                  <a:cubicBezTo>
                    <a:pt x="3910720" y="1082126"/>
                    <a:pt x="3948480" y="985836"/>
                    <a:pt x="3913004" y="1056789"/>
                  </a:cubicBezTo>
                  <a:cubicBezTo>
                    <a:pt x="3908161" y="1066476"/>
                    <a:pt x="3896579" y="1090048"/>
                    <a:pt x="3891007" y="1099335"/>
                  </a:cubicBezTo>
                  <a:cubicBezTo>
                    <a:pt x="3879559" y="1118415"/>
                    <a:pt x="3855787" y="1127510"/>
                    <a:pt x="3839636" y="1140431"/>
                  </a:cubicBezTo>
                  <a:cubicBezTo>
                    <a:pt x="3832072" y="1146482"/>
                    <a:pt x="3825138" y="1153416"/>
                    <a:pt x="3819087" y="1160980"/>
                  </a:cubicBezTo>
                  <a:cubicBezTo>
                    <a:pt x="3811373" y="1170622"/>
                    <a:pt x="3809823" y="1186787"/>
                    <a:pt x="3798539" y="1191802"/>
                  </a:cubicBezTo>
                  <a:cubicBezTo>
                    <a:pt x="3776410" y="1201637"/>
                    <a:pt x="3750593" y="1198651"/>
                    <a:pt x="3726620" y="1202076"/>
                  </a:cubicBezTo>
                  <a:cubicBezTo>
                    <a:pt x="3716346" y="1208926"/>
                    <a:pt x="3695425" y="1198222"/>
                    <a:pt x="3684075" y="1203086"/>
                  </a:cubicBezTo>
                  <a:cubicBezTo>
                    <a:pt x="3671096" y="1208648"/>
                    <a:pt x="3658634" y="1213343"/>
                    <a:pt x="3646885" y="1221176"/>
                  </a:cubicBezTo>
                  <a:cubicBezTo>
                    <a:pt x="3636611" y="1228025"/>
                    <a:pt x="3660541" y="1300339"/>
                    <a:pt x="3653692" y="1310613"/>
                  </a:cubicBezTo>
                  <a:cubicBezTo>
                    <a:pt x="3629598" y="1382899"/>
                    <a:pt x="3645326" y="1278030"/>
                    <a:pt x="3607238" y="1366901"/>
                  </a:cubicBezTo>
                  <a:cubicBezTo>
                    <a:pt x="3581714" y="1426457"/>
                    <a:pt x="3611999" y="1338048"/>
                    <a:pt x="3572508" y="1397285"/>
                  </a:cubicBezTo>
                  <a:cubicBezTo>
                    <a:pt x="3548535" y="1390436"/>
                    <a:pt x="3521732" y="1389951"/>
                    <a:pt x="3500589" y="1376737"/>
                  </a:cubicBezTo>
                  <a:cubicBezTo>
                    <a:pt x="3491405" y="1370997"/>
                    <a:pt x="3497972" y="1353572"/>
                    <a:pt x="3490314" y="1345914"/>
                  </a:cubicBezTo>
                  <a:cubicBezTo>
                    <a:pt x="3454986" y="1310586"/>
                    <a:pt x="3436606" y="1307463"/>
                    <a:pt x="3397847" y="1294544"/>
                  </a:cubicBezTo>
                  <a:cubicBezTo>
                    <a:pt x="3390998" y="1287694"/>
                    <a:pt x="3386854" y="1275587"/>
                    <a:pt x="3377299" y="1273995"/>
                  </a:cubicBezTo>
                  <a:cubicBezTo>
                    <a:pt x="3337492" y="1267361"/>
                    <a:pt x="3332431" y="1289926"/>
                    <a:pt x="3315654" y="1315092"/>
                  </a:cubicBezTo>
                  <a:cubicBezTo>
                    <a:pt x="3312229" y="1342490"/>
                    <a:pt x="3331265" y="1387279"/>
                    <a:pt x="3321011" y="1412915"/>
                  </a:cubicBezTo>
                  <a:cubicBezTo>
                    <a:pt x="3313127" y="1432625"/>
                    <a:pt x="3246871" y="1424755"/>
                    <a:pt x="3233461" y="1428108"/>
                  </a:cubicBezTo>
                  <a:cubicBezTo>
                    <a:pt x="3199909" y="1428708"/>
                    <a:pt x="3169452" y="1393481"/>
                    <a:pt x="3119698" y="1389163"/>
                  </a:cubicBezTo>
                  <a:cubicBezTo>
                    <a:pt x="3069944" y="1384845"/>
                    <a:pt x="2979336" y="1396846"/>
                    <a:pt x="2934939" y="1402203"/>
                  </a:cubicBezTo>
                  <a:cubicBezTo>
                    <a:pt x="2920843" y="1405727"/>
                    <a:pt x="2892760" y="1460135"/>
                    <a:pt x="2880671" y="1468194"/>
                  </a:cubicBezTo>
                  <a:cubicBezTo>
                    <a:pt x="2871660" y="1474201"/>
                    <a:pt x="2743208" y="1464477"/>
                    <a:pt x="2732618" y="1466746"/>
                  </a:cubicBezTo>
                  <a:cubicBezTo>
                    <a:pt x="2687789" y="1469205"/>
                    <a:pt x="2636366" y="1447852"/>
                    <a:pt x="2599975" y="1451686"/>
                  </a:cubicBezTo>
                  <a:cubicBezTo>
                    <a:pt x="2563584" y="1455520"/>
                    <a:pt x="2539070" y="1481769"/>
                    <a:pt x="2514270" y="1489753"/>
                  </a:cubicBezTo>
                  <a:cubicBezTo>
                    <a:pt x="2473342" y="1551143"/>
                    <a:pt x="2518040" y="1497764"/>
                    <a:pt x="2462899" y="1530849"/>
                  </a:cubicBezTo>
                  <a:cubicBezTo>
                    <a:pt x="2397107" y="1570325"/>
                    <a:pt x="2511149" y="1537638"/>
                    <a:pt x="2390980" y="1561672"/>
                  </a:cubicBezTo>
                  <a:cubicBezTo>
                    <a:pt x="2302635" y="1620567"/>
                    <a:pt x="2414418" y="1549952"/>
                    <a:pt x="2329335" y="1592494"/>
                  </a:cubicBezTo>
                  <a:cubicBezTo>
                    <a:pt x="2318290" y="1598016"/>
                    <a:pt x="2310425" y="1609794"/>
                    <a:pt x="2298512" y="1613043"/>
                  </a:cubicBezTo>
                  <a:cubicBezTo>
                    <a:pt x="2271874" y="1620308"/>
                    <a:pt x="2243717" y="1619892"/>
                    <a:pt x="2216319" y="1623317"/>
                  </a:cubicBezTo>
                  <a:cubicBezTo>
                    <a:pt x="2209470" y="1633591"/>
                    <a:pt x="2205413" y="1646425"/>
                    <a:pt x="2195771" y="1654139"/>
                  </a:cubicBezTo>
                  <a:cubicBezTo>
                    <a:pt x="2168601" y="1675874"/>
                    <a:pt x="2116131" y="1657439"/>
                    <a:pt x="2093029" y="1654139"/>
                  </a:cubicBezTo>
                  <a:cubicBezTo>
                    <a:pt x="2082755" y="1647290"/>
                    <a:pt x="2069921" y="1643233"/>
                    <a:pt x="2062207" y="1633591"/>
                  </a:cubicBezTo>
                  <a:cubicBezTo>
                    <a:pt x="2055441" y="1625134"/>
                    <a:pt x="2059590" y="1610426"/>
                    <a:pt x="2051932" y="1602768"/>
                  </a:cubicBezTo>
                  <a:cubicBezTo>
                    <a:pt x="2044274" y="1595110"/>
                    <a:pt x="2030796" y="1597337"/>
                    <a:pt x="2021110" y="1592494"/>
                  </a:cubicBezTo>
                  <a:cubicBezTo>
                    <a:pt x="2010065" y="1586972"/>
                    <a:pt x="2001332" y="1577468"/>
                    <a:pt x="1990287" y="1571946"/>
                  </a:cubicBezTo>
                  <a:cubicBezTo>
                    <a:pt x="1980601" y="1567103"/>
                    <a:pt x="1969419" y="1565938"/>
                    <a:pt x="1959465" y="1561672"/>
                  </a:cubicBezTo>
                  <a:cubicBezTo>
                    <a:pt x="1870595" y="1523584"/>
                    <a:pt x="1959829" y="1554943"/>
                    <a:pt x="1887546" y="1530849"/>
                  </a:cubicBezTo>
                  <a:cubicBezTo>
                    <a:pt x="1880697" y="1520575"/>
                    <a:pt x="1876640" y="1507741"/>
                    <a:pt x="1866998" y="1500027"/>
                  </a:cubicBezTo>
                  <a:cubicBezTo>
                    <a:pt x="1858541" y="1493262"/>
                    <a:pt x="1845862" y="1494596"/>
                    <a:pt x="1836175" y="1489753"/>
                  </a:cubicBezTo>
                  <a:cubicBezTo>
                    <a:pt x="1791677" y="1410842"/>
                    <a:pt x="1871543" y="1465216"/>
                    <a:pt x="1794068" y="1439392"/>
                  </a:cubicBezTo>
                  <a:cubicBezTo>
                    <a:pt x="1787219" y="1429118"/>
                    <a:pt x="1764030" y="1404024"/>
                    <a:pt x="1753982" y="1396847"/>
                  </a:cubicBezTo>
                  <a:cubicBezTo>
                    <a:pt x="1743231" y="1389167"/>
                    <a:pt x="1690351" y="1403472"/>
                    <a:pt x="1671789" y="1397285"/>
                  </a:cubicBezTo>
                  <a:cubicBezTo>
                    <a:pt x="1659224" y="1395814"/>
                    <a:pt x="1687155" y="1382884"/>
                    <a:pt x="1678593" y="1388021"/>
                  </a:cubicBezTo>
                  <a:cubicBezTo>
                    <a:pt x="1668319" y="1394871"/>
                    <a:pt x="1631462" y="1422586"/>
                    <a:pt x="1620418" y="1428108"/>
                  </a:cubicBezTo>
                  <a:cubicBezTo>
                    <a:pt x="1602160" y="1441639"/>
                    <a:pt x="1606675" y="1465516"/>
                    <a:pt x="1596401" y="1480927"/>
                  </a:cubicBezTo>
                  <a:cubicBezTo>
                    <a:pt x="1592976" y="1498051"/>
                    <a:pt x="1579160" y="1517136"/>
                    <a:pt x="1570496" y="1532298"/>
                  </a:cubicBezTo>
                  <a:cubicBezTo>
                    <a:pt x="1555663" y="1547468"/>
                    <a:pt x="1553636" y="1558247"/>
                    <a:pt x="1507402" y="1571946"/>
                  </a:cubicBezTo>
                  <a:cubicBezTo>
                    <a:pt x="1452479" y="1611177"/>
                    <a:pt x="1314440" y="1600823"/>
                    <a:pt x="1281371" y="1602768"/>
                  </a:cubicBezTo>
                  <a:cubicBezTo>
                    <a:pt x="1226575" y="1609618"/>
                    <a:pt x="1172154" y="1620918"/>
                    <a:pt x="1116984" y="1623317"/>
                  </a:cubicBezTo>
                  <a:cubicBezTo>
                    <a:pt x="1092790" y="1624369"/>
                    <a:pt x="1069148" y="1615578"/>
                    <a:pt x="1045065" y="1613043"/>
                  </a:cubicBezTo>
                  <a:cubicBezTo>
                    <a:pt x="1004052" y="1608726"/>
                    <a:pt x="962872" y="1606193"/>
                    <a:pt x="921775" y="1602768"/>
                  </a:cubicBezTo>
                  <a:cubicBezTo>
                    <a:pt x="918350" y="1585645"/>
                    <a:pt x="921187" y="1565928"/>
                    <a:pt x="911501" y="1551398"/>
                  </a:cubicBezTo>
                  <a:cubicBezTo>
                    <a:pt x="905494" y="1542387"/>
                    <a:pt x="891471" y="1540224"/>
                    <a:pt x="880679" y="1541123"/>
                  </a:cubicBezTo>
                  <a:cubicBezTo>
                    <a:pt x="862977" y="1542598"/>
                    <a:pt x="779242" y="1563914"/>
                    <a:pt x="747114" y="1571946"/>
                  </a:cubicBezTo>
                  <a:cubicBezTo>
                    <a:pt x="715304" y="1568112"/>
                    <a:pt x="710364" y="1538665"/>
                    <a:pt x="689816" y="1518117"/>
                  </a:cubicBezTo>
                  <a:cubicBezTo>
                    <a:pt x="683048" y="1497813"/>
                    <a:pt x="641930" y="1463140"/>
                    <a:pt x="623825" y="1448656"/>
                  </a:cubicBezTo>
                  <a:cubicBezTo>
                    <a:pt x="615368" y="1441890"/>
                    <a:pt x="603276" y="1441807"/>
                    <a:pt x="593002" y="1438382"/>
                  </a:cubicBezTo>
                  <a:cubicBezTo>
                    <a:pt x="589577" y="1428108"/>
                    <a:pt x="587571" y="1417246"/>
                    <a:pt x="582728" y="1407559"/>
                  </a:cubicBezTo>
                  <a:cubicBezTo>
                    <a:pt x="577206" y="1396515"/>
                    <a:pt x="567044" y="1388086"/>
                    <a:pt x="562180" y="1376737"/>
                  </a:cubicBezTo>
                  <a:cubicBezTo>
                    <a:pt x="556618" y="1363758"/>
                    <a:pt x="558911" y="1347900"/>
                    <a:pt x="551905" y="1335640"/>
                  </a:cubicBezTo>
                  <a:cubicBezTo>
                    <a:pt x="544696" y="1323025"/>
                    <a:pt x="532906" y="1313263"/>
                    <a:pt x="521083" y="1304818"/>
                  </a:cubicBezTo>
                  <a:cubicBezTo>
                    <a:pt x="498869" y="1288951"/>
                    <a:pt x="474314" y="1282379"/>
                    <a:pt x="449164" y="1273995"/>
                  </a:cubicBezTo>
                  <a:cubicBezTo>
                    <a:pt x="442315" y="1239748"/>
                    <a:pt x="436469" y="1205285"/>
                    <a:pt x="428616" y="1171254"/>
                  </a:cubicBezTo>
                  <a:cubicBezTo>
                    <a:pt x="426181" y="1160701"/>
                    <a:pt x="423184" y="1150118"/>
                    <a:pt x="418341" y="1140431"/>
                  </a:cubicBezTo>
                  <a:cubicBezTo>
                    <a:pt x="412819" y="1129387"/>
                    <a:pt x="404642" y="1119883"/>
                    <a:pt x="397793" y="1109609"/>
                  </a:cubicBezTo>
                  <a:cubicBezTo>
                    <a:pt x="422246" y="1036249"/>
                    <a:pt x="418049" y="1093340"/>
                    <a:pt x="450613" y="1044495"/>
                  </a:cubicBezTo>
                  <a:cubicBezTo>
                    <a:pt x="454038" y="1034221"/>
                    <a:pt x="444321" y="996005"/>
                    <a:pt x="449164" y="986319"/>
                  </a:cubicBezTo>
                  <a:cubicBezTo>
                    <a:pt x="423237" y="966349"/>
                    <a:pt x="377158" y="994793"/>
                    <a:pt x="349760" y="979382"/>
                  </a:cubicBezTo>
                  <a:cubicBezTo>
                    <a:pt x="346335" y="969108"/>
                    <a:pt x="289620" y="903538"/>
                    <a:pt x="284777" y="893852"/>
                  </a:cubicBezTo>
                  <a:cubicBezTo>
                    <a:pt x="279255" y="882808"/>
                    <a:pt x="269093" y="874379"/>
                    <a:pt x="264229" y="863029"/>
                  </a:cubicBezTo>
                  <a:cubicBezTo>
                    <a:pt x="258667" y="850050"/>
                    <a:pt x="262776" y="832958"/>
                    <a:pt x="253955" y="821932"/>
                  </a:cubicBezTo>
                  <a:cubicBezTo>
                    <a:pt x="247189" y="813475"/>
                    <a:pt x="233406" y="815083"/>
                    <a:pt x="223132" y="811658"/>
                  </a:cubicBezTo>
                  <a:cubicBezTo>
                    <a:pt x="212858" y="801384"/>
                    <a:pt x="188646" y="796833"/>
                    <a:pt x="180587" y="784744"/>
                  </a:cubicBezTo>
                  <a:cubicBezTo>
                    <a:pt x="174580" y="775733"/>
                    <a:pt x="143463" y="764761"/>
                    <a:pt x="135143" y="757828"/>
                  </a:cubicBezTo>
                  <a:cubicBezTo>
                    <a:pt x="126954" y="751004"/>
                    <a:pt x="116900" y="724877"/>
                    <a:pt x="99843" y="719191"/>
                  </a:cubicBezTo>
                  <a:cubicBezTo>
                    <a:pt x="93075" y="698887"/>
                    <a:pt x="87125" y="672030"/>
                    <a:pt x="69020" y="657546"/>
                  </a:cubicBezTo>
                  <a:cubicBezTo>
                    <a:pt x="60563" y="650781"/>
                    <a:pt x="48472" y="650697"/>
                    <a:pt x="38198" y="647272"/>
                  </a:cubicBezTo>
                  <a:cubicBezTo>
                    <a:pt x="34773" y="636998"/>
                    <a:pt x="0" y="568648"/>
                    <a:pt x="569" y="557833"/>
                  </a:cubicBezTo>
                  <a:cubicBezTo>
                    <a:pt x="6322" y="448516"/>
                    <a:pt x="15434" y="480718"/>
                    <a:pt x="101291" y="454960"/>
                  </a:cubicBezTo>
                  <a:cubicBezTo>
                    <a:pt x="121244" y="448974"/>
                    <a:pt x="87680" y="389496"/>
                    <a:pt x="108228" y="386071"/>
                  </a:cubicBezTo>
                  <a:cubicBezTo>
                    <a:pt x="115078" y="344974"/>
                    <a:pt x="124514" y="330989"/>
                    <a:pt x="132685" y="290135"/>
                  </a:cubicBezTo>
                  <a:cubicBezTo>
                    <a:pt x="134809" y="279516"/>
                    <a:pt x="159797" y="243295"/>
                    <a:pt x="182036" y="228052"/>
                  </a:cubicBezTo>
                  <a:cubicBezTo>
                    <a:pt x="204275" y="212809"/>
                    <a:pt x="255843" y="208951"/>
                    <a:pt x="266117" y="198677"/>
                  </a:cubicBezTo>
                  <a:cubicBezTo>
                    <a:pt x="281528" y="182929"/>
                    <a:pt x="267968" y="154690"/>
                    <a:pt x="274503" y="133564"/>
                  </a:cubicBezTo>
                  <a:cubicBezTo>
                    <a:pt x="278095" y="122787"/>
                    <a:pt x="290840" y="52095"/>
                    <a:pt x="305327" y="48473"/>
                  </a:cubicBezTo>
                  <a:cubicBezTo>
                    <a:pt x="325537" y="43421"/>
                    <a:pt x="342515" y="59229"/>
                    <a:pt x="363063" y="62654"/>
                  </a:cubicBezTo>
                  <a:cubicBezTo>
                    <a:pt x="387036" y="59229"/>
                    <a:pt x="415397" y="77792"/>
                    <a:pt x="438890" y="71919"/>
                  </a:cubicBezTo>
                  <a:cubicBezTo>
                    <a:pt x="470410" y="64039"/>
                    <a:pt x="531357" y="41097"/>
                    <a:pt x="531357" y="41097"/>
                  </a:cubicBezTo>
                  <a:cubicBezTo>
                    <a:pt x="542714" y="7025"/>
                    <a:pt x="541631" y="21104"/>
                    <a:pt x="541631"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516914" y="2231273"/>
              <a:ext cx="385326" cy="865159"/>
            </a:xfrm>
            <a:custGeom>
              <a:avLst/>
              <a:gdLst>
                <a:gd name="connsiteX0" fmla="*/ 3132481 w 3132481"/>
                <a:gd name="connsiteY0" fmla="*/ 7033249 h 7033249"/>
                <a:gd name="connsiteX1" fmla="*/ 3132481 w 3132481"/>
                <a:gd name="connsiteY1" fmla="*/ 7033249 h 7033249"/>
                <a:gd name="connsiteX2" fmla="*/ 3091385 w 3132481"/>
                <a:gd name="connsiteY2" fmla="*/ 6951055 h 7033249"/>
                <a:gd name="connsiteX3" fmla="*/ 3029740 w 3132481"/>
                <a:gd name="connsiteY3" fmla="*/ 6909959 h 7033249"/>
                <a:gd name="connsiteX4" fmla="*/ 2988643 w 3132481"/>
                <a:gd name="connsiteY4" fmla="*/ 6889410 h 7033249"/>
                <a:gd name="connsiteX5" fmla="*/ 2957820 w 3132481"/>
                <a:gd name="connsiteY5" fmla="*/ 6817491 h 7033249"/>
                <a:gd name="connsiteX6" fmla="*/ 2896176 w 3132481"/>
                <a:gd name="connsiteY6" fmla="*/ 6714750 h 7033249"/>
                <a:gd name="connsiteX7" fmla="*/ 2803708 w 3132481"/>
                <a:gd name="connsiteY7" fmla="*/ 6704475 h 7033249"/>
                <a:gd name="connsiteX8" fmla="*/ 2783160 w 3132481"/>
                <a:gd name="connsiteY8" fmla="*/ 6735298 h 7033249"/>
                <a:gd name="connsiteX9" fmla="*/ 2731789 w 3132481"/>
                <a:gd name="connsiteY9" fmla="*/ 6745572 h 7033249"/>
                <a:gd name="connsiteX10" fmla="*/ 2700967 w 3132481"/>
                <a:gd name="connsiteY10" fmla="*/ 6766120 h 7033249"/>
                <a:gd name="connsiteX11" fmla="*/ 2629047 w 3132481"/>
                <a:gd name="connsiteY11" fmla="*/ 6755846 h 7033249"/>
                <a:gd name="connsiteX12" fmla="*/ 2526306 w 3132481"/>
                <a:gd name="connsiteY12" fmla="*/ 6745572 h 7033249"/>
                <a:gd name="connsiteX13" fmla="*/ 2464661 w 3132481"/>
                <a:gd name="connsiteY13" fmla="*/ 6694201 h 7033249"/>
                <a:gd name="connsiteX14" fmla="*/ 2433838 w 3132481"/>
                <a:gd name="connsiteY14" fmla="*/ 6683927 h 7033249"/>
                <a:gd name="connsiteX15" fmla="*/ 2382468 w 3132481"/>
                <a:gd name="connsiteY15" fmla="*/ 6663379 h 7033249"/>
                <a:gd name="connsiteX16" fmla="*/ 2372194 w 3132481"/>
                <a:gd name="connsiteY16" fmla="*/ 6622282 h 7033249"/>
                <a:gd name="connsiteX17" fmla="*/ 2341371 w 3132481"/>
                <a:gd name="connsiteY17" fmla="*/ 6612008 h 7033249"/>
                <a:gd name="connsiteX18" fmla="*/ 2300274 w 3132481"/>
                <a:gd name="connsiteY18" fmla="*/ 6498992 h 7033249"/>
                <a:gd name="connsiteX19" fmla="*/ 2269452 w 3132481"/>
                <a:gd name="connsiteY19" fmla="*/ 6488718 h 7033249"/>
                <a:gd name="connsiteX20" fmla="*/ 2248904 w 3132481"/>
                <a:gd name="connsiteY20" fmla="*/ 6457896 h 7033249"/>
                <a:gd name="connsiteX21" fmla="*/ 2218081 w 3132481"/>
                <a:gd name="connsiteY21" fmla="*/ 6447622 h 7033249"/>
                <a:gd name="connsiteX22" fmla="*/ 2207807 w 3132481"/>
                <a:gd name="connsiteY22" fmla="*/ 6416799 h 7033249"/>
                <a:gd name="connsiteX23" fmla="*/ 2176985 w 3132481"/>
                <a:gd name="connsiteY23" fmla="*/ 6396251 h 7033249"/>
                <a:gd name="connsiteX24" fmla="*/ 2146162 w 3132481"/>
                <a:gd name="connsiteY24" fmla="*/ 6334606 h 7033249"/>
                <a:gd name="connsiteX25" fmla="*/ 2135888 w 3132481"/>
                <a:gd name="connsiteY25" fmla="*/ 6293509 h 7033249"/>
                <a:gd name="connsiteX26" fmla="*/ 2105065 w 3132481"/>
                <a:gd name="connsiteY26" fmla="*/ 6283235 h 7033249"/>
                <a:gd name="connsiteX27" fmla="*/ 2002324 w 3132481"/>
                <a:gd name="connsiteY27" fmla="*/ 6262687 h 7033249"/>
                <a:gd name="connsiteX28" fmla="*/ 1981776 w 3132481"/>
                <a:gd name="connsiteY28" fmla="*/ 6201042 h 7033249"/>
                <a:gd name="connsiteX29" fmla="*/ 1971501 w 3132481"/>
                <a:gd name="connsiteY29" fmla="*/ 6098300 h 7033249"/>
                <a:gd name="connsiteX30" fmla="*/ 1920131 w 3132481"/>
                <a:gd name="connsiteY30" fmla="*/ 6036655 h 7033249"/>
                <a:gd name="connsiteX31" fmla="*/ 1909856 w 3132481"/>
                <a:gd name="connsiteY31" fmla="*/ 6005833 h 7033249"/>
                <a:gd name="connsiteX32" fmla="*/ 1889308 w 3132481"/>
                <a:gd name="connsiteY32" fmla="*/ 5975010 h 7033249"/>
                <a:gd name="connsiteX33" fmla="*/ 1858486 w 3132481"/>
                <a:gd name="connsiteY33" fmla="*/ 5903091 h 7033249"/>
                <a:gd name="connsiteX34" fmla="*/ 1827663 w 3132481"/>
                <a:gd name="connsiteY34" fmla="*/ 5790075 h 7033249"/>
                <a:gd name="connsiteX35" fmla="*/ 1796841 w 3132481"/>
                <a:gd name="connsiteY35" fmla="*/ 5707882 h 7033249"/>
                <a:gd name="connsiteX36" fmla="*/ 1755744 w 3132481"/>
                <a:gd name="connsiteY36" fmla="*/ 5697608 h 7033249"/>
                <a:gd name="connsiteX37" fmla="*/ 1745470 w 3132481"/>
                <a:gd name="connsiteY37" fmla="*/ 5666786 h 7033249"/>
                <a:gd name="connsiteX38" fmla="*/ 1622180 w 3132481"/>
                <a:gd name="connsiteY38" fmla="*/ 5635963 h 7033249"/>
                <a:gd name="connsiteX39" fmla="*/ 1560535 w 3132481"/>
                <a:gd name="connsiteY39" fmla="*/ 5594866 h 7033249"/>
                <a:gd name="connsiteX40" fmla="*/ 1529713 w 3132481"/>
                <a:gd name="connsiteY40" fmla="*/ 5533222 h 7033249"/>
                <a:gd name="connsiteX41" fmla="*/ 1519438 w 3132481"/>
                <a:gd name="connsiteY41" fmla="*/ 5502399 h 7033249"/>
                <a:gd name="connsiteX42" fmla="*/ 1498890 w 3132481"/>
                <a:gd name="connsiteY42" fmla="*/ 5451028 h 7033249"/>
                <a:gd name="connsiteX43" fmla="*/ 1488616 w 3132481"/>
                <a:gd name="connsiteY43" fmla="*/ 5409932 h 7033249"/>
                <a:gd name="connsiteX44" fmla="*/ 1437245 w 3132481"/>
                <a:gd name="connsiteY44" fmla="*/ 5266093 h 7033249"/>
                <a:gd name="connsiteX45" fmla="*/ 1426971 w 3132481"/>
                <a:gd name="connsiteY45" fmla="*/ 5214723 h 7033249"/>
                <a:gd name="connsiteX46" fmla="*/ 1396149 w 3132481"/>
                <a:gd name="connsiteY46" fmla="*/ 5122255 h 7033249"/>
                <a:gd name="connsiteX47" fmla="*/ 1365326 w 3132481"/>
                <a:gd name="connsiteY47" fmla="*/ 5050336 h 7033249"/>
                <a:gd name="connsiteX48" fmla="*/ 1334504 w 3132481"/>
                <a:gd name="connsiteY48" fmla="*/ 5040062 h 7033249"/>
                <a:gd name="connsiteX49" fmla="*/ 1293407 w 3132481"/>
                <a:gd name="connsiteY49" fmla="*/ 4988691 h 7033249"/>
                <a:gd name="connsiteX50" fmla="*/ 1231762 w 3132481"/>
                <a:gd name="connsiteY50" fmla="*/ 4947595 h 7033249"/>
                <a:gd name="connsiteX51" fmla="*/ 1231762 w 3132481"/>
                <a:gd name="connsiteY51" fmla="*/ 4629096 h 7033249"/>
                <a:gd name="connsiteX52" fmla="*/ 1200940 w 3132481"/>
                <a:gd name="connsiteY52" fmla="*/ 4618822 h 7033249"/>
                <a:gd name="connsiteX53" fmla="*/ 1139295 w 3132481"/>
                <a:gd name="connsiteY53" fmla="*/ 4577725 h 7033249"/>
                <a:gd name="connsiteX54" fmla="*/ 1108472 w 3132481"/>
                <a:gd name="connsiteY54" fmla="*/ 4557177 h 7033249"/>
                <a:gd name="connsiteX55" fmla="*/ 1067376 w 3132481"/>
                <a:gd name="connsiteY55" fmla="*/ 4546902 h 7033249"/>
                <a:gd name="connsiteX56" fmla="*/ 1005731 w 3132481"/>
                <a:gd name="connsiteY56" fmla="*/ 4433887 h 7033249"/>
                <a:gd name="connsiteX57" fmla="*/ 1046827 w 3132481"/>
                <a:gd name="connsiteY57" fmla="*/ 4382516 h 7033249"/>
                <a:gd name="connsiteX58" fmla="*/ 1057101 w 3132481"/>
                <a:gd name="connsiteY58" fmla="*/ 4351693 h 7033249"/>
                <a:gd name="connsiteX59" fmla="*/ 1077650 w 3132481"/>
                <a:gd name="connsiteY59" fmla="*/ 4331145 h 7033249"/>
                <a:gd name="connsiteX60" fmla="*/ 1098198 w 3132481"/>
                <a:gd name="connsiteY60" fmla="*/ 4300323 h 7033249"/>
                <a:gd name="connsiteX61" fmla="*/ 1118746 w 3132481"/>
                <a:gd name="connsiteY61" fmla="*/ 4022920 h 7033249"/>
                <a:gd name="connsiteX62" fmla="*/ 1129020 w 3132481"/>
                <a:gd name="connsiteY62" fmla="*/ 3992098 h 7033249"/>
                <a:gd name="connsiteX63" fmla="*/ 1098198 w 3132481"/>
                <a:gd name="connsiteY63" fmla="*/ 3961275 h 7033249"/>
                <a:gd name="connsiteX64" fmla="*/ 1087924 w 3132481"/>
                <a:gd name="connsiteY64" fmla="*/ 3930453 h 7033249"/>
                <a:gd name="connsiteX65" fmla="*/ 1067376 w 3132481"/>
                <a:gd name="connsiteY65" fmla="*/ 3899631 h 7033249"/>
                <a:gd name="connsiteX66" fmla="*/ 1077650 w 3132481"/>
                <a:gd name="connsiteY66" fmla="*/ 3868808 h 7033249"/>
                <a:gd name="connsiteX67" fmla="*/ 1036553 w 3132481"/>
                <a:gd name="connsiteY67" fmla="*/ 3724970 h 7033249"/>
                <a:gd name="connsiteX68" fmla="*/ 995456 w 3132481"/>
                <a:gd name="connsiteY68" fmla="*/ 3704422 h 7033249"/>
                <a:gd name="connsiteX69" fmla="*/ 1016005 w 3132481"/>
                <a:gd name="connsiteY69" fmla="*/ 3673599 h 7033249"/>
                <a:gd name="connsiteX70" fmla="*/ 1046827 w 3132481"/>
                <a:gd name="connsiteY70" fmla="*/ 3683873 h 7033249"/>
                <a:gd name="connsiteX71" fmla="*/ 1077650 w 3132481"/>
                <a:gd name="connsiteY71" fmla="*/ 3673599 h 7033249"/>
                <a:gd name="connsiteX72" fmla="*/ 1026279 w 3132481"/>
                <a:gd name="connsiteY72" fmla="*/ 3529761 h 7033249"/>
                <a:gd name="connsiteX73" fmla="*/ 995456 w 3132481"/>
                <a:gd name="connsiteY73" fmla="*/ 3416745 h 7033249"/>
                <a:gd name="connsiteX74" fmla="*/ 974908 w 3132481"/>
                <a:gd name="connsiteY74" fmla="*/ 3221536 h 7033249"/>
                <a:gd name="connsiteX75" fmla="*/ 944086 w 3132481"/>
                <a:gd name="connsiteY75" fmla="*/ 3200988 h 7033249"/>
                <a:gd name="connsiteX76" fmla="*/ 923537 w 3132481"/>
                <a:gd name="connsiteY76" fmla="*/ 3180440 h 7033249"/>
                <a:gd name="connsiteX77" fmla="*/ 902989 w 3132481"/>
                <a:gd name="connsiteY77" fmla="*/ 3139343 h 7033249"/>
                <a:gd name="connsiteX78" fmla="*/ 913263 w 3132481"/>
                <a:gd name="connsiteY78" fmla="*/ 3057150 h 7033249"/>
                <a:gd name="connsiteX79" fmla="*/ 933812 w 3132481"/>
                <a:gd name="connsiteY79" fmla="*/ 3036601 h 7033249"/>
                <a:gd name="connsiteX80" fmla="*/ 985182 w 3132481"/>
                <a:gd name="connsiteY80" fmla="*/ 2985231 h 7033249"/>
                <a:gd name="connsiteX81" fmla="*/ 1016005 w 3132481"/>
                <a:gd name="connsiteY81" fmla="*/ 2923586 h 7033249"/>
                <a:gd name="connsiteX82" fmla="*/ 1026279 w 3132481"/>
                <a:gd name="connsiteY82" fmla="*/ 2892763 h 7033249"/>
                <a:gd name="connsiteX83" fmla="*/ 995456 w 3132481"/>
                <a:gd name="connsiteY83" fmla="*/ 2872215 h 7033249"/>
                <a:gd name="connsiteX84" fmla="*/ 974908 w 3132481"/>
                <a:gd name="connsiteY84" fmla="*/ 2851666 h 7033249"/>
                <a:gd name="connsiteX85" fmla="*/ 944086 w 3132481"/>
                <a:gd name="connsiteY85" fmla="*/ 2841392 h 7033249"/>
                <a:gd name="connsiteX86" fmla="*/ 902989 w 3132481"/>
                <a:gd name="connsiteY86" fmla="*/ 2646183 h 7033249"/>
                <a:gd name="connsiteX87" fmla="*/ 892715 w 3132481"/>
                <a:gd name="connsiteY87" fmla="*/ 2615361 h 7033249"/>
                <a:gd name="connsiteX88" fmla="*/ 933812 w 3132481"/>
                <a:gd name="connsiteY88" fmla="*/ 2635909 h 7033249"/>
                <a:gd name="connsiteX89" fmla="*/ 902989 w 3132481"/>
                <a:gd name="connsiteY89" fmla="*/ 2481797 h 7033249"/>
                <a:gd name="connsiteX90" fmla="*/ 872167 w 3132481"/>
                <a:gd name="connsiteY90" fmla="*/ 2461249 h 7033249"/>
                <a:gd name="connsiteX91" fmla="*/ 861892 w 3132481"/>
                <a:gd name="connsiteY91" fmla="*/ 2430426 h 7033249"/>
                <a:gd name="connsiteX92" fmla="*/ 831070 w 3132481"/>
                <a:gd name="connsiteY92" fmla="*/ 2420152 h 7033249"/>
                <a:gd name="connsiteX93" fmla="*/ 779699 w 3132481"/>
                <a:gd name="connsiteY93" fmla="*/ 2399604 h 7033249"/>
                <a:gd name="connsiteX94" fmla="*/ 728328 w 3132481"/>
                <a:gd name="connsiteY94" fmla="*/ 2348233 h 7033249"/>
                <a:gd name="connsiteX95" fmla="*/ 707780 w 3132481"/>
                <a:gd name="connsiteY95" fmla="*/ 2327684 h 7033249"/>
                <a:gd name="connsiteX96" fmla="*/ 646135 w 3132481"/>
                <a:gd name="connsiteY96" fmla="*/ 2296862 h 7033249"/>
                <a:gd name="connsiteX97" fmla="*/ 615313 w 3132481"/>
                <a:gd name="connsiteY97" fmla="*/ 2235217 h 7033249"/>
                <a:gd name="connsiteX98" fmla="*/ 563942 w 3132481"/>
                <a:gd name="connsiteY98" fmla="*/ 2183846 h 7033249"/>
                <a:gd name="connsiteX99" fmla="*/ 553668 w 3132481"/>
                <a:gd name="connsiteY99" fmla="*/ 1803702 h 7033249"/>
                <a:gd name="connsiteX100" fmla="*/ 563942 w 3132481"/>
                <a:gd name="connsiteY100" fmla="*/ 1772880 h 7033249"/>
                <a:gd name="connsiteX101" fmla="*/ 574216 w 3132481"/>
                <a:gd name="connsiteY101" fmla="*/ 1680413 h 7033249"/>
                <a:gd name="connsiteX102" fmla="*/ 625587 w 3132481"/>
                <a:gd name="connsiteY102" fmla="*/ 1618768 h 7033249"/>
                <a:gd name="connsiteX103" fmla="*/ 615313 w 3132481"/>
                <a:gd name="connsiteY103" fmla="*/ 1577671 h 7033249"/>
                <a:gd name="connsiteX104" fmla="*/ 605038 w 3132481"/>
                <a:gd name="connsiteY104" fmla="*/ 1505752 h 7033249"/>
                <a:gd name="connsiteX105" fmla="*/ 574216 w 3132481"/>
                <a:gd name="connsiteY105" fmla="*/ 1485204 h 7033249"/>
                <a:gd name="connsiteX106" fmla="*/ 563942 w 3132481"/>
                <a:gd name="connsiteY106" fmla="*/ 1454381 h 7033249"/>
                <a:gd name="connsiteX107" fmla="*/ 533119 w 3132481"/>
                <a:gd name="connsiteY107" fmla="*/ 1444107 h 7033249"/>
                <a:gd name="connsiteX108" fmla="*/ 502297 w 3132481"/>
                <a:gd name="connsiteY108" fmla="*/ 1413284 h 7033249"/>
                <a:gd name="connsiteX109" fmla="*/ 471474 w 3132481"/>
                <a:gd name="connsiteY109" fmla="*/ 1351640 h 7033249"/>
                <a:gd name="connsiteX110" fmla="*/ 450926 w 3132481"/>
                <a:gd name="connsiteY110" fmla="*/ 1320817 h 7033249"/>
                <a:gd name="connsiteX111" fmla="*/ 450926 w 3132481"/>
                <a:gd name="connsiteY111" fmla="*/ 1238624 h 7033249"/>
                <a:gd name="connsiteX112" fmla="*/ 461200 w 3132481"/>
                <a:gd name="connsiteY112" fmla="*/ 1094786 h 7033249"/>
                <a:gd name="connsiteX113" fmla="*/ 440652 w 3132481"/>
                <a:gd name="connsiteY113" fmla="*/ 1012592 h 7033249"/>
                <a:gd name="connsiteX114" fmla="*/ 409829 w 3132481"/>
                <a:gd name="connsiteY114" fmla="*/ 992044 h 7033249"/>
                <a:gd name="connsiteX115" fmla="*/ 379007 w 3132481"/>
                <a:gd name="connsiteY115" fmla="*/ 961222 h 7033249"/>
                <a:gd name="connsiteX116" fmla="*/ 276265 w 3132481"/>
                <a:gd name="connsiteY116" fmla="*/ 950947 h 7033249"/>
                <a:gd name="connsiteX117" fmla="*/ 235169 w 3132481"/>
                <a:gd name="connsiteY117" fmla="*/ 930399 h 7033249"/>
                <a:gd name="connsiteX118" fmla="*/ 183798 w 3132481"/>
                <a:gd name="connsiteY118" fmla="*/ 848206 h 7033249"/>
                <a:gd name="connsiteX119" fmla="*/ 173524 w 3132481"/>
                <a:gd name="connsiteY119" fmla="*/ 817383 h 7033249"/>
                <a:gd name="connsiteX120" fmla="*/ 152976 w 3132481"/>
                <a:gd name="connsiteY120" fmla="*/ 786561 h 7033249"/>
                <a:gd name="connsiteX121" fmla="*/ 142701 w 3132481"/>
                <a:gd name="connsiteY121" fmla="*/ 745464 h 7033249"/>
                <a:gd name="connsiteX122" fmla="*/ 122153 w 3132481"/>
                <a:gd name="connsiteY122" fmla="*/ 560529 h 7033249"/>
                <a:gd name="connsiteX123" fmla="*/ 111879 w 3132481"/>
                <a:gd name="connsiteY123" fmla="*/ 498884 h 7033249"/>
                <a:gd name="connsiteX124" fmla="*/ 81056 w 3132481"/>
                <a:gd name="connsiteY124" fmla="*/ 406417 h 7033249"/>
                <a:gd name="connsiteX125" fmla="*/ 60508 w 3132481"/>
                <a:gd name="connsiteY125" fmla="*/ 200934 h 7033249"/>
                <a:gd name="connsiteX126" fmla="*/ 19412 w 3132481"/>
                <a:gd name="connsiteY126" fmla="*/ 190660 h 7033249"/>
                <a:gd name="connsiteX127" fmla="*/ 9137 w 3132481"/>
                <a:gd name="connsiteY127" fmla="*/ 36547 h 7033249"/>
                <a:gd name="connsiteX128" fmla="*/ 9137 w 3132481"/>
                <a:gd name="connsiteY128" fmla="*/ 149563 h 703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132481" h="7033249">
                  <a:moveTo>
                    <a:pt x="3132481" y="7033249"/>
                  </a:moveTo>
                  <a:lnTo>
                    <a:pt x="3132481" y="7033249"/>
                  </a:lnTo>
                  <a:cubicBezTo>
                    <a:pt x="3118782" y="7005851"/>
                    <a:pt x="3107830" y="6976898"/>
                    <a:pt x="3091385" y="6951055"/>
                  </a:cubicBezTo>
                  <a:cubicBezTo>
                    <a:pt x="3067158" y="6912984"/>
                    <a:pt x="3063722" y="6924523"/>
                    <a:pt x="3029740" y="6909959"/>
                  </a:cubicBezTo>
                  <a:cubicBezTo>
                    <a:pt x="3015662" y="6903926"/>
                    <a:pt x="3002342" y="6896260"/>
                    <a:pt x="2988643" y="6889410"/>
                  </a:cubicBezTo>
                  <a:cubicBezTo>
                    <a:pt x="2957118" y="6763311"/>
                    <a:pt x="3002166" y="6923922"/>
                    <a:pt x="2957820" y="6817491"/>
                  </a:cubicBezTo>
                  <a:cubicBezTo>
                    <a:pt x="2913630" y="6711436"/>
                    <a:pt x="2961135" y="6736403"/>
                    <a:pt x="2896176" y="6714750"/>
                  </a:cubicBezTo>
                  <a:cubicBezTo>
                    <a:pt x="2860523" y="6690981"/>
                    <a:pt x="2856440" y="6678109"/>
                    <a:pt x="2803708" y="6704475"/>
                  </a:cubicBezTo>
                  <a:cubicBezTo>
                    <a:pt x="2792664" y="6709997"/>
                    <a:pt x="2793881" y="6729172"/>
                    <a:pt x="2783160" y="6735298"/>
                  </a:cubicBezTo>
                  <a:cubicBezTo>
                    <a:pt x="2767998" y="6743962"/>
                    <a:pt x="2748913" y="6742147"/>
                    <a:pt x="2731789" y="6745572"/>
                  </a:cubicBezTo>
                  <a:cubicBezTo>
                    <a:pt x="2721515" y="6752421"/>
                    <a:pt x="2713254" y="6764891"/>
                    <a:pt x="2700967" y="6766120"/>
                  </a:cubicBezTo>
                  <a:cubicBezTo>
                    <a:pt x="2676870" y="6768530"/>
                    <a:pt x="2653098" y="6758675"/>
                    <a:pt x="2629047" y="6755846"/>
                  </a:cubicBezTo>
                  <a:cubicBezTo>
                    <a:pt x="2594865" y="6751825"/>
                    <a:pt x="2560553" y="6748997"/>
                    <a:pt x="2526306" y="6745572"/>
                  </a:cubicBezTo>
                  <a:cubicBezTo>
                    <a:pt x="2503587" y="6722853"/>
                    <a:pt x="2493265" y="6708503"/>
                    <a:pt x="2464661" y="6694201"/>
                  </a:cubicBezTo>
                  <a:cubicBezTo>
                    <a:pt x="2454974" y="6689358"/>
                    <a:pt x="2443979" y="6687730"/>
                    <a:pt x="2433838" y="6683927"/>
                  </a:cubicBezTo>
                  <a:cubicBezTo>
                    <a:pt x="2416570" y="6677452"/>
                    <a:pt x="2399591" y="6670228"/>
                    <a:pt x="2382468" y="6663379"/>
                  </a:cubicBezTo>
                  <a:cubicBezTo>
                    <a:pt x="2379043" y="6649680"/>
                    <a:pt x="2381015" y="6633308"/>
                    <a:pt x="2372194" y="6622282"/>
                  </a:cubicBezTo>
                  <a:cubicBezTo>
                    <a:pt x="2365428" y="6613825"/>
                    <a:pt x="2345393" y="6622063"/>
                    <a:pt x="2341371" y="6612008"/>
                  </a:cubicBezTo>
                  <a:cubicBezTo>
                    <a:pt x="2303761" y="6517985"/>
                    <a:pt x="2367242" y="6532477"/>
                    <a:pt x="2300274" y="6498992"/>
                  </a:cubicBezTo>
                  <a:cubicBezTo>
                    <a:pt x="2290588" y="6494149"/>
                    <a:pt x="2279726" y="6492143"/>
                    <a:pt x="2269452" y="6488718"/>
                  </a:cubicBezTo>
                  <a:cubicBezTo>
                    <a:pt x="2262603" y="6478444"/>
                    <a:pt x="2258546" y="6465610"/>
                    <a:pt x="2248904" y="6457896"/>
                  </a:cubicBezTo>
                  <a:cubicBezTo>
                    <a:pt x="2240447" y="6451131"/>
                    <a:pt x="2225739" y="6455280"/>
                    <a:pt x="2218081" y="6447622"/>
                  </a:cubicBezTo>
                  <a:cubicBezTo>
                    <a:pt x="2210423" y="6439964"/>
                    <a:pt x="2214572" y="6425256"/>
                    <a:pt x="2207807" y="6416799"/>
                  </a:cubicBezTo>
                  <a:cubicBezTo>
                    <a:pt x="2200093" y="6407157"/>
                    <a:pt x="2187259" y="6403100"/>
                    <a:pt x="2176985" y="6396251"/>
                  </a:cubicBezTo>
                  <a:cubicBezTo>
                    <a:pt x="2133679" y="6266343"/>
                    <a:pt x="2205924" y="6474054"/>
                    <a:pt x="2146162" y="6334606"/>
                  </a:cubicBezTo>
                  <a:cubicBezTo>
                    <a:pt x="2140600" y="6321627"/>
                    <a:pt x="2144709" y="6304535"/>
                    <a:pt x="2135888" y="6293509"/>
                  </a:cubicBezTo>
                  <a:cubicBezTo>
                    <a:pt x="2129122" y="6285052"/>
                    <a:pt x="2115618" y="6285670"/>
                    <a:pt x="2105065" y="6283235"/>
                  </a:cubicBezTo>
                  <a:cubicBezTo>
                    <a:pt x="2071034" y="6275382"/>
                    <a:pt x="2036571" y="6269536"/>
                    <a:pt x="2002324" y="6262687"/>
                  </a:cubicBezTo>
                  <a:cubicBezTo>
                    <a:pt x="1995475" y="6242139"/>
                    <a:pt x="1985768" y="6222331"/>
                    <a:pt x="1981776" y="6201042"/>
                  </a:cubicBezTo>
                  <a:cubicBezTo>
                    <a:pt x="1975433" y="6167213"/>
                    <a:pt x="1980956" y="6131394"/>
                    <a:pt x="1971501" y="6098300"/>
                  </a:cubicBezTo>
                  <a:cubicBezTo>
                    <a:pt x="1966617" y="6081206"/>
                    <a:pt x="1934826" y="6051350"/>
                    <a:pt x="1920131" y="6036655"/>
                  </a:cubicBezTo>
                  <a:cubicBezTo>
                    <a:pt x="1916706" y="6026381"/>
                    <a:pt x="1914699" y="6015519"/>
                    <a:pt x="1909856" y="6005833"/>
                  </a:cubicBezTo>
                  <a:cubicBezTo>
                    <a:pt x="1904334" y="5994789"/>
                    <a:pt x="1894172" y="5986360"/>
                    <a:pt x="1889308" y="5975010"/>
                  </a:cubicBezTo>
                  <a:cubicBezTo>
                    <a:pt x="1849501" y="5882127"/>
                    <a:pt x="1910073" y="5980475"/>
                    <a:pt x="1858486" y="5903091"/>
                  </a:cubicBezTo>
                  <a:cubicBezTo>
                    <a:pt x="1835196" y="5763351"/>
                    <a:pt x="1864788" y="5913821"/>
                    <a:pt x="1827663" y="5790075"/>
                  </a:cubicBezTo>
                  <a:cubicBezTo>
                    <a:pt x="1820395" y="5765847"/>
                    <a:pt x="1823238" y="5725480"/>
                    <a:pt x="1796841" y="5707882"/>
                  </a:cubicBezTo>
                  <a:cubicBezTo>
                    <a:pt x="1785092" y="5700049"/>
                    <a:pt x="1769443" y="5701033"/>
                    <a:pt x="1755744" y="5697608"/>
                  </a:cubicBezTo>
                  <a:cubicBezTo>
                    <a:pt x="1752319" y="5687334"/>
                    <a:pt x="1754283" y="5673081"/>
                    <a:pt x="1745470" y="5666786"/>
                  </a:cubicBezTo>
                  <a:cubicBezTo>
                    <a:pt x="1720692" y="5649087"/>
                    <a:pt x="1650726" y="5640721"/>
                    <a:pt x="1622180" y="5635963"/>
                  </a:cubicBezTo>
                  <a:cubicBezTo>
                    <a:pt x="1601632" y="5622264"/>
                    <a:pt x="1568345" y="5618295"/>
                    <a:pt x="1560535" y="5594866"/>
                  </a:cubicBezTo>
                  <a:cubicBezTo>
                    <a:pt x="1534712" y="5517397"/>
                    <a:pt x="1569545" y="5612884"/>
                    <a:pt x="1529713" y="5533222"/>
                  </a:cubicBezTo>
                  <a:cubicBezTo>
                    <a:pt x="1524870" y="5523535"/>
                    <a:pt x="1523241" y="5512540"/>
                    <a:pt x="1519438" y="5502399"/>
                  </a:cubicBezTo>
                  <a:cubicBezTo>
                    <a:pt x="1512962" y="5485131"/>
                    <a:pt x="1504722" y="5468524"/>
                    <a:pt x="1498890" y="5451028"/>
                  </a:cubicBezTo>
                  <a:cubicBezTo>
                    <a:pt x="1494425" y="5437632"/>
                    <a:pt x="1492769" y="5423428"/>
                    <a:pt x="1488616" y="5409932"/>
                  </a:cubicBezTo>
                  <a:cubicBezTo>
                    <a:pt x="1464177" y="5330505"/>
                    <a:pt x="1462927" y="5330296"/>
                    <a:pt x="1437245" y="5266093"/>
                  </a:cubicBezTo>
                  <a:cubicBezTo>
                    <a:pt x="1433820" y="5248970"/>
                    <a:pt x="1431768" y="5231514"/>
                    <a:pt x="1426971" y="5214723"/>
                  </a:cubicBezTo>
                  <a:cubicBezTo>
                    <a:pt x="1418045" y="5183483"/>
                    <a:pt x="1404030" y="5153775"/>
                    <a:pt x="1396149" y="5122255"/>
                  </a:cubicBezTo>
                  <a:cubicBezTo>
                    <a:pt x="1389979" y="5097579"/>
                    <a:pt x="1387497" y="5068073"/>
                    <a:pt x="1365326" y="5050336"/>
                  </a:cubicBezTo>
                  <a:cubicBezTo>
                    <a:pt x="1356869" y="5043571"/>
                    <a:pt x="1344778" y="5043487"/>
                    <a:pt x="1334504" y="5040062"/>
                  </a:cubicBezTo>
                  <a:cubicBezTo>
                    <a:pt x="1314501" y="4980058"/>
                    <a:pt x="1339879" y="5035164"/>
                    <a:pt x="1293407" y="4988691"/>
                  </a:cubicBezTo>
                  <a:cubicBezTo>
                    <a:pt x="1246107" y="4941390"/>
                    <a:pt x="1306473" y="4966272"/>
                    <a:pt x="1231762" y="4947595"/>
                  </a:cubicBezTo>
                  <a:cubicBezTo>
                    <a:pt x="1252126" y="4825407"/>
                    <a:pt x="1259306" y="4808137"/>
                    <a:pt x="1231762" y="4629096"/>
                  </a:cubicBezTo>
                  <a:cubicBezTo>
                    <a:pt x="1230115" y="4618392"/>
                    <a:pt x="1211214" y="4622247"/>
                    <a:pt x="1200940" y="4618822"/>
                  </a:cubicBezTo>
                  <a:lnTo>
                    <a:pt x="1139295" y="4577725"/>
                  </a:lnTo>
                  <a:cubicBezTo>
                    <a:pt x="1129021" y="4570876"/>
                    <a:pt x="1120451" y="4560172"/>
                    <a:pt x="1108472" y="4557177"/>
                  </a:cubicBezTo>
                  <a:lnTo>
                    <a:pt x="1067376" y="4546902"/>
                  </a:lnTo>
                  <a:cubicBezTo>
                    <a:pt x="1032648" y="4442721"/>
                    <a:pt x="1063586" y="4472457"/>
                    <a:pt x="1005731" y="4433887"/>
                  </a:cubicBezTo>
                  <a:cubicBezTo>
                    <a:pt x="1031444" y="4331033"/>
                    <a:pt x="992783" y="4436562"/>
                    <a:pt x="1046827" y="4382516"/>
                  </a:cubicBezTo>
                  <a:cubicBezTo>
                    <a:pt x="1054485" y="4374858"/>
                    <a:pt x="1051529" y="4360980"/>
                    <a:pt x="1057101" y="4351693"/>
                  </a:cubicBezTo>
                  <a:cubicBezTo>
                    <a:pt x="1062085" y="4343387"/>
                    <a:pt x="1071599" y="4338709"/>
                    <a:pt x="1077650" y="4331145"/>
                  </a:cubicBezTo>
                  <a:cubicBezTo>
                    <a:pt x="1085364" y="4321503"/>
                    <a:pt x="1091349" y="4310597"/>
                    <a:pt x="1098198" y="4300323"/>
                  </a:cubicBezTo>
                  <a:cubicBezTo>
                    <a:pt x="1105047" y="4207855"/>
                    <a:pt x="1109520" y="4115181"/>
                    <a:pt x="1118746" y="4022920"/>
                  </a:cubicBezTo>
                  <a:cubicBezTo>
                    <a:pt x="1119824" y="4012144"/>
                    <a:pt x="1132445" y="4002372"/>
                    <a:pt x="1129020" y="3992098"/>
                  </a:cubicBezTo>
                  <a:cubicBezTo>
                    <a:pt x="1124425" y="3978314"/>
                    <a:pt x="1108472" y="3971549"/>
                    <a:pt x="1098198" y="3961275"/>
                  </a:cubicBezTo>
                  <a:cubicBezTo>
                    <a:pt x="1094773" y="3951001"/>
                    <a:pt x="1092767" y="3940139"/>
                    <a:pt x="1087924" y="3930453"/>
                  </a:cubicBezTo>
                  <a:cubicBezTo>
                    <a:pt x="1082402" y="3919409"/>
                    <a:pt x="1069406" y="3911811"/>
                    <a:pt x="1067376" y="3899631"/>
                  </a:cubicBezTo>
                  <a:cubicBezTo>
                    <a:pt x="1065596" y="3888948"/>
                    <a:pt x="1074225" y="3879082"/>
                    <a:pt x="1077650" y="3868808"/>
                  </a:cubicBezTo>
                  <a:cubicBezTo>
                    <a:pt x="1068163" y="3754965"/>
                    <a:pt x="1101147" y="3761880"/>
                    <a:pt x="1036553" y="3724970"/>
                  </a:cubicBezTo>
                  <a:cubicBezTo>
                    <a:pt x="1023255" y="3717371"/>
                    <a:pt x="1009155" y="3711271"/>
                    <a:pt x="995456" y="3704422"/>
                  </a:cubicBezTo>
                  <a:cubicBezTo>
                    <a:pt x="1002306" y="3694148"/>
                    <a:pt x="1004540" y="3678185"/>
                    <a:pt x="1016005" y="3673599"/>
                  </a:cubicBezTo>
                  <a:cubicBezTo>
                    <a:pt x="1026060" y="3669577"/>
                    <a:pt x="1035997" y="3683873"/>
                    <a:pt x="1046827" y="3683873"/>
                  </a:cubicBezTo>
                  <a:cubicBezTo>
                    <a:pt x="1057657" y="3683873"/>
                    <a:pt x="1067376" y="3677024"/>
                    <a:pt x="1077650" y="3673599"/>
                  </a:cubicBezTo>
                  <a:cubicBezTo>
                    <a:pt x="1000485" y="3615726"/>
                    <a:pt x="1050930" y="3669450"/>
                    <a:pt x="1026279" y="3529761"/>
                  </a:cubicBezTo>
                  <a:cubicBezTo>
                    <a:pt x="993576" y="3344438"/>
                    <a:pt x="1015327" y="3575711"/>
                    <a:pt x="995456" y="3416745"/>
                  </a:cubicBezTo>
                  <a:cubicBezTo>
                    <a:pt x="987340" y="3351821"/>
                    <a:pt x="990063" y="3285186"/>
                    <a:pt x="974908" y="3221536"/>
                  </a:cubicBezTo>
                  <a:cubicBezTo>
                    <a:pt x="972048" y="3209524"/>
                    <a:pt x="953728" y="3208702"/>
                    <a:pt x="944086" y="3200988"/>
                  </a:cubicBezTo>
                  <a:cubicBezTo>
                    <a:pt x="936522" y="3194937"/>
                    <a:pt x="930387" y="3187289"/>
                    <a:pt x="923537" y="3180440"/>
                  </a:cubicBezTo>
                  <a:cubicBezTo>
                    <a:pt x="916688" y="3166741"/>
                    <a:pt x="904261" y="3154606"/>
                    <a:pt x="902989" y="3139343"/>
                  </a:cubicBezTo>
                  <a:cubicBezTo>
                    <a:pt x="900696" y="3111827"/>
                    <a:pt x="905329" y="3083596"/>
                    <a:pt x="913263" y="3057150"/>
                  </a:cubicBezTo>
                  <a:cubicBezTo>
                    <a:pt x="916047" y="3047872"/>
                    <a:pt x="927761" y="3044165"/>
                    <a:pt x="933812" y="3036601"/>
                  </a:cubicBezTo>
                  <a:cubicBezTo>
                    <a:pt x="972951" y="2987677"/>
                    <a:pt x="932344" y="3020456"/>
                    <a:pt x="985182" y="2985231"/>
                  </a:cubicBezTo>
                  <a:cubicBezTo>
                    <a:pt x="1011006" y="2907756"/>
                    <a:pt x="976171" y="3003253"/>
                    <a:pt x="1016005" y="2923586"/>
                  </a:cubicBezTo>
                  <a:cubicBezTo>
                    <a:pt x="1020848" y="2913899"/>
                    <a:pt x="1022854" y="2903037"/>
                    <a:pt x="1026279" y="2892763"/>
                  </a:cubicBezTo>
                  <a:cubicBezTo>
                    <a:pt x="1016005" y="2885914"/>
                    <a:pt x="1005098" y="2879929"/>
                    <a:pt x="995456" y="2872215"/>
                  </a:cubicBezTo>
                  <a:cubicBezTo>
                    <a:pt x="987892" y="2866164"/>
                    <a:pt x="983214" y="2856650"/>
                    <a:pt x="974908" y="2851666"/>
                  </a:cubicBezTo>
                  <a:cubicBezTo>
                    <a:pt x="965622" y="2846094"/>
                    <a:pt x="954360" y="2844817"/>
                    <a:pt x="944086" y="2841392"/>
                  </a:cubicBezTo>
                  <a:cubicBezTo>
                    <a:pt x="880925" y="2778234"/>
                    <a:pt x="931683" y="2837478"/>
                    <a:pt x="902989" y="2646183"/>
                  </a:cubicBezTo>
                  <a:cubicBezTo>
                    <a:pt x="901383" y="2635473"/>
                    <a:pt x="882441" y="2618786"/>
                    <a:pt x="892715" y="2615361"/>
                  </a:cubicBezTo>
                  <a:cubicBezTo>
                    <a:pt x="907245" y="2610518"/>
                    <a:pt x="920113" y="2629060"/>
                    <a:pt x="933812" y="2635909"/>
                  </a:cubicBezTo>
                  <a:cubicBezTo>
                    <a:pt x="929104" y="2579419"/>
                    <a:pt x="944438" y="2523246"/>
                    <a:pt x="902989" y="2481797"/>
                  </a:cubicBezTo>
                  <a:cubicBezTo>
                    <a:pt x="894258" y="2473066"/>
                    <a:pt x="882441" y="2468098"/>
                    <a:pt x="872167" y="2461249"/>
                  </a:cubicBezTo>
                  <a:cubicBezTo>
                    <a:pt x="868742" y="2450975"/>
                    <a:pt x="869550" y="2438084"/>
                    <a:pt x="861892" y="2430426"/>
                  </a:cubicBezTo>
                  <a:cubicBezTo>
                    <a:pt x="854234" y="2422768"/>
                    <a:pt x="841210" y="2423955"/>
                    <a:pt x="831070" y="2420152"/>
                  </a:cubicBezTo>
                  <a:cubicBezTo>
                    <a:pt x="813802" y="2413676"/>
                    <a:pt x="796823" y="2406453"/>
                    <a:pt x="779699" y="2399604"/>
                  </a:cubicBezTo>
                  <a:lnTo>
                    <a:pt x="728328" y="2348233"/>
                  </a:lnTo>
                  <a:cubicBezTo>
                    <a:pt x="721479" y="2341383"/>
                    <a:pt x="716970" y="2330747"/>
                    <a:pt x="707780" y="2327684"/>
                  </a:cubicBezTo>
                  <a:cubicBezTo>
                    <a:pt x="665244" y="2313505"/>
                    <a:pt x="685969" y="2323417"/>
                    <a:pt x="646135" y="2296862"/>
                  </a:cubicBezTo>
                  <a:cubicBezTo>
                    <a:pt x="636436" y="2267764"/>
                    <a:pt x="636761" y="2259729"/>
                    <a:pt x="615313" y="2235217"/>
                  </a:cubicBezTo>
                  <a:cubicBezTo>
                    <a:pt x="599366" y="2216992"/>
                    <a:pt x="563942" y="2183846"/>
                    <a:pt x="563942" y="2183846"/>
                  </a:cubicBezTo>
                  <a:cubicBezTo>
                    <a:pt x="515089" y="1988439"/>
                    <a:pt x="524058" y="2080053"/>
                    <a:pt x="553668" y="1803702"/>
                  </a:cubicBezTo>
                  <a:cubicBezTo>
                    <a:pt x="554822" y="1792934"/>
                    <a:pt x="560517" y="1783154"/>
                    <a:pt x="563942" y="1772880"/>
                  </a:cubicBezTo>
                  <a:cubicBezTo>
                    <a:pt x="567367" y="1742058"/>
                    <a:pt x="566695" y="1710499"/>
                    <a:pt x="574216" y="1680413"/>
                  </a:cubicBezTo>
                  <a:cubicBezTo>
                    <a:pt x="578985" y="1661339"/>
                    <a:pt x="614084" y="1630271"/>
                    <a:pt x="625587" y="1618768"/>
                  </a:cubicBezTo>
                  <a:cubicBezTo>
                    <a:pt x="622162" y="1605069"/>
                    <a:pt x="617839" y="1591564"/>
                    <a:pt x="615313" y="1577671"/>
                  </a:cubicBezTo>
                  <a:cubicBezTo>
                    <a:pt x="610981" y="1553845"/>
                    <a:pt x="614873" y="1527881"/>
                    <a:pt x="605038" y="1505752"/>
                  </a:cubicBezTo>
                  <a:cubicBezTo>
                    <a:pt x="600023" y="1494468"/>
                    <a:pt x="584490" y="1492053"/>
                    <a:pt x="574216" y="1485204"/>
                  </a:cubicBezTo>
                  <a:cubicBezTo>
                    <a:pt x="570791" y="1474930"/>
                    <a:pt x="571600" y="1462039"/>
                    <a:pt x="563942" y="1454381"/>
                  </a:cubicBezTo>
                  <a:cubicBezTo>
                    <a:pt x="556284" y="1446723"/>
                    <a:pt x="542130" y="1450114"/>
                    <a:pt x="533119" y="1444107"/>
                  </a:cubicBezTo>
                  <a:cubicBezTo>
                    <a:pt x="521029" y="1436047"/>
                    <a:pt x="511599" y="1424446"/>
                    <a:pt x="502297" y="1413284"/>
                  </a:cubicBezTo>
                  <a:cubicBezTo>
                    <a:pt x="465494" y="1369120"/>
                    <a:pt x="494642" y="1397975"/>
                    <a:pt x="471474" y="1351640"/>
                  </a:cubicBezTo>
                  <a:cubicBezTo>
                    <a:pt x="465952" y="1340596"/>
                    <a:pt x="457775" y="1331091"/>
                    <a:pt x="450926" y="1320817"/>
                  </a:cubicBezTo>
                  <a:cubicBezTo>
                    <a:pt x="478324" y="1211224"/>
                    <a:pt x="450926" y="1348215"/>
                    <a:pt x="450926" y="1238624"/>
                  </a:cubicBezTo>
                  <a:cubicBezTo>
                    <a:pt x="450926" y="1190556"/>
                    <a:pt x="457775" y="1142732"/>
                    <a:pt x="461200" y="1094786"/>
                  </a:cubicBezTo>
                  <a:cubicBezTo>
                    <a:pt x="460689" y="1092229"/>
                    <a:pt x="449076" y="1023122"/>
                    <a:pt x="440652" y="1012592"/>
                  </a:cubicBezTo>
                  <a:cubicBezTo>
                    <a:pt x="432938" y="1002950"/>
                    <a:pt x="419315" y="999949"/>
                    <a:pt x="409829" y="992044"/>
                  </a:cubicBezTo>
                  <a:cubicBezTo>
                    <a:pt x="398667" y="982742"/>
                    <a:pt x="392894" y="965495"/>
                    <a:pt x="379007" y="961222"/>
                  </a:cubicBezTo>
                  <a:cubicBezTo>
                    <a:pt x="346111" y="951100"/>
                    <a:pt x="310512" y="954372"/>
                    <a:pt x="276265" y="950947"/>
                  </a:cubicBezTo>
                  <a:cubicBezTo>
                    <a:pt x="262566" y="944098"/>
                    <a:pt x="243665" y="943142"/>
                    <a:pt x="235169" y="930399"/>
                  </a:cubicBezTo>
                  <a:cubicBezTo>
                    <a:pt x="171319" y="834625"/>
                    <a:pt x="255789" y="872203"/>
                    <a:pt x="183798" y="848206"/>
                  </a:cubicBezTo>
                  <a:cubicBezTo>
                    <a:pt x="180373" y="837932"/>
                    <a:pt x="178367" y="827070"/>
                    <a:pt x="173524" y="817383"/>
                  </a:cubicBezTo>
                  <a:cubicBezTo>
                    <a:pt x="168002" y="806339"/>
                    <a:pt x="157840" y="797910"/>
                    <a:pt x="152976" y="786561"/>
                  </a:cubicBezTo>
                  <a:cubicBezTo>
                    <a:pt x="147414" y="773582"/>
                    <a:pt x="146126" y="759163"/>
                    <a:pt x="142701" y="745464"/>
                  </a:cubicBezTo>
                  <a:cubicBezTo>
                    <a:pt x="135852" y="683819"/>
                    <a:pt x="129846" y="622074"/>
                    <a:pt x="122153" y="560529"/>
                  </a:cubicBezTo>
                  <a:cubicBezTo>
                    <a:pt x="119569" y="539858"/>
                    <a:pt x="117247" y="519012"/>
                    <a:pt x="111879" y="498884"/>
                  </a:cubicBezTo>
                  <a:cubicBezTo>
                    <a:pt x="103508" y="467491"/>
                    <a:pt x="81056" y="406417"/>
                    <a:pt x="81056" y="406417"/>
                  </a:cubicBezTo>
                  <a:cubicBezTo>
                    <a:pt x="74207" y="337923"/>
                    <a:pt x="79418" y="267121"/>
                    <a:pt x="60508" y="200934"/>
                  </a:cubicBezTo>
                  <a:cubicBezTo>
                    <a:pt x="56629" y="187357"/>
                    <a:pt x="23624" y="204138"/>
                    <a:pt x="19412" y="190660"/>
                  </a:cubicBezTo>
                  <a:cubicBezTo>
                    <a:pt x="4055" y="141519"/>
                    <a:pt x="21625" y="86495"/>
                    <a:pt x="9137" y="36547"/>
                  </a:cubicBezTo>
                  <a:cubicBezTo>
                    <a:pt x="0" y="0"/>
                    <a:pt x="9137" y="111891"/>
                    <a:pt x="9137" y="14956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5635311" y="1590414"/>
              <a:ext cx="882545" cy="626205"/>
            </a:xfrm>
            <a:custGeom>
              <a:avLst/>
              <a:gdLst>
                <a:gd name="connsiteX0" fmla="*/ 8147407 w 8168836"/>
                <a:gd name="connsiteY0" fmla="*/ 5650786 h 5650786"/>
                <a:gd name="connsiteX1" fmla="*/ 8147407 w 8168836"/>
                <a:gd name="connsiteY1" fmla="*/ 5650786 h 5650786"/>
                <a:gd name="connsiteX2" fmla="*/ 8157681 w 8168836"/>
                <a:gd name="connsiteY2" fmla="*/ 5548044 h 5650786"/>
                <a:gd name="connsiteX3" fmla="*/ 8167955 w 8168836"/>
                <a:gd name="connsiteY3" fmla="*/ 5506948 h 5650786"/>
                <a:gd name="connsiteX4" fmla="*/ 8147407 w 8168836"/>
                <a:gd name="connsiteY4" fmla="*/ 5383658 h 5650786"/>
                <a:gd name="connsiteX5" fmla="*/ 8137132 w 8168836"/>
                <a:gd name="connsiteY5" fmla="*/ 5342561 h 5650786"/>
                <a:gd name="connsiteX6" fmla="*/ 8106310 w 8168836"/>
                <a:gd name="connsiteY6" fmla="*/ 5332287 h 5650786"/>
                <a:gd name="connsiteX7" fmla="*/ 8075488 w 8168836"/>
                <a:gd name="connsiteY7" fmla="*/ 5311739 h 5650786"/>
                <a:gd name="connsiteX8" fmla="*/ 7983020 w 8168836"/>
                <a:gd name="connsiteY8" fmla="*/ 5322013 h 5650786"/>
                <a:gd name="connsiteX9" fmla="*/ 7941923 w 8168836"/>
                <a:gd name="connsiteY9" fmla="*/ 5332287 h 5650786"/>
                <a:gd name="connsiteX10" fmla="*/ 7931649 w 8168836"/>
                <a:gd name="connsiteY10" fmla="*/ 5301465 h 5650786"/>
                <a:gd name="connsiteX11" fmla="*/ 7911101 w 8168836"/>
                <a:gd name="connsiteY11" fmla="*/ 5280916 h 5650786"/>
                <a:gd name="connsiteX12" fmla="*/ 7746714 w 8168836"/>
                <a:gd name="connsiteY12" fmla="*/ 5250094 h 5650786"/>
                <a:gd name="connsiteX13" fmla="*/ 7715892 w 8168836"/>
                <a:gd name="connsiteY13" fmla="*/ 5239820 h 5650786"/>
                <a:gd name="connsiteX14" fmla="*/ 7705618 w 8168836"/>
                <a:gd name="connsiteY14" fmla="*/ 5208997 h 5650786"/>
                <a:gd name="connsiteX15" fmla="*/ 7654247 w 8168836"/>
                <a:gd name="connsiteY15" fmla="*/ 5167901 h 5650786"/>
                <a:gd name="connsiteX16" fmla="*/ 7623425 w 8168836"/>
                <a:gd name="connsiteY16" fmla="*/ 5085707 h 5650786"/>
                <a:gd name="connsiteX17" fmla="*/ 7602876 w 8168836"/>
                <a:gd name="connsiteY17" fmla="*/ 5024062 h 5650786"/>
                <a:gd name="connsiteX18" fmla="*/ 7582328 w 8168836"/>
                <a:gd name="connsiteY18" fmla="*/ 4993240 h 5650786"/>
                <a:gd name="connsiteX19" fmla="*/ 7551505 w 8168836"/>
                <a:gd name="connsiteY19" fmla="*/ 4941869 h 5650786"/>
                <a:gd name="connsiteX20" fmla="*/ 7551505 w 8168836"/>
                <a:gd name="connsiteY20" fmla="*/ 4849402 h 5650786"/>
                <a:gd name="connsiteX21" fmla="*/ 7397393 w 8168836"/>
                <a:gd name="connsiteY21" fmla="*/ 4818579 h 5650786"/>
                <a:gd name="connsiteX22" fmla="*/ 7356297 w 8168836"/>
                <a:gd name="connsiteY22" fmla="*/ 4756934 h 5650786"/>
                <a:gd name="connsiteX23" fmla="*/ 7325474 w 8168836"/>
                <a:gd name="connsiteY23" fmla="*/ 4746660 h 5650786"/>
                <a:gd name="connsiteX24" fmla="*/ 7294652 w 8168836"/>
                <a:gd name="connsiteY24" fmla="*/ 4695289 h 5650786"/>
                <a:gd name="connsiteX25" fmla="*/ 7284377 w 8168836"/>
                <a:gd name="connsiteY25" fmla="*/ 4664467 h 5650786"/>
                <a:gd name="connsiteX26" fmla="*/ 7253555 w 8168836"/>
                <a:gd name="connsiteY26" fmla="*/ 4654193 h 5650786"/>
                <a:gd name="connsiteX27" fmla="*/ 7130265 w 8168836"/>
                <a:gd name="connsiteY27" fmla="*/ 4633644 h 5650786"/>
                <a:gd name="connsiteX28" fmla="*/ 7037798 w 8168836"/>
                <a:gd name="connsiteY28" fmla="*/ 4613096 h 5650786"/>
                <a:gd name="connsiteX29" fmla="*/ 7006975 w 8168836"/>
                <a:gd name="connsiteY29" fmla="*/ 4561725 h 5650786"/>
                <a:gd name="connsiteX30" fmla="*/ 6801492 w 8168836"/>
                <a:gd name="connsiteY30" fmla="*/ 4530903 h 5650786"/>
                <a:gd name="connsiteX31" fmla="*/ 6729573 w 8168836"/>
                <a:gd name="connsiteY31" fmla="*/ 4520629 h 5650786"/>
                <a:gd name="connsiteX32" fmla="*/ 6637105 w 8168836"/>
                <a:gd name="connsiteY32" fmla="*/ 4500080 h 5650786"/>
                <a:gd name="connsiteX33" fmla="*/ 6575461 w 8168836"/>
                <a:gd name="connsiteY33" fmla="*/ 4469258 h 5650786"/>
                <a:gd name="connsiteX34" fmla="*/ 6544638 w 8168836"/>
                <a:gd name="connsiteY34" fmla="*/ 4458984 h 5650786"/>
                <a:gd name="connsiteX35" fmla="*/ 6534364 w 8168836"/>
                <a:gd name="connsiteY35" fmla="*/ 4428161 h 5650786"/>
                <a:gd name="connsiteX36" fmla="*/ 6482993 w 8168836"/>
                <a:gd name="connsiteY36" fmla="*/ 4417887 h 5650786"/>
                <a:gd name="connsiteX37" fmla="*/ 6452171 w 8168836"/>
                <a:gd name="connsiteY37" fmla="*/ 4397339 h 5650786"/>
                <a:gd name="connsiteX38" fmla="*/ 6421348 w 8168836"/>
                <a:gd name="connsiteY38" fmla="*/ 4304871 h 5650786"/>
                <a:gd name="connsiteX39" fmla="*/ 6411074 w 8168836"/>
                <a:gd name="connsiteY39" fmla="*/ 4274049 h 5650786"/>
                <a:gd name="connsiteX40" fmla="*/ 6369977 w 8168836"/>
                <a:gd name="connsiteY40" fmla="*/ 4263775 h 5650786"/>
                <a:gd name="connsiteX41" fmla="*/ 5866544 w 8168836"/>
                <a:gd name="connsiteY41" fmla="*/ 4284323 h 5650786"/>
                <a:gd name="connsiteX42" fmla="*/ 5825447 w 8168836"/>
                <a:gd name="connsiteY42" fmla="*/ 4294597 h 5650786"/>
                <a:gd name="connsiteX43" fmla="*/ 5732980 w 8168836"/>
                <a:gd name="connsiteY43" fmla="*/ 4325420 h 5650786"/>
                <a:gd name="connsiteX44" fmla="*/ 5332288 w 8168836"/>
                <a:gd name="connsiteY44" fmla="*/ 4304871 h 5650786"/>
                <a:gd name="connsiteX45" fmla="*/ 5270643 w 8168836"/>
                <a:gd name="connsiteY45" fmla="*/ 4294597 h 5650786"/>
                <a:gd name="connsiteX46" fmla="*/ 5147353 w 8168836"/>
                <a:gd name="connsiteY46" fmla="*/ 4315146 h 5650786"/>
                <a:gd name="connsiteX47" fmla="*/ 5137079 w 8168836"/>
                <a:gd name="connsiteY47" fmla="*/ 4345968 h 5650786"/>
                <a:gd name="connsiteX48" fmla="*/ 5044611 w 8168836"/>
                <a:gd name="connsiteY48" fmla="*/ 4458984 h 5650786"/>
                <a:gd name="connsiteX49" fmla="*/ 5013789 w 8168836"/>
                <a:gd name="connsiteY49" fmla="*/ 4479532 h 5650786"/>
                <a:gd name="connsiteX50" fmla="*/ 4982966 w 8168836"/>
                <a:gd name="connsiteY50" fmla="*/ 4489806 h 5650786"/>
                <a:gd name="connsiteX51" fmla="*/ 4972692 w 8168836"/>
                <a:gd name="connsiteY51" fmla="*/ 4520629 h 5650786"/>
                <a:gd name="connsiteX52" fmla="*/ 4900773 w 8168836"/>
                <a:gd name="connsiteY52" fmla="*/ 4551451 h 5650786"/>
                <a:gd name="connsiteX53" fmla="*/ 4746661 w 8168836"/>
                <a:gd name="connsiteY53" fmla="*/ 4530903 h 5650786"/>
                <a:gd name="connsiteX54" fmla="*/ 4736386 w 8168836"/>
                <a:gd name="connsiteY54" fmla="*/ 4500080 h 5650786"/>
                <a:gd name="connsiteX55" fmla="*/ 4705564 w 8168836"/>
                <a:gd name="connsiteY55" fmla="*/ 4489806 h 5650786"/>
                <a:gd name="connsiteX56" fmla="*/ 4685016 w 8168836"/>
                <a:gd name="connsiteY56" fmla="*/ 4458984 h 5650786"/>
                <a:gd name="connsiteX57" fmla="*/ 4674741 w 8168836"/>
                <a:gd name="connsiteY57" fmla="*/ 4428161 h 5650786"/>
                <a:gd name="connsiteX58" fmla="*/ 4643919 w 8168836"/>
                <a:gd name="connsiteY58" fmla="*/ 4417887 h 5650786"/>
                <a:gd name="connsiteX59" fmla="*/ 4541177 w 8168836"/>
                <a:gd name="connsiteY59" fmla="*/ 4366516 h 5650786"/>
                <a:gd name="connsiteX60" fmla="*/ 4489807 w 8168836"/>
                <a:gd name="connsiteY60" fmla="*/ 4304871 h 5650786"/>
                <a:gd name="connsiteX61" fmla="*/ 4417888 w 8168836"/>
                <a:gd name="connsiteY61" fmla="*/ 4253501 h 5650786"/>
                <a:gd name="connsiteX62" fmla="*/ 4263775 w 8168836"/>
                <a:gd name="connsiteY62" fmla="*/ 4232952 h 5650786"/>
                <a:gd name="connsiteX63" fmla="*/ 4232953 w 8168836"/>
                <a:gd name="connsiteY63" fmla="*/ 4222678 h 5650786"/>
                <a:gd name="connsiteX64" fmla="*/ 4202130 w 8168836"/>
                <a:gd name="connsiteY64" fmla="*/ 4202130 h 5650786"/>
                <a:gd name="connsiteX65" fmla="*/ 4150759 w 8168836"/>
                <a:gd name="connsiteY65" fmla="*/ 4191856 h 5650786"/>
                <a:gd name="connsiteX66" fmla="*/ 4099389 w 8168836"/>
                <a:gd name="connsiteY66" fmla="*/ 4161033 h 5650786"/>
                <a:gd name="connsiteX67" fmla="*/ 4037744 w 8168836"/>
                <a:gd name="connsiteY67" fmla="*/ 4130211 h 5650786"/>
                <a:gd name="connsiteX68" fmla="*/ 4027470 w 8168836"/>
                <a:gd name="connsiteY68" fmla="*/ 4099388 h 5650786"/>
                <a:gd name="connsiteX69" fmla="*/ 3996647 w 8168836"/>
                <a:gd name="connsiteY69" fmla="*/ 4089114 h 5650786"/>
                <a:gd name="connsiteX70" fmla="*/ 3965825 w 8168836"/>
                <a:gd name="connsiteY70" fmla="*/ 4068566 h 5650786"/>
                <a:gd name="connsiteX71" fmla="*/ 3904180 w 8168836"/>
                <a:gd name="connsiteY71" fmla="*/ 4006921 h 5650786"/>
                <a:gd name="connsiteX72" fmla="*/ 3873357 w 8168836"/>
                <a:gd name="connsiteY72" fmla="*/ 3935002 h 5650786"/>
                <a:gd name="connsiteX73" fmla="*/ 3832261 w 8168836"/>
                <a:gd name="connsiteY73" fmla="*/ 3842534 h 5650786"/>
                <a:gd name="connsiteX74" fmla="*/ 3801438 w 8168836"/>
                <a:gd name="connsiteY74" fmla="*/ 3832260 h 5650786"/>
                <a:gd name="connsiteX75" fmla="*/ 3739793 w 8168836"/>
                <a:gd name="connsiteY75" fmla="*/ 3780889 h 5650786"/>
                <a:gd name="connsiteX76" fmla="*/ 3729519 w 8168836"/>
                <a:gd name="connsiteY76" fmla="*/ 3739793 h 5650786"/>
                <a:gd name="connsiteX77" fmla="*/ 3667874 w 8168836"/>
                <a:gd name="connsiteY77" fmla="*/ 3698696 h 5650786"/>
                <a:gd name="connsiteX78" fmla="*/ 3606229 w 8168836"/>
                <a:gd name="connsiteY78" fmla="*/ 3667874 h 5650786"/>
                <a:gd name="connsiteX79" fmla="*/ 3544584 w 8168836"/>
                <a:gd name="connsiteY79" fmla="*/ 3637051 h 5650786"/>
                <a:gd name="connsiteX80" fmla="*/ 3390472 w 8168836"/>
                <a:gd name="connsiteY80" fmla="*/ 3616503 h 5650786"/>
                <a:gd name="connsiteX81" fmla="*/ 3349375 w 8168836"/>
                <a:gd name="connsiteY81" fmla="*/ 3575406 h 5650786"/>
                <a:gd name="connsiteX82" fmla="*/ 3339101 w 8168836"/>
                <a:gd name="connsiteY82" fmla="*/ 3544584 h 5650786"/>
                <a:gd name="connsiteX83" fmla="*/ 3246634 w 8168836"/>
                <a:gd name="connsiteY83" fmla="*/ 3472665 h 5650786"/>
                <a:gd name="connsiteX84" fmla="*/ 3226085 w 8168836"/>
                <a:gd name="connsiteY84" fmla="*/ 3452116 h 5650786"/>
                <a:gd name="connsiteX85" fmla="*/ 3184989 w 8168836"/>
                <a:gd name="connsiteY85" fmla="*/ 3441842 h 5650786"/>
                <a:gd name="connsiteX86" fmla="*/ 3113070 w 8168836"/>
                <a:gd name="connsiteY86" fmla="*/ 3421294 h 5650786"/>
                <a:gd name="connsiteX87" fmla="*/ 3082247 w 8168836"/>
                <a:gd name="connsiteY87" fmla="*/ 3339101 h 5650786"/>
                <a:gd name="connsiteX88" fmla="*/ 3061699 w 8168836"/>
                <a:gd name="connsiteY88" fmla="*/ 3287730 h 5650786"/>
                <a:gd name="connsiteX89" fmla="*/ 3051425 w 8168836"/>
                <a:gd name="connsiteY89" fmla="*/ 3184988 h 5650786"/>
                <a:gd name="connsiteX90" fmla="*/ 3020602 w 8168836"/>
                <a:gd name="connsiteY90" fmla="*/ 3174714 h 5650786"/>
                <a:gd name="connsiteX91" fmla="*/ 2856216 w 8168836"/>
                <a:gd name="connsiteY91" fmla="*/ 3143892 h 5650786"/>
                <a:gd name="connsiteX92" fmla="*/ 2825393 w 8168836"/>
                <a:gd name="connsiteY92" fmla="*/ 3123343 h 5650786"/>
                <a:gd name="connsiteX93" fmla="*/ 2784297 w 8168836"/>
                <a:gd name="connsiteY93" fmla="*/ 3082247 h 5650786"/>
                <a:gd name="connsiteX94" fmla="*/ 2763748 w 8168836"/>
                <a:gd name="connsiteY94" fmla="*/ 3061698 h 5650786"/>
                <a:gd name="connsiteX95" fmla="*/ 2753474 w 8168836"/>
                <a:gd name="connsiteY95" fmla="*/ 3030876 h 5650786"/>
                <a:gd name="connsiteX96" fmla="*/ 2691829 w 8168836"/>
                <a:gd name="connsiteY96" fmla="*/ 3010328 h 5650786"/>
                <a:gd name="connsiteX97" fmla="*/ 2661007 w 8168836"/>
                <a:gd name="connsiteY97" fmla="*/ 2948683 h 5650786"/>
                <a:gd name="connsiteX98" fmla="*/ 2630184 w 8168836"/>
                <a:gd name="connsiteY98" fmla="*/ 2928134 h 5650786"/>
                <a:gd name="connsiteX99" fmla="*/ 2599362 w 8168836"/>
                <a:gd name="connsiteY99" fmla="*/ 2866489 h 5650786"/>
                <a:gd name="connsiteX100" fmla="*/ 2568539 w 8168836"/>
                <a:gd name="connsiteY100" fmla="*/ 2815119 h 5650786"/>
                <a:gd name="connsiteX101" fmla="*/ 2537717 w 8168836"/>
                <a:gd name="connsiteY101" fmla="*/ 2753474 h 5650786"/>
                <a:gd name="connsiteX102" fmla="*/ 2517168 w 8168836"/>
                <a:gd name="connsiteY102" fmla="*/ 2732925 h 5650786"/>
                <a:gd name="connsiteX103" fmla="*/ 2486346 w 8168836"/>
                <a:gd name="connsiteY103" fmla="*/ 2722651 h 5650786"/>
                <a:gd name="connsiteX104" fmla="*/ 2424701 w 8168836"/>
                <a:gd name="connsiteY104" fmla="*/ 2691829 h 5650786"/>
                <a:gd name="connsiteX105" fmla="*/ 2404153 w 8168836"/>
                <a:gd name="connsiteY105" fmla="*/ 2671280 h 5650786"/>
                <a:gd name="connsiteX106" fmla="*/ 2332234 w 8168836"/>
                <a:gd name="connsiteY106" fmla="*/ 2650732 h 5650786"/>
                <a:gd name="connsiteX107" fmla="*/ 2301411 w 8168836"/>
                <a:gd name="connsiteY107" fmla="*/ 2630184 h 5650786"/>
                <a:gd name="connsiteX108" fmla="*/ 2270589 w 8168836"/>
                <a:gd name="connsiteY108" fmla="*/ 2619910 h 5650786"/>
                <a:gd name="connsiteX109" fmla="*/ 2260314 w 8168836"/>
                <a:gd name="connsiteY109" fmla="*/ 2589087 h 5650786"/>
                <a:gd name="connsiteX110" fmla="*/ 2229492 w 8168836"/>
                <a:gd name="connsiteY110" fmla="*/ 2568539 h 5650786"/>
                <a:gd name="connsiteX111" fmla="*/ 2198670 w 8168836"/>
                <a:gd name="connsiteY111" fmla="*/ 2506894 h 5650786"/>
                <a:gd name="connsiteX112" fmla="*/ 2219218 w 8168836"/>
                <a:gd name="connsiteY112" fmla="*/ 2465797 h 5650786"/>
                <a:gd name="connsiteX113" fmla="*/ 2250040 w 8168836"/>
                <a:gd name="connsiteY113" fmla="*/ 2455523 h 5650786"/>
                <a:gd name="connsiteX114" fmla="*/ 2239766 w 8168836"/>
                <a:gd name="connsiteY114" fmla="*/ 2363056 h 5650786"/>
                <a:gd name="connsiteX115" fmla="*/ 2229492 w 8168836"/>
                <a:gd name="connsiteY115" fmla="*/ 2332233 h 5650786"/>
                <a:gd name="connsiteX116" fmla="*/ 2198670 w 8168836"/>
                <a:gd name="connsiteY116" fmla="*/ 2321959 h 5650786"/>
                <a:gd name="connsiteX117" fmla="*/ 2178121 w 8168836"/>
                <a:gd name="connsiteY117" fmla="*/ 2301411 h 5650786"/>
                <a:gd name="connsiteX118" fmla="*/ 2157573 w 8168836"/>
                <a:gd name="connsiteY118" fmla="*/ 2270588 h 5650786"/>
                <a:gd name="connsiteX119" fmla="*/ 2126750 w 8168836"/>
                <a:gd name="connsiteY119" fmla="*/ 2260314 h 5650786"/>
                <a:gd name="connsiteX120" fmla="*/ 2106202 w 8168836"/>
                <a:gd name="connsiteY120" fmla="*/ 2229492 h 5650786"/>
                <a:gd name="connsiteX121" fmla="*/ 2116476 w 8168836"/>
                <a:gd name="connsiteY121" fmla="*/ 2167847 h 5650786"/>
                <a:gd name="connsiteX122" fmla="*/ 2106202 w 8168836"/>
                <a:gd name="connsiteY122" fmla="*/ 2095928 h 5650786"/>
                <a:gd name="connsiteX123" fmla="*/ 2095928 w 8168836"/>
                <a:gd name="connsiteY123" fmla="*/ 2044557 h 5650786"/>
                <a:gd name="connsiteX124" fmla="*/ 2034283 w 8168836"/>
                <a:gd name="connsiteY124" fmla="*/ 2003460 h 5650786"/>
                <a:gd name="connsiteX125" fmla="*/ 1900719 w 8168836"/>
                <a:gd name="connsiteY125" fmla="*/ 1982912 h 5650786"/>
                <a:gd name="connsiteX126" fmla="*/ 1921267 w 8168836"/>
                <a:gd name="connsiteY126" fmla="*/ 1900719 h 5650786"/>
                <a:gd name="connsiteX127" fmla="*/ 1952090 w 8168836"/>
                <a:gd name="connsiteY127" fmla="*/ 1880170 h 5650786"/>
                <a:gd name="connsiteX128" fmla="*/ 1962364 w 8168836"/>
                <a:gd name="connsiteY128" fmla="*/ 1849348 h 5650786"/>
                <a:gd name="connsiteX129" fmla="*/ 1993186 w 8168836"/>
                <a:gd name="connsiteY129" fmla="*/ 1777429 h 5650786"/>
                <a:gd name="connsiteX130" fmla="*/ 1982912 w 8168836"/>
                <a:gd name="connsiteY130" fmla="*/ 1674687 h 5650786"/>
                <a:gd name="connsiteX131" fmla="*/ 2003461 w 8168836"/>
                <a:gd name="connsiteY131" fmla="*/ 1654139 h 5650786"/>
                <a:gd name="connsiteX132" fmla="*/ 2034283 w 8168836"/>
                <a:gd name="connsiteY132" fmla="*/ 1643865 h 5650786"/>
                <a:gd name="connsiteX133" fmla="*/ 2054831 w 8168836"/>
                <a:gd name="connsiteY133" fmla="*/ 1613042 h 5650786"/>
                <a:gd name="connsiteX134" fmla="*/ 2147299 w 8168836"/>
                <a:gd name="connsiteY134" fmla="*/ 1582220 h 5650786"/>
                <a:gd name="connsiteX135" fmla="*/ 2157573 w 8168836"/>
                <a:gd name="connsiteY135" fmla="*/ 1520575 h 5650786"/>
                <a:gd name="connsiteX136" fmla="*/ 2147299 w 8168836"/>
                <a:gd name="connsiteY136" fmla="*/ 1479478 h 5650786"/>
                <a:gd name="connsiteX137" fmla="*/ 2167847 w 8168836"/>
                <a:gd name="connsiteY137" fmla="*/ 1479478 h 5650786"/>
                <a:gd name="connsiteX138" fmla="*/ 2116476 w 8168836"/>
                <a:gd name="connsiteY138" fmla="*/ 1376737 h 5650786"/>
                <a:gd name="connsiteX139" fmla="*/ 2085654 w 8168836"/>
                <a:gd name="connsiteY139" fmla="*/ 1366462 h 5650786"/>
                <a:gd name="connsiteX140" fmla="*/ 2095928 w 8168836"/>
                <a:gd name="connsiteY140" fmla="*/ 1202076 h 5650786"/>
                <a:gd name="connsiteX141" fmla="*/ 2085654 w 8168836"/>
                <a:gd name="connsiteY141" fmla="*/ 1078786 h 5650786"/>
                <a:gd name="connsiteX142" fmla="*/ 2054831 w 8168836"/>
                <a:gd name="connsiteY142" fmla="*/ 1068512 h 5650786"/>
                <a:gd name="connsiteX143" fmla="*/ 2024009 w 8168836"/>
                <a:gd name="connsiteY143" fmla="*/ 1006867 h 5650786"/>
                <a:gd name="connsiteX144" fmla="*/ 2013735 w 8168836"/>
                <a:gd name="connsiteY144" fmla="*/ 976044 h 5650786"/>
                <a:gd name="connsiteX145" fmla="*/ 1982912 w 8168836"/>
                <a:gd name="connsiteY145" fmla="*/ 965770 h 5650786"/>
                <a:gd name="connsiteX146" fmla="*/ 1910993 w 8168836"/>
                <a:gd name="connsiteY146" fmla="*/ 934948 h 5650786"/>
                <a:gd name="connsiteX147" fmla="*/ 1890445 w 8168836"/>
                <a:gd name="connsiteY147" fmla="*/ 904125 h 5650786"/>
                <a:gd name="connsiteX148" fmla="*/ 1818526 w 8168836"/>
                <a:gd name="connsiteY148" fmla="*/ 873303 h 5650786"/>
                <a:gd name="connsiteX149" fmla="*/ 1695236 w 8168836"/>
                <a:gd name="connsiteY149" fmla="*/ 842480 h 5650786"/>
                <a:gd name="connsiteX150" fmla="*/ 1664413 w 8168836"/>
                <a:gd name="connsiteY150" fmla="*/ 821932 h 5650786"/>
                <a:gd name="connsiteX151" fmla="*/ 1674688 w 8168836"/>
                <a:gd name="connsiteY151" fmla="*/ 626723 h 5650786"/>
                <a:gd name="connsiteX152" fmla="*/ 1664413 w 8168836"/>
                <a:gd name="connsiteY152" fmla="*/ 585627 h 5650786"/>
                <a:gd name="connsiteX153" fmla="*/ 1633591 w 8168836"/>
                <a:gd name="connsiteY153" fmla="*/ 523982 h 5650786"/>
                <a:gd name="connsiteX154" fmla="*/ 1602768 w 8168836"/>
                <a:gd name="connsiteY154" fmla="*/ 513707 h 5650786"/>
                <a:gd name="connsiteX155" fmla="*/ 1571946 w 8168836"/>
                <a:gd name="connsiteY155" fmla="*/ 493159 h 5650786"/>
                <a:gd name="connsiteX156" fmla="*/ 1551398 w 8168836"/>
                <a:gd name="connsiteY156" fmla="*/ 462337 h 5650786"/>
                <a:gd name="connsiteX157" fmla="*/ 1520575 w 8168836"/>
                <a:gd name="connsiteY157" fmla="*/ 452062 h 5650786"/>
                <a:gd name="connsiteX158" fmla="*/ 1397285 w 8168836"/>
                <a:gd name="connsiteY158" fmla="*/ 482885 h 5650786"/>
                <a:gd name="connsiteX159" fmla="*/ 1366463 w 8168836"/>
                <a:gd name="connsiteY159" fmla="*/ 503433 h 5650786"/>
                <a:gd name="connsiteX160" fmla="*/ 1356189 w 8168836"/>
                <a:gd name="connsiteY160" fmla="*/ 534256 h 5650786"/>
                <a:gd name="connsiteX161" fmla="*/ 1458930 w 8168836"/>
                <a:gd name="connsiteY161" fmla="*/ 606175 h 5650786"/>
                <a:gd name="connsiteX162" fmla="*/ 1489753 w 8168836"/>
                <a:gd name="connsiteY162" fmla="*/ 616449 h 5650786"/>
                <a:gd name="connsiteX163" fmla="*/ 1510301 w 8168836"/>
                <a:gd name="connsiteY163" fmla="*/ 647271 h 5650786"/>
                <a:gd name="connsiteX164" fmla="*/ 1500027 w 8168836"/>
                <a:gd name="connsiteY164" fmla="*/ 780835 h 5650786"/>
                <a:gd name="connsiteX165" fmla="*/ 1397285 w 8168836"/>
                <a:gd name="connsiteY165" fmla="*/ 770561 h 5650786"/>
                <a:gd name="connsiteX166" fmla="*/ 1366463 w 8168836"/>
                <a:gd name="connsiteY166" fmla="*/ 750013 h 5650786"/>
                <a:gd name="connsiteX167" fmla="*/ 1335640 w 8168836"/>
                <a:gd name="connsiteY167" fmla="*/ 739739 h 5650786"/>
                <a:gd name="connsiteX168" fmla="*/ 1325366 w 8168836"/>
                <a:gd name="connsiteY168" fmla="*/ 708916 h 5650786"/>
                <a:gd name="connsiteX169" fmla="*/ 1263721 w 8168836"/>
                <a:gd name="connsiteY169" fmla="*/ 678094 h 5650786"/>
                <a:gd name="connsiteX170" fmla="*/ 1150705 w 8168836"/>
                <a:gd name="connsiteY170" fmla="*/ 626723 h 5650786"/>
                <a:gd name="connsiteX171" fmla="*/ 1140431 w 8168836"/>
                <a:gd name="connsiteY171" fmla="*/ 657546 h 5650786"/>
                <a:gd name="connsiteX172" fmla="*/ 986319 w 8168836"/>
                <a:gd name="connsiteY172" fmla="*/ 667820 h 5650786"/>
                <a:gd name="connsiteX173" fmla="*/ 945222 w 8168836"/>
                <a:gd name="connsiteY173" fmla="*/ 626723 h 5650786"/>
                <a:gd name="connsiteX174" fmla="*/ 914400 w 8168836"/>
                <a:gd name="connsiteY174" fmla="*/ 554804 h 5650786"/>
                <a:gd name="connsiteX175" fmla="*/ 893852 w 8168836"/>
                <a:gd name="connsiteY175" fmla="*/ 523982 h 5650786"/>
                <a:gd name="connsiteX176" fmla="*/ 914400 w 8168836"/>
                <a:gd name="connsiteY176" fmla="*/ 462337 h 5650786"/>
                <a:gd name="connsiteX177" fmla="*/ 934948 w 8168836"/>
                <a:gd name="connsiteY177" fmla="*/ 431514 h 5650786"/>
                <a:gd name="connsiteX178" fmla="*/ 965771 w 8168836"/>
                <a:gd name="connsiteY178" fmla="*/ 369869 h 5650786"/>
                <a:gd name="connsiteX179" fmla="*/ 955497 w 8168836"/>
                <a:gd name="connsiteY179" fmla="*/ 297950 h 5650786"/>
                <a:gd name="connsiteX180" fmla="*/ 893852 w 8168836"/>
                <a:gd name="connsiteY180" fmla="*/ 256853 h 5650786"/>
                <a:gd name="connsiteX181" fmla="*/ 883577 w 8168836"/>
                <a:gd name="connsiteY181" fmla="*/ 287676 h 5650786"/>
                <a:gd name="connsiteX182" fmla="*/ 791110 w 8168836"/>
                <a:gd name="connsiteY182" fmla="*/ 277402 h 5650786"/>
                <a:gd name="connsiteX183" fmla="*/ 750013 w 8168836"/>
                <a:gd name="connsiteY183" fmla="*/ 226031 h 5650786"/>
                <a:gd name="connsiteX184" fmla="*/ 667820 w 8168836"/>
                <a:gd name="connsiteY184" fmla="*/ 195209 h 5650786"/>
                <a:gd name="connsiteX185" fmla="*/ 595901 w 8168836"/>
                <a:gd name="connsiteY185" fmla="*/ 164386 h 5650786"/>
                <a:gd name="connsiteX186" fmla="*/ 565079 w 8168836"/>
                <a:gd name="connsiteY186" fmla="*/ 143838 h 5650786"/>
                <a:gd name="connsiteX187" fmla="*/ 482885 w 8168836"/>
                <a:gd name="connsiteY187" fmla="*/ 133564 h 5650786"/>
                <a:gd name="connsiteX188" fmla="*/ 410966 w 8168836"/>
                <a:gd name="connsiteY188" fmla="*/ 113015 h 5650786"/>
                <a:gd name="connsiteX189" fmla="*/ 369870 w 8168836"/>
                <a:gd name="connsiteY189" fmla="*/ 102741 h 5650786"/>
                <a:gd name="connsiteX190" fmla="*/ 226031 w 8168836"/>
                <a:gd name="connsiteY190" fmla="*/ 92467 h 5650786"/>
                <a:gd name="connsiteX191" fmla="*/ 82193 w 8168836"/>
                <a:gd name="connsiteY191" fmla="*/ 71919 h 5650786"/>
                <a:gd name="connsiteX192" fmla="*/ 61645 w 8168836"/>
                <a:gd name="connsiteY192" fmla="*/ 41096 h 5650786"/>
                <a:gd name="connsiteX193" fmla="*/ 10274 w 8168836"/>
                <a:gd name="connsiteY193" fmla="*/ 30822 h 5650786"/>
                <a:gd name="connsiteX194" fmla="*/ 0 w 8168836"/>
                <a:gd name="connsiteY194" fmla="*/ 0 h 565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8168836" h="5650786">
                  <a:moveTo>
                    <a:pt x="8147407" y="5650786"/>
                  </a:moveTo>
                  <a:lnTo>
                    <a:pt x="8147407" y="5650786"/>
                  </a:lnTo>
                  <a:cubicBezTo>
                    <a:pt x="8150832" y="5616539"/>
                    <a:pt x="8152814" y="5582116"/>
                    <a:pt x="8157681" y="5548044"/>
                  </a:cubicBezTo>
                  <a:cubicBezTo>
                    <a:pt x="8159678" y="5534066"/>
                    <a:pt x="8168836" y="5521041"/>
                    <a:pt x="8167955" y="5506948"/>
                  </a:cubicBezTo>
                  <a:cubicBezTo>
                    <a:pt x="8165356" y="5465366"/>
                    <a:pt x="8155085" y="5424608"/>
                    <a:pt x="8147407" y="5383658"/>
                  </a:cubicBezTo>
                  <a:cubicBezTo>
                    <a:pt x="8144805" y="5369779"/>
                    <a:pt x="8145953" y="5353587"/>
                    <a:pt x="8137132" y="5342561"/>
                  </a:cubicBezTo>
                  <a:cubicBezTo>
                    <a:pt x="8130367" y="5334104"/>
                    <a:pt x="8115996" y="5337130"/>
                    <a:pt x="8106310" y="5332287"/>
                  </a:cubicBezTo>
                  <a:cubicBezTo>
                    <a:pt x="8095266" y="5326765"/>
                    <a:pt x="8085762" y="5318588"/>
                    <a:pt x="8075488" y="5311739"/>
                  </a:cubicBezTo>
                  <a:cubicBezTo>
                    <a:pt x="8044665" y="5315164"/>
                    <a:pt x="8011814" y="5310496"/>
                    <a:pt x="7983020" y="5322013"/>
                  </a:cubicBezTo>
                  <a:cubicBezTo>
                    <a:pt x="7934279" y="5341509"/>
                    <a:pt x="8021165" y="5385113"/>
                    <a:pt x="7941923" y="5332287"/>
                  </a:cubicBezTo>
                  <a:cubicBezTo>
                    <a:pt x="7938498" y="5322013"/>
                    <a:pt x="7937221" y="5310751"/>
                    <a:pt x="7931649" y="5301465"/>
                  </a:cubicBezTo>
                  <a:cubicBezTo>
                    <a:pt x="7926665" y="5293159"/>
                    <a:pt x="7919765" y="5285248"/>
                    <a:pt x="7911101" y="5280916"/>
                  </a:cubicBezTo>
                  <a:cubicBezTo>
                    <a:pt x="7856096" y="5253413"/>
                    <a:pt x="7808572" y="5256280"/>
                    <a:pt x="7746714" y="5250094"/>
                  </a:cubicBezTo>
                  <a:cubicBezTo>
                    <a:pt x="7736440" y="5246669"/>
                    <a:pt x="7723550" y="5247478"/>
                    <a:pt x="7715892" y="5239820"/>
                  </a:cubicBezTo>
                  <a:cubicBezTo>
                    <a:pt x="7708234" y="5232162"/>
                    <a:pt x="7710461" y="5218684"/>
                    <a:pt x="7705618" y="5208997"/>
                  </a:cubicBezTo>
                  <a:cubicBezTo>
                    <a:pt x="7687030" y="5171819"/>
                    <a:pt x="7689797" y="5179750"/>
                    <a:pt x="7654247" y="5167901"/>
                  </a:cubicBezTo>
                  <a:cubicBezTo>
                    <a:pt x="7629891" y="5046121"/>
                    <a:pt x="7661904" y="5172285"/>
                    <a:pt x="7623425" y="5085707"/>
                  </a:cubicBezTo>
                  <a:cubicBezTo>
                    <a:pt x="7614628" y="5065914"/>
                    <a:pt x="7614891" y="5042084"/>
                    <a:pt x="7602876" y="5024062"/>
                  </a:cubicBezTo>
                  <a:cubicBezTo>
                    <a:pt x="7596027" y="5013788"/>
                    <a:pt x="7587850" y="5004284"/>
                    <a:pt x="7582328" y="4993240"/>
                  </a:cubicBezTo>
                  <a:cubicBezTo>
                    <a:pt x="7555653" y="4939891"/>
                    <a:pt x="7591642" y="4982006"/>
                    <a:pt x="7551505" y="4941869"/>
                  </a:cubicBezTo>
                  <a:cubicBezTo>
                    <a:pt x="7554407" y="4927361"/>
                    <a:pt x="7574217" y="4866436"/>
                    <a:pt x="7551505" y="4849402"/>
                  </a:cubicBezTo>
                  <a:cubicBezTo>
                    <a:pt x="7526183" y="4830411"/>
                    <a:pt x="7423322" y="4821820"/>
                    <a:pt x="7397393" y="4818579"/>
                  </a:cubicBezTo>
                  <a:cubicBezTo>
                    <a:pt x="7386622" y="4786265"/>
                    <a:pt x="7389279" y="4778922"/>
                    <a:pt x="7356297" y="4756934"/>
                  </a:cubicBezTo>
                  <a:cubicBezTo>
                    <a:pt x="7347286" y="4750927"/>
                    <a:pt x="7335748" y="4750085"/>
                    <a:pt x="7325474" y="4746660"/>
                  </a:cubicBezTo>
                  <a:cubicBezTo>
                    <a:pt x="7296372" y="4659353"/>
                    <a:pt x="7336959" y="4765799"/>
                    <a:pt x="7294652" y="4695289"/>
                  </a:cubicBezTo>
                  <a:cubicBezTo>
                    <a:pt x="7289080" y="4686003"/>
                    <a:pt x="7292035" y="4672125"/>
                    <a:pt x="7284377" y="4664467"/>
                  </a:cubicBezTo>
                  <a:cubicBezTo>
                    <a:pt x="7276719" y="4656809"/>
                    <a:pt x="7264174" y="4656317"/>
                    <a:pt x="7253555" y="4654193"/>
                  </a:cubicBezTo>
                  <a:cubicBezTo>
                    <a:pt x="7212701" y="4646022"/>
                    <a:pt x="7171295" y="4640885"/>
                    <a:pt x="7130265" y="4633644"/>
                  </a:cubicBezTo>
                  <a:cubicBezTo>
                    <a:pt x="7085912" y="4625817"/>
                    <a:pt x="7078965" y="4623388"/>
                    <a:pt x="7037798" y="4613096"/>
                  </a:cubicBezTo>
                  <a:cubicBezTo>
                    <a:pt x="7033249" y="4599451"/>
                    <a:pt x="7027319" y="4566349"/>
                    <a:pt x="7006975" y="4561725"/>
                  </a:cubicBezTo>
                  <a:cubicBezTo>
                    <a:pt x="6939437" y="4546375"/>
                    <a:pt x="6870005" y="4541053"/>
                    <a:pt x="6801492" y="4530903"/>
                  </a:cubicBezTo>
                  <a:cubicBezTo>
                    <a:pt x="6777537" y="4527354"/>
                    <a:pt x="6753213" y="4525882"/>
                    <a:pt x="6729573" y="4520629"/>
                  </a:cubicBezTo>
                  <a:cubicBezTo>
                    <a:pt x="6698750" y="4513779"/>
                    <a:pt x="6667737" y="4507738"/>
                    <a:pt x="6637105" y="4500080"/>
                  </a:cubicBezTo>
                  <a:cubicBezTo>
                    <a:pt x="6585455" y="4487167"/>
                    <a:pt x="6625686" y="4494370"/>
                    <a:pt x="6575461" y="4469258"/>
                  </a:cubicBezTo>
                  <a:cubicBezTo>
                    <a:pt x="6565774" y="4464415"/>
                    <a:pt x="6554912" y="4462409"/>
                    <a:pt x="6544638" y="4458984"/>
                  </a:cubicBezTo>
                  <a:cubicBezTo>
                    <a:pt x="6541213" y="4448710"/>
                    <a:pt x="6543375" y="4434168"/>
                    <a:pt x="6534364" y="4428161"/>
                  </a:cubicBezTo>
                  <a:cubicBezTo>
                    <a:pt x="6519834" y="4418474"/>
                    <a:pt x="6499344" y="4424019"/>
                    <a:pt x="6482993" y="4417887"/>
                  </a:cubicBezTo>
                  <a:cubicBezTo>
                    <a:pt x="6471431" y="4413551"/>
                    <a:pt x="6462445" y="4404188"/>
                    <a:pt x="6452171" y="4397339"/>
                  </a:cubicBezTo>
                  <a:cubicBezTo>
                    <a:pt x="6433097" y="4282894"/>
                    <a:pt x="6457465" y="4377105"/>
                    <a:pt x="6421348" y="4304871"/>
                  </a:cubicBezTo>
                  <a:cubicBezTo>
                    <a:pt x="6416505" y="4295185"/>
                    <a:pt x="6419531" y="4280814"/>
                    <a:pt x="6411074" y="4274049"/>
                  </a:cubicBezTo>
                  <a:cubicBezTo>
                    <a:pt x="6400048" y="4265228"/>
                    <a:pt x="6383676" y="4267200"/>
                    <a:pt x="6369977" y="4263775"/>
                  </a:cubicBezTo>
                  <a:lnTo>
                    <a:pt x="5866544" y="4284323"/>
                  </a:lnTo>
                  <a:cubicBezTo>
                    <a:pt x="5852446" y="4285121"/>
                    <a:pt x="5838943" y="4290444"/>
                    <a:pt x="5825447" y="4294597"/>
                  </a:cubicBezTo>
                  <a:cubicBezTo>
                    <a:pt x="5794394" y="4304152"/>
                    <a:pt x="5732980" y="4325420"/>
                    <a:pt x="5732980" y="4325420"/>
                  </a:cubicBezTo>
                  <a:lnTo>
                    <a:pt x="5332288" y="4304871"/>
                  </a:lnTo>
                  <a:cubicBezTo>
                    <a:pt x="5311502" y="4303485"/>
                    <a:pt x="5291443" y="4293441"/>
                    <a:pt x="5270643" y="4294597"/>
                  </a:cubicBezTo>
                  <a:cubicBezTo>
                    <a:pt x="5229044" y="4296908"/>
                    <a:pt x="5188450" y="4308296"/>
                    <a:pt x="5147353" y="4315146"/>
                  </a:cubicBezTo>
                  <a:cubicBezTo>
                    <a:pt x="5143928" y="4325420"/>
                    <a:pt x="5142338" y="4336501"/>
                    <a:pt x="5137079" y="4345968"/>
                  </a:cubicBezTo>
                  <a:cubicBezTo>
                    <a:pt x="5117630" y="4380976"/>
                    <a:pt x="5079045" y="4436028"/>
                    <a:pt x="5044611" y="4458984"/>
                  </a:cubicBezTo>
                  <a:cubicBezTo>
                    <a:pt x="5034337" y="4465833"/>
                    <a:pt x="5024833" y="4474010"/>
                    <a:pt x="5013789" y="4479532"/>
                  </a:cubicBezTo>
                  <a:cubicBezTo>
                    <a:pt x="5004102" y="4484375"/>
                    <a:pt x="4993240" y="4486381"/>
                    <a:pt x="4982966" y="4489806"/>
                  </a:cubicBezTo>
                  <a:cubicBezTo>
                    <a:pt x="4979541" y="4500080"/>
                    <a:pt x="4979457" y="4512172"/>
                    <a:pt x="4972692" y="4520629"/>
                  </a:cubicBezTo>
                  <a:cubicBezTo>
                    <a:pt x="4954954" y="4542801"/>
                    <a:pt x="4925450" y="4545282"/>
                    <a:pt x="4900773" y="4551451"/>
                  </a:cubicBezTo>
                  <a:cubicBezTo>
                    <a:pt x="4849402" y="4544602"/>
                    <a:pt x="4796127" y="4546361"/>
                    <a:pt x="4746661" y="4530903"/>
                  </a:cubicBezTo>
                  <a:cubicBezTo>
                    <a:pt x="4736324" y="4527673"/>
                    <a:pt x="4744044" y="4507738"/>
                    <a:pt x="4736386" y="4500080"/>
                  </a:cubicBezTo>
                  <a:cubicBezTo>
                    <a:pt x="4728728" y="4492422"/>
                    <a:pt x="4715838" y="4493231"/>
                    <a:pt x="4705564" y="4489806"/>
                  </a:cubicBezTo>
                  <a:cubicBezTo>
                    <a:pt x="4698715" y="4479532"/>
                    <a:pt x="4690538" y="4470028"/>
                    <a:pt x="4685016" y="4458984"/>
                  </a:cubicBezTo>
                  <a:cubicBezTo>
                    <a:pt x="4680173" y="4449297"/>
                    <a:pt x="4682399" y="4435819"/>
                    <a:pt x="4674741" y="4428161"/>
                  </a:cubicBezTo>
                  <a:cubicBezTo>
                    <a:pt x="4667083" y="4420503"/>
                    <a:pt x="4654193" y="4421312"/>
                    <a:pt x="4643919" y="4417887"/>
                  </a:cubicBezTo>
                  <a:cubicBezTo>
                    <a:pt x="4574016" y="4347984"/>
                    <a:pt x="4663877" y="4427866"/>
                    <a:pt x="4541177" y="4366516"/>
                  </a:cubicBezTo>
                  <a:cubicBezTo>
                    <a:pt x="4515447" y="4353651"/>
                    <a:pt x="4506666" y="4325102"/>
                    <a:pt x="4489807" y="4304871"/>
                  </a:cubicBezTo>
                  <a:cubicBezTo>
                    <a:pt x="4471587" y="4283008"/>
                    <a:pt x="4447279" y="4259689"/>
                    <a:pt x="4417888" y="4253501"/>
                  </a:cubicBezTo>
                  <a:cubicBezTo>
                    <a:pt x="4367174" y="4242824"/>
                    <a:pt x="4315146" y="4239802"/>
                    <a:pt x="4263775" y="4232952"/>
                  </a:cubicBezTo>
                  <a:cubicBezTo>
                    <a:pt x="4253501" y="4229527"/>
                    <a:pt x="4242639" y="4227521"/>
                    <a:pt x="4232953" y="4222678"/>
                  </a:cubicBezTo>
                  <a:cubicBezTo>
                    <a:pt x="4221908" y="4217156"/>
                    <a:pt x="4213692" y="4206466"/>
                    <a:pt x="4202130" y="4202130"/>
                  </a:cubicBezTo>
                  <a:cubicBezTo>
                    <a:pt x="4185779" y="4195999"/>
                    <a:pt x="4167883" y="4195281"/>
                    <a:pt x="4150759" y="4191856"/>
                  </a:cubicBezTo>
                  <a:cubicBezTo>
                    <a:pt x="4110626" y="4151721"/>
                    <a:pt x="4152736" y="4187706"/>
                    <a:pt x="4099389" y="4161033"/>
                  </a:cubicBezTo>
                  <a:cubicBezTo>
                    <a:pt x="4019722" y="4121200"/>
                    <a:pt x="4115215" y="4156035"/>
                    <a:pt x="4037744" y="4130211"/>
                  </a:cubicBezTo>
                  <a:cubicBezTo>
                    <a:pt x="4034319" y="4119937"/>
                    <a:pt x="4035128" y="4107046"/>
                    <a:pt x="4027470" y="4099388"/>
                  </a:cubicBezTo>
                  <a:cubicBezTo>
                    <a:pt x="4019812" y="4091730"/>
                    <a:pt x="4006334" y="4093957"/>
                    <a:pt x="3996647" y="4089114"/>
                  </a:cubicBezTo>
                  <a:cubicBezTo>
                    <a:pt x="3985603" y="4083592"/>
                    <a:pt x="3975054" y="4076769"/>
                    <a:pt x="3965825" y="4068566"/>
                  </a:cubicBezTo>
                  <a:cubicBezTo>
                    <a:pt x="3944105" y="4049260"/>
                    <a:pt x="3904180" y="4006921"/>
                    <a:pt x="3904180" y="4006921"/>
                  </a:cubicBezTo>
                  <a:cubicBezTo>
                    <a:pt x="3871098" y="3907680"/>
                    <a:pt x="3924152" y="4061991"/>
                    <a:pt x="3873357" y="3935002"/>
                  </a:cubicBezTo>
                  <a:cubicBezTo>
                    <a:pt x="3865232" y="3914690"/>
                    <a:pt x="3855515" y="3861137"/>
                    <a:pt x="3832261" y="3842534"/>
                  </a:cubicBezTo>
                  <a:cubicBezTo>
                    <a:pt x="3823804" y="3835768"/>
                    <a:pt x="3811712" y="3835685"/>
                    <a:pt x="3801438" y="3832260"/>
                  </a:cubicBezTo>
                  <a:cubicBezTo>
                    <a:pt x="3781797" y="3819166"/>
                    <a:pt x="3751964" y="3802188"/>
                    <a:pt x="3739793" y="3780889"/>
                  </a:cubicBezTo>
                  <a:cubicBezTo>
                    <a:pt x="3732787" y="3768629"/>
                    <a:pt x="3736525" y="3752053"/>
                    <a:pt x="3729519" y="3739793"/>
                  </a:cubicBezTo>
                  <a:cubicBezTo>
                    <a:pt x="3711410" y="3708102"/>
                    <a:pt x="3697297" y="3708504"/>
                    <a:pt x="3667874" y="3698696"/>
                  </a:cubicBezTo>
                  <a:cubicBezTo>
                    <a:pt x="3579535" y="3639803"/>
                    <a:pt x="3691310" y="3710415"/>
                    <a:pt x="3606229" y="3667874"/>
                  </a:cubicBezTo>
                  <a:cubicBezTo>
                    <a:pt x="3570725" y="3650122"/>
                    <a:pt x="3583325" y="3643508"/>
                    <a:pt x="3544584" y="3637051"/>
                  </a:cubicBezTo>
                  <a:cubicBezTo>
                    <a:pt x="3493464" y="3628531"/>
                    <a:pt x="3441843" y="3623352"/>
                    <a:pt x="3390472" y="3616503"/>
                  </a:cubicBezTo>
                  <a:cubicBezTo>
                    <a:pt x="3363075" y="3534310"/>
                    <a:pt x="3404170" y="3630200"/>
                    <a:pt x="3349375" y="3575406"/>
                  </a:cubicBezTo>
                  <a:cubicBezTo>
                    <a:pt x="3341717" y="3567748"/>
                    <a:pt x="3345750" y="3553132"/>
                    <a:pt x="3339101" y="3544584"/>
                  </a:cubicBezTo>
                  <a:cubicBezTo>
                    <a:pt x="3290589" y="3482211"/>
                    <a:pt x="3297276" y="3489546"/>
                    <a:pt x="3246634" y="3472665"/>
                  </a:cubicBezTo>
                  <a:cubicBezTo>
                    <a:pt x="3239784" y="3465815"/>
                    <a:pt x="3234749" y="3456448"/>
                    <a:pt x="3226085" y="3452116"/>
                  </a:cubicBezTo>
                  <a:cubicBezTo>
                    <a:pt x="3213455" y="3445801"/>
                    <a:pt x="3198612" y="3445557"/>
                    <a:pt x="3184989" y="3441842"/>
                  </a:cubicBezTo>
                  <a:cubicBezTo>
                    <a:pt x="3160935" y="3435282"/>
                    <a:pt x="3137043" y="3428143"/>
                    <a:pt x="3113070" y="3421294"/>
                  </a:cubicBezTo>
                  <a:cubicBezTo>
                    <a:pt x="3072962" y="3381188"/>
                    <a:pt x="3104496" y="3420683"/>
                    <a:pt x="3082247" y="3339101"/>
                  </a:cubicBezTo>
                  <a:cubicBezTo>
                    <a:pt x="3077394" y="3321308"/>
                    <a:pt x="3068548" y="3304854"/>
                    <a:pt x="3061699" y="3287730"/>
                  </a:cubicBezTo>
                  <a:cubicBezTo>
                    <a:pt x="3058274" y="3253483"/>
                    <a:pt x="3063187" y="3217334"/>
                    <a:pt x="3051425" y="3184988"/>
                  </a:cubicBezTo>
                  <a:cubicBezTo>
                    <a:pt x="3047724" y="3174810"/>
                    <a:pt x="3031109" y="3177341"/>
                    <a:pt x="3020602" y="3174714"/>
                  </a:cubicBezTo>
                  <a:cubicBezTo>
                    <a:pt x="2934596" y="3153213"/>
                    <a:pt x="2936306" y="3155333"/>
                    <a:pt x="2856216" y="3143892"/>
                  </a:cubicBezTo>
                  <a:cubicBezTo>
                    <a:pt x="2845942" y="3137042"/>
                    <a:pt x="2833107" y="3132985"/>
                    <a:pt x="2825393" y="3123343"/>
                  </a:cubicBezTo>
                  <a:cubicBezTo>
                    <a:pt x="2785542" y="3073530"/>
                    <a:pt x="2851545" y="3104663"/>
                    <a:pt x="2784297" y="3082247"/>
                  </a:cubicBezTo>
                  <a:cubicBezTo>
                    <a:pt x="2777447" y="3075397"/>
                    <a:pt x="2768732" y="3070004"/>
                    <a:pt x="2763748" y="3061698"/>
                  </a:cubicBezTo>
                  <a:cubicBezTo>
                    <a:pt x="2758176" y="3052412"/>
                    <a:pt x="2762287" y="3037171"/>
                    <a:pt x="2753474" y="3030876"/>
                  </a:cubicBezTo>
                  <a:cubicBezTo>
                    <a:pt x="2735849" y="3018287"/>
                    <a:pt x="2691829" y="3010328"/>
                    <a:pt x="2691829" y="3010328"/>
                  </a:cubicBezTo>
                  <a:cubicBezTo>
                    <a:pt x="2683473" y="2985259"/>
                    <a:pt x="2680924" y="2968600"/>
                    <a:pt x="2661007" y="2948683"/>
                  </a:cubicBezTo>
                  <a:cubicBezTo>
                    <a:pt x="2652275" y="2939951"/>
                    <a:pt x="2640458" y="2934984"/>
                    <a:pt x="2630184" y="2928134"/>
                  </a:cubicBezTo>
                  <a:cubicBezTo>
                    <a:pt x="2604360" y="2850663"/>
                    <a:pt x="2639195" y="2946156"/>
                    <a:pt x="2599362" y="2866489"/>
                  </a:cubicBezTo>
                  <a:cubicBezTo>
                    <a:pt x="2572689" y="2813142"/>
                    <a:pt x="2608674" y="2855252"/>
                    <a:pt x="2568539" y="2815119"/>
                  </a:cubicBezTo>
                  <a:cubicBezTo>
                    <a:pt x="2557688" y="2782564"/>
                    <a:pt x="2560479" y="2781926"/>
                    <a:pt x="2537717" y="2753474"/>
                  </a:cubicBezTo>
                  <a:cubicBezTo>
                    <a:pt x="2531666" y="2745910"/>
                    <a:pt x="2525474" y="2737909"/>
                    <a:pt x="2517168" y="2732925"/>
                  </a:cubicBezTo>
                  <a:cubicBezTo>
                    <a:pt x="2507882" y="2727353"/>
                    <a:pt x="2496032" y="2727494"/>
                    <a:pt x="2486346" y="2722651"/>
                  </a:cubicBezTo>
                  <a:cubicBezTo>
                    <a:pt x="2406679" y="2682818"/>
                    <a:pt x="2502172" y="2717653"/>
                    <a:pt x="2424701" y="2691829"/>
                  </a:cubicBezTo>
                  <a:cubicBezTo>
                    <a:pt x="2417852" y="2684979"/>
                    <a:pt x="2412459" y="2676264"/>
                    <a:pt x="2404153" y="2671280"/>
                  </a:cubicBezTo>
                  <a:cubicBezTo>
                    <a:pt x="2393626" y="2664964"/>
                    <a:pt x="2339909" y="2652651"/>
                    <a:pt x="2332234" y="2650732"/>
                  </a:cubicBezTo>
                  <a:cubicBezTo>
                    <a:pt x="2321960" y="2643883"/>
                    <a:pt x="2312456" y="2635706"/>
                    <a:pt x="2301411" y="2630184"/>
                  </a:cubicBezTo>
                  <a:cubicBezTo>
                    <a:pt x="2291725" y="2625341"/>
                    <a:pt x="2278247" y="2627568"/>
                    <a:pt x="2270589" y="2619910"/>
                  </a:cubicBezTo>
                  <a:cubicBezTo>
                    <a:pt x="2262931" y="2612252"/>
                    <a:pt x="2267080" y="2597544"/>
                    <a:pt x="2260314" y="2589087"/>
                  </a:cubicBezTo>
                  <a:cubicBezTo>
                    <a:pt x="2252600" y="2579445"/>
                    <a:pt x="2239766" y="2575388"/>
                    <a:pt x="2229492" y="2568539"/>
                  </a:cubicBezTo>
                  <a:cubicBezTo>
                    <a:pt x="2221956" y="2557235"/>
                    <a:pt x="2196168" y="2524408"/>
                    <a:pt x="2198670" y="2506894"/>
                  </a:cubicBezTo>
                  <a:cubicBezTo>
                    <a:pt x="2200836" y="2491732"/>
                    <a:pt x="2208388" y="2476627"/>
                    <a:pt x="2219218" y="2465797"/>
                  </a:cubicBezTo>
                  <a:cubicBezTo>
                    <a:pt x="2226876" y="2458139"/>
                    <a:pt x="2239766" y="2458948"/>
                    <a:pt x="2250040" y="2455523"/>
                  </a:cubicBezTo>
                  <a:cubicBezTo>
                    <a:pt x="2246615" y="2424701"/>
                    <a:pt x="2244864" y="2393646"/>
                    <a:pt x="2239766" y="2363056"/>
                  </a:cubicBezTo>
                  <a:cubicBezTo>
                    <a:pt x="2237986" y="2352373"/>
                    <a:pt x="2237150" y="2339891"/>
                    <a:pt x="2229492" y="2332233"/>
                  </a:cubicBezTo>
                  <a:cubicBezTo>
                    <a:pt x="2221834" y="2324575"/>
                    <a:pt x="2208944" y="2325384"/>
                    <a:pt x="2198670" y="2321959"/>
                  </a:cubicBezTo>
                  <a:cubicBezTo>
                    <a:pt x="2191820" y="2315110"/>
                    <a:pt x="2184172" y="2308975"/>
                    <a:pt x="2178121" y="2301411"/>
                  </a:cubicBezTo>
                  <a:cubicBezTo>
                    <a:pt x="2170407" y="2291769"/>
                    <a:pt x="2167215" y="2278302"/>
                    <a:pt x="2157573" y="2270588"/>
                  </a:cubicBezTo>
                  <a:cubicBezTo>
                    <a:pt x="2149116" y="2263822"/>
                    <a:pt x="2137024" y="2263739"/>
                    <a:pt x="2126750" y="2260314"/>
                  </a:cubicBezTo>
                  <a:cubicBezTo>
                    <a:pt x="2119901" y="2250040"/>
                    <a:pt x="2107566" y="2241764"/>
                    <a:pt x="2106202" y="2229492"/>
                  </a:cubicBezTo>
                  <a:cubicBezTo>
                    <a:pt x="2103902" y="2208788"/>
                    <a:pt x="2116476" y="2188679"/>
                    <a:pt x="2116476" y="2167847"/>
                  </a:cubicBezTo>
                  <a:cubicBezTo>
                    <a:pt x="2116476" y="2143631"/>
                    <a:pt x="2110183" y="2119815"/>
                    <a:pt x="2106202" y="2095928"/>
                  </a:cubicBezTo>
                  <a:cubicBezTo>
                    <a:pt x="2103331" y="2078703"/>
                    <a:pt x="2103738" y="2060176"/>
                    <a:pt x="2095928" y="2044557"/>
                  </a:cubicBezTo>
                  <a:cubicBezTo>
                    <a:pt x="2083493" y="2019688"/>
                    <a:pt x="2059476" y="2008184"/>
                    <a:pt x="2034283" y="2003460"/>
                  </a:cubicBezTo>
                  <a:cubicBezTo>
                    <a:pt x="1990009" y="1995159"/>
                    <a:pt x="1945240" y="1989761"/>
                    <a:pt x="1900719" y="1982912"/>
                  </a:cubicBezTo>
                  <a:cubicBezTo>
                    <a:pt x="1907568" y="1955514"/>
                    <a:pt x="1908637" y="1925978"/>
                    <a:pt x="1921267" y="1900719"/>
                  </a:cubicBezTo>
                  <a:cubicBezTo>
                    <a:pt x="1926789" y="1889674"/>
                    <a:pt x="1944376" y="1889812"/>
                    <a:pt x="1952090" y="1880170"/>
                  </a:cubicBezTo>
                  <a:cubicBezTo>
                    <a:pt x="1958855" y="1871713"/>
                    <a:pt x="1958098" y="1859302"/>
                    <a:pt x="1962364" y="1849348"/>
                  </a:cubicBezTo>
                  <a:cubicBezTo>
                    <a:pt x="2000451" y="1760478"/>
                    <a:pt x="1969092" y="1849712"/>
                    <a:pt x="1993186" y="1777429"/>
                  </a:cubicBezTo>
                  <a:cubicBezTo>
                    <a:pt x="1980451" y="1732857"/>
                    <a:pt x="1960068" y="1712760"/>
                    <a:pt x="1982912" y="1674687"/>
                  </a:cubicBezTo>
                  <a:cubicBezTo>
                    <a:pt x="1987896" y="1666381"/>
                    <a:pt x="1995155" y="1659123"/>
                    <a:pt x="2003461" y="1654139"/>
                  </a:cubicBezTo>
                  <a:cubicBezTo>
                    <a:pt x="2012747" y="1648567"/>
                    <a:pt x="2024009" y="1647290"/>
                    <a:pt x="2034283" y="1643865"/>
                  </a:cubicBezTo>
                  <a:cubicBezTo>
                    <a:pt x="2041132" y="1633591"/>
                    <a:pt x="2043991" y="1618955"/>
                    <a:pt x="2054831" y="1613042"/>
                  </a:cubicBezTo>
                  <a:cubicBezTo>
                    <a:pt x="2083354" y="1597484"/>
                    <a:pt x="2147299" y="1582220"/>
                    <a:pt x="2147299" y="1582220"/>
                  </a:cubicBezTo>
                  <a:cubicBezTo>
                    <a:pt x="2150724" y="1561672"/>
                    <a:pt x="2159646" y="1541303"/>
                    <a:pt x="2157573" y="1520575"/>
                  </a:cubicBezTo>
                  <a:cubicBezTo>
                    <a:pt x="2153157" y="1476415"/>
                    <a:pt x="2117760" y="1479478"/>
                    <a:pt x="2147299" y="1479478"/>
                  </a:cubicBezTo>
                  <a:lnTo>
                    <a:pt x="2167847" y="1479478"/>
                  </a:lnTo>
                  <a:cubicBezTo>
                    <a:pt x="2157731" y="1452502"/>
                    <a:pt x="2149735" y="1396693"/>
                    <a:pt x="2116476" y="1376737"/>
                  </a:cubicBezTo>
                  <a:cubicBezTo>
                    <a:pt x="2107190" y="1371165"/>
                    <a:pt x="2095928" y="1369887"/>
                    <a:pt x="2085654" y="1366462"/>
                  </a:cubicBezTo>
                  <a:cubicBezTo>
                    <a:pt x="2089079" y="1311667"/>
                    <a:pt x="2090957" y="1256753"/>
                    <a:pt x="2095928" y="1202076"/>
                  </a:cubicBezTo>
                  <a:cubicBezTo>
                    <a:pt x="2100817" y="1148300"/>
                    <a:pt x="2122091" y="1129798"/>
                    <a:pt x="2085654" y="1078786"/>
                  </a:cubicBezTo>
                  <a:cubicBezTo>
                    <a:pt x="2079359" y="1069973"/>
                    <a:pt x="2065105" y="1071937"/>
                    <a:pt x="2054831" y="1068512"/>
                  </a:cubicBezTo>
                  <a:cubicBezTo>
                    <a:pt x="2029007" y="991037"/>
                    <a:pt x="2063842" y="1086535"/>
                    <a:pt x="2024009" y="1006867"/>
                  </a:cubicBezTo>
                  <a:cubicBezTo>
                    <a:pt x="2019166" y="997180"/>
                    <a:pt x="2021393" y="983702"/>
                    <a:pt x="2013735" y="976044"/>
                  </a:cubicBezTo>
                  <a:cubicBezTo>
                    <a:pt x="2006077" y="968386"/>
                    <a:pt x="1992866" y="970036"/>
                    <a:pt x="1982912" y="965770"/>
                  </a:cubicBezTo>
                  <a:cubicBezTo>
                    <a:pt x="1894041" y="927683"/>
                    <a:pt x="1983279" y="959043"/>
                    <a:pt x="1910993" y="934948"/>
                  </a:cubicBezTo>
                  <a:cubicBezTo>
                    <a:pt x="1904144" y="924674"/>
                    <a:pt x="1899176" y="912856"/>
                    <a:pt x="1890445" y="904125"/>
                  </a:cubicBezTo>
                  <a:cubicBezTo>
                    <a:pt x="1866795" y="880475"/>
                    <a:pt x="1849964" y="881162"/>
                    <a:pt x="1818526" y="873303"/>
                  </a:cubicBezTo>
                  <a:cubicBezTo>
                    <a:pt x="1747997" y="826285"/>
                    <a:pt x="1834889" y="877394"/>
                    <a:pt x="1695236" y="842480"/>
                  </a:cubicBezTo>
                  <a:cubicBezTo>
                    <a:pt x="1683257" y="839485"/>
                    <a:pt x="1674687" y="828781"/>
                    <a:pt x="1664413" y="821932"/>
                  </a:cubicBezTo>
                  <a:cubicBezTo>
                    <a:pt x="1634436" y="732001"/>
                    <a:pt x="1664218" y="836123"/>
                    <a:pt x="1674688" y="626723"/>
                  </a:cubicBezTo>
                  <a:cubicBezTo>
                    <a:pt x="1675393" y="612620"/>
                    <a:pt x="1668292" y="599204"/>
                    <a:pt x="1664413" y="585627"/>
                  </a:cubicBezTo>
                  <a:cubicBezTo>
                    <a:pt x="1658898" y="566324"/>
                    <a:pt x="1650269" y="537324"/>
                    <a:pt x="1633591" y="523982"/>
                  </a:cubicBezTo>
                  <a:cubicBezTo>
                    <a:pt x="1625134" y="517216"/>
                    <a:pt x="1612455" y="518550"/>
                    <a:pt x="1602768" y="513707"/>
                  </a:cubicBezTo>
                  <a:cubicBezTo>
                    <a:pt x="1591724" y="508185"/>
                    <a:pt x="1582220" y="500008"/>
                    <a:pt x="1571946" y="493159"/>
                  </a:cubicBezTo>
                  <a:cubicBezTo>
                    <a:pt x="1565097" y="482885"/>
                    <a:pt x="1561040" y="470051"/>
                    <a:pt x="1551398" y="462337"/>
                  </a:cubicBezTo>
                  <a:cubicBezTo>
                    <a:pt x="1542941" y="455571"/>
                    <a:pt x="1531368" y="451163"/>
                    <a:pt x="1520575" y="452062"/>
                  </a:cubicBezTo>
                  <a:cubicBezTo>
                    <a:pt x="1474786" y="455878"/>
                    <a:pt x="1438425" y="469172"/>
                    <a:pt x="1397285" y="482885"/>
                  </a:cubicBezTo>
                  <a:cubicBezTo>
                    <a:pt x="1387011" y="489734"/>
                    <a:pt x="1374177" y="493791"/>
                    <a:pt x="1366463" y="503433"/>
                  </a:cubicBezTo>
                  <a:cubicBezTo>
                    <a:pt x="1359698" y="511890"/>
                    <a:pt x="1352764" y="523982"/>
                    <a:pt x="1356189" y="534256"/>
                  </a:cubicBezTo>
                  <a:cubicBezTo>
                    <a:pt x="1382448" y="613033"/>
                    <a:pt x="1395188" y="592010"/>
                    <a:pt x="1458930" y="606175"/>
                  </a:cubicBezTo>
                  <a:cubicBezTo>
                    <a:pt x="1469502" y="608524"/>
                    <a:pt x="1479479" y="613024"/>
                    <a:pt x="1489753" y="616449"/>
                  </a:cubicBezTo>
                  <a:cubicBezTo>
                    <a:pt x="1496602" y="626723"/>
                    <a:pt x="1505965" y="635709"/>
                    <a:pt x="1510301" y="647271"/>
                  </a:cubicBezTo>
                  <a:cubicBezTo>
                    <a:pt x="1531648" y="704196"/>
                    <a:pt x="1515860" y="717502"/>
                    <a:pt x="1500027" y="780835"/>
                  </a:cubicBezTo>
                  <a:cubicBezTo>
                    <a:pt x="1465780" y="777410"/>
                    <a:pt x="1430822" y="778300"/>
                    <a:pt x="1397285" y="770561"/>
                  </a:cubicBezTo>
                  <a:cubicBezTo>
                    <a:pt x="1385253" y="767785"/>
                    <a:pt x="1377507" y="755535"/>
                    <a:pt x="1366463" y="750013"/>
                  </a:cubicBezTo>
                  <a:cubicBezTo>
                    <a:pt x="1356776" y="745170"/>
                    <a:pt x="1345914" y="743164"/>
                    <a:pt x="1335640" y="739739"/>
                  </a:cubicBezTo>
                  <a:cubicBezTo>
                    <a:pt x="1332215" y="729465"/>
                    <a:pt x="1332131" y="717373"/>
                    <a:pt x="1325366" y="708916"/>
                  </a:cubicBezTo>
                  <a:cubicBezTo>
                    <a:pt x="1309779" y="689432"/>
                    <a:pt x="1284992" y="686071"/>
                    <a:pt x="1263721" y="678094"/>
                  </a:cubicBezTo>
                  <a:cubicBezTo>
                    <a:pt x="1205558" y="656284"/>
                    <a:pt x="1210734" y="656738"/>
                    <a:pt x="1150705" y="626723"/>
                  </a:cubicBezTo>
                  <a:cubicBezTo>
                    <a:pt x="1147280" y="636997"/>
                    <a:pt x="1147196" y="649089"/>
                    <a:pt x="1140431" y="657546"/>
                  </a:cubicBezTo>
                  <a:cubicBezTo>
                    <a:pt x="1103793" y="703344"/>
                    <a:pt x="1026739" y="671188"/>
                    <a:pt x="986319" y="667820"/>
                  </a:cubicBezTo>
                  <a:cubicBezTo>
                    <a:pt x="958922" y="585627"/>
                    <a:pt x="1000017" y="681517"/>
                    <a:pt x="945222" y="626723"/>
                  </a:cubicBezTo>
                  <a:cubicBezTo>
                    <a:pt x="923843" y="605344"/>
                    <a:pt x="926680" y="579364"/>
                    <a:pt x="914400" y="554804"/>
                  </a:cubicBezTo>
                  <a:cubicBezTo>
                    <a:pt x="908878" y="543760"/>
                    <a:pt x="900701" y="534256"/>
                    <a:pt x="893852" y="523982"/>
                  </a:cubicBezTo>
                  <a:cubicBezTo>
                    <a:pt x="900701" y="503434"/>
                    <a:pt x="902386" y="480359"/>
                    <a:pt x="914400" y="462337"/>
                  </a:cubicBezTo>
                  <a:cubicBezTo>
                    <a:pt x="921249" y="452063"/>
                    <a:pt x="929426" y="442559"/>
                    <a:pt x="934948" y="431514"/>
                  </a:cubicBezTo>
                  <a:cubicBezTo>
                    <a:pt x="977480" y="346448"/>
                    <a:pt x="906885" y="458196"/>
                    <a:pt x="965771" y="369869"/>
                  </a:cubicBezTo>
                  <a:cubicBezTo>
                    <a:pt x="962346" y="345896"/>
                    <a:pt x="968498" y="318380"/>
                    <a:pt x="955497" y="297950"/>
                  </a:cubicBezTo>
                  <a:cubicBezTo>
                    <a:pt x="942238" y="277115"/>
                    <a:pt x="893852" y="256853"/>
                    <a:pt x="893852" y="256853"/>
                  </a:cubicBezTo>
                  <a:cubicBezTo>
                    <a:pt x="890427" y="267127"/>
                    <a:pt x="891235" y="280018"/>
                    <a:pt x="883577" y="287676"/>
                  </a:cubicBezTo>
                  <a:cubicBezTo>
                    <a:pt x="857892" y="313361"/>
                    <a:pt x="811658" y="284251"/>
                    <a:pt x="791110" y="277402"/>
                  </a:cubicBezTo>
                  <a:cubicBezTo>
                    <a:pt x="702775" y="218509"/>
                    <a:pt x="806732" y="296928"/>
                    <a:pt x="750013" y="226031"/>
                  </a:cubicBezTo>
                  <a:cubicBezTo>
                    <a:pt x="729856" y="200835"/>
                    <a:pt x="695668" y="200778"/>
                    <a:pt x="667820" y="195209"/>
                  </a:cubicBezTo>
                  <a:cubicBezTo>
                    <a:pt x="625471" y="152858"/>
                    <a:pt x="673813" y="193602"/>
                    <a:pt x="595901" y="164386"/>
                  </a:cubicBezTo>
                  <a:cubicBezTo>
                    <a:pt x="584339" y="160050"/>
                    <a:pt x="576992" y="147087"/>
                    <a:pt x="565079" y="143838"/>
                  </a:cubicBezTo>
                  <a:cubicBezTo>
                    <a:pt x="538441" y="136573"/>
                    <a:pt x="510283" y="136989"/>
                    <a:pt x="482885" y="133564"/>
                  </a:cubicBezTo>
                  <a:lnTo>
                    <a:pt x="410966" y="113015"/>
                  </a:lnTo>
                  <a:cubicBezTo>
                    <a:pt x="397343" y="109300"/>
                    <a:pt x="383904" y="104300"/>
                    <a:pt x="369870" y="102741"/>
                  </a:cubicBezTo>
                  <a:cubicBezTo>
                    <a:pt x="322096" y="97433"/>
                    <a:pt x="273977" y="95892"/>
                    <a:pt x="226031" y="92467"/>
                  </a:cubicBezTo>
                  <a:cubicBezTo>
                    <a:pt x="178085" y="85618"/>
                    <a:pt x="128421" y="86365"/>
                    <a:pt x="82193" y="71919"/>
                  </a:cubicBezTo>
                  <a:cubicBezTo>
                    <a:pt x="70407" y="68236"/>
                    <a:pt x="72366" y="47222"/>
                    <a:pt x="61645" y="41096"/>
                  </a:cubicBezTo>
                  <a:cubicBezTo>
                    <a:pt x="46483" y="32432"/>
                    <a:pt x="27398" y="34247"/>
                    <a:pt x="10274" y="30822"/>
                  </a:cubicBezTo>
                  <a:lnTo>
                    <a:pt x="0"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5504155" y="745914"/>
              <a:ext cx="142559" cy="826987"/>
            </a:xfrm>
            <a:custGeom>
              <a:avLst/>
              <a:gdLst>
                <a:gd name="connsiteX0" fmla="*/ 923636 w 1090655"/>
                <a:gd name="connsiteY0" fmla="*/ 6326910 h 6326910"/>
                <a:gd name="connsiteX1" fmla="*/ 923636 w 1090655"/>
                <a:gd name="connsiteY1" fmla="*/ 6326910 h 6326910"/>
                <a:gd name="connsiteX2" fmla="*/ 886690 w 1090655"/>
                <a:gd name="connsiteY2" fmla="*/ 6253019 h 6326910"/>
                <a:gd name="connsiteX3" fmla="*/ 868218 w 1090655"/>
                <a:gd name="connsiteY3" fmla="*/ 6225310 h 6326910"/>
                <a:gd name="connsiteX4" fmla="*/ 858981 w 1090655"/>
                <a:gd name="connsiteY4" fmla="*/ 6188364 h 6326910"/>
                <a:gd name="connsiteX5" fmla="*/ 840509 w 1090655"/>
                <a:gd name="connsiteY5" fmla="*/ 6160655 h 6326910"/>
                <a:gd name="connsiteX6" fmla="*/ 831272 w 1090655"/>
                <a:gd name="connsiteY6" fmla="*/ 6132946 h 6326910"/>
                <a:gd name="connsiteX7" fmla="*/ 803563 w 1090655"/>
                <a:gd name="connsiteY7" fmla="*/ 6123710 h 6326910"/>
                <a:gd name="connsiteX8" fmla="*/ 738909 w 1090655"/>
                <a:gd name="connsiteY8" fmla="*/ 6105237 h 6326910"/>
                <a:gd name="connsiteX9" fmla="*/ 637309 w 1090655"/>
                <a:gd name="connsiteY9" fmla="*/ 6096000 h 6326910"/>
                <a:gd name="connsiteX10" fmla="*/ 526472 w 1090655"/>
                <a:gd name="connsiteY10" fmla="*/ 6077528 h 6326910"/>
                <a:gd name="connsiteX11" fmla="*/ 535709 w 1090655"/>
                <a:gd name="connsiteY11" fmla="*/ 6003637 h 6326910"/>
                <a:gd name="connsiteX12" fmla="*/ 544945 w 1090655"/>
                <a:gd name="connsiteY12" fmla="*/ 5975928 h 6326910"/>
                <a:gd name="connsiteX13" fmla="*/ 618836 w 1090655"/>
                <a:gd name="connsiteY13" fmla="*/ 5948219 h 6326910"/>
                <a:gd name="connsiteX14" fmla="*/ 628072 w 1090655"/>
                <a:gd name="connsiteY14" fmla="*/ 5920510 h 6326910"/>
                <a:gd name="connsiteX15" fmla="*/ 609600 w 1090655"/>
                <a:gd name="connsiteY15" fmla="*/ 5883564 h 6326910"/>
                <a:gd name="connsiteX16" fmla="*/ 544945 w 1090655"/>
                <a:gd name="connsiteY16" fmla="*/ 5855855 h 6326910"/>
                <a:gd name="connsiteX17" fmla="*/ 517236 w 1090655"/>
                <a:gd name="connsiteY17" fmla="*/ 5837382 h 6326910"/>
                <a:gd name="connsiteX18" fmla="*/ 489527 w 1090655"/>
                <a:gd name="connsiteY18" fmla="*/ 5828146 h 6326910"/>
                <a:gd name="connsiteX19" fmla="*/ 480290 w 1090655"/>
                <a:gd name="connsiteY19" fmla="*/ 5800437 h 6326910"/>
                <a:gd name="connsiteX20" fmla="*/ 461818 w 1090655"/>
                <a:gd name="connsiteY20" fmla="*/ 5772728 h 6326910"/>
                <a:gd name="connsiteX21" fmla="*/ 434109 w 1090655"/>
                <a:gd name="connsiteY21" fmla="*/ 5717310 h 6326910"/>
                <a:gd name="connsiteX22" fmla="*/ 424872 w 1090655"/>
                <a:gd name="connsiteY22" fmla="*/ 5597237 h 6326910"/>
                <a:gd name="connsiteX23" fmla="*/ 452581 w 1090655"/>
                <a:gd name="connsiteY23" fmla="*/ 5486400 h 6326910"/>
                <a:gd name="connsiteX24" fmla="*/ 434109 w 1090655"/>
                <a:gd name="connsiteY24" fmla="*/ 5394037 h 6326910"/>
                <a:gd name="connsiteX25" fmla="*/ 314036 w 1090655"/>
                <a:gd name="connsiteY25" fmla="*/ 5357091 h 6326910"/>
                <a:gd name="connsiteX26" fmla="*/ 304800 w 1090655"/>
                <a:gd name="connsiteY26" fmla="*/ 5301673 h 6326910"/>
                <a:gd name="connsiteX27" fmla="*/ 295563 w 1090655"/>
                <a:gd name="connsiteY27" fmla="*/ 5190837 h 6326910"/>
                <a:gd name="connsiteX28" fmla="*/ 323272 w 1090655"/>
                <a:gd name="connsiteY28" fmla="*/ 5181600 h 6326910"/>
                <a:gd name="connsiteX29" fmla="*/ 360218 w 1090655"/>
                <a:gd name="connsiteY29" fmla="*/ 5172364 h 6326910"/>
                <a:gd name="connsiteX30" fmla="*/ 387927 w 1090655"/>
                <a:gd name="connsiteY30" fmla="*/ 5181600 h 6326910"/>
                <a:gd name="connsiteX31" fmla="*/ 443345 w 1090655"/>
                <a:gd name="connsiteY31" fmla="*/ 5209310 h 6326910"/>
                <a:gd name="connsiteX32" fmla="*/ 480290 w 1090655"/>
                <a:gd name="connsiteY32" fmla="*/ 5357091 h 6326910"/>
                <a:gd name="connsiteX33" fmla="*/ 508000 w 1090655"/>
                <a:gd name="connsiteY33" fmla="*/ 5375564 h 6326910"/>
                <a:gd name="connsiteX34" fmla="*/ 572654 w 1090655"/>
                <a:gd name="connsiteY34" fmla="*/ 5338619 h 6326910"/>
                <a:gd name="connsiteX35" fmla="*/ 618836 w 1090655"/>
                <a:gd name="connsiteY35" fmla="*/ 5329382 h 6326910"/>
                <a:gd name="connsiteX36" fmla="*/ 665018 w 1090655"/>
                <a:gd name="connsiteY36" fmla="*/ 5264728 h 6326910"/>
                <a:gd name="connsiteX37" fmla="*/ 692727 w 1090655"/>
                <a:gd name="connsiteY37" fmla="*/ 5246255 h 6326910"/>
                <a:gd name="connsiteX38" fmla="*/ 711200 w 1090655"/>
                <a:gd name="connsiteY38" fmla="*/ 5218546 h 6326910"/>
                <a:gd name="connsiteX39" fmla="*/ 738909 w 1090655"/>
                <a:gd name="connsiteY39" fmla="*/ 5209310 h 6326910"/>
                <a:gd name="connsiteX40" fmla="*/ 803563 w 1090655"/>
                <a:gd name="connsiteY40" fmla="*/ 5163128 h 6326910"/>
                <a:gd name="connsiteX41" fmla="*/ 840509 w 1090655"/>
                <a:gd name="connsiteY41" fmla="*/ 5126182 h 6326910"/>
                <a:gd name="connsiteX42" fmla="*/ 858981 w 1090655"/>
                <a:gd name="connsiteY42" fmla="*/ 5098473 h 6326910"/>
                <a:gd name="connsiteX43" fmla="*/ 840509 w 1090655"/>
                <a:gd name="connsiteY43" fmla="*/ 4830619 h 6326910"/>
                <a:gd name="connsiteX44" fmla="*/ 858981 w 1090655"/>
                <a:gd name="connsiteY44" fmla="*/ 4738255 h 6326910"/>
                <a:gd name="connsiteX45" fmla="*/ 886690 w 1090655"/>
                <a:gd name="connsiteY45" fmla="*/ 4719782 h 6326910"/>
                <a:gd name="connsiteX46" fmla="*/ 895927 w 1090655"/>
                <a:gd name="connsiteY46" fmla="*/ 4682837 h 6326910"/>
                <a:gd name="connsiteX47" fmla="*/ 988290 w 1090655"/>
                <a:gd name="connsiteY47" fmla="*/ 4664364 h 6326910"/>
                <a:gd name="connsiteX48" fmla="*/ 1016000 w 1090655"/>
                <a:gd name="connsiteY48" fmla="*/ 4655128 h 6326910"/>
                <a:gd name="connsiteX49" fmla="*/ 1034472 w 1090655"/>
                <a:gd name="connsiteY49" fmla="*/ 4424219 h 6326910"/>
                <a:gd name="connsiteX50" fmla="*/ 1043709 w 1090655"/>
                <a:gd name="connsiteY50" fmla="*/ 4396510 h 6326910"/>
                <a:gd name="connsiteX51" fmla="*/ 1062181 w 1090655"/>
                <a:gd name="connsiteY51" fmla="*/ 4331855 h 6326910"/>
                <a:gd name="connsiteX52" fmla="*/ 1071418 w 1090655"/>
                <a:gd name="connsiteY52" fmla="*/ 4267200 h 6326910"/>
                <a:gd name="connsiteX53" fmla="*/ 1089890 w 1090655"/>
                <a:gd name="connsiteY53" fmla="*/ 4193310 h 6326910"/>
                <a:gd name="connsiteX54" fmla="*/ 1080654 w 1090655"/>
                <a:gd name="connsiteY54" fmla="*/ 4091710 h 6326910"/>
                <a:gd name="connsiteX55" fmla="*/ 1052945 w 1090655"/>
                <a:gd name="connsiteY55" fmla="*/ 4073237 h 6326910"/>
                <a:gd name="connsiteX56" fmla="*/ 1043709 w 1090655"/>
                <a:gd name="connsiteY56" fmla="*/ 4045528 h 6326910"/>
                <a:gd name="connsiteX57" fmla="*/ 1025236 w 1090655"/>
                <a:gd name="connsiteY57" fmla="*/ 4017819 h 6326910"/>
                <a:gd name="connsiteX58" fmla="*/ 1043709 w 1090655"/>
                <a:gd name="connsiteY58" fmla="*/ 3842328 h 6326910"/>
                <a:gd name="connsiteX59" fmla="*/ 1071418 w 1090655"/>
                <a:gd name="connsiteY59" fmla="*/ 3823855 h 6326910"/>
                <a:gd name="connsiteX60" fmla="*/ 1052945 w 1090655"/>
                <a:gd name="connsiteY60" fmla="*/ 3768437 h 6326910"/>
                <a:gd name="connsiteX61" fmla="*/ 1025236 w 1090655"/>
                <a:gd name="connsiteY61" fmla="*/ 3620655 h 6326910"/>
                <a:gd name="connsiteX62" fmla="*/ 997527 w 1090655"/>
                <a:gd name="connsiteY62" fmla="*/ 3602182 h 6326910"/>
                <a:gd name="connsiteX63" fmla="*/ 960581 w 1090655"/>
                <a:gd name="connsiteY63" fmla="*/ 3565237 h 6326910"/>
                <a:gd name="connsiteX64" fmla="*/ 905163 w 1090655"/>
                <a:gd name="connsiteY64" fmla="*/ 3528291 h 6326910"/>
                <a:gd name="connsiteX65" fmla="*/ 895927 w 1090655"/>
                <a:gd name="connsiteY65" fmla="*/ 3500582 h 6326910"/>
                <a:gd name="connsiteX66" fmla="*/ 840509 w 1090655"/>
                <a:gd name="connsiteY66" fmla="*/ 3472873 h 6326910"/>
                <a:gd name="connsiteX67" fmla="*/ 785090 w 1090655"/>
                <a:gd name="connsiteY67" fmla="*/ 3445164 h 6326910"/>
                <a:gd name="connsiteX68" fmla="*/ 757381 w 1090655"/>
                <a:gd name="connsiteY68" fmla="*/ 3389746 h 6326910"/>
                <a:gd name="connsiteX69" fmla="*/ 729672 w 1090655"/>
                <a:gd name="connsiteY69" fmla="*/ 3371273 h 6326910"/>
                <a:gd name="connsiteX70" fmla="*/ 748145 w 1090655"/>
                <a:gd name="connsiteY70" fmla="*/ 3241964 h 6326910"/>
                <a:gd name="connsiteX71" fmla="*/ 766618 w 1090655"/>
                <a:gd name="connsiteY71" fmla="*/ 3214255 h 6326910"/>
                <a:gd name="connsiteX72" fmla="*/ 775854 w 1090655"/>
                <a:gd name="connsiteY72" fmla="*/ 3177310 h 6326910"/>
                <a:gd name="connsiteX73" fmla="*/ 785090 w 1090655"/>
                <a:gd name="connsiteY73" fmla="*/ 3103419 h 6326910"/>
                <a:gd name="connsiteX74" fmla="*/ 831272 w 1090655"/>
                <a:gd name="connsiteY74" fmla="*/ 3094182 h 6326910"/>
                <a:gd name="connsiteX75" fmla="*/ 858981 w 1090655"/>
                <a:gd name="connsiteY75" fmla="*/ 3075710 h 6326910"/>
                <a:gd name="connsiteX76" fmla="*/ 914400 w 1090655"/>
                <a:gd name="connsiteY76" fmla="*/ 3057237 h 6326910"/>
                <a:gd name="connsiteX77" fmla="*/ 942109 w 1090655"/>
                <a:gd name="connsiteY77" fmla="*/ 3038764 h 6326910"/>
                <a:gd name="connsiteX78" fmla="*/ 979054 w 1090655"/>
                <a:gd name="connsiteY78" fmla="*/ 3029528 h 6326910"/>
                <a:gd name="connsiteX79" fmla="*/ 988290 w 1090655"/>
                <a:gd name="connsiteY79" fmla="*/ 3001819 h 6326910"/>
                <a:gd name="connsiteX80" fmla="*/ 1006763 w 1090655"/>
                <a:gd name="connsiteY80" fmla="*/ 2983346 h 6326910"/>
                <a:gd name="connsiteX81" fmla="*/ 849745 w 1090655"/>
                <a:gd name="connsiteY81" fmla="*/ 2576946 h 6326910"/>
                <a:gd name="connsiteX82" fmla="*/ 711200 w 1090655"/>
                <a:gd name="connsiteY82" fmla="*/ 2382982 h 6326910"/>
                <a:gd name="connsiteX83" fmla="*/ 508000 w 1090655"/>
                <a:gd name="connsiteY83" fmla="*/ 2115128 h 6326910"/>
                <a:gd name="connsiteX84" fmla="*/ 424872 w 1090655"/>
                <a:gd name="connsiteY84" fmla="*/ 1773382 h 6326910"/>
                <a:gd name="connsiteX85" fmla="*/ 554181 w 1090655"/>
                <a:gd name="connsiteY85" fmla="*/ 1597891 h 6326910"/>
                <a:gd name="connsiteX86" fmla="*/ 554181 w 1090655"/>
                <a:gd name="connsiteY86" fmla="*/ 1431637 h 6326910"/>
                <a:gd name="connsiteX87" fmla="*/ 581890 w 1090655"/>
                <a:gd name="connsiteY87" fmla="*/ 1366982 h 6326910"/>
                <a:gd name="connsiteX88" fmla="*/ 498763 w 1090655"/>
                <a:gd name="connsiteY88" fmla="*/ 1062182 h 6326910"/>
                <a:gd name="connsiteX89" fmla="*/ 554181 w 1090655"/>
                <a:gd name="connsiteY89" fmla="*/ 766619 h 6326910"/>
                <a:gd name="connsiteX90" fmla="*/ 415636 w 1090655"/>
                <a:gd name="connsiteY90" fmla="*/ 591128 h 6326910"/>
                <a:gd name="connsiteX91" fmla="*/ 406400 w 1090655"/>
                <a:gd name="connsiteY91" fmla="*/ 480291 h 6326910"/>
                <a:gd name="connsiteX92" fmla="*/ 230909 w 1090655"/>
                <a:gd name="connsiteY92" fmla="*/ 508000 h 6326910"/>
                <a:gd name="connsiteX93" fmla="*/ 203200 w 1090655"/>
                <a:gd name="connsiteY93" fmla="*/ 424873 h 6326910"/>
                <a:gd name="connsiteX94" fmla="*/ 147781 w 1090655"/>
                <a:gd name="connsiteY94" fmla="*/ 387928 h 6326910"/>
                <a:gd name="connsiteX95" fmla="*/ 175490 w 1090655"/>
                <a:gd name="connsiteY95" fmla="*/ 332510 h 6326910"/>
                <a:gd name="connsiteX96" fmla="*/ 157018 w 1090655"/>
                <a:gd name="connsiteY96" fmla="*/ 304800 h 6326910"/>
                <a:gd name="connsiteX97" fmla="*/ 101600 w 1090655"/>
                <a:gd name="connsiteY97" fmla="*/ 295564 h 6326910"/>
                <a:gd name="connsiteX98" fmla="*/ 110836 w 1090655"/>
                <a:gd name="connsiteY98" fmla="*/ 147782 h 6326910"/>
                <a:gd name="connsiteX99" fmla="*/ 92363 w 1090655"/>
                <a:gd name="connsiteY99" fmla="*/ 92364 h 6326910"/>
                <a:gd name="connsiteX100" fmla="*/ 55418 w 1090655"/>
                <a:gd name="connsiteY100" fmla="*/ 46182 h 6326910"/>
                <a:gd name="connsiteX101" fmla="*/ 27709 w 1090655"/>
                <a:gd name="connsiteY101" fmla="*/ 18473 h 6326910"/>
                <a:gd name="connsiteX102" fmla="*/ 0 w 1090655"/>
                <a:gd name="connsiteY102" fmla="*/ 0 h 632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90655" h="6326910">
                  <a:moveTo>
                    <a:pt x="923636" y="6326910"/>
                  </a:moveTo>
                  <a:lnTo>
                    <a:pt x="923636" y="6326910"/>
                  </a:lnTo>
                  <a:cubicBezTo>
                    <a:pt x="911321" y="6302280"/>
                    <a:pt x="899876" y="6277194"/>
                    <a:pt x="886690" y="6253019"/>
                  </a:cubicBezTo>
                  <a:cubicBezTo>
                    <a:pt x="881374" y="6243274"/>
                    <a:pt x="872591" y="6235513"/>
                    <a:pt x="868218" y="6225310"/>
                  </a:cubicBezTo>
                  <a:cubicBezTo>
                    <a:pt x="863217" y="6213642"/>
                    <a:pt x="863982" y="6200032"/>
                    <a:pt x="858981" y="6188364"/>
                  </a:cubicBezTo>
                  <a:cubicBezTo>
                    <a:pt x="854608" y="6178161"/>
                    <a:pt x="845473" y="6170584"/>
                    <a:pt x="840509" y="6160655"/>
                  </a:cubicBezTo>
                  <a:cubicBezTo>
                    <a:pt x="836155" y="6151947"/>
                    <a:pt x="838156" y="6139830"/>
                    <a:pt x="831272" y="6132946"/>
                  </a:cubicBezTo>
                  <a:cubicBezTo>
                    <a:pt x="824388" y="6126062"/>
                    <a:pt x="812888" y="6126508"/>
                    <a:pt x="803563" y="6123710"/>
                  </a:cubicBezTo>
                  <a:cubicBezTo>
                    <a:pt x="782095" y="6117269"/>
                    <a:pt x="761018" y="6108922"/>
                    <a:pt x="738909" y="6105237"/>
                  </a:cubicBezTo>
                  <a:cubicBezTo>
                    <a:pt x="705365" y="6099646"/>
                    <a:pt x="671030" y="6100398"/>
                    <a:pt x="637309" y="6096000"/>
                  </a:cubicBezTo>
                  <a:cubicBezTo>
                    <a:pt x="600168" y="6091156"/>
                    <a:pt x="563418" y="6083685"/>
                    <a:pt x="526472" y="6077528"/>
                  </a:cubicBezTo>
                  <a:cubicBezTo>
                    <a:pt x="529551" y="6052898"/>
                    <a:pt x="531269" y="6028059"/>
                    <a:pt x="535709" y="6003637"/>
                  </a:cubicBezTo>
                  <a:cubicBezTo>
                    <a:pt x="537451" y="5994058"/>
                    <a:pt x="537466" y="5982161"/>
                    <a:pt x="544945" y="5975928"/>
                  </a:cubicBezTo>
                  <a:cubicBezTo>
                    <a:pt x="552309" y="5969791"/>
                    <a:pt x="603500" y="5953331"/>
                    <a:pt x="618836" y="5948219"/>
                  </a:cubicBezTo>
                  <a:cubicBezTo>
                    <a:pt x="621915" y="5938983"/>
                    <a:pt x="629449" y="5930148"/>
                    <a:pt x="628072" y="5920510"/>
                  </a:cubicBezTo>
                  <a:cubicBezTo>
                    <a:pt x="626125" y="5906880"/>
                    <a:pt x="619336" y="5893300"/>
                    <a:pt x="609600" y="5883564"/>
                  </a:cubicBezTo>
                  <a:cubicBezTo>
                    <a:pt x="598186" y="5872150"/>
                    <a:pt x="561505" y="5861375"/>
                    <a:pt x="544945" y="5855855"/>
                  </a:cubicBezTo>
                  <a:cubicBezTo>
                    <a:pt x="535709" y="5849697"/>
                    <a:pt x="527165" y="5842346"/>
                    <a:pt x="517236" y="5837382"/>
                  </a:cubicBezTo>
                  <a:cubicBezTo>
                    <a:pt x="508528" y="5833028"/>
                    <a:pt x="496411" y="5835030"/>
                    <a:pt x="489527" y="5828146"/>
                  </a:cubicBezTo>
                  <a:cubicBezTo>
                    <a:pt x="482643" y="5821262"/>
                    <a:pt x="484644" y="5809145"/>
                    <a:pt x="480290" y="5800437"/>
                  </a:cubicBezTo>
                  <a:cubicBezTo>
                    <a:pt x="475326" y="5790508"/>
                    <a:pt x="466782" y="5782657"/>
                    <a:pt x="461818" y="5772728"/>
                  </a:cubicBezTo>
                  <a:cubicBezTo>
                    <a:pt x="423578" y="5696248"/>
                    <a:pt x="487047" y="5796719"/>
                    <a:pt x="434109" y="5717310"/>
                  </a:cubicBezTo>
                  <a:cubicBezTo>
                    <a:pt x="431030" y="5677286"/>
                    <a:pt x="423049" y="5637338"/>
                    <a:pt x="424872" y="5597237"/>
                  </a:cubicBezTo>
                  <a:cubicBezTo>
                    <a:pt x="426497" y="5561491"/>
                    <a:pt x="440873" y="5521527"/>
                    <a:pt x="452581" y="5486400"/>
                  </a:cubicBezTo>
                  <a:cubicBezTo>
                    <a:pt x="446424" y="5455612"/>
                    <a:pt x="454390" y="5418005"/>
                    <a:pt x="434109" y="5394037"/>
                  </a:cubicBezTo>
                  <a:cubicBezTo>
                    <a:pt x="425600" y="5383981"/>
                    <a:pt x="341653" y="5363996"/>
                    <a:pt x="314036" y="5357091"/>
                  </a:cubicBezTo>
                  <a:cubicBezTo>
                    <a:pt x="310957" y="5338618"/>
                    <a:pt x="310722" y="5319439"/>
                    <a:pt x="304800" y="5301673"/>
                  </a:cubicBezTo>
                  <a:cubicBezTo>
                    <a:pt x="285041" y="5242396"/>
                    <a:pt x="249491" y="5306020"/>
                    <a:pt x="295563" y="5190837"/>
                  </a:cubicBezTo>
                  <a:cubicBezTo>
                    <a:pt x="299179" y="5181797"/>
                    <a:pt x="313911" y="5184275"/>
                    <a:pt x="323272" y="5181600"/>
                  </a:cubicBezTo>
                  <a:cubicBezTo>
                    <a:pt x="335478" y="5178113"/>
                    <a:pt x="347903" y="5175443"/>
                    <a:pt x="360218" y="5172364"/>
                  </a:cubicBezTo>
                  <a:cubicBezTo>
                    <a:pt x="369454" y="5175443"/>
                    <a:pt x="379219" y="5177246"/>
                    <a:pt x="387927" y="5181600"/>
                  </a:cubicBezTo>
                  <a:cubicBezTo>
                    <a:pt x="459554" y="5217414"/>
                    <a:pt x="373691" y="5186090"/>
                    <a:pt x="443345" y="5209310"/>
                  </a:cubicBezTo>
                  <a:cubicBezTo>
                    <a:pt x="447212" y="5236382"/>
                    <a:pt x="458441" y="5342525"/>
                    <a:pt x="480290" y="5357091"/>
                  </a:cubicBezTo>
                  <a:lnTo>
                    <a:pt x="508000" y="5375564"/>
                  </a:lnTo>
                  <a:cubicBezTo>
                    <a:pt x="628914" y="5345336"/>
                    <a:pt x="462604" y="5393645"/>
                    <a:pt x="572654" y="5338619"/>
                  </a:cubicBezTo>
                  <a:cubicBezTo>
                    <a:pt x="586695" y="5331598"/>
                    <a:pt x="603442" y="5332461"/>
                    <a:pt x="618836" y="5329382"/>
                  </a:cubicBezTo>
                  <a:cubicBezTo>
                    <a:pt x="640388" y="5264728"/>
                    <a:pt x="618836" y="5280121"/>
                    <a:pt x="665018" y="5264728"/>
                  </a:cubicBezTo>
                  <a:cubicBezTo>
                    <a:pt x="674254" y="5258570"/>
                    <a:pt x="684878" y="5254104"/>
                    <a:pt x="692727" y="5246255"/>
                  </a:cubicBezTo>
                  <a:cubicBezTo>
                    <a:pt x="700576" y="5238406"/>
                    <a:pt x="702532" y="5225481"/>
                    <a:pt x="711200" y="5218546"/>
                  </a:cubicBezTo>
                  <a:cubicBezTo>
                    <a:pt x="718803" y="5212464"/>
                    <a:pt x="729673" y="5212389"/>
                    <a:pt x="738909" y="5209310"/>
                  </a:cubicBezTo>
                  <a:cubicBezTo>
                    <a:pt x="751544" y="5200887"/>
                    <a:pt x="796403" y="5171720"/>
                    <a:pt x="803563" y="5163128"/>
                  </a:cubicBezTo>
                  <a:cubicBezTo>
                    <a:pt x="841456" y="5117656"/>
                    <a:pt x="777986" y="5147024"/>
                    <a:pt x="840509" y="5126182"/>
                  </a:cubicBezTo>
                  <a:cubicBezTo>
                    <a:pt x="846666" y="5116946"/>
                    <a:pt x="858537" y="5109565"/>
                    <a:pt x="858981" y="5098473"/>
                  </a:cubicBezTo>
                  <a:cubicBezTo>
                    <a:pt x="863774" y="4978649"/>
                    <a:pt x="854512" y="4928642"/>
                    <a:pt x="840509" y="4830619"/>
                  </a:cubicBezTo>
                  <a:cubicBezTo>
                    <a:pt x="846666" y="4799831"/>
                    <a:pt x="846905" y="4767238"/>
                    <a:pt x="858981" y="4738255"/>
                  </a:cubicBezTo>
                  <a:cubicBezTo>
                    <a:pt x="863250" y="4728008"/>
                    <a:pt x="880532" y="4729018"/>
                    <a:pt x="886690" y="4719782"/>
                  </a:cubicBezTo>
                  <a:cubicBezTo>
                    <a:pt x="893731" y="4709220"/>
                    <a:pt x="884783" y="4688916"/>
                    <a:pt x="895927" y="4682837"/>
                  </a:cubicBezTo>
                  <a:cubicBezTo>
                    <a:pt x="923491" y="4667802"/>
                    <a:pt x="957697" y="4671424"/>
                    <a:pt x="988290" y="4664364"/>
                  </a:cubicBezTo>
                  <a:cubicBezTo>
                    <a:pt x="997777" y="4662175"/>
                    <a:pt x="1006763" y="4658207"/>
                    <a:pt x="1016000" y="4655128"/>
                  </a:cubicBezTo>
                  <a:cubicBezTo>
                    <a:pt x="1048066" y="4558925"/>
                    <a:pt x="1015114" y="4666184"/>
                    <a:pt x="1034472" y="4424219"/>
                  </a:cubicBezTo>
                  <a:cubicBezTo>
                    <a:pt x="1035248" y="4414514"/>
                    <a:pt x="1040911" y="4405835"/>
                    <a:pt x="1043709" y="4396510"/>
                  </a:cubicBezTo>
                  <a:cubicBezTo>
                    <a:pt x="1050150" y="4375041"/>
                    <a:pt x="1057485" y="4353771"/>
                    <a:pt x="1062181" y="4331855"/>
                  </a:cubicBezTo>
                  <a:cubicBezTo>
                    <a:pt x="1066743" y="4310568"/>
                    <a:pt x="1067148" y="4288548"/>
                    <a:pt x="1071418" y="4267200"/>
                  </a:cubicBezTo>
                  <a:cubicBezTo>
                    <a:pt x="1076397" y="4242305"/>
                    <a:pt x="1083733" y="4217940"/>
                    <a:pt x="1089890" y="4193310"/>
                  </a:cubicBezTo>
                  <a:cubicBezTo>
                    <a:pt x="1086811" y="4159443"/>
                    <a:pt x="1090655" y="4124213"/>
                    <a:pt x="1080654" y="4091710"/>
                  </a:cubicBezTo>
                  <a:cubicBezTo>
                    <a:pt x="1077389" y="4081100"/>
                    <a:pt x="1059880" y="4081905"/>
                    <a:pt x="1052945" y="4073237"/>
                  </a:cubicBezTo>
                  <a:cubicBezTo>
                    <a:pt x="1046863" y="4065634"/>
                    <a:pt x="1048063" y="4054236"/>
                    <a:pt x="1043709" y="4045528"/>
                  </a:cubicBezTo>
                  <a:cubicBezTo>
                    <a:pt x="1038745" y="4035599"/>
                    <a:pt x="1031394" y="4027055"/>
                    <a:pt x="1025236" y="4017819"/>
                  </a:cubicBezTo>
                  <a:cubicBezTo>
                    <a:pt x="1021782" y="3983277"/>
                    <a:pt x="998014" y="3872792"/>
                    <a:pt x="1043709" y="3842328"/>
                  </a:cubicBezTo>
                  <a:lnTo>
                    <a:pt x="1071418" y="3823855"/>
                  </a:lnTo>
                  <a:cubicBezTo>
                    <a:pt x="1065260" y="3805382"/>
                    <a:pt x="1055982" y="3787671"/>
                    <a:pt x="1052945" y="3768437"/>
                  </a:cubicBezTo>
                  <a:cubicBezTo>
                    <a:pt x="1044058" y="3712155"/>
                    <a:pt x="1065644" y="3661063"/>
                    <a:pt x="1025236" y="3620655"/>
                  </a:cubicBezTo>
                  <a:cubicBezTo>
                    <a:pt x="1017387" y="3612806"/>
                    <a:pt x="1006763" y="3608340"/>
                    <a:pt x="997527" y="3602182"/>
                  </a:cubicBezTo>
                  <a:cubicBezTo>
                    <a:pt x="981852" y="3555160"/>
                    <a:pt x="1000886" y="3587629"/>
                    <a:pt x="960581" y="3565237"/>
                  </a:cubicBezTo>
                  <a:cubicBezTo>
                    <a:pt x="941173" y="3554455"/>
                    <a:pt x="905163" y="3528291"/>
                    <a:pt x="905163" y="3528291"/>
                  </a:cubicBezTo>
                  <a:cubicBezTo>
                    <a:pt x="902084" y="3519055"/>
                    <a:pt x="902009" y="3508184"/>
                    <a:pt x="895927" y="3500582"/>
                  </a:cubicBezTo>
                  <a:cubicBezTo>
                    <a:pt x="878282" y="3478526"/>
                    <a:pt x="862817" y="3484027"/>
                    <a:pt x="840509" y="3472873"/>
                  </a:cubicBezTo>
                  <a:cubicBezTo>
                    <a:pt x="768899" y="3437067"/>
                    <a:pt x="854730" y="3468376"/>
                    <a:pt x="785090" y="3445164"/>
                  </a:cubicBezTo>
                  <a:cubicBezTo>
                    <a:pt x="777578" y="3422626"/>
                    <a:pt x="775287" y="3407652"/>
                    <a:pt x="757381" y="3389746"/>
                  </a:cubicBezTo>
                  <a:cubicBezTo>
                    <a:pt x="749532" y="3381897"/>
                    <a:pt x="738908" y="3377431"/>
                    <a:pt x="729672" y="3371273"/>
                  </a:cubicBezTo>
                  <a:cubicBezTo>
                    <a:pt x="732031" y="3345324"/>
                    <a:pt x="730377" y="3277500"/>
                    <a:pt x="748145" y="3241964"/>
                  </a:cubicBezTo>
                  <a:cubicBezTo>
                    <a:pt x="753109" y="3232035"/>
                    <a:pt x="760460" y="3223491"/>
                    <a:pt x="766618" y="3214255"/>
                  </a:cubicBezTo>
                  <a:cubicBezTo>
                    <a:pt x="769697" y="3201940"/>
                    <a:pt x="773767" y="3189831"/>
                    <a:pt x="775854" y="3177310"/>
                  </a:cubicBezTo>
                  <a:cubicBezTo>
                    <a:pt x="779935" y="3152826"/>
                    <a:pt x="771321" y="3124072"/>
                    <a:pt x="785090" y="3103419"/>
                  </a:cubicBezTo>
                  <a:cubicBezTo>
                    <a:pt x="793798" y="3090357"/>
                    <a:pt x="815878" y="3097261"/>
                    <a:pt x="831272" y="3094182"/>
                  </a:cubicBezTo>
                  <a:cubicBezTo>
                    <a:pt x="840508" y="3088025"/>
                    <a:pt x="848837" y="3080218"/>
                    <a:pt x="858981" y="3075710"/>
                  </a:cubicBezTo>
                  <a:cubicBezTo>
                    <a:pt x="876775" y="3067802"/>
                    <a:pt x="914400" y="3057237"/>
                    <a:pt x="914400" y="3057237"/>
                  </a:cubicBezTo>
                  <a:cubicBezTo>
                    <a:pt x="923636" y="3051079"/>
                    <a:pt x="931906" y="3043137"/>
                    <a:pt x="942109" y="3038764"/>
                  </a:cubicBezTo>
                  <a:cubicBezTo>
                    <a:pt x="953777" y="3033764"/>
                    <a:pt x="969142" y="3037458"/>
                    <a:pt x="979054" y="3029528"/>
                  </a:cubicBezTo>
                  <a:cubicBezTo>
                    <a:pt x="986656" y="3023446"/>
                    <a:pt x="983281" y="3010167"/>
                    <a:pt x="988290" y="3001819"/>
                  </a:cubicBezTo>
                  <a:cubicBezTo>
                    <a:pt x="992770" y="2994352"/>
                    <a:pt x="1000605" y="2989504"/>
                    <a:pt x="1006763" y="2983346"/>
                  </a:cubicBezTo>
                  <a:lnTo>
                    <a:pt x="849745" y="2576946"/>
                  </a:lnTo>
                  <a:lnTo>
                    <a:pt x="711200" y="2382982"/>
                  </a:lnTo>
                  <a:lnTo>
                    <a:pt x="508000" y="2115128"/>
                  </a:lnTo>
                  <a:lnTo>
                    <a:pt x="424872" y="1773382"/>
                  </a:lnTo>
                  <a:lnTo>
                    <a:pt x="554181" y="1597891"/>
                  </a:lnTo>
                  <a:lnTo>
                    <a:pt x="554181" y="1431637"/>
                  </a:lnTo>
                  <a:lnTo>
                    <a:pt x="581890" y="1366982"/>
                  </a:lnTo>
                  <a:lnTo>
                    <a:pt x="498763" y="1062182"/>
                  </a:lnTo>
                  <a:lnTo>
                    <a:pt x="554181" y="766619"/>
                  </a:lnTo>
                  <a:lnTo>
                    <a:pt x="415636" y="591128"/>
                  </a:lnTo>
                  <a:lnTo>
                    <a:pt x="406400" y="480291"/>
                  </a:lnTo>
                  <a:lnTo>
                    <a:pt x="230909" y="508000"/>
                  </a:lnTo>
                  <a:cubicBezTo>
                    <a:pt x="221673" y="480291"/>
                    <a:pt x="221446" y="447680"/>
                    <a:pt x="203200" y="424873"/>
                  </a:cubicBezTo>
                  <a:cubicBezTo>
                    <a:pt x="114030" y="313411"/>
                    <a:pt x="182722" y="492744"/>
                    <a:pt x="147781" y="387928"/>
                  </a:cubicBezTo>
                  <a:cubicBezTo>
                    <a:pt x="154215" y="378278"/>
                    <a:pt x="178039" y="347807"/>
                    <a:pt x="175490" y="332510"/>
                  </a:cubicBezTo>
                  <a:cubicBezTo>
                    <a:pt x="173665" y="321560"/>
                    <a:pt x="166947" y="309765"/>
                    <a:pt x="157018" y="304800"/>
                  </a:cubicBezTo>
                  <a:cubicBezTo>
                    <a:pt x="140268" y="296425"/>
                    <a:pt x="120073" y="298643"/>
                    <a:pt x="101600" y="295564"/>
                  </a:cubicBezTo>
                  <a:cubicBezTo>
                    <a:pt x="74759" y="215047"/>
                    <a:pt x="110836" y="337334"/>
                    <a:pt x="110836" y="147782"/>
                  </a:cubicBezTo>
                  <a:cubicBezTo>
                    <a:pt x="110836" y="128310"/>
                    <a:pt x="98521" y="110837"/>
                    <a:pt x="92363" y="92364"/>
                  </a:cubicBezTo>
                  <a:cubicBezTo>
                    <a:pt x="77200" y="46876"/>
                    <a:pt x="93983" y="78320"/>
                    <a:pt x="55418" y="46182"/>
                  </a:cubicBezTo>
                  <a:cubicBezTo>
                    <a:pt x="45383" y="37820"/>
                    <a:pt x="37744" y="26835"/>
                    <a:pt x="27709" y="18473"/>
                  </a:cubicBezTo>
                  <a:cubicBezTo>
                    <a:pt x="19181" y="11366"/>
                    <a:pt x="0" y="0"/>
                    <a:pt x="0"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4216202" y="316416"/>
              <a:ext cx="1294350" cy="440966"/>
            </a:xfrm>
            <a:custGeom>
              <a:avLst/>
              <a:gdLst>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20000 w 8414327"/>
                <a:gd name="connsiteY28" fmla="*/ 1874981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27636 w 8414327"/>
                <a:gd name="connsiteY32" fmla="*/ 1754909 h 2955636"/>
                <a:gd name="connsiteX33" fmla="*/ 7499927 w 8414327"/>
                <a:gd name="connsiteY33" fmla="*/ 1690254 h 2955636"/>
                <a:gd name="connsiteX34" fmla="*/ 7481455 w 8414327"/>
                <a:gd name="connsiteY34" fmla="*/ 1662545 h 2955636"/>
                <a:gd name="connsiteX35" fmla="*/ 7453745 w 8414327"/>
                <a:gd name="connsiteY35" fmla="*/ 1607127 h 2955636"/>
                <a:gd name="connsiteX36" fmla="*/ 7444509 w 8414327"/>
                <a:gd name="connsiteY36" fmla="*/ 1579418 h 2955636"/>
                <a:gd name="connsiteX37" fmla="*/ 7462982 w 8414327"/>
                <a:gd name="connsiteY37" fmla="*/ 1514763 h 2955636"/>
                <a:gd name="connsiteX38" fmla="*/ 7472218 w 8414327"/>
                <a:gd name="connsiteY38" fmla="*/ 1487054 h 2955636"/>
                <a:gd name="connsiteX39" fmla="*/ 7490691 w 8414327"/>
                <a:gd name="connsiteY39" fmla="*/ 1450109 h 2955636"/>
                <a:gd name="connsiteX40" fmla="*/ 7518400 w 8414327"/>
                <a:gd name="connsiteY40" fmla="*/ 1348509 h 2955636"/>
                <a:gd name="connsiteX41" fmla="*/ 7509164 w 8414327"/>
                <a:gd name="connsiteY41" fmla="*/ 1283854 h 2955636"/>
                <a:gd name="connsiteX42" fmla="*/ 7499927 w 8414327"/>
                <a:gd name="connsiteY42" fmla="*/ 1256145 h 2955636"/>
                <a:gd name="connsiteX43" fmla="*/ 7102764 w 8414327"/>
                <a:gd name="connsiteY43" fmla="*/ 1366981 h 2955636"/>
                <a:gd name="connsiteX44" fmla="*/ 6834909 w 8414327"/>
                <a:gd name="connsiteY44" fmla="*/ 1403927 h 2955636"/>
                <a:gd name="connsiteX45" fmla="*/ 6483927 w 8414327"/>
                <a:gd name="connsiteY45" fmla="*/ 1283854 h 2955636"/>
                <a:gd name="connsiteX46" fmla="*/ 6262255 w 8414327"/>
                <a:gd name="connsiteY46" fmla="*/ 1173018 h 2955636"/>
                <a:gd name="connsiteX47" fmla="*/ 6179127 w 8414327"/>
                <a:gd name="connsiteY47" fmla="*/ 794327 h 2955636"/>
                <a:gd name="connsiteX48" fmla="*/ 6068291 w 8414327"/>
                <a:gd name="connsiteY48" fmla="*/ 757381 h 2955636"/>
                <a:gd name="connsiteX49" fmla="*/ 6040582 w 8414327"/>
                <a:gd name="connsiteY49" fmla="*/ 822036 h 2955636"/>
                <a:gd name="connsiteX50" fmla="*/ 6031345 w 8414327"/>
                <a:gd name="connsiteY50" fmla="*/ 849745 h 2955636"/>
                <a:gd name="connsiteX51" fmla="*/ 5985164 w 8414327"/>
                <a:gd name="connsiteY51" fmla="*/ 868218 h 2955636"/>
                <a:gd name="connsiteX52" fmla="*/ 5948218 w 8414327"/>
                <a:gd name="connsiteY52" fmla="*/ 831272 h 2955636"/>
                <a:gd name="connsiteX53" fmla="*/ 5865091 w 8414327"/>
                <a:gd name="connsiteY53" fmla="*/ 822036 h 2955636"/>
                <a:gd name="connsiteX54" fmla="*/ 5772727 w 8414327"/>
                <a:gd name="connsiteY54" fmla="*/ 785091 h 2955636"/>
                <a:gd name="connsiteX55" fmla="*/ 5661891 w 8414327"/>
                <a:gd name="connsiteY55" fmla="*/ 701963 h 2955636"/>
                <a:gd name="connsiteX56" fmla="*/ 5680364 w 8414327"/>
                <a:gd name="connsiteY56" fmla="*/ 480291 h 2955636"/>
                <a:gd name="connsiteX57" fmla="*/ 5791200 w 8414327"/>
                <a:gd name="connsiteY57" fmla="*/ 314036 h 2955636"/>
                <a:gd name="connsiteX58" fmla="*/ 5541818 w 8414327"/>
                <a:gd name="connsiteY58" fmla="*/ 101600 h 2955636"/>
                <a:gd name="connsiteX59" fmla="*/ 5366327 w 8414327"/>
                <a:gd name="connsiteY59" fmla="*/ 18472 h 2955636"/>
                <a:gd name="connsiteX60" fmla="*/ 4876800 w 8414327"/>
                <a:gd name="connsiteY60" fmla="*/ 18472 h 2955636"/>
                <a:gd name="connsiteX61" fmla="*/ 4738255 w 8414327"/>
                <a:gd name="connsiteY61" fmla="*/ 184727 h 2955636"/>
                <a:gd name="connsiteX62" fmla="*/ 4627418 w 8414327"/>
                <a:gd name="connsiteY62" fmla="*/ 230909 h 2955636"/>
                <a:gd name="connsiteX63" fmla="*/ 4405745 w 8414327"/>
                <a:gd name="connsiteY63" fmla="*/ 295563 h 2955636"/>
                <a:gd name="connsiteX64" fmla="*/ 4341091 w 8414327"/>
                <a:gd name="connsiteY64" fmla="*/ 304800 h 2955636"/>
                <a:gd name="connsiteX65" fmla="*/ 4276436 w 8414327"/>
                <a:gd name="connsiteY65" fmla="*/ 249381 h 2955636"/>
                <a:gd name="connsiteX66" fmla="*/ 4239491 w 8414327"/>
                <a:gd name="connsiteY66" fmla="*/ 92363 h 2955636"/>
                <a:gd name="connsiteX67" fmla="*/ 4211782 w 8414327"/>
                <a:gd name="connsiteY67" fmla="*/ 73891 h 2955636"/>
                <a:gd name="connsiteX68" fmla="*/ 4110182 w 8414327"/>
                <a:gd name="connsiteY68" fmla="*/ 83127 h 2955636"/>
                <a:gd name="connsiteX69" fmla="*/ 4100945 w 8414327"/>
                <a:gd name="connsiteY69" fmla="*/ 110836 h 2955636"/>
                <a:gd name="connsiteX70" fmla="*/ 4064000 w 8414327"/>
                <a:gd name="connsiteY70" fmla="*/ 166254 h 2955636"/>
                <a:gd name="connsiteX71" fmla="*/ 4008582 w 8414327"/>
                <a:gd name="connsiteY71" fmla="*/ 184727 h 2955636"/>
                <a:gd name="connsiteX72" fmla="*/ 3990109 w 8414327"/>
                <a:gd name="connsiteY72" fmla="*/ 212436 h 2955636"/>
                <a:gd name="connsiteX73" fmla="*/ 3962400 w 8414327"/>
                <a:gd name="connsiteY73" fmla="*/ 230909 h 2955636"/>
                <a:gd name="connsiteX74" fmla="*/ 3953164 w 8414327"/>
                <a:gd name="connsiteY74" fmla="*/ 258618 h 2955636"/>
                <a:gd name="connsiteX75" fmla="*/ 3888509 w 8414327"/>
                <a:gd name="connsiteY75" fmla="*/ 323272 h 2955636"/>
                <a:gd name="connsiteX76" fmla="*/ 3870036 w 8414327"/>
                <a:gd name="connsiteY76" fmla="*/ 350981 h 2955636"/>
                <a:gd name="connsiteX77" fmla="*/ 3842327 w 8414327"/>
                <a:gd name="connsiteY77" fmla="*/ 360218 h 2955636"/>
                <a:gd name="connsiteX78" fmla="*/ 3814618 w 8414327"/>
                <a:gd name="connsiteY78" fmla="*/ 378691 h 2955636"/>
                <a:gd name="connsiteX79" fmla="*/ 3685309 w 8414327"/>
                <a:gd name="connsiteY79" fmla="*/ 369454 h 2955636"/>
                <a:gd name="connsiteX80" fmla="*/ 3602182 w 8414327"/>
                <a:gd name="connsiteY80" fmla="*/ 350981 h 2955636"/>
                <a:gd name="connsiteX81" fmla="*/ 3565236 w 8414327"/>
                <a:gd name="connsiteY81" fmla="*/ 332509 h 2955636"/>
                <a:gd name="connsiteX82" fmla="*/ 3509818 w 8414327"/>
                <a:gd name="connsiteY82" fmla="*/ 304800 h 2955636"/>
                <a:gd name="connsiteX83" fmla="*/ 3454400 w 8414327"/>
                <a:gd name="connsiteY83" fmla="*/ 267854 h 2955636"/>
                <a:gd name="connsiteX84" fmla="*/ 3445164 w 8414327"/>
                <a:gd name="connsiteY84" fmla="*/ 240145 h 2955636"/>
                <a:gd name="connsiteX85" fmla="*/ 3260436 w 8414327"/>
                <a:gd name="connsiteY85" fmla="*/ 221672 h 2955636"/>
                <a:gd name="connsiteX86" fmla="*/ 3158836 w 8414327"/>
                <a:gd name="connsiteY86" fmla="*/ 193963 h 2955636"/>
                <a:gd name="connsiteX87" fmla="*/ 3131127 w 8414327"/>
                <a:gd name="connsiteY87" fmla="*/ 184727 h 2955636"/>
                <a:gd name="connsiteX88" fmla="*/ 3103418 w 8414327"/>
                <a:gd name="connsiteY88" fmla="*/ 166254 h 2955636"/>
                <a:gd name="connsiteX89" fmla="*/ 3075709 w 8414327"/>
                <a:gd name="connsiteY89" fmla="*/ 157018 h 2955636"/>
                <a:gd name="connsiteX90" fmla="*/ 3011055 w 8414327"/>
                <a:gd name="connsiteY90" fmla="*/ 120072 h 2955636"/>
                <a:gd name="connsiteX91" fmla="*/ 2955636 w 8414327"/>
                <a:gd name="connsiteY91" fmla="*/ 92363 h 2955636"/>
                <a:gd name="connsiteX92" fmla="*/ 2927927 w 8414327"/>
                <a:gd name="connsiteY92" fmla="*/ 73891 h 2955636"/>
                <a:gd name="connsiteX93" fmla="*/ 2872509 w 8414327"/>
                <a:gd name="connsiteY93" fmla="*/ 64654 h 2955636"/>
                <a:gd name="connsiteX94" fmla="*/ 2715491 w 8414327"/>
                <a:gd name="connsiteY94" fmla="*/ 83127 h 2955636"/>
                <a:gd name="connsiteX95" fmla="*/ 2687782 w 8414327"/>
                <a:gd name="connsiteY95" fmla="*/ 92363 h 2955636"/>
                <a:gd name="connsiteX96" fmla="*/ 2567709 w 8414327"/>
                <a:gd name="connsiteY96" fmla="*/ 73891 h 2955636"/>
                <a:gd name="connsiteX97" fmla="*/ 2484582 w 8414327"/>
                <a:gd name="connsiteY97" fmla="*/ 46181 h 2955636"/>
                <a:gd name="connsiteX98" fmla="*/ 2456873 w 8414327"/>
                <a:gd name="connsiteY98" fmla="*/ 36945 h 2955636"/>
                <a:gd name="connsiteX99" fmla="*/ 2419927 w 8414327"/>
                <a:gd name="connsiteY99" fmla="*/ 18472 h 2955636"/>
                <a:gd name="connsiteX100" fmla="*/ 2309091 w 8414327"/>
                <a:gd name="connsiteY100" fmla="*/ 9236 h 2955636"/>
                <a:gd name="connsiteX101" fmla="*/ 2281382 w 8414327"/>
                <a:gd name="connsiteY101" fmla="*/ 0 h 2955636"/>
                <a:gd name="connsiteX102" fmla="*/ 2225964 w 8414327"/>
                <a:gd name="connsiteY102" fmla="*/ 27709 h 2955636"/>
                <a:gd name="connsiteX103" fmla="*/ 2198255 w 8414327"/>
                <a:gd name="connsiteY103" fmla="*/ 83127 h 2955636"/>
                <a:gd name="connsiteX104" fmla="*/ 2170545 w 8414327"/>
                <a:gd name="connsiteY104" fmla="*/ 92363 h 2955636"/>
                <a:gd name="connsiteX105" fmla="*/ 2161309 w 8414327"/>
                <a:gd name="connsiteY105" fmla="*/ 120072 h 2955636"/>
                <a:gd name="connsiteX106" fmla="*/ 2078182 w 8414327"/>
                <a:gd name="connsiteY106" fmla="*/ 157018 h 2955636"/>
                <a:gd name="connsiteX107" fmla="*/ 2050473 w 8414327"/>
                <a:gd name="connsiteY107" fmla="*/ 175491 h 2955636"/>
                <a:gd name="connsiteX108" fmla="*/ 2022764 w 8414327"/>
                <a:gd name="connsiteY108" fmla="*/ 166254 h 2955636"/>
                <a:gd name="connsiteX109" fmla="*/ 1930400 w 8414327"/>
                <a:gd name="connsiteY109" fmla="*/ 147781 h 2955636"/>
                <a:gd name="connsiteX110" fmla="*/ 1902691 w 8414327"/>
                <a:gd name="connsiteY110" fmla="*/ 129309 h 2955636"/>
                <a:gd name="connsiteX111" fmla="*/ 1708727 w 8414327"/>
                <a:gd name="connsiteY111" fmla="*/ 138545 h 2955636"/>
                <a:gd name="connsiteX112" fmla="*/ 1607127 w 8414327"/>
                <a:gd name="connsiteY112" fmla="*/ 120072 h 2955636"/>
                <a:gd name="connsiteX113" fmla="*/ 1560945 w 8414327"/>
                <a:gd name="connsiteY113" fmla="*/ 101600 h 2955636"/>
                <a:gd name="connsiteX114" fmla="*/ 1385455 w 8414327"/>
                <a:gd name="connsiteY114" fmla="*/ 120072 h 2955636"/>
                <a:gd name="connsiteX115" fmla="*/ 1348509 w 8414327"/>
                <a:gd name="connsiteY115" fmla="*/ 138545 h 2955636"/>
                <a:gd name="connsiteX116" fmla="*/ 1320800 w 8414327"/>
                <a:gd name="connsiteY116" fmla="*/ 147781 h 2955636"/>
                <a:gd name="connsiteX117" fmla="*/ 1219200 w 8414327"/>
                <a:gd name="connsiteY117" fmla="*/ 166254 h 2955636"/>
                <a:gd name="connsiteX118" fmla="*/ 1163782 w 8414327"/>
                <a:gd name="connsiteY118" fmla="*/ 184727 h 2955636"/>
                <a:gd name="connsiteX119" fmla="*/ 1080655 w 8414327"/>
                <a:gd name="connsiteY119" fmla="*/ 203200 h 2955636"/>
                <a:gd name="connsiteX120" fmla="*/ 1043709 w 8414327"/>
                <a:gd name="connsiteY120" fmla="*/ 212436 h 2955636"/>
                <a:gd name="connsiteX121" fmla="*/ 960582 w 8414327"/>
                <a:gd name="connsiteY121" fmla="*/ 240145 h 2955636"/>
                <a:gd name="connsiteX122" fmla="*/ 932873 w 8414327"/>
                <a:gd name="connsiteY122" fmla="*/ 258618 h 2955636"/>
                <a:gd name="connsiteX123" fmla="*/ 914400 w 8414327"/>
                <a:gd name="connsiteY123" fmla="*/ 286327 h 2955636"/>
                <a:gd name="connsiteX124" fmla="*/ 766618 w 8414327"/>
                <a:gd name="connsiteY124" fmla="*/ 295563 h 2955636"/>
                <a:gd name="connsiteX125" fmla="*/ 692727 w 8414327"/>
                <a:gd name="connsiteY125" fmla="*/ 277091 h 2955636"/>
                <a:gd name="connsiteX126" fmla="*/ 665018 w 8414327"/>
                <a:gd name="connsiteY126" fmla="*/ 267854 h 2955636"/>
                <a:gd name="connsiteX127" fmla="*/ 637309 w 8414327"/>
                <a:gd name="connsiteY127" fmla="*/ 249381 h 2955636"/>
                <a:gd name="connsiteX128" fmla="*/ 406400 w 8414327"/>
                <a:gd name="connsiteY128" fmla="*/ 249381 h 2955636"/>
                <a:gd name="connsiteX129" fmla="*/ 378691 w 8414327"/>
                <a:gd name="connsiteY129" fmla="*/ 240145 h 2955636"/>
                <a:gd name="connsiteX130" fmla="*/ 277091 w 8414327"/>
                <a:gd name="connsiteY130" fmla="*/ 212436 h 2955636"/>
                <a:gd name="connsiteX131" fmla="*/ 212436 w 8414327"/>
                <a:gd name="connsiteY131" fmla="*/ 184727 h 2955636"/>
                <a:gd name="connsiteX132" fmla="*/ 147782 w 8414327"/>
                <a:gd name="connsiteY132" fmla="*/ 203200 h 2955636"/>
                <a:gd name="connsiteX133" fmla="*/ 83127 w 8414327"/>
                <a:gd name="connsiteY133" fmla="*/ 240145 h 2955636"/>
                <a:gd name="connsiteX134" fmla="*/ 55418 w 8414327"/>
                <a:gd name="connsiteY134" fmla="*/ 258618 h 2955636"/>
                <a:gd name="connsiteX135" fmla="*/ 27709 w 8414327"/>
                <a:gd name="connsiteY135" fmla="*/ 267854 h 2955636"/>
                <a:gd name="connsiteX136" fmla="*/ 9236 w 8414327"/>
                <a:gd name="connsiteY136" fmla="*/ 295563 h 2955636"/>
                <a:gd name="connsiteX137" fmla="*/ 0 w 8414327"/>
                <a:gd name="connsiteY137"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20000 w 8414327"/>
                <a:gd name="connsiteY28" fmla="*/ 1874981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27636 w 8414327"/>
                <a:gd name="connsiteY32" fmla="*/ 1754909 h 2955636"/>
                <a:gd name="connsiteX33" fmla="*/ 7499927 w 8414327"/>
                <a:gd name="connsiteY33" fmla="*/ 1690254 h 2955636"/>
                <a:gd name="connsiteX34" fmla="*/ 7481455 w 8414327"/>
                <a:gd name="connsiteY34" fmla="*/ 1662545 h 2955636"/>
                <a:gd name="connsiteX35" fmla="*/ 7453745 w 8414327"/>
                <a:gd name="connsiteY35" fmla="*/ 1607127 h 2955636"/>
                <a:gd name="connsiteX36" fmla="*/ 7444509 w 8414327"/>
                <a:gd name="connsiteY36" fmla="*/ 1579418 h 2955636"/>
                <a:gd name="connsiteX37" fmla="*/ 7462982 w 8414327"/>
                <a:gd name="connsiteY37" fmla="*/ 1514763 h 2955636"/>
                <a:gd name="connsiteX38" fmla="*/ 7472218 w 8414327"/>
                <a:gd name="connsiteY38" fmla="*/ 1487054 h 2955636"/>
                <a:gd name="connsiteX39" fmla="*/ 7490691 w 8414327"/>
                <a:gd name="connsiteY39" fmla="*/ 1450109 h 2955636"/>
                <a:gd name="connsiteX40" fmla="*/ 7518400 w 8414327"/>
                <a:gd name="connsiteY40" fmla="*/ 1348509 h 2955636"/>
                <a:gd name="connsiteX41" fmla="*/ 7509164 w 8414327"/>
                <a:gd name="connsiteY41" fmla="*/ 1283854 h 2955636"/>
                <a:gd name="connsiteX42" fmla="*/ 7444509 w 8414327"/>
                <a:gd name="connsiteY42" fmla="*/ 1274618 h 2955636"/>
                <a:gd name="connsiteX43" fmla="*/ 7102764 w 8414327"/>
                <a:gd name="connsiteY43" fmla="*/ 1366981 h 2955636"/>
                <a:gd name="connsiteX44" fmla="*/ 6834909 w 8414327"/>
                <a:gd name="connsiteY44" fmla="*/ 1403927 h 2955636"/>
                <a:gd name="connsiteX45" fmla="*/ 6483927 w 8414327"/>
                <a:gd name="connsiteY45" fmla="*/ 1283854 h 2955636"/>
                <a:gd name="connsiteX46" fmla="*/ 6262255 w 8414327"/>
                <a:gd name="connsiteY46" fmla="*/ 1173018 h 2955636"/>
                <a:gd name="connsiteX47" fmla="*/ 6179127 w 8414327"/>
                <a:gd name="connsiteY47" fmla="*/ 794327 h 2955636"/>
                <a:gd name="connsiteX48" fmla="*/ 6068291 w 8414327"/>
                <a:gd name="connsiteY48" fmla="*/ 757381 h 2955636"/>
                <a:gd name="connsiteX49" fmla="*/ 6040582 w 8414327"/>
                <a:gd name="connsiteY49" fmla="*/ 822036 h 2955636"/>
                <a:gd name="connsiteX50" fmla="*/ 6031345 w 8414327"/>
                <a:gd name="connsiteY50" fmla="*/ 849745 h 2955636"/>
                <a:gd name="connsiteX51" fmla="*/ 5985164 w 8414327"/>
                <a:gd name="connsiteY51" fmla="*/ 868218 h 2955636"/>
                <a:gd name="connsiteX52" fmla="*/ 5948218 w 8414327"/>
                <a:gd name="connsiteY52" fmla="*/ 831272 h 2955636"/>
                <a:gd name="connsiteX53" fmla="*/ 5865091 w 8414327"/>
                <a:gd name="connsiteY53" fmla="*/ 822036 h 2955636"/>
                <a:gd name="connsiteX54" fmla="*/ 5772727 w 8414327"/>
                <a:gd name="connsiteY54" fmla="*/ 785091 h 2955636"/>
                <a:gd name="connsiteX55" fmla="*/ 5661891 w 8414327"/>
                <a:gd name="connsiteY55" fmla="*/ 701963 h 2955636"/>
                <a:gd name="connsiteX56" fmla="*/ 5680364 w 8414327"/>
                <a:gd name="connsiteY56" fmla="*/ 480291 h 2955636"/>
                <a:gd name="connsiteX57" fmla="*/ 5791200 w 8414327"/>
                <a:gd name="connsiteY57" fmla="*/ 314036 h 2955636"/>
                <a:gd name="connsiteX58" fmla="*/ 5541818 w 8414327"/>
                <a:gd name="connsiteY58" fmla="*/ 101600 h 2955636"/>
                <a:gd name="connsiteX59" fmla="*/ 5366327 w 8414327"/>
                <a:gd name="connsiteY59" fmla="*/ 18472 h 2955636"/>
                <a:gd name="connsiteX60" fmla="*/ 4876800 w 8414327"/>
                <a:gd name="connsiteY60" fmla="*/ 18472 h 2955636"/>
                <a:gd name="connsiteX61" fmla="*/ 4738255 w 8414327"/>
                <a:gd name="connsiteY61" fmla="*/ 184727 h 2955636"/>
                <a:gd name="connsiteX62" fmla="*/ 4627418 w 8414327"/>
                <a:gd name="connsiteY62" fmla="*/ 230909 h 2955636"/>
                <a:gd name="connsiteX63" fmla="*/ 4405745 w 8414327"/>
                <a:gd name="connsiteY63" fmla="*/ 295563 h 2955636"/>
                <a:gd name="connsiteX64" fmla="*/ 4341091 w 8414327"/>
                <a:gd name="connsiteY64" fmla="*/ 304800 h 2955636"/>
                <a:gd name="connsiteX65" fmla="*/ 4276436 w 8414327"/>
                <a:gd name="connsiteY65" fmla="*/ 249381 h 2955636"/>
                <a:gd name="connsiteX66" fmla="*/ 4239491 w 8414327"/>
                <a:gd name="connsiteY66" fmla="*/ 92363 h 2955636"/>
                <a:gd name="connsiteX67" fmla="*/ 4211782 w 8414327"/>
                <a:gd name="connsiteY67" fmla="*/ 73891 h 2955636"/>
                <a:gd name="connsiteX68" fmla="*/ 4110182 w 8414327"/>
                <a:gd name="connsiteY68" fmla="*/ 83127 h 2955636"/>
                <a:gd name="connsiteX69" fmla="*/ 4100945 w 8414327"/>
                <a:gd name="connsiteY69" fmla="*/ 110836 h 2955636"/>
                <a:gd name="connsiteX70" fmla="*/ 4064000 w 8414327"/>
                <a:gd name="connsiteY70" fmla="*/ 166254 h 2955636"/>
                <a:gd name="connsiteX71" fmla="*/ 4008582 w 8414327"/>
                <a:gd name="connsiteY71" fmla="*/ 184727 h 2955636"/>
                <a:gd name="connsiteX72" fmla="*/ 3990109 w 8414327"/>
                <a:gd name="connsiteY72" fmla="*/ 212436 h 2955636"/>
                <a:gd name="connsiteX73" fmla="*/ 3962400 w 8414327"/>
                <a:gd name="connsiteY73" fmla="*/ 230909 h 2955636"/>
                <a:gd name="connsiteX74" fmla="*/ 3953164 w 8414327"/>
                <a:gd name="connsiteY74" fmla="*/ 258618 h 2955636"/>
                <a:gd name="connsiteX75" fmla="*/ 3888509 w 8414327"/>
                <a:gd name="connsiteY75" fmla="*/ 323272 h 2955636"/>
                <a:gd name="connsiteX76" fmla="*/ 3870036 w 8414327"/>
                <a:gd name="connsiteY76" fmla="*/ 350981 h 2955636"/>
                <a:gd name="connsiteX77" fmla="*/ 3842327 w 8414327"/>
                <a:gd name="connsiteY77" fmla="*/ 360218 h 2955636"/>
                <a:gd name="connsiteX78" fmla="*/ 3814618 w 8414327"/>
                <a:gd name="connsiteY78" fmla="*/ 378691 h 2955636"/>
                <a:gd name="connsiteX79" fmla="*/ 3685309 w 8414327"/>
                <a:gd name="connsiteY79" fmla="*/ 369454 h 2955636"/>
                <a:gd name="connsiteX80" fmla="*/ 3602182 w 8414327"/>
                <a:gd name="connsiteY80" fmla="*/ 350981 h 2955636"/>
                <a:gd name="connsiteX81" fmla="*/ 3565236 w 8414327"/>
                <a:gd name="connsiteY81" fmla="*/ 332509 h 2955636"/>
                <a:gd name="connsiteX82" fmla="*/ 3509818 w 8414327"/>
                <a:gd name="connsiteY82" fmla="*/ 304800 h 2955636"/>
                <a:gd name="connsiteX83" fmla="*/ 3454400 w 8414327"/>
                <a:gd name="connsiteY83" fmla="*/ 267854 h 2955636"/>
                <a:gd name="connsiteX84" fmla="*/ 3445164 w 8414327"/>
                <a:gd name="connsiteY84" fmla="*/ 240145 h 2955636"/>
                <a:gd name="connsiteX85" fmla="*/ 3260436 w 8414327"/>
                <a:gd name="connsiteY85" fmla="*/ 221672 h 2955636"/>
                <a:gd name="connsiteX86" fmla="*/ 3158836 w 8414327"/>
                <a:gd name="connsiteY86" fmla="*/ 193963 h 2955636"/>
                <a:gd name="connsiteX87" fmla="*/ 3131127 w 8414327"/>
                <a:gd name="connsiteY87" fmla="*/ 184727 h 2955636"/>
                <a:gd name="connsiteX88" fmla="*/ 3103418 w 8414327"/>
                <a:gd name="connsiteY88" fmla="*/ 166254 h 2955636"/>
                <a:gd name="connsiteX89" fmla="*/ 3075709 w 8414327"/>
                <a:gd name="connsiteY89" fmla="*/ 157018 h 2955636"/>
                <a:gd name="connsiteX90" fmla="*/ 3011055 w 8414327"/>
                <a:gd name="connsiteY90" fmla="*/ 120072 h 2955636"/>
                <a:gd name="connsiteX91" fmla="*/ 2955636 w 8414327"/>
                <a:gd name="connsiteY91" fmla="*/ 92363 h 2955636"/>
                <a:gd name="connsiteX92" fmla="*/ 2927927 w 8414327"/>
                <a:gd name="connsiteY92" fmla="*/ 73891 h 2955636"/>
                <a:gd name="connsiteX93" fmla="*/ 2872509 w 8414327"/>
                <a:gd name="connsiteY93" fmla="*/ 64654 h 2955636"/>
                <a:gd name="connsiteX94" fmla="*/ 2715491 w 8414327"/>
                <a:gd name="connsiteY94" fmla="*/ 83127 h 2955636"/>
                <a:gd name="connsiteX95" fmla="*/ 2687782 w 8414327"/>
                <a:gd name="connsiteY95" fmla="*/ 92363 h 2955636"/>
                <a:gd name="connsiteX96" fmla="*/ 2567709 w 8414327"/>
                <a:gd name="connsiteY96" fmla="*/ 73891 h 2955636"/>
                <a:gd name="connsiteX97" fmla="*/ 2484582 w 8414327"/>
                <a:gd name="connsiteY97" fmla="*/ 46181 h 2955636"/>
                <a:gd name="connsiteX98" fmla="*/ 2456873 w 8414327"/>
                <a:gd name="connsiteY98" fmla="*/ 36945 h 2955636"/>
                <a:gd name="connsiteX99" fmla="*/ 2419927 w 8414327"/>
                <a:gd name="connsiteY99" fmla="*/ 18472 h 2955636"/>
                <a:gd name="connsiteX100" fmla="*/ 2309091 w 8414327"/>
                <a:gd name="connsiteY100" fmla="*/ 9236 h 2955636"/>
                <a:gd name="connsiteX101" fmla="*/ 2281382 w 8414327"/>
                <a:gd name="connsiteY101" fmla="*/ 0 h 2955636"/>
                <a:gd name="connsiteX102" fmla="*/ 2225964 w 8414327"/>
                <a:gd name="connsiteY102" fmla="*/ 27709 h 2955636"/>
                <a:gd name="connsiteX103" fmla="*/ 2198255 w 8414327"/>
                <a:gd name="connsiteY103" fmla="*/ 83127 h 2955636"/>
                <a:gd name="connsiteX104" fmla="*/ 2170545 w 8414327"/>
                <a:gd name="connsiteY104" fmla="*/ 92363 h 2955636"/>
                <a:gd name="connsiteX105" fmla="*/ 2161309 w 8414327"/>
                <a:gd name="connsiteY105" fmla="*/ 120072 h 2955636"/>
                <a:gd name="connsiteX106" fmla="*/ 2078182 w 8414327"/>
                <a:gd name="connsiteY106" fmla="*/ 157018 h 2955636"/>
                <a:gd name="connsiteX107" fmla="*/ 2050473 w 8414327"/>
                <a:gd name="connsiteY107" fmla="*/ 175491 h 2955636"/>
                <a:gd name="connsiteX108" fmla="*/ 2022764 w 8414327"/>
                <a:gd name="connsiteY108" fmla="*/ 166254 h 2955636"/>
                <a:gd name="connsiteX109" fmla="*/ 1930400 w 8414327"/>
                <a:gd name="connsiteY109" fmla="*/ 147781 h 2955636"/>
                <a:gd name="connsiteX110" fmla="*/ 1902691 w 8414327"/>
                <a:gd name="connsiteY110" fmla="*/ 129309 h 2955636"/>
                <a:gd name="connsiteX111" fmla="*/ 1708727 w 8414327"/>
                <a:gd name="connsiteY111" fmla="*/ 138545 h 2955636"/>
                <a:gd name="connsiteX112" fmla="*/ 1607127 w 8414327"/>
                <a:gd name="connsiteY112" fmla="*/ 120072 h 2955636"/>
                <a:gd name="connsiteX113" fmla="*/ 1560945 w 8414327"/>
                <a:gd name="connsiteY113" fmla="*/ 101600 h 2955636"/>
                <a:gd name="connsiteX114" fmla="*/ 1385455 w 8414327"/>
                <a:gd name="connsiteY114" fmla="*/ 120072 h 2955636"/>
                <a:gd name="connsiteX115" fmla="*/ 1348509 w 8414327"/>
                <a:gd name="connsiteY115" fmla="*/ 138545 h 2955636"/>
                <a:gd name="connsiteX116" fmla="*/ 1320800 w 8414327"/>
                <a:gd name="connsiteY116" fmla="*/ 147781 h 2955636"/>
                <a:gd name="connsiteX117" fmla="*/ 1219200 w 8414327"/>
                <a:gd name="connsiteY117" fmla="*/ 166254 h 2955636"/>
                <a:gd name="connsiteX118" fmla="*/ 1163782 w 8414327"/>
                <a:gd name="connsiteY118" fmla="*/ 184727 h 2955636"/>
                <a:gd name="connsiteX119" fmla="*/ 1080655 w 8414327"/>
                <a:gd name="connsiteY119" fmla="*/ 203200 h 2955636"/>
                <a:gd name="connsiteX120" fmla="*/ 1043709 w 8414327"/>
                <a:gd name="connsiteY120" fmla="*/ 212436 h 2955636"/>
                <a:gd name="connsiteX121" fmla="*/ 960582 w 8414327"/>
                <a:gd name="connsiteY121" fmla="*/ 240145 h 2955636"/>
                <a:gd name="connsiteX122" fmla="*/ 932873 w 8414327"/>
                <a:gd name="connsiteY122" fmla="*/ 258618 h 2955636"/>
                <a:gd name="connsiteX123" fmla="*/ 914400 w 8414327"/>
                <a:gd name="connsiteY123" fmla="*/ 286327 h 2955636"/>
                <a:gd name="connsiteX124" fmla="*/ 766618 w 8414327"/>
                <a:gd name="connsiteY124" fmla="*/ 295563 h 2955636"/>
                <a:gd name="connsiteX125" fmla="*/ 692727 w 8414327"/>
                <a:gd name="connsiteY125" fmla="*/ 277091 h 2955636"/>
                <a:gd name="connsiteX126" fmla="*/ 665018 w 8414327"/>
                <a:gd name="connsiteY126" fmla="*/ 267854 h 2955636"/>
                <a:gd name="connsiteX127" fmla="*/ 637309 w 8414327"/>
                <a:gd name="connsiteY127" fmla="*/ 249381 h 2955636"/>
                <a:gd name="connsiteX128" fmla="*/ 406400 w 8414327"/>
                <a:gd name="connsiteY128" fmla="*/ 249381 h 2955636"/>
                <a:gd name="connsiteX129" fmla="*/ 378691 w 8414327"/>
                <a:gd name="connsiteY129" fmla="*/ 240145 h 2955636"/>
                <a:gd name="connsiteX130" fmla="*/ 277091 w 8414327"/>
                <a:gd name="connsiteY130" fmla="*/ 212436 h 2955636"/>
                <a:gd name="connsiteX131" fmla="*/ 212436 w 8414327"/>
                <a:gd name="connsiteY131" fmla="*/ 184727 h 2955636"/>
                <a:gd name="connsiteX132" fmla="*/ 147782 w 8414327"/>
                <a:gd name="connsiteY132" fmla="*/ 203200 h 2955636"/>
                <a:gd name="connsiteX133" fmla="*/ 83127 w 8414327"/>
                <a:gd name="connsiteY133" fmla="*/ 240145 h 2955636"/>
                <a:gd name="connsiteX134" fmla="*/ 55418 w 8414327"/>
                <a:gd name="connsiteY134" fmla="*/ 258618 h 2955636"/>
                <a:gd name="connsiteX135" fmla="*/ 27709 w 8414327"/>
                <a:gd name="connsiteY135" fmla="*/ 267854 h 2955636"/>
                <a:gd name="connsiteX136" fmla="*/ 9236 w 8414327"/>
                <a:gd name="connsiteY136" fmla="*/ 295563 h 2955636"/>
                <a:gd name="connsiteX137" fmla="*/ 0 w 8414327"/>
                <a:gd name="connsiteY137"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20000 w 8414327"/>
                <a:gd name="connsiteY28" fmla="*/ 1874981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27636 w 8414327"/>
                <a:gd name="connsiteY32" fmla="*/ 1754909 h 2955636"/>
                <a:gd name="connsiteX33" fmla="*/ 7499927 w 8414327"/>
                <a:gd name="connsiteY33" fmla="*/ 1690254 h 2955636"/>
                <a:gd name="connsiteX34" fmla="*/ 7481455 w 8414327"/>
                <a:gd name="connsiteY34" fmla="*/ 1662545 h 2955636"/>
                <a:gd name="connsiteX35" fmla="*/ 7453745 w 8414327"/>
                <a:gd name="connsiteY35" fmla="*/ 1607127 h 2955636"/>
                <a:gd name="connsiteX36" fmla="*/ 7444509 w 8414327"/>
                <a:gd name="connsiteY36" fmla="*/ 1579418 h 2955636"/>
                <a:gd name="connsiteX37" fmla="*/ 7462982 w 8414327"/>
                <a:gd name="connsiteY37" fmla="*/ 1514763 h 2955636"/>
                <a:gd name="connsiteX38" fmla="*/ 7472218 w 8414327"/>
                <a:gd name="connsiteY38" fmla="*/ 1487054 h 2955636"/>
                <a:gd name="connsiteX39" fmla="*/ 7490691 w 8414327"/>
                <a:gd name="connsiteY39" fmla="*/ 1450109 h 2955636"/>
                <a:gd name="connsiteX40" fmla="*/ 7518400 w 8414327"/>
                <a:gd name="connsiteY40" fmla="*/ 1348509 h 2955636"/>
                <a:gd name="connsiteX41" fmla="*/ 7509164 w 8414327"/>
                <a:gd name="connsiteY41" fmla="*/ 1283854 h 2955636"/>
                <a:gd name="connsiteX42" fmla="*/ 7383762 w 8414327"/>
                <a:gd name="connsiteY42" fmla="*/ 1287407 h 2955636"/>
                <a:gd name="connsiteX43" fmla="*/ 7102764 w 8414327"/>
                <a:gd name="connsiteY43" fmla="*/ 1366981 h 2955636"/>
                <a:gd name="connsiteX44" fmla="*/ 6834909 w 8414327"/>
                <a:gd name="connsiteY44" fmla="*/ 1403927 h 2955636"/>
                <a:gd name="connsiteX45" fmla="*/ 6483927 w 8414327"/>
                <a:gd name="connsiteY45" fmla="*/ 1283854 h 2955636"/>
                <a:gd name="connsiteX46" fmla="*/ 6262255 w 8414327"/>
                <a:gd name="connsiteY46" fmla="*/ 1173018 h 2955636"/>
                <a:gd name="connsiteX47" fmla="*/ 6179127 w 8414327"/>
                <a:gd name="connsiteY47" fmla="*/ 794327 h 2955636"/>
                <a:gd name="connsiteX48" fmla="*/ 6068291 w 8414327"/>
                <a:gd name="connsiteY48" fmla="*/ 757381 h 2955636"/>
                <a:gd name="connsiteX49" fmla="*/ 6040582 w 8414327"/>
                <a:gd name="connsiteY49" fmla="*/ 822036 h 2955636"/>
                <a:gd name="connsiteX50" fmla="*/ 6031345 w 8414327"/>
                <a:gd name="connsiteY50" fmla="*/ 849745 h 2955636"/>
                <a:gd name="connsiteX51" fmla="*/ 5985164 w 8414327"/>
                <a:gd name="connsiteY51" fmla="*/ 868218 h 2955636"/>
                <a:gd name="connsiteX52" fmla="*/ 5948218 w 8414327"/>
                <a:gd name="connsiteY52" fmla="*/ 831272 h 2955636"/>
                <a:gd name="connsiteX53" fmla="*/ 5865091 w 8414327"/>
                <a:gd name="connsiteY53" fmla="*/ 822036 h 2955636"/>
                <a:gd name="connsiteX54" fmla="*/ 5772727 w 8414327"/>
                <a:gd name="connsiteY54" fmla="*/ 785091 h 2955636"/>
                <a:gd name="connsiteX55" fmla="*/ 5661891 w 8414327"/>
                <a:gd name="connsiteY55" fmla="*/ 701963 h 2955636"/>
                <a:gd name="connsiteX56" fmla="*/ 5680364 w 8414327"/>
                <a:gd name="connsiteY56" fmla="*/ 480291 h 2955636"/>
                <a:gd name="connsiteX57" fmla="*/ 5791200 w 8414327"/>
                <a:gd name="connsiteY57" fmla="*/ 314036 h 2955636"/>
                <a:gd name="connsiteX58" fmla="*/ 5541818 w 8414327"/>
                <a:gd name="connsiteY58" fmla="*/ 101600 h 2955636"/>
                <a:gd name="connsiteX59" fmla="*/ 5366327 w 8414327"/>
                <a:gd name="connsiteY59" fmla="*/ 18472 h 2955636"/>
                <a:gd name="connsiteX60" fmla="*/ 4876800 w 8414327"/>
                <a:gd name="connsiteY60" fmla="*/ 18472 h 2955636"/>
                <a:gd name="connsiteX61" fmla="*/ 4738255 w 8414327"/>
                <a:gd name="connsiteY61" fmla="*/ 184727 h 2955636"/>
                <a:gd name="connsiteX62" fmla="*/ 4627418 w 8414327"/>
                <a:gd name="connsiteY62" fmla="*/ 230909 h 2955636"/>
                <a:gd name="connsiteX63" fmla="*/ 4405745 w 8414327"/>
                <a:gd name="connsiteY63" fmla="*/ 295563 h 2955636"/>
                <a:gd name="connsiteX64" fmla="*/ 4341091 w 8414327"/>
                <a:gd name="connsiteY64" fmla="*/ 304800 h 2955636"/>
                <a:gd name="connsiteX65" fmla="*/ 4276436 w 8414327"/>
                <a:gd name="connsiteY65" fmla="*/ 249381 h 2955636"/>
                <a:gd name="connsiteX66" fmla="*/ 4239491 w 8414327"/>
                <a:gd name="connsiteY66" fmla="*/ 92363 h 2955636"/>
                <a:gd name="connsiteX67" fmla="*/ 4211782 w 8414327"/>
                <a:gd name="connsiteY67" fmla="*/ 73891 h 2955636"/>
                <a:gd name="connsiteX68" fmla="*/ 4110182 w 8414327"/>
                <a:gd name="connsiteY68" fmla="*/ 83127 h 2955636"/>
                <a:gd name="connsiteX69" fmla="*/ 4100945 w 8414327"/>
                <a:gd name="connsiteY69" fmla="*/ 110836 h 2955636"/>
                <a:gd name="connsiteX70" fmla="*/ 4064000 w 8414327"/>
                <a:gd name="connsiteY70" fmla="*/ 166254 h 2955636"/>
                <a:gd name="connsiteX71" fmla="*/ 4008582 w 8414327"/>
                <a:gd name="connsiteY71" fmla="*/ 184727 h 2955636"/>
                <a:gd name="connsiteX72" fmla="*/ 3990109 w 8414327"/>
                <a:gd name="connsiteY72" fmla="*/ 212436 h 2955636"/>
                <a:gd name="connsiteX73" fmla="*/ 3962400 w 8414327"/>
                <a:gd name="connsiteY73" fmla="*/ 230909 h 2955636"/>
                <a:gd name="connsiteX74" fmla="*/ 3953164 w 8414327"/>
                <a:gd name="connsiteY74" fmla="*/ 258618 h 2955636"/>
                <a:gd name="connsiteX75" fmla="*/ 3888509 w 8414327"/>
                <a:gd name="connsiteY75" fmla="*/ 323272 h 2955636"/>
                <a:gd name="connsiteX76" fmla="*/ 3870036 w 8414327"/>
                <a:gd name="connsiteY76" fmla="*/ 350981 h 2955636"/>
                <a:gd name="connsiteX77" fmla="*/ 3842327 w 8414327"/>
                <a:gd name="connsiteY77" fmla="*/ 360218 h 2955636"/>
                <a:gd name="connsiteX78" fmla="*/ 3814618 w 8414327"/>
                <a:gd name="connsiteY78" fmla="*/ 378691 h 2955636"/>
                <a:gd name="connsiteX79" fmla="*/ 3685309 w 8414327"/>
                <a:gd name="connsiteY79" fmla="*/ 369454 h 2955636"/>
                <a:gd name="connsiteX80" fmla="*/ 3602182 w 8414327"/>
                <a:gd name="connsiteY80" fmla="*/ 350981 h 2955636"/>
                <a:gd name="connsiteX81" fmla="*/ 3565236 w 8414327"/>
                <a:gd name="connsiteY81" fmla="*/ 332509 h 2955636"/>
                <a:gd name="connsiteX82" fmla="*/ 3509818 w 8414327"/>
                <a:gd name="connsiteY82" fmla="*/ 304800 h 2955636"/>
                <a:gd name="connsiteX83" fmla="*/ 3454400 w 8414327"/>
                <a:gd name="connsiteY83" fmla="*/ 267854 h 2955636"/>
                <a:gd name="connsiteX84" fmla="*/ 3445164 w 8414327"/>
                <a:gd name="connsiteY84" fmla="*/ 240145 h 2955636"/>
                <a:gd name="connsiteX85" fmla="*/ 3260436 w 8414327"/>
                <a:gd name="connsiteY85" fmla="*/ 221672 h 2955636"/>
                <a:gd name="connsiteX86" fmla="*/ 3158836 w 8414327"/>
                <a:gd name="connsiteY86" fmla="*/ 193963 h 2955636"/>
                <a:gd name="connsiteX87" fmla="*/ 3131127 w 8414327"/>
                <a:gd name="connsiteY87" fmla="*/ 184727 h 2955636"/>
                <a:gd name="connsiteX88" fmla="*/ 3103418 w 8414327"/>
                <a:gd name="connsiteY88" fmla="*/ 166254 h 2955636"/>
                <a:gd name="connsiteX89" fmla="*/ 3075709 w 8414327"/>
                <a:gd name="connsiteY89" fmla="*/ 157018 h 2955636"/>
                <a:gd name="connsiteX90" fmla="*/ 3011055 w 8414327"/>
                <a:gd name="connsiteY90" fmla="*/ 120072 h 2955636"/>
                <a:gd name="connsiteX91" fmla="*/ 2955636 w 8414327"/>
                <a:gd name="connsiteY91" fmla="*/ 92363 h 2955636"/>
                <a:gd name="connsiteX92" fmla="*/ 2927927 w 8414327"/>
                <a:gd name="connsiteY92" fmla="*/ 73891 h 2955636"/>
                <a:gd name="connsiteX93" fmla="*/ 2872509 w 8414327"/>
                <a:gd name="connsiteY93" fmla="*/ 64654 h 2955636"/>
                <a:gd name="connsiteX94" fmla="*/ 2715491 w 8414327"/>
                <a:gd name="connsiteY94" fmla="*/ 83127 h 2955636"/>
                <a:gd name="connsiteX95" fmla="*/ 2687782 w 8414327"/>
                <a:gd name="connsiteY95" fmla="*/ 92363 h 2955636"/>
                <a:gd name="connsiteX96" fmla="*/ 2567709 w 8414327"/>
                <a:gd name="connsiteY96" fmla="*/ 73891 h 2955636"/>
                <a:gd name="connsiteX97" fmla="*/ 2484582 w 8414327"/>
                <a:gd name="connsiteY97" fmla="*/ 46181 h 2955636"/>
                <a:gd name="connsiteX98" fmla="*/ 2456873 w 8414327"/>
                <a:gd name="connsiteY98" fmla="*/ 36945 h 2955636"/>
                <a:gd name="connsiteX99" fmla="*/ 2419927 w 8414327"/>
                <a:gd name="connsiteY99" fmla="*/ 18472 h 2955636"/>
                <a:gd name="connsiteX100" fmla="*/ 2309091 w 8414327"/>
                <a:gd name="connsiteY100" fmla="*/ 9236 h 2955636"/>
                <a:gd name="connsiteX101" fmla="*/ 2281382 w 8414327"/>
                <a:gd name="connsiteY101" fmla="*/ 0 h 2955636"/>
                <a:gd name="connsiteX102" fmla="*/ 2225964 w 8414327"/>
                <a:gd name="connsiteY102" fmla="*/ 27709 h 2955636"/>
                <a:gd name="connsiteX103" fmla="*/ 2198255 w 8414327"/>
                <a:gd name="connsiteY103" fmla="*/ 83127 h 2955636"/>
                <a:gd name="connsiteX104" fmla="*/ 2170545 w 8414327"/>
                <a:gd name="connsiteY104" fmla="*/ 92363 h 2955636"/>
                <a:gd name="connsiteX105" fmla="*/ 2161309 w 8414327"/>
                <a:gd name="connsiteY105" fmla="*/ 120072 h 2955636"/>
                <a:gd name="connsiteX106" fmla="*/ 2078182 w 8414327"/>
                <a:gd name="connsiteY106" fmla="*/ 157018 h 2955636"/>
                <a:gd name="connsiteX107" fmla="*/ 2050473 w 8414327"/>
                <a:gd name="connsiteY107" fmla="*/ 175491 h 2955636"/>
                <a:gd name="connsiteX108" fmla="*/ 2022764 w 8414327"/>
                <a:gd name="connsiteY108" fmla="*/ 166254 h 2955636"/>
                <a:gd name="connsiteX109" fmla="*/ 1930400 w 8414327"/>
                <a:gd name="connsiteY109" fmla="*/ 147781 h 2955636"/>
                <a:gd name="connsiteX110" fmla="*/ 1902691 w 8414327"/>
                <a:gd name="connsiteY110" fmla="*/ 129309 h 2955636"/>
                <a:gd name="connsiteX111" fmla="*/ 1708727 w 8414327"/>
                <a:gd name="connsiteY111" fmla="*/ 138545 h 2955636"/>
                <a:gd name="connsiteX112" fmla="*/ 1607127 w 8414327"/>
                <a:gd name="connsiteY112" fmla="*/ 120072 h 2955636"/>
                <a:gd name="connsiteX113" fmla="*/ 1560945 w 8414327"/>
                <a:gd name="connsiteY113" fmla="*/ 101600 h 2955636"/>
                <a:gd name="connsiteX114" fmla="*/ 1385455 w 8414327"/>
                <a:gd name="connsiteY114" fmla="*/ 120072 h 2955636"/>
                <a:gd name="connsiteX115" fmla="*/ 1348509 w 8414327"/>
                <a:gd name="connsiteY115" fmla="*/ 138545 h 2955636"/>
                <a:gd name="connsiteX116" fmla="*/ 1320800 w 8414327"/>
                <a:gd name="connsiteY116" fmla="*/ 147781 h 2955636"/>
                <a:gd name="connsiteX117" fmla="*/ 1219200 w 8414327"/>
                <a:gd name="connsiteY117" fmla="*/ 166254 h 2955636"/>
                <a:gd name="connsiteX118" fmla="*/ 1163782 w 8414327"/>
                <a:gd name="connsiteY118" fmla="*/ 184727 h 2955636"/>
                <a:gd name="connsiteX119" fmla="*/ 1080655 w 8414327"/>
                <a:gd name="connsiteY119" fmla="*/ 203200 h 2955636"/>
                <a:gd name="connsiteX120" fmla="*/ 1043709 w 8414327"/>
                <a:gd name="connsiteY120" fmla="*/ 212436 h 2955636"/>
                <a:gd name="connsiteX121" fmla="*/ 960582 w 8414327"/>
                <a:gd name="connsiteY121" fmla="*/ 240145 h 2955636"/>
                <a:gd name="connsiteX122" fmla="*/ 932873 w 8414327"/>
                <a:gd name="connsiteY122" fmla="*/ 258618 h 2955636"/>
                <a:gd name="connsiteX123" fmla="*/ 914400 w 8414327"/>
                <a:gd name="connsiteY123" fmla="*/ 286327 h 2955636"/>
                <a:gd name="connsiteX124" fmla="*/ 766618 w 8414327"/>
                <a:gd name="connsiteY124" fmla="*/ 295563 h 2955636"/>
                <a:gd name="connsiteX125" fmla="*/ 692727 w 8414327"/>
                <a:gd name="connsiteY125" fmla="*/ 277091 h 2955636"/>
                <a:gd name="connsiteX126" fmla="*/ 665018 w 8414327"/>
                <a:gd name="connsiteY126" fmla="*/ 267854 h 2955636"/>
                <a:gd name="connsiteX127" fmla="*/ 637309 w 8414327"/>
                <a:gd name="connsiteY127" fmla="*/ 249381 h 2955636"/>
                <a:gd name="connsiteX128" fmla="*/ 406400 w 8414327"/>
                <a:gd name="connsiteY128" fmla="*/ 249381 h 2955636"/>
                <a:gd name="connsiteX129" fmla="*/ 378691 w 8414327"/>
                <a:gd name="connsiteY129" fmla="*/ 240145 h 2955636"/>
                <a:gd name="connsiteX130" fmla="*/ 277091 w 8414327"/>
                <a:gd name="connsiteY130" fmla="*/ 212436 h 2955636"/>
                <a:gd name="connsiteX131" fmla="*/ 212436 w 8414327"/>
                <a:gd name="connsiteY131" fmla="*/ 184727 h 2955636"/>
                <a:gd name="connsiteX132" fmla="*/ 147782 w 8414327"/>
                <a:gd name="connsiteY132" fmla="*/ 203200 h 2955636"/>
                <a:gd name="connsiteX133" fmla="*/ 83127 w 8414327"/>
                <a:gd name="connsiteY133" fmla="*/ 240145 h 2955636"/>
                <a:gd name="connsiteX134" fmla="*/ 55418 w 8414327"/>
                <a:gd name="connsiteY134" fmla="*/ 258618 h 2955636"/>
                <a:gd name="connsiteX135" fmla="*/ 27709 w 8414327"/>
                <a:gd name="connsiteY135" fmla="*/ 267854 h 2955636"/>
                <a:gd name="connsiteX136" fmla="*/ 9236 w 8414327"/>
                <a:gd name="connsiteY136" fmla="*/ 295563 h 2955636"/>
                <a:gd name="connsiteX137" fmla="*/ 0 w 8414327"/>
                <a:gd name="connsiteY137"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20000 w 8414327"/>
                <a:gd name="connsiteY28" fmla="*/ 1874981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27636 w 8414327"/>
                <a:gd name="connsiteY32" fmla="*/ 1754909 h 2955636"/>
                <a:gd name="connsiteX33" fmla="*/ 7499927 w 8414327"/>
                <a:gd name="connsiteY33" fmla="*/ 1690254 h 2955636"/>
                <a:gd name="connsiteX34" fmla="*/ 7481455 w 8414327"/>
                <a:gd name="connsiteY34" fmla="*/ 1662545 h 2955636"/>
                <a:gd name="connsiteX35" fmla="*/ 7453745 w 8414327"/>
                <a:gd name="connsiteY35" fmla="*/ 1607127 h 2955636"/>
                <a:gd name="connsiteX36" fmla="*/ 7444509 w 8414327"/>
                <a:gd name="connsiteY36" fmla="*/ 1579418 h 2955636"/>
                <a:gd name="connsiteX37" fmla="*/ 7462982 w 8414327"/>
                <a:gd name="connsiteY37" fmla="*/ 1514763 h 2955636"/>
                <a:gd name="connsiteX38" fmla="*/ 7472218 w 8414327"/>
                <a:gd name="connsiteY38" fmla="*/ 1487054 h 2955636"/>
                <a:gd name="connsiteX39" fmla="*/ 7490691 w 8414327"/>
                <a:gd name="connsiteY39" fmla="*/ 1450109 h 2955636"/>
                <a:gd name="connsiteX40" fmla="*/ 7518400 w 8414327"/>
                <a:gd name="connsiteY40" fmla="*/ 1348509 h 2955636"/>
                <a:gd name="connsiteX41" fmla="*/ 7480390 w 8414327"/>
                <a:gd name="connsiteY41" fmla="*/ 1290249 h 2955636"/>
                <a:gd name="connsiteX42" fmla="*/ 7383762 w 8414327"/>
                <a:gd name="connsiteY42" fmla="*/ 1287407 h 2955636"/>
                <a:gd name="connsiteX43" fmla="*/ 7102764 w 8414327"/>
                <a:gd name="connsiteY43" fmla="*/ 1366981 h 2955636"/>
                <a:gd name="connsiteX44" fmla="*/ 6834909 w 8414327"/>
                <a:gd name="connsiteY44" fmla="*/ 1403927 h 2955636"/>
                <a:gd name="connsiteX45" fmla="*/ 6483927 w 8414327"/>
                <a:gd name="connsiteY45" fmla="*/ 1283854 h 2955636"/>
                <a:gd name="connsiteX46" fmla="*/ 6262255 w 8414327"/>
                <a:gd name="connsiteY46" fmla="*/ 1173018 h 2955636"/>
                <a:gd name="connsiteX47" fmla="*/ 6179127 w 8414327"/>
                <a:gd name="connsiteY47" fmla="*/ 794327 h 2955636"/>
                <a:gd name="connsiteX48" fmla="*/ 6068291 w 8414327"/>
                <a:gd name="connsiteY48" fmla="*/ 757381 h 2955636"/>
                <a:gd name="connsiteX49" fmla="*/ 6040582 w 8414327"/>
                <a:gd name="connsiteY49" fmla="*/ 822036 h 2955636"/>
                <a:gd name="connsiteX50" fmla="*/ 6031345 w 8414327"/>
                <a:gd name="connsiteY50" fmla="*/ 849745 h 2955636"/>
                <a:gd name="connsiteX51" fmla="*/ 5985164 w 8414327"/>
                <a:gd name="connsiteY51" fmla="*/ 868218 h 2955636"/>
                <a:gd name="connsiteX52" fmla="*/ 5948218 w 8414327"/>
                <a:gd name="connsiteY52" fmla="*/ 831272 h 2955636"/>
                <a:gd name="connsiteX53" fmla="*/ 5865091 w 8414327"/>
                <a:gd name="connsiteY53" fmla="*/ 822036 h 2955636"/>
                <a:gd name="connsiteX54" fmla="*/ 5772727 w 8414327"/>
                <a:gd name="connsiteY54" fmla="*/ 785091 h 2955636"/>
                <a:gd name="connsiteX55" fmla="*/ 5661891 w 8414327"/>
                <a:gd name="connsiteY55" fmla="*/ 701963 h 2955636"/>
                <a:gd name="connsiteX56" fmla="*/ 5680364 w 8414327"/>
                <a:gd name="connsiteY56" fmla="*/ 480291 h 2955636"/>
                <a:gd name="connsiteX57" fmla="*/ 5791200 w 8414327"/>
                <a:gd name="connsiteY57" fmla="*/ 314036 h 2955636"/>
                <a:gd name="connsiteX58" fmla="*/ 5541818 w 8414327"/>
                <a:gd name="connsiteY58" fmla="*/ 101600 h 2955636"/>
                <a:gd name="connsiteX59" fmla="*/ 5366327 w 8414327"/>
                <a:gd name="connsiteY59" fmla="*/ 18472 h 2955636"/>
                <a:gd name="connsiteX60" fmla="*/ 4876800 w 8414327"/>
                <a:gd name="connsiteY60" fmla="*/ 18472 h 2955636"/>
                <a:gd name="connsiteX61" fmla="*/ 4738255 w 8414327"/>
                <a:gd name="connsiteY61" fmla="*/ 184727 h 2955636"/>
                <a:gd name="connsiteX62" fmla="*/ 4627418 w 8414327"/>
                <a:gd name="connsiteY62" fmla="*/ 230909 h 2955636"/>
                <a:gd name="connsiteX63" fmla="*/ 4405745 w 8414327"/>
                <a:gd name="connsiteY63" fmla="*/ 295563 h 2955636"/>
                <a:gd name="connsiteX64" fmla="*/ 4341091 w 8414327"/>
                <a:gd name="connsiteY64" fmla="*/ 304800 h 2955636"/>
                <a:gd name="connsiteX65" fmla="*/ 4276436 w 8414327"/>
                <a:gd name="connsiteY65" fmla="*/ 249381 h 2955636"/>
                <a:gd name="connsiteX66" fmla="*/ 4239491 w 8414327"/>
                <a:gd name="connsiteY66" fmla="*/ 92363 h 2955636"/>
                <a:gd name="connsiteX67" fmla="*/ 4211782 w 8414327"/>
                <a:gd name="connsiteY67" fmla="*/ 73891 h 2955636"/>
                <a:gd name="connsiteX68" fmla="*/ 4110182 w 8414327"/>
                <a:gd name="connsiteY68" fmla="*/ 83127 h 2955636"/>
                <a:gd name="connsiteX69" fmla="*/ 4100945 w 8414327"/>
                <a:gd name="connsiteY69" fmla="*/ 110836 h 2955636"/>
                <a:gd name="connsiteX70" fmla="*/ 4064000 w 8414327"/>
                <a:gd name="connsiteY70" fmla="*/ 166254 h 2955636"/>
                <a:gd name="connsiteX71" fmla="*/ 4008582 w 8414327"/>
                <a:gd name="connsiteY71" fmla="*/ 184727 h 2955636"/>
                <a:gd name="connsiteX72" fmla="*/ 3990109 w 8414327"/>
                <a:gd name="connsiteY72" fmla="*/ 212436 h 2955636"/>
                <a:gd name="connsiteX73" fmla="*/ 3962400 w 8414327"/>
                <a:gd name="connsiteY73" fmla="*/ 230909 h 2955636"/>
                <a:gd name="connsiteX74" fmla="*/ 3953164 w 8414327"/>
                <a:gd name="connsiteY74" fmla="*/ 258618 h 2955636"/>
                <a:gd name="connsiteX75" fmla="*/ 3888509 w 8414327"/>
                <a:gd name="connsiteY75" fmla="*/ 323272 h 2955636"/>
                <a:gd name="connsiteX76" fmla="*/ 3870036 w 8414327"/>
                <a:gd name="connsiteY76" fmla="*/ 350981 h 2955636"/>
                <a:gd name="connsiteX77" fmla="*/ 3842327 w 8414327"/>
                <a:gd name="connsiteY77" fmla="*/ 360218 h 2955636"/>
                <a:gd name="connsiteX78" fmla="*/ 3814618 w 8414327"/>
                <a:gd name="connsiteY78" fmla="*/ 378691 h 2955636"/>
                <a:gd name="connsiteX79" fmla="*/ 3685309 w 8414327"/>
                <a:gd name="connsiteY79" fmla="*/ 369454 h 2955636"/>
                <a:gd name="connsiteX80" fmla="*/ 3602182 w 8414327"/>
                <a:gd name="connsiteY80" fmla="*/ 350981 h 2955636"/>
                <a:gd name="connsiteX81" fmla="*/ 3565236 w 8414327"/>
                <a:gd name="connsiteY81" fmla="*/ 332509 h 2955636"/>
                <a:gd name="connsiteX82" fmla="*/ 3509818 w 8414327"/>
                <a:gd name="connsiteY82" fmla="*/ 304800 h 2955636"/>
                <a:gd name="connsiteX83" fmla="*/ 3454400 w 8414327"/>
                <a:gd name="connsiteY83" fmla="*/ 267854 h 2955636"/>
                <a:gd name="connsiteX84" fmla="*/ 3445164 w 8414327"/>
                <a:gd name="connsiteY84" fmla="*/ 240145 h 2955636"/>
                <a:gd name="connsiteX85" fmla="*/ 3260436 w 8414327"/>
                <a:gd name="connsiteY85" fmla="*/ 221672 h 2955636"/>
                <a:gd name="connsiteX86" fmla="*/ 3158836 w 8414327"/>
                <a:gd name="connsiteY86" fmla="*/ 193963 h 2955636"/>
                <a:gd name="connsiteX87" fmla="*/ 3131127 w 8414327"/>
                <a:gd name="connsiteY87" fmla="*/ 184727 h 2955636"/>
                <a:gd name="connsiteX88" fmla="*/ 3103418 w 8414327"/>
                <a:gd name="connsiteY88" fmla="*/ 166254 h 2955636"/>
                <a:gd name="connsiteX89" fmla="*/ 3075709 w 8414327"/>
                <a:gd name="connsiteY89" fmla="*/ 157018 h 2955636"/>
                <a:gd name="connsiteX90" fmla="*/ 3011055 w 8414327"/>
                <a:gd name="connsiteY90" fmla="*/ 120072 h 2955636"/>
                <a:gd name="connsiteX91" fmla="*/ 2955636 w 8414327"/>
                <a:gd name="connsiteY91" fmla="*/ 92363 h 2955636"/>
                <a:gd name="connsiteX92" fmla="*/ 2927927 w 8414327"/>
                <a:gd name="connsiteY92" fmla="*/ 73891 h 2955636"/>
                <a:gd name="connsiteX93" fmla="*/ 2872509 w 8414327"/>
                <a:gd name="connsiteY93" fmla="*/ 64654 h 2955636"/>
                <a:gd name="connsiteX94" fmla="*/ 2715491 w 8414327"/>
                <a:gd name="connsiteY94" fmla="*/ 83127 h 2955636"/>
                <a:gd name="connsiteX95" fmla="*/ 2687782 w 8414327"/>
                <a:gd name="connsiteY95" fmla="*/ 92363 h 2955636"/>
                <a:gd name="connsiteX96" fmla="*/ 2567709 w 8414327"/>
                <a:gd name="connsiteY96" fmla="*/ 73891 h 2955636"/>
                <a:gd name="connsiteX97" fmla="*/ 2484582 w 8414327"/>
                <a:gd name="connsiteY97" fmla="*/ 46181 h 2955636"/>
                <a:gd name="connsiteX98" fmla="*/ 2456873 w 8414327"/>
                <a:gd name="connsiteY98" fmla="*/ 36945 h 2955636"/>
                <a:gd name="connsiteX99" fmla="*/ 2419927 w 8414327"/>
                <a:gd name="connsiteY99" fmla="*/ 18472 h 2955636"/>
                <a:gd name="connsiteX100" fmla="*/ 2309091 w 8414327"/>
                <a:gd name="connsiteY100" fmla="*/ 9236 h 2955636"/>
                <a:gd name="connsiteX101" fmla="*/ 2281382 w 8414327"/>
                <a:gd name="connsiteY101" fmla="*/ 0 h 2955636"/>
                <a:gd name="connsiteX102" fmla="*/ 2225964 w 8414327"/>
                <a:gd name="connsiteY102" fmla="*/ 27709 h 2955636"/>
                <a:gd name="connsiteX103" fmla="*/ 2198255 w 8414327"/>
                <a:gd name="connsiteY103" fmla="*/ 83127 h 2955636"/>
                <a:gd name="connsiteX104" fmla="*/ 2170545 w 8414327"/>
                <a:gd name="connsiteY104" fmla="*/ 92363 h 2955636"/>
                <a:gd name="connsiteX105" fmla="*/ 2161309 w 8414327"/>
                <a:gd name="connsiteY105" fmla="*/ 120072 h 2955636"/>
                <a:gd name="connsiteX106" fmla="*/ 2078182 w 8414327"/>
                <a:gd name="connsiteY106" fmla="*/ 157018 h 2955636"/>
                <a:gd name="connsiteX107" fmla="*/ 2050473 w 8414327"/>
                <a:gd name="connsiteY107" fmla="*/ 175491 h 2955636"/>
                <a:gd name="connsiteX108" fmla="*/ 2022764 w 8414327"/>
                <a:gd name="connsiteY108" fmla="*/ 166254 h 2955636"/>
                <a:gd name="connsiteX109" fmla="*/ 1930400 w 8414327"/>
                <a:gd name="connsiteY109" fmla="*/ 147781 h 2955636"/>
                <a:gd name="connsiteX110" fmla="*/ 1902691 w 8414327"/>
                <a:gd name="connsiteY110" fmla="*/ 129309 h 2955636"/>
                <a:gd name="connsiteX111" fmla="*/ 1708727 w 8414327"/>
                <a:gd name="connsiteY111" fmla="*/ 138545 h 2955636"/>
                <a:gd name="connsiteX112" fmla="*/ 1607127 w 8414327"/>
                <a:gd name="connsiteY112" fmla="*/ 120072 h 2955636"/>
                <a:gd name="connsiteX113" fmla="*/ 1560945 w 8414327"/>
                <a:gd name="connsiteY113" fmla="*/ 101600 h 2955636"/>
                <a:gd name="connsiteX114" fmla="*/ 1385455 w 8414327"/>
                <a:gd name="connsiteY114" fmla="*/ 120072 h 2955636"/>
                <a:gd name="connsiteX115" fmla="*/ 1348509 w 8414327"/>
                <a:gd name="connsiteY115" fmla="*/ 138545 h 2955636"/>
                <a:gd name="connsiteX116" fmla="*/ 1320800 w 8414327"/>
                <a:gd name="connsiteY116" fmla="*/ 147781 h 2955636"/>
                <a:gd name="connsiteX117" fmla="*/ 1219200 w 8414327"/>
                <a:gd name="connsiteY117" fmla="*/ 166254 h 2955636"/>
                <a:gd name="connsiteX118" fmla="*/ 1163782 w 8414327"/>
                <a:gd name="connsiteY118" fmla="*/ 184727 h 2955636"/>
                <a:gd name="connsiteX119" fmla="*/ 1080655 w 8414327"/>
                <a:gd name="connsiteY119" fmla="*/ 203200 h 2955636"/>
                <a:gd name="connsiteX120" fmla="*/ 1043709 w 8414327"/>
                <a:gd name="connsiteY120" fmla="*/ 212436 h 2955636"/>
                <a:gd name="connsiteX121" fmla="*/ 960582 w 8414327"/>
                <a:gd name="connsiteY121" fmla="*/ 240145 h 2955636"/>
                <a:gd name="connsiteX122" fmla="*/ 932873 w 8414327"/>
                <a:gd name="connsiteY122" fmla="*/ 258618 h 2955636"/>
                <a:gd name="connsiteX123" fmla="*/ 914400 w 8414327"/>
                <a:gd name="connsiteY123" fmla="*/ 286327 h 2955636"/>
                <a:gd name="connsiteX124" fmla="*/ 766618 w 8414327"/>
                <a:gd name="connsiteY124" fmla="*/ 295563 h 2955636"/>
                <a:gd name="connsiteX125" fmla="*/ 692727 w 8414327"/>
                <a:gd name="connsiteY125" fmla="*/ 277091 h 2955636"/>
                <a:gd name="connsiteX126" fmla="*/ 665018 w 8414327"/>
                <a:gd name="connsiteY126" fmla="*/ 267854 h 2955636"/>
                <a:gd name="connsiteX127" fmla="*/ 637309 w 8414327"/>
                <a:gd name="connsiteY127" fmla="*/ 249381 h 2955636"/>
                <a:gd name="connsiteX128" fmla="*/ 406400 w 8414327"/>
                <a:gd name="connsiteY128" fmla="*/ 249381 h 2955636"/>
                <a:gd name="connsiteX129" fmla="*/ 378691 w 8414327"/>
                <a:gd name="connsiteY129" fmla="*/ 240145 h 2955636"/>
                <a:gd name="connsiteX130" fmla="*/ 277091 w 8414327"/>
                <a:gd name="connsiteY130" fmla="*/ 212436 h 2955636"/>
                <a:gd name="connsiteX131" fmla="*/ 212436 w 8414327"/>
                <a:gd name="connsiteY131" fmla="*/ 184727 h 2955636"/>
                <a:gd name="connsiteX132" fmla="*/ 147782 w 8414327"/>
                <a:gd name="connsiteY132" fmla="*/ 203200 h 2955636"/>
                <a:gd name="connsiteX133" fmla="*/ 83127 w 8414327"/>
                <a:gd name="connsiteY133" fmla="*/ 240145 h 2955636"/>
                <a:gd name="connsiteX134" fmla="*/ 55418 w 8414327"/>
                <a:gd name="connsiteY134" fmla="*/ 258618 h 2955636"/>
                <a:gd name="connsiteX135" fmla="*/ 27709 w 8414327"/>
                <a:gd name="connsiteY135" fmla="*/ 267854 h 2955636"/>
                <a:gd name="connsiteX136" fmla="*/ 9236 w 8414327"/>
                <a:gd name="connsiteY136" fmla="*/ 295563 h 2955636"/>
                <a:gd name="connsiteX137" fmla="*/ 0 w 8414327"/>
                <a:gd name="connsiteY137"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20000 w 8414327"/>
                <a:gd name="connsiteY28" fmla="*/ 1874981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9927 w 8414327"/>
                <a:gd name="connsiteY33" fmla="*/ 1690254 h 2955636"/>
                <a:gd name="connsiteX34" fmla="*/ 7481455 w 8414327"/>
                <a:gd name="connsiteY34" fmla="*/ 1662545 h 2955636"/>
                <a:gd name="connsiteX35" fmla="*/ 7453745 w 8414327"/>
                <a:gd name="connsiteY35" fmla="*/ 1607127 h 2955636"/>
                <a:gd name="connsiteX36" fmla="*/ 7444509 w 8414327"/>
                <a:gd name="connsiteY36" fmla="*/ 1579418 h 2955636"/>
                <a:gd name="connsiteX37" fmla="*/ 7462982 w 8414327"/>
                <a:gd name="connsiteY37" fmla="*/ 1514763 h 2955636"/>
                <a:gd name="connsiteX38" fmla="*/ 7472218 w 8414327"/>
                <a:gd name="connsiteY38" fmla="*/ 1487054 h 2955636"/>
                <a:gd name="connsiteX39" fmla="*/ 7490691 w 8414327"/>
                <a:gd name="connsiteY39" fmla="*/ 1450109 h 2955636"/>
                <a:gd name="connsiteX40" fmla="*/ 7518400 w 8414327"/>
                <a:gd name="connsiteY40" fmla="*/ 1348509 h 2955636"/>
                <a:gd name="connsiteX41" fmla="*/ 7480390 w 8414327"/>
                <a:gd name="connsiteY41" fmla="*/ 1290249 h 2955636"/>
                <a:gd name="connsiteX42" fmla="*/ 7383762 w 8414327"/>
                <a:gd name="connsiteY42" fmla="*/ 1287407 h 2955636"/>
                <a:gd name="connsiteX43" fmla="*/ 7102764 w 8414327"/>
                <a:gd name="connsiteY43" fmla="*/ 1366981 h 2955636"/>
                <a:gd name="connsiteX44" fmla="*/ 6834909 w 8414327"/>
                <a:gd name="connsiteY44" fmla="*/ 1403927 h 2955636"/>
                <a:gd name="connsiteX45" fmla="*/ 6483927 w 8414327"/>
                <a:gd name="connsiteY45" fmla="*/ 1283854 h 2955636"/>
                <a:gd name="connsiteX46" fmla="*/ 6262255 w 8414327"/>
                <a:gd name="connsiteY46" fmla="*/ 1173018 h 2955636"/>
                <a:gd name="connsiteX47" fmla="*/ 6179127 w 8414327"/>
                <a:gd name="connsiteY47" fmla="*/ 794327 h 2955636"/>
                <a:gd name="connsiteX48" fmla="*/ 6068291 w 8414327"/>
                <a:gd name="connsiteY48" fmla="*/ 757381 h 2955636"/>
                <a:gd name="connsiteX49" fmla="*/ 6040582 w 8414327"/>
                <a:gd name="connsiteY49" fmla="*/ 822036 h 2955636"/>
                <a:gd name="connsiteX50" fmla="*/ 6031345 w 8414327"/>
                <a:gd name="connsiteY50" fmla="*/ 849745 h 2955636"/>
                <a:gd name="connsiteX51" fmla="*/ 5985164 w 8414327"/>
                <a:gd name="connsiteY51" fmla="*/ 868218 h 2955636"/>
                <a:gd name="connsiteX52" fmla="*/ 5948218 w 8414327"/>
                <a:gd name="connsiteY52" fmla="*/ 831272 h 2955636"/>
                <a:gd name="connsiteX53" fmla="*/ 5865091 w 8414327"/>
                <a:gd name="connsiteY53" fmla="*/ 822036 h 2955636"/>
                <a:gd name="connsiteX54" fmla="*/ 5772727 w 8414327"/>
                <a:gd name="connsiteY54" fmla="*/ 785091 h 2955636"/>
                <a:gd name="connsiteX55" fmla="*/ 5661891 w 8414327"/>
                <a:gd name="connsiteY55" fmla="*/ 701963 h 2955636"/>
                <a:gd name="connsiteX56" fmla="*/ 5680364 w 8414327"/>
                <a:gd name="connsiteY56" fmla="*/ 480291 h 2955636"/>
                <a:gd name="connsiteX57" fmla="*/ 5791200 w 8414327"/>
                <a:gd name="connsiteY57" fmla="*/ 314036 h 2955636"/>
                <a:gd name="connsiteX58" fmla="*/ 5541818 w 8414327"/>
                <a:gd name="connsiteY58" fmla="*/ 101600 h 2955636"/>
                <a:gd name="connsiteX59" fmla="*/ 5366327 w 8414327"/>
                <a:gd name="connsiteY59" fmla="*/ 18472 h 2955636"/>
                <a:gd name="connsiteX60" fmla="*/ 4876800 w 8414327"/>
                <a:gd name="connsiteY60" fmla="*/ 18472 h 2955636"/>
                <a:gd name="connsiteX61" fmla="*/ 4738255 w 8414327"/>
                <a:gd name="connsiteY61" fmla="*/ 184727 h 2955636"/>
                <a:gd name="connsiteX62" fmla="*/ 4627418 w 8414327"/>
                <a:gd name="connsiteY62" fmla="*/ 230909 h 2955636"/>
                <a:gd name="connsiteX63" fmla="*/ 4405745 w 8414327"/>
                <a:gd name="connsiteY63" fmla="*/ 295563 h 2955636"/>
                <a:gd name="connsiteX64" fmla="*/ 4341091 w 8414327"/>
                <a:gd name="connsiteY64" fmla="*/ 304800 h 2955636"/>
                <a:gd name="connsiteX65" fmla="*/ 4276436 w 8414327"/>
                <a:gd name="connsiteY65" fmla="*/ 249381 h 2955636"/>
                <a:gd name="connsiteX66" fmla="*/ 4239491 w 8414327"/>
                <a:gd name="connsiteY66" fmla="*/ 92363 h 2955636"/>
                <a:gd name="connsiteX67" fmla="*/ 4211782 w 8414327"/>
                <a:gd name="connsiteY67" fmla="*/ 73891 h 2955636"/>
                <a:gd name="connsiteX68" fmla="*/ 4110182 w 8414327"/>
                <a:gd name="connsiteY68" fmla="*/ 83127 h 2955636"/>
                <a:gd name="connsiteX69" fmla="*/ 4100945 w 8414327"/>
                <a:gd name="connsiteY69" fmla="*/ 110836 h 2955636"/>
                <a:gd name="connsiteX70" fmla="*/ 4064000 w 8414327"/>
                <a:gd name="connsiteY70" fmla="*/ 166254 h 2955636"/>
                <a:gd name="connsiteX71" fmla="*/ 4008582 w 8414327"/>
                <a:gd name="connsiteY71" fmla="*/ 184727 h 2955636"/>
                <a:gd name="connsiteX72" fmla="*/ 3990109 w 8414327"/>
                <a:gd name="connsiteY72" fmla="*/ 212436 h 2955636"/>
                <a:gd name="connsiteX73" fmla="*/ 3962400 w 8414327"/>
                <a:gd name="connsiteY73" fmla="*/ 230909 h 2955636"/>
                <a:gd name="connsiteX74" fmla="*/ 3953164 w 8414327"/>
                <a:gd name="connsiteY74" fmla="*/ 258618 h 2955636"/>
                <a:gd name="connsiteX75" fmla="*/ 3888509 w 8414327"/>
                <a:gd name="connsiteY75" fmla="*/ 323272 h 2955636"/>
                <a:gd name="connsiteX76" fmla="*/ 3870036 w 8414327"/>
                <a:gd name="connsiteY76" fmla="*/ 350981 h 2955636"/>
                <a:gd name="connsiteX77" fmla="*/ 3842327 w 8414327"/>
                <a:gd name="connsiteY77" fmla="*/ 360218 h 2955636"/>
                <a:gd name="connsiteX78" fmla="*/ 3814618 w 8414327"/>
                <a:gd name="connsiteY78" fmla="*/ 378691 h 2955636"/>
                <a:gd name="connsiteX79" fmla="*/ 3685309 w 8414327"/>
                <a:gd name="connsiteY79" fmla="*/ 369454 h 2955636"/>
                <a:gd name="connsiteX80" fmla="*/ 3602182 w 8414327"/>
                <a:gd name="connsiteY80" fmla="*/ 350981 h 2955636"/>
                <a:gd name="connsiteX81" fmla="*/ 3565236 w 8414327"/>
                <a:gd name="connsiteY81" fmla="*/ 332509 h 2955636"/>
                <a:gd name="connsiteX82" fmla="*/ 3509818 w 8414327"/>
                <a:gd name="connsiteY82" fmla="*/ 304800 h 2955636"/>
                <a:gd name="connsiteX83" fmla="*/ 3454400 w 8414327"/>
                <a:gd name="connsiteY83" fmla="*/ 267854 h 2955636"/>
                <a:gd name="connsiteX84" fmla="*/ 3445164 w 8414327"/>
                <a:gd name="connsiteY84" fmla="*/ 240145 h 2955636"/>
                <a:gd name="connsiteX85" fmla="*/ 3260436 w 8414327"/>
                <a:gd name="connsiteY85" fmla="*/ 221672 h 2955636"/>
                <a:gd name="connsiteX86" fmla="*/ 3158836 w 8414327"/>
                <a:gd name="connsiteY86" fmla="*/ 193963 h 2955636"/>
                <a:gd name="connsiteX87" fmla="*/ 3131127 w 8414327"/>
                <a:gd name="connsiteY87" fmla="*/ 184727 h 2955636"/>
                <a:gd name="connsiteX88" fmla="*/ 3103418 w 8414327"/>
                <a:gd name="connsiteY88" fmla="*/ 166254 h 2955636"/>
                <a:gd name="connsiteX89" fmla="*/ 3075709 w 8414327"/>
                <a:gd name="connsiteY89" fmla="*/ 157018 h 2955636"/>
                <a:gd name="connsiteX90" fmla="*/ 3011055 w 8414327"/>
                <a:gd name="connsiteY90" fmla="*/ 120072 h 2955636"/>
                <a:gd name="connsiteX91" fmla="*/ 2955636 w 8414327"/>
                <a:gd name="connsiteY91" fmla="*/ 92363 h 2955636"/>
                <a:gd name="connsiteX92" fmla="*/ 2927927 w 8414327"/>
                <a:gd name="connsiteY92" fmla="*/ 73891 h 2955636"/>
                <a:gd name="connsiteX93" fmla="*/ 2872509 w 8414327"/>
                <a:gd name="connsiteY93" fmla="*/ 64654 h 2955636"/>
                <a:gd name="connsiteX94" fmla="*/ 2715491 w 8414327"/>
                <a:gd name="connsiteY94" fmla="*/ 83127 h 2955636"/>
                <a:gd name="connsiteX95" fmla="*/ 2687782 w 8414327"/>
                <a:gd name="connsiteY95" fmla="*/ 92363 h 2955636"/>
                <a:gd name="connsiteX96" fmla="*/ 2567709 w 8414327"/>
                <a:gd name="connsiteY96" fmla="*/ 73891 h 2955636"/>
                <a:gd name="connsiteX97" fmla="*/ 2484582 w 8414327"/>
                <a:gd name="connsiteY97" fmla="*/ 46181 h 2955636"/>
                <a:gd name="connsiteX98" fmla="*/ 2456873 w 8414327"/>
                <a:gd name="connsiteY98" fmla="*/ 36945 h 2955636"/>
                <a:gd name="connsiteX99" fmla="*/ 2419927 w 8414327"/>
                <a:gd name="connsiteY99" fmla="*/ 18472 h 2955636"/>
                <a:gd name="connsiteX100" fmla="*/ 2309091 w 8414327"/>
                <a:gd name="connsiteY100" fmla="*/ 9236 h 2955636"/>
                <a:gd name="connsiteX101" fmla="*/ 2281382 w 8414327"/>
                <a:gd name="connsiteY101" fmla="*/ 0 h 2955636"/>
                <a:gd name="connsiteX102" fmla="*/ 2225964 w 8414327"/>
                <a:gd name="connsiteY102" fmla="*/ 27709 h 2955636"/>
                <a:gd name="connsiteX103" fmla="*/ 2198255 w 8414327"/>
                <a:gd name="connsiteY103" fmla="*/ 83127 h 2955636"/>
                <a:gd name="connsiteX104" fmla="*/ 2170545 w 8414327"/>
                <a:gd name="connsiteY104" fmla="*/ 92363 h 2955636"/>
                <a:gd name="connsiteX105" fmla="*/ 2161309 w 8414327"/>
                <a:gd name="connsiteY105" fmla="*/ 120072 h 2955636"/>
                <a:gd name="connsiteX106" fmla="*/ 2078182 w 8414327"/>
                <a:gd name="connsiteY106" fmla="*/ 157018 h 2955636"/>
                <a:gd name="connsiteX107" fmla="*/ 2050473 w 8414327"/>
                <a:gd name="connsiteY107" fmla="*/ 175491 h 2955636"/>
                <a:gd name="connsiteX108" fmla="*/ 2022764 w 8414327"/>
                <a:gd name="connsiteY108" fmla="*/ 166254 h 2955636"/>
                <a:gd name="connsiteX109" fmla="*/ 1930400 w 8414327"/>
                <a:gd name="connsiteY109" fmla="*/ 147781 h 2955636"/>
                <a:gd name="connsiteX110" fmla="*/ 1902691 w 8414327"/>
                <a:gd name="connsiteY110" fmla="*/ 129309 h 2955636"/>
                <a:gd name="connsiteX111" fmla="*/ 1708727 w 8414327"/>
                <a:gd name="connsiteY111" fmla="*/ 138545 h 2955636"/>
                <a:gd name="connsiteX112" fmla="*/ 1607127 w 8414327"/>
                <a:gd name="connsiteY112" fmla="*/ 120072 h 2955636"/>
                <a:gd name="connsiteX113" fmla="*/ 1560945 w 8414327"/>
                <a:gd name="connsiteY113" fmla="*/ 101600 h 2955636"/>
                <a:gd name="connsiteX114" fmla="*/ 1385455 w 8414327"/>
                <a:gd name="connsiteY114" fmla="*/ 120072 h 2955636"/>
                <a:gd name="connsiteX115" fmla="*/ 1348509 w 8414327"/>
                <a:gd name="connsiteY115" fmla="*/ 138545 h 2955636"/>
                <a:gd name="connsiteX116" fmla="*/ 1320800 w 8414327"/>
                <a:gd name="connsiteY116" fmla="*/ 147781 h 2955636"/>
                <a:gd name="connsiteX117" fmla="*/ 1219200 w 8414327"/>
                <a:gd name="connsiteY117" fmla="*/ 166254 h 2955636"/>
                <a:gd name="connsiteX118" fmla="*/ 1163782 w 8414327"/>
                <a:gd name="connsiteY118" fmla="*/ 184727 h 2955636"/>
                <a:gd name="connsiteX119" fmla="*/ 1080655 w 8414327"/>
                <a:gd name="connsiteY119" fmla="*/ 203200 h 2955636"/>
                <a:gd name="connsiteX120" fmla="*/ 1043709 w 8414327"/>
                <a:gd name="connsiteY120" fmla="*/ 212436 h 2955636"/>
                <a:gd name="connsiteX121" fmla="*/ 960582 w 8414327"/>
                <a:gd name="connsiteY121" fmla="*/ 240145 h 2955636"/>
                <a:gd name="connsiteX122" fmla="*/ 932873 w 8414327"/>
                <a:gd name="connsiteY122" fmla="*/ 258618 h 2955636"/>
                <a:gd name="connsiteX123" fmla="*/ 914400 w 8414327"/>
                <a:gd name="connsiteY123" fmla="*/ 286327 h 2955636"/>
                <a:gd name="connsiteX124" fmla="*/ 766618 w 8414327"/>
                <a:gd name="connsiteY124" fmla="*/ 295563 h 2955636"/>
                <a:gd name="connsiteX125" fmla="*/ 692727 w 8414327"/>
                <a:gd name="connsiteY125" fmla="*/ 277091 h 2955636"/>
                <a:gd name="connsiteX126" fmla="*/ 665018 w 8414327"/>
                <a:gd name="connsiteY126" fmla="*/ 267854 h 2955636"/>
                <a:gd name="connsiteX127" fmla="*/ 637309 w 8414327"/>
                <a:gd name="connsiteY127" fmla="*/ 249381 h 2955636"/>
                <a:gd name="connsiteX128" fmla="*/ 406400 w 8414327"/>
                <a:gd name="connsiteY128" fmla="*/ 249381 h 2955636"/>
                <a:gd name="connsiteX129" fmla="*/ 378691 w 8414327"/>
                <a:gd name="connsiteY129" fmla="*/ 240145 h 2955636"/>
                <a:gd name="connsiteX130" fmla="*/ 277091 w 8414327"/>
                <a:gd name="connsiteY130" fmla="*/ 212436 h 2955636"/>
                <a:gd name="connsiteX131" fmla="*/ 212436 w 8414327"/>
                <a:gd name="connsiteY131" fmla="*/ 184727 h 2955636"/>
                <a:gd name="connsiteX132" fmla="*/ 147782 w 8414327"/>
                <a:gd name="connsiteY132" fmla="*/ 203200 h 2955636"/>
                <a:gd name="connsiteX133" fmla="*/ 83127 w 8414327"/>
                <a:gd name="connsiteY133" fmla="*/ 240145 h 2955636"/>
                <a:gd name="connsiteX134" fmla="*/ 55418 w 8414327"/>
                <a:gd name="connsiteY134" fmla="*/ 258618 h 2955636"/>
                <a:gd name="connsiteX135" fmla="*/ 27709 w 8414327"/>
                <a:gd name="connsiteY135" fmla="*/ 267854 h 2955636"/>
                <a:gd name="connsiteX136" fmla="*/ 9236 w 8414327"/>
                <a:gd name="connsiteY136" fmla="*/ 295563 h 2955636"/>
                <a:gd name="connsiteX137" fmla="*/ 0 w 8414327"/>
                <a:gd name="connsiteY137"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20000 w 8414327"/>
                <a:gd name="connsiteY28" fmla="*/ 1874981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9927 w 8414327"/>
                <a:gd name="connsiteY33" fmla="*/ 1690254 h 2955636"/>
                <a:gd name="connsiteX34" fmla="*/ 7453745 w 8414327"/>
                <a:gd name="connsiteY34" fmla="*/ 1607127 h 2955636"/>
                <a:gd name="connsiteX35" fmla="*/ 7444509 w 8414327"/>
                <a:gd name="connsiteY35" fmla="*/ 1579418 h 2955636"/>
                <a:gd name="connsiteX36" fmla="*/ 7462982 w 8414327"/>
                <a:gd name="connsiteY36" fmla="*/ 1514763 h 2955636"/>
                <a:gd name="connsiteX37" fmla="*/ 7472218 w 8414327"/>
                <a:gd name="connsiteY37" fmla="*/ 1487054 h 2955636"/>
                <a:gd name="connsiteX38" fmla="*/ 7490691 w 8414327"/>
                <a:gd name="connsiteY38" fmla="*/ 1450109 h 2955636"/>
                <a:gd name="connsiteX39" fmla="*/ 7518400 w 8414327"/>
                <a:gd name="connsiteY39" fmla="*/ 1348509 h 2955636"/>
                <a:gd name="connsiteX40" fmla="*/ 7480390 w 8414327"/>
                <a:gd name="connsiteY40" fmla="*/ 1290249 h 2955636"/>
                <a:gd name="connsiteX41" fmla="*/ 7383762 w 8414327"/>
                <a:gd name="connsiteY41" fmla="*/ 1287407 h 2955636"/>
                <a:gd name="connsiteX42" fmla="*/ 7102764 w 8414327"/>
                <a:gd name="connsiteY42" fmla="*/ 1366981 h 2955636"/>
                <a:gd name="connsiteX43" fmla="*/ 6834909 w 8414327"/>
                <a:gd name="connsiteY43" fmla="*/ 1403927 h 2955636"/>
                <a:gd name="connsiteX44" fmla="*/ 6483927 w 8414327"/>
                <a:gd name="connsiteY44" fmla="*/ 1283854 h 2955636"/>
                <a:gd name="connsiteX45" fmla="*/ 6262255 w 8414327"/>
                <a:gd name="connsiteY45" fmla="*/ 1173018 h 2955636"/>
                <a:gd name="connsiteX46" fmla="*/ 6179127 w 8414327"/>
                <a:gd name="connsiteY46" fmla="*/ 794327 h 2955636"/>
                <a:gd name="connsiteX47" fmla="*/ 6068291 w 8414327"/>
                <a:gd name="connsiteY47" fmla="*/ 757381 h 2955636"/>
                <a:gd name="connsiteX48" fmla="*/ 6040582 w 8414327"/>
                <a:gd name="connsiteY48" fmla="*/ 822036 h 2955636"/>
                <a:gd name="connsiteX49" fmla="*/ 6031345 w 8414327"/>
                <a:gd name="connsiteY49" fmla="*/ 849745 h 2955636"/>
                <a:gd name="connsiteX50" fmla="*/ 5985164 w 8414327"/>
                <a:gd name="connsiteY50" fmla="*/ 868218 h 2955636"/>
                <a:gd name="connsiteX51" fmla="*/ 5948218 w 8414327"/>
                <a:gd name="connsiteY51" fmla="*/ 831272 h 2955636"/>
                <a:gd name="connsiteX52" fmla="*/ 5865091 w 8414327"/>
                <a:gd name="connsiteY52" fmla="*/ 822036 h 2955636"/>
                <a:gd name="connsiteX53" fmla="*/ 5772727 w 8414327"/>
                <a:gd name="connsiteY53" fmla="*/ 785091 h 2955636"/>
                <a:gd name="connsiteX54" fmla="*/ 5661891 w 8414327"/>
                <a:gd name="connsiteY54" fmla="*/ 701963 h 2955636"/>
                <a:gd name="connsiteX55" fmla="*/ 5680364 w 8414327"/>
                <a:gd name="connsiteY55" fmla="*/ 480291 h 2955636"/>
                <a:gd name="connsiteX56" fmla="*/ 5791200 w 8414327"/>
                <a:gd name="connsiteY56" fmla="*/ 314036 h 2955636"/>
                <a:gd name="connsiteX57" fmla="*/ 5541818 w 8414327"/>
                <a:gd name="connsiteY57" fmla="*/ 101600 h 2955636"/>
                <a:gd name="connsiteX58" fmla="*/ 5366327 w 8414327"/>
                <a:gd name="connsiteY58" fmla="*/ 18472 h 2955636"/>
                <a:gd name="connsiteX59" fmla="*/ 4876800 w 8414327"/>
                <a:gd name="connsiteY59" fmla="*/ 18472 h 2955636"/>
                <a:gd name="connsiteX60" fmla="*/ 4738255 w 8414327"/>
                <a:gd name="connsiteY60" fmla="*/ 184727 h 2955636"/>
                <a:gd name="connsiteX61" fmla="*/ 4627418 w 8414327"/>
                <a:gd name="connsiteY61" fmla="*/ 230909 h 2955636"/>
                <a:gd name="connsiteX62" fmla="*/ 4405745 w 8414327"/>
                <a:gd name="connsiteY62" fmla="*/ 295563 h 2955636"/>
                <a:gd name="connsiteX63" fmla="*/ 4341091 w 8414327"/>
                <a:gd name="connsiteY63" fmla="*/ 304800 h 2955636"/>
                <a:gd name="connsiteX64" fmla="*/ 4276436 w 8414327"/>
                <a:gd name="connsiteY64" fmla="*/ 249381 h 2955636"/>
                <a:gd name="connsiteX65" fmla="*/ 4239491 w 8414327"/>
                <a:gd name="connsiteY65" fmla="*/ 92363 h 2955636"/>
                <a:gd name="connsiteX66" fmla="*/ 4211782 w 8414327"/>
                <a:gd name="connsiteY66" fmla="*/ 73891 h 2955636"/>
                <a:gd name="connsiteX67" fmla="*/ 4110182 w 8414327"/>
                <a:gd name="connsiteY67" fmla="*/ 83127 h 2955636"/>
                <a:gd name="connsiteX68" fmla="*/ 4100945 w 8414327"/>
                <a:gd name="connsiteY68" fmla="*/ 110836 h 2955636"/>
                <a:gd name="connsiteX69" fmla="*/ 4064000 w 8414327"/>
                <a:gd name="connsiteY69" fmla="*/ 166254 h 2955636"/>
                <a:gd name="connsiteX70" fmla="*/ 4008582 w 8414327"/>
                <a:gd name="connsiteY70" fmla="*/ 184727 h 2955636"/>
                <a:gd name="connsiteX71" fmla="*/ 3990109 w 8414327"/>
                <a:gd name="connsiteY71" fmla="*/ 212436 h 2955636"/>
                <a:gd name="connsiteX72" fmla="*/ 3962400 w 8414327"/>
                <a:gd name="connsiteY72" fmla="*/ 230909 h 2955636"/>
                <a:gd name="connsiteX73" fmla="*/ 3953164 w 8414327"/>
                <a:gd name="connsiteY73" fmla="*/ 258618 h 2955636"/>
                <a:gd name="connsiteX74" fmla="*/ 3888509 w 8414327"/>
                <a:gd name="connsiteY74" fmla="*/ 323272 h 2955636"/>
                <a:gd name="connsiteX75" fmla="*/ 3870036 w 8414327"/>
                <a:gd name="connsiteY75" fmla="*/ 350981 h 2955636"/>
                <a:gd name="connsiteX76" fmla="*/ 3842327 w 8414327"/>
                <a:gd name="connsiteY76" fmla="*/ 360218 h 2955636"/>
                <a:gd name="connsiteX77" fmla="*/ 3814618 w 8414327"/>
                <a:gd name="connsiteY77" fmla="*/ 378691 h 2955636"/>
                <a:gd name="connsiteX78" fmla="*/ 3685309 w 8414327"/>
                <a:gd name="connsiteY78" fmla="*/ 369454 h 2955636"/>
                <a:gd name="connsiteX79" fmla="*/ 3602182 w 8414327"/>
                <a:gd name="connsiteY79" fmla="*/ 350981 h 2955636"/>
                <a:gd name="connsiteX80" fmla="*/ 3565236 w 8414327"/>
                <a:gd name="connsiteY80" fmla="*/ 332509 h 2955636"/>
                <a:gd name="connsiteX81" fmla="*/ 3509818 w 8414327"/>
                <a:gd name="connsiteY81" fmla="*/ 304800 h 2955636"/>
                <a:gd name="connsiteX82" fmla="*/ 3454400 w 8414327"/>
                <a:gd name="connsiteY82" fmla="*/ 267854 h 2955636"/>
                <a:gd name="connsiteX83" fmla="*/ 3445164 w 8414327"/>
                <a:gd name="connsiteY83" fmla="*/ 240145 h 2955636"/>
                <a:gd name="connsiteX84" fmla="*/ 3260436 w 8414327"/>
                <a:gd name="connsiteY84" fmla="*/ 221672 h 2955636"/>
                <a:gd name="connsiteX85" fmla="*/ 3158836 w 8414327"/>
                <a:gd name="connsiteY85" fmla="*/ 193963 h 2955636"/>
                <a:gd name="connsiteX86" fmla="*/ 3131127 w 8414327"/>
                <a:gd name="connsiteY86" fmla="*/ 184727 h 2955636"/>
                <a:gd name="connsiteX87" fmla="*/ 3103418 w 8414327"/>
                <a:gd name="connsiteY87" fmla="*/ 166254 h 2955636"/>
                <a:gd name="connsiteX88" fmla="*/ 3075709 w 8414327"/>
                <a:gd name="connsiteY88" fmla="*/ 157018 h 2955636"/>
                <a:gd name="connsiteX89" fmla="*/ 3011055 w 8414327"/>
                <a:gd name="connsiteY89" fmla="*/ 120072 h 2955636"/>
                <a:gd name="connsiteX90" fmla="*/ 2955636 w 8414327"/>
                <a:gd name="connsiteY90" fmla="*/ 92363 h 2955636"/>
                <a:gd name="connsiteX91" fmla="*/ 2927927 w 8414327"/>
                <a:gd name="connsiteY91" fmla="*/ 73891 h 2955636"/>
                <a:gd name="connsiteX92" fmla="*/ 2872509 w 8414327"/>
                <a:gd name="connsiteY92" fmla="*/ 64654 h 2955636"/>
                <a:gd name="connsiteX93" fmla="*/ 2715491 w 8414327"/>
                <a:gd name="connsiteY93" fmla="*/ 83127 h 2955636"/>
                <a:gd name="connsiteX94" fmla="*/ 2687782 w 8414327"/>
                <a:gd name="connsiteY94" fmla="*/ 92363 h 2955636"/>
                <a:gd name="connsiteX95" fmla="*/ 2567709 w 8414327"/>
                <a:gd name="connsiteY95" fmla="*/ 73891 h 2955636"/>
                <a:gd name="connsiteX96" fmla="*/ 2484582 w 8414327"/>
                <a:gd name="connsiteY96" fmla="*/ 46181 h 2955636"/>
                <a:gd name="connsiteX97" fmla="*/ 2456873 w 8414327"/>
                <a:gd name="connsiteY97" fmla="*/ 36945 h 2955636"/>
                <a:gd name="connsiteX98" fmla="*/ 2419927 w 8414327"/>
                <a:gd name="connsiteY98" fmla="*/ 18472 h 2955636"/>
                <a:gd name="connsiteX99" fmla="*/ 2309091 w 8414327"/>
                <a:gd name="connsiteY99" fmla="*/ 9236 h 2955636"/>
                <a:gd name="connsiteX100" fmla="*/ 2281382 w 8414327"/>
                <a:gd name="connsiteY100" fmla="*/ 0 h 2955636"/>
                <a:gd name="connsiteX101" fmla="*/ 2225964 w 8414327"/>
                <a:gd name="connsiteY101" fmla="*/ 27709 h 2955636"/>
                <a:gd name="connsiteX102" fmla="*/ 2198255 w 8414327"/>
                <a:gd name="connsiteY102" fmla="*/ 83127 h 2955636"/>
                <a:gd name="connsiteX103" fmla="*/ 2170545 w 8414327"/>
                <a:gd name="connsiteY103" fmla="*/ 92363 h 2955636"/>
                <a:gd name="connsiteX104" fmla="*/ 2161309 w 8414327"/>
                <a:gd name="connsiteY104" fmla="*/ 120072 h 2955636"/>
                <a:gd name="connsiteX105" fmla="*/ 2078182 w 8414327"/>
                <a:gd name="connsiteY105" fmla="*/ 157018 h 2955636"/>
                <a:gd name="connsiteX106" fmla="*/ 2050473 w 8414327"/>
                <a:gd name="connsiteY106" fmla="*/ 175491 h 2955636"/>
                <a:gd name="connsiteX107" fmla="*/ 2022764 w 8414327"/>
                <a:gd name="connsiteY107" fmla="*/ 166254 h 2955636"/>
                <a:gd name="connsiteX108" fmla="*/ 1930400 w 8414327"/>
                <a:gd name="connsiteY108" fmla="*/ 147781 h 2955636"/>
                <a:gd name="connsiteX109" fmla="*/ 1902691 w 8414327"/>
                <a:gd name="connsiteY109" fmla="*/ 129309 h 2955636"/>
                <a:gd name="connsiteX110" fmla="*/ 1708727 w 8414327"/>
                <a:gd name="connsiteY110" fmla="*/ 138545 h 2955636"/>
                <a:gd name="connsiteX111" fmla="*/ 1607127 w 8414327"/>
                <a:gd name="connsiteY111" fmla="*/ 120072 h 2955636"/>
                <a:gd name="connsiteX112" fmla="*/ 1560945 w 8414327"/>
                <a:gd name="connsiteY112" fmla="*/ 101600 h 2955636"/>
                <a:gd name="connsiteX113" fmla="*/ 1385455 w 8414327"/>
                <a:gd name="connsiteY113" fmla="*/ 120072 h 2955636"/>
                <a:gd name="connsiteX114" fmla="*/ 1348509 w 8414327"/>
                <a:gd name="connsiteY114" fmla="*/ 138545 h 2955636"/>
                <a:gd name="connsiteX115" fmla="*/ 1320800 w 8414327"/>
                <a:gd name="connsiteY115" fmla="*/ 147781 h 2955636"/>
                <a:gd name="connsiteX116" fmla="*/ 1219200 w 8414327"/>
                <a:gd name="connsiteY116" fmla="*/ 166254 h 2955636"/>
                <a:gd name="connsiteX117" fmla="*/ 1163782 w 8414327"/>
                <a:gd name="connsiteY117" fmla="*/ 184727 h 2955636"/>
                <a:gd name="connsiteX118" fmla="*/ 1080655 w 8414327"/>
                <a:gd name="connsiteY118" fmla="*/ 203200 h 2955636"/>
                <a:gd name="connsiteX119" fmla="*/ 1043709 w 8414327"/>
                <a:gd name="connsiteY119" fmla="*/ 212436 h 2955636"/>
                <a:gd name="connsiteX120" fmla="*/ 960582 w 8414327"/>
                <a:gd name="connsiteY120" fmla="*/ 240145 h 2955636"/>
                <a:gd name="connsiteX121" fmla="*/ 932873 w 8414327"/>
                <a:gd name="connsiteY121" fmla="*/ 258618 h 2955636"/>
                <a:gd name="connsiteX122" fmla="*/ 914400 w 8414327"/>
                <a:gd name="connsiteY122" fmla="*/ 286327 h 2955636"/>
                <a:gd name="connsiteX123" fmla="*/ 766618 w 8414327"/>
                <a:gd name="connsiteY123" fmla="*/ 295563 h 2955636"/>
                <a:gd name="connsiteX124" fmla="*/ 692727 w 8414327"/>
                <a:gd name="connsiteY124" fmla="*/ 277091 h 2955636"/>
                <a:gd name="connsiteX125" fmla="*/ 665018 w 8414327"/>
                <a:gd name="connsiteY125" fmla="*/ 267854 h 2955636"/>
                <a:gd name="connsiteX126" fmla="*/ 637309 w 8414327"/>
                <a:gd name="connsiteY126" fmla="*/ 249381 h 2955636"/>
                <a:gd name="connsiteX127" fmla="*/ 406400 w 8414327"/>
                <a:gd name="connsiteY127" fmla="*/ 249381 h 2955636"/>
                <a:gd name="connsiteX128" fmla="*/ 378691 w 8414327"/>
                <a:gd name="connsiteY128" fmla="*/ 240145 h 2955636"/>
                <a:gd name="connsiteX129" fmla="*/ 277091 w 8414327"/>
                <a:gd name="connsiteY129" fmla="*/ 212436 h 2955636"/>
                <a:gd name="connsiteX130" fmla="*/ 212436 w 8414327"/>
                <a:gd name="connsiteY130" fmla="*/ 184727 h 2955636"/>
                <a:gd name="connsiteX131" fmla="*/ 147782 w 8414327"/>
                <a:gd name="connsiteY131" fmla="*/ 203200 h 2955636"/>
                <a:gd name="connsiteX132" fmla="*/ 83127 w 8414327"/>
                <a:gd name="connsiteY132" fmla="*/ 240145 h 2955636"/>
                <a:gd name="connsiteX133" fmla="*/ 55418 w 8414327"/>
                <a:gd name="connsiteY133" fmla="*/ 258618 h 2955636"/>
                <a:gd name="connsiteX134" fmla="*/ 27709 w 8414327"/>
                <a:gd name="connsiteY134" fmla="*/ 267854 h 2955636"/>
                <a:gd name="connsiteX135" fmla="*/ 9236 w 8414327"/>
                <a:gd name="connsiteY135" fmla="*/ 295563 h 2955636"/>
                <a:gd name="connsiteX136" fmla="*/ 0 w 8414327"/>
                <a:gd name="connsiteY136"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20000 w 8414327"/>
                <a:gd name="connsiteY28" fmla="*/ 1874981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53745 w 8414327"/>
                <a:gd name="connsiteY33" fmla="*/ 1607127 h 2955636"/>
                <a:gd name="connsiteX34" fmla="*/ 7444509 w 8414327"/>
                <a:gd name="connsiteY34" fmla="*/ 1579418 h 2955636"/>
                <a:gd name="connsiteX35" fmla="*/ 7462982 w 8414327"/>
                <a:gd name="connsiteY35" fmla="*/ 1514763 h 2955636"/>
                <a:gd name="connsiteX36" fmla="*/ 7472218 w 8414327"/>
                <a:gd name="connsiteY36" fmla="*/ 1487054 h 2955636"/>
                <a:gd name="connsiteX37" fmla="*/ 7490691 w 8414327"/>
                <a:gd name="connsiteY37" fmla="*/ 1450109 h 2955636"/>
                <a:gd name="connsiteX38" fmla="*/ 7518400 w 8414327"/>
                <a:gd name="connsiteY38" fmla="*/ 1348509 h 2955636"/>
                <a:gd name="connsiteX39" fmla="*/ 7480390 w 8414327"/>
                <a:gd name="connsiteY39" fmla="*/ 1290249 h 2955636"/>
                <a:gd name="connsiteX40" fmla="*/ 7383762 w 8414327"/>
                <a:gd name="connsiteY40" fmla="*/ 1287407 h 2955636"/>
                <a:gd name="connsiteX41" fmla="*/ 7102764 w 8414327"/>
                <a:gd name="connsiteY41" fmla="*/ 1366981 h 2955636"/>
                <a:gd name="connsiteX42" fmla="*/ 6834909 w 8414327"/>
                <a:gd name="connsiteY42" fmla="*/ 1403927 h 2955636"/>
                <a:gd name="connsiteX43" fmla="*/ 6483927 w 8414327"/>
                <a:gd name="connsiteY43" fmla="*/ 1283854 h 2955636"/>
                <a:gd name="connsiteX44" fmla="*/ 6262255 w 8414327"/>
                <a:gd name="connsiteY44" fmla="*/ 1173018 h 2955636"/>
                <a:gd name="connsiteX45" fmla="*/ 6179127 w 8414327"/>
                <a:gd name="connsiteY45" fmla="*/ 794327 h 2955636"/>
                <a:gd name="connsiteX46" fmla="*/ 6068291 w 8414327"/>
                <a:gd name="connsiteY46" fmla="*/ 757381 h 2955636"/>
                <a:gd name="connsiteX47" fmla="*/ 6040582 w 8414327"/>
                <a:gd name="connsiteY47" fmla="*/ 822036 h 2955636"/>
                <a:gd name="connsiteX48" fmla="*/ 6031345 w 8414327"/>
                <a:gd name="connsiteY48" fmla="*/ 849745 h 2955636"/>
                <a:gd name="connsiteX49" fmla="*/ 5985164 w 8414327"/>
                <a:gd name="connsiteY49" fmla="*/ 868218 h 2955636"/>
                <a:gd name="connsiteX50" fmla="*/ 5948218 w 8414327"/>
                <a:gd name="connsiteY50" fmla="*/ 831272 h 2955636"/>
                <a:gd name="connsiteX51" fmla="*/ 5865091 w 8414327"/>
                <a:gd name="connsiteY51" fmla="*/ 822036 h 2955636"/>
                <a:gd name="connsiteX52" fmla="*/ 5772727 w 8414327"/>
                <a:gd name="connsiteY52" fmla="*/ 785091 h 2955636"/>
                <a:gd name="connsiteX53" fmla="*/ 5661891 w 8414327"/>
                <a:gd name="connsiteY53" fmla="*/ 701963 h 2955636"/>
                <a:gd name="connsiteX54" fmla="*/ 5680364 w 8414327"/>
                <a:gd name="connsiteY54" fmla="*/ 480291 h 2955636"/>
                <a:gd name="connsiteX55" fmla="*/ 5791200 w 8414327"/>
                <a:gd name="connsiteY55" fmla="*/ 314036 h 2955636"/>
                <a:gd name="connsiteX56" fmla="*/ 5541818 w 8414327"/>
                <a:gd name="connsiteY56" fmla="*/ 101600 h 2955636"/>
                <a:gd name="connsiteX57" fmla="*/ 5366327 w 8414327"/>
                <a:gd name="connsiteY57" fmla="*/ 18472 h 2955636"/>
                <a:gd name="connsiteX58" fmla="*/ 4876800 w 8414327"/>
                <a:gd name="connsiteY58" fmla="*/ 18472 h 2955636"/>
                <a:gd name="connsiteX59" fmla="*/ 4738255 w 8414327"/>
                <a:gd name="connsiteY59" fmla="*/ 184727 h 2955636"/>
                <a:gd name="connsiteX60" fmla="*/ 4627418 w 8414327"/>
                <a:gd name="connsiteY60" fmla="*/ 230909 h 2955636"/>
                <a:gd name="connsiteX61" fmla="*/ 4405745 w 8414327"/>
                <a:gd name="connsiteY61" fmla="*/ 295563 h 2955636"/>
                <a:gd name="connsiteX62" fmla="*/ 4341091 w 8414327"/>
                <a:gd name="connsiteY62" fmla="*/ 304800 h 2955636"/>
                <a:gd name="connsiteX63" fmla="*/ 4276436 w 8414327"/>
                <a:gd name="connsiteY63" fmla="*/ 249381 h 2955636"/>
                <a:gd name="connsiteX64" fmla="*/ 4239491 w 8414327"/>
                <a:gd name="connsiteY64" fmla="*/ 92363 h 2955636"/>
                <a:gd name="connsiteX65" fmla="*/ 4211782 w 8414327"/>
                <a:gd name="connsiteY65" fmla="*/ 73891 h 2955636"/>
                <a:gd name="connsiteX66" fmla="*/ 4110182 w 8414327"/>
                <a:gd name="connsiteY66" fmla="*/ 83127 h 2955636"/>
                <a:gd name="connsiteX67" fmla="*/ 4100945 w 8414327"/>
                <a:gd name="connsiteY67" fmla="*/ 110836 h 2955636"/>
                <a:gd name="connsiteX68" fmla="*/ 4064000 w 8414327"/>
                <a:gd name="connsiteY68" fmla="*/ 166254 h 2955636"/>
                <a:gd name="connsiteX69" fmla="*/ 4008582 w 8414327"/>
                <a:gd name="connsiteY69" fmla="*/ 184727 h 2955636"/>
                <a:gd name="connsiteX70" fmla="*/ 3990109 w 8414327"/>
                <a:gd name="connsiteY70" fmla="*/ 212436 h 2955636"/>
                <a:gd name="connsiteX71" fmla="*/ 3962400 w 8414327"/>
                <a:gd name="connsiteY71" fmla="*/ 230909 h 2955636"/>
                <a:gd name="connsiteX72" fmla="*/ 3953164 w 8414327"/>
                <a:gd name="connsiteY72" fmla="*/ 258618 h 2955636"/>
                <a:gd name="connsiteX73" fmla="*/ 3888509 w 8414327"/>
                <a:gd name="connsiteY73" fmla="*/ 323272 h 2955636"/>
                <a:gd name="connsiteX74" fmla="*/ 3870036 w 8414327"/>
                <a:gd name="connsiteY74" fmla="*/ 350981 h 2955636"/>
                <a:gd name="connsiteX75" fmla="*/ 3842327 w 8414327"/>
                <a:gd name="connsiteY75" fmla="*/ 360218 h 2955636"/>
                <a:gd name="connsiteX76" fmla="*/ 3814618 w 8414327"/>
                <a:gd name="connsiteY76" fmla="*/ 378691 h 2955636"/>
                <a:gd name="connsiteX77" fmla="*/ 3685309 w 8414327"/>
                <a:gd name="connsiteY77" fmla="*/ 369454 h 2955636"/>
                <a:gd name="connsiteX78" fmla="*/ 3602182 w 8414327"/>
                <a:gd name="connsiteY78" fmla="*/ 350981 h 2955636"/>
                <a:gd name="connsiteX79" fmla="*/ 3565236 w 8414327"/>
                <a:gd name="connsiteY79" fmla="*/ 332509 h 2955636"/>
                <a:gd name="connsiteX80" fmla="*/ 3509818 w 8414327"/>
                <a:gd name="connsiteY80" fmla="*/ 304800 h 2955636"/>
                <a:gd name="connsiteX81" fmla="*/ 3454400 w 8414327"/>
                <a:gd name="connsiteY81" fmla="*/ 267854 h 2955636"/>
                <a:gd name="connsiteX82" fmla="*/ 3445164 w 8414327"/>
                <a:gd name="connsiteY82" fmla="*/ 240145 h 2955636"/>
                <a:gd name="connsiteX83" fmla="*/ 3260436 w 8414327"/>
                <a:gd name="connsiteY83" fmla="*/ 221672 h 2955636"/>
                <a:gd name="connsiteX84" fmla="*/ 3158836 w 8414327"/>
                <a:gd name="connsiteY84" fmla="*/ 193963 h 2955636"/>
                <a:gd name="connsiteX85" fmla="*/ 3131127 w 8414327"/>
                <a:gd name="connsiteY85" fmla="*/ 184727 h 2955636"/>
                <a:gd name="connsiteX86" fmla="*/ 3103418 w 8414327"/>
                <a:gd name="connsiteY86" fmla="*/ 166254 h 2955636"/>
                <a:gd name="connsiteX87" fmla="*/ 3075709 w 8414327"/>
                <a:gd name="connsiteY87" fmla="*/ 157018 h 2955636"/>
                <a:gd name="connsiteX88" fmla="*/ 3011055 w 8414327"/>
                <a:gd name="connsiteY88" fmla="*/ 120072 h 2955636"/>
                <a:gd name="connsiteX89" fmla="*/ 2955636 w 8414327"/>
                <a:gd name="connsiteY89" fmla="*/ 92363 h 2955636"/>
                <a:gd name="connsiteX90" fmla="*/ 2927927 w 8414327"/>
                <a:gd name="connsiteY90" fmla="*/ 73891 h 2955636"/>
                <a:gd name="connsiteX91" fmla="*/ 2872509 w 8414327"/>
                <a:gd name="connsiteY91" fmla="*/ 64654 h 2955636"/>
                <a:gd name="connsiteX92" fmla="*/ 2715491 w 8414327"/>
                <a:gd name="connsiteY92" fmla="*/ 83127 h 2955636"/>
                <a:gd name="connsiteX93" fmla="*/ 2687782 w 8414327"/>
                <a:gd name="connsiteY93" fmla="*/ 92363 h 2955636"/>
                <a:gd name="connsiteX94" fmla="*/ 2567709 w 8414327"/>
                <a:gd name="connsiteY94" fmla="*/ 73891 h 2955636"/>
                <a:gd name="connsiteX95" fmla="*/ 2484582 w 8414327"/>
                <a:gd name="connsiteY95" fmla="*/ 46181 h 2955636"/>
                <a:gd name="connsiteX96" fmla="*/ 2456873 w 8414327"/>
                <a:gd name="connsiteY96" fmla="*/ 36945 h 2955636"/>
                <a:gd name="connsiteX97" fmla="*/ 2419927 w 8414327"/>
                <a:gd name="connsiteY97" fmla="*/ 18472 h 2955636"/>
                <a:gd name="connsiteX98" fmla="*/ 2309091 w 8414327"/>
                <a:gd name="connsiteY98" fmla="*/ 9236 h 2955636"/>
                <a:gd name="connsiteX99" fmla="*/ 2281382 w 8414327"/>
                <a:gd name="connsiteY99" fmla="*/ 0 h 2955636"/>
                <a:gd name="connsiteX100" fmla="*/ 2225964 w 8414327"/>
                <a:gd name="connsiteY100" fmla="*/ 27709 h 2955636"/>
                <a:gd name="connsiteX101" fmla="*/ 2198255 w 8414327"/>
                <a:gd name="connsiteY101" fmla="*/ 83127 h 2955636"/>
                <a:gd name="connsiteX102" fmla="*/ 2170545 w 8414327"/>
                <a:gd name="connsiteY102" fmla="*/ 92363 h 2955636"/>
                <a:gd name="connsiteX103" fmla="*/ 2161309 w 8414327"/>
                <a:gd name="connsiteY103" fmla="*/ 120072 h 2955636"/>
                <a:gd name="connsiteX104" fmla="*/ 2078182 w 8414327"/>
                <a:gd name="connsiteY104" fmla="*/ 157018 h 2955636"/>
                <a:gd name="connsiteX105" fmla="*/ 2050473 w 8414327"/>
                <a:gd name="connsiteY105" fmla="*/ 175491 h 2955636"/>
                <a:gd name="connsiteX106" fmla="*/ 2022764 w 8414327"/>
                <a:gd name="connsiteY106" fmla="*/ 166254 h 2955636"/>
                <a:gd name="connsiteX107" fmla="*/ 1930400 w 8414327"/>
                <a:gd name="connsiteY107" fmla="*/ 147781 h 2955636"/>
                <a:gd name="connsiteX108" fmla="*/ 1902691 w 8414327"/>
                <a:gd name="connsiteY108" fmla="*/ 129309 h 2955636"/>
                <a:gd name="connsiteX109" fmla="*/ 1708727 w 8414327"/>
                <a:gd name="connsiteY109" fmla="*/ 138545 h 2955636"/>
                <a:gd name="connsiteX110" fmla="*/ 1607127 w 8414327"/>
                <a:gd name="connsiteY110" fmla="*/ 120072 h 2955636"/>
                <a:gd name="connsiteX111" fmla="*/ 1560945 w 8414327"/>
                <a:gd name="connsiteY111" fmla="*/ 101600 h 2955636"/>
                <a:gd name="connsiteX112" fmla="*/ 1385455 w 8414327"/>
                <a:gd name="connsiteY112" fmla="*/ 120072 h 2955636"/>
                <a:gd name="connsiteX113" fmla="*/ 1348509 w 8414327"/>
                <a:gd name="connsiteY113" fmla="*/ 138545 h 2955636"/>
                <a:gd name="connsiteX114" fmla="*/ 1320800 w 8414327"/>
                <a:gd name="connsiteY114" fmla="*/ 147781 h 2955636"/>
                <a:gd name="connsiteX115" fmla="*/ 1219200 w 8414327"/>
                <a:gd name="connsiteY115" fmla="*/ 166254 h 2955636"/>
                <a:gd name="connsiteX116" fmla="*/ 1163782 w 8414327"/>
                <a:gd name="connsiteY116" fmla="*/ 184727 h 2955636"/>
                <a:gd name="connsiteX117" fmla="*/ 1080655 w 8414327"/>
                <a:gd name="connsiteY117" fmla="*/ 203200 h 2955636"/>
                <a:gd name="connsiteX118" fmla="*/ 1043709 w 8414327"/>
                <a:gd name="connsiteY118" fmla="*/ 212436 h 2955636"/>
                <a:gd name="connsiteX119" fmla="*/ 960582 w 8414327"/>
                <a:gd name="connsiteY119" fmla="*/ 240145 h 2955636"/>
                <a:gd name="connsiteX120" fmla="*/ 932873 w 8414327"/>
                <a:gd name="connsiteY120" fmla="*/ 258618 h 2955636"/>
                <a:gd name="connsiteX121" fmla="*/ 914400 w 8414327"/>
                <a:gd name="connsiteY121" fmla="*/ 286327 h 2955636"/>
                <a:gd name="connsiteX122" fmla="*/ 766618 w 8414327"/>
                <a:gd name="connsiteY122" fmla="*/ 295563 h 2955636"/>
                <a:gd name="connsiteX123" fmla="*/ 692727 w 8414327"/>
                <a:gd name="connsiteY123" fmla="*/ 277091 h 2955636"/>
                <a:gd name="connsiteX124" fmla="*/ 665018 w 8414327"/>
                <a:gd name="connsiteY124" fmla="*/ 267854 h 2955636"/>
                <a:gd name="connsiteX125" fmla="*/ 637309 w 8414327"/>
                <a:gd name="connsiteY125" fmla="*/ 249381 h 2955636"/>
                <a:gd name="connsiteX126" fmla="*/ 406400 w 8414327"/>
                <a:gd name="connsiteY126" fmla="*/ 249381 h 2955636"/>
                <a:gd name="connsiteX127" fmla="*/ 378691 w 8414327"/>
                <a:gd name="connsiteY127" fmla="*/ 240145 h 2955636"/>
                <a:gd name="connsiteX128" fmla="*/ 277091 w 8414327"/>
                <a:gd name="connsiteY128" fmla="*/ 212436 h 2955636"/>
                <a:gd name="connsiteX129" fmla="*/ 212436 w 8414327"/>
                <a:gd name="connsiteY129" fmla="*/ 184727 h 2955636"/>
                <a:gd name="connsiteX130" fmla="*/ 147782 w 8414327"/>
                <a:gd name="connsiteY130" fmla="*/ 203200 h 2955636"/>
                <a:gd name="connsiteX131" fmla="*/ 83127 w 8414327"/>
                <a:gd name="connsiteY131" fmla="*/ 240145 h 2955636"/>
                <a:gd name="connsiteX132" fmla="*/ 55418 w 8414327"/>
                <a:gd name="connsiteY132" fmla="*/ 258618 h 2955636"/>
                <a:gd name="connsiteX133" fmla="*/ 27709 w 8414327"/>
                <a:gd name="connsiteY133" fmla="*/ 267854 h 2955636"/>
                <a:gd name="connsiteX134" fmla="*/ 9236 w 8414327"/>
                <a:gd name="connsiteY134" fmla="*/ 295563 h 2955636"/>
                <a:gd name="connsiteX135" fmla="*/ 0 w 8414327"/>
                <a:gd name="connsiteY135"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20000 w 8414327"/>
                <a:gd name="connsiteY28" fmla="*/ 1874981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44509 w 8414327"/>
                <a:gd name="connsiteY34" fmla="*/ 1579418 h 2955636"/>
                <a:gd name="connsiteX35" fmla="*/ 7462982 w 8414327"/>
                <a:gd name="connsiteY35" fmla="*/ 1514763 h 2955636"/>
                <a:gd name="connsiteX36" fmla="*/ 7472218 w 8414327"/>
                <a:gd name="connsiteY36" fmla="*/ 1487054 h 2955636"/>
                <a:gd name="connsiteX37" fmla="*/ 7490691 w 8414327"/>
                <a:gd name="connsiteY37" fmla="*/ 1450109 h 2955636"/>
                <a:gd name="connsiteX38" fmla="*/ 7518400 w 8414327"/>
                <a:gd name="connsiteY38" fmla="*/ 1348509 h 2955636"/>
                <a:gd name="connsiteX39" fmla="*/ 7480390 w 8414327"/>
                <a:gd name="connsiteY39" fmla="*/ 1290249 h 2955636"/>
                <a:gd name="connsiteX40" fmla="*/ 7383762 w 8414327"/>
                <a:gd name="connsiteY40" fmla="*/ 1287407 h 2955636"/>
                <a:gd name="connsiteX41" fmla="*/ 7102764 w 8414327"/>
                <a:gd name="connsiteY41" fmla="*/ 1366981 h 2955636"/>
                <a:gd name="connsiteX42" fmla="*/ 6834909 w 8414327"/>
                <a:gd name="connsiteY42" fmla="*/ 1403927 h 2955636"/>
                <a:gd name="connsiteX43" fmla="*/ 6483927 w 8414327"/>
                <a:gd name="connsiteY43" fmla="*/ 1283854 h 2955636"/>
                <a:gd name="connsiteX44" fmla="*/ 6262255 w 8414327"/>
                <a:gd name="connsiteY44" fmla="*/ 1173018 h 2955636"/>
                <a:gd name="connsiteX45" fmla="*/ 6179127 w 8414327"/>
                <a:gd name="connsiteY45" fmla="*/ 794327 h 2955636"/>
                <a:gd name="connsiteX46" fmla="*/ 6068291 w 8414327"/>
                <a:gd name="connsiteY46" fmla="*/ 757381 h 2955636"/>
                <a:gd name="connsiteX47" fmla="*/ 6040582 w 8414327"/>
                <a:gd name="connsiteY47" fmla="*/ 822036 h 2955636"/>
                <a:gd name="connsiteX48" fmla="*/ 6031345 w 8414327"/>
                <a:gd name="connsiteY48" fmla="*/ 849745 h 2955636"/>
                <a:gd name="connsiteX49" fmla="*/ 5985164 w 8414327"/>
                <a:gd name="connsiteY49" fmla="*/ 868218 h 2955636"/>
                <a:gd name="connsiteX50" fmla="*/ 5948218 w 8414327"/>
                <a:gd name="connsiteY50" fmla="*/ 831272 h 2955636"/>
                <a:gd name="connsiteX51" fmla="*/ 5865091 w 8414327"/>
                <a:gd name="connsiteY51" fmla="*/ 822036 h 2955636"/>
                <a:gd name="connsiteX52" fmla="*/ 5772727 w 8414327"/>
                <a:gd name="connsiteY52" fmla="*/ 785091 h 2955636"/>
                <a:gd name="connsiteX53" fmla="*/ 5661891 w 8414327"/>
                <a:gd name="connsiteY53" fmla="*/ 701963 h 2955636"/>
                <a:gd name="connsiteX54" fmla="*/ 5680364 w 8414327"/>
                <a:gd name="connsiteY54" fmla="*/ 480291 h 2955636"/>
                <a:gd name="connsiteX55" fmla="*/ 5791200 w 8414327"/>
                <a:gd name="connsiteY55" fmla="*/ 314036 h 2955636"/>
                <a:gd name="connsiteX56" fmla="*/ 5541818 w 8414327"/>
                <a:gd name="connsiteY56" fmla="*/ 101600 h 2955636"/>
                <a:gd name="connsiteX57" fmla="*/ 5366327 w 8414327"/>
                <a:gd name="connsiteY57" fmla="*/ 18472 h 2955636"/>
                <a:gd name="connsiteX58" fmla="*/ 4876800 w 8414327"/>
                <a:gd name="connsiteY58" fmla="*/ 18472 h 2955636"/>
                <a:gd name="connsiteX59" fmla="*/ 4738255 w 8414327"/>
                <a:gd name="connsiteY59" fmla="*/ 184727 h 2955636"/>
                <a:gd name="connsiteX60" fmla="*/ 4627418 w 8414327"/>
                <a:gd name="connsiteY60" fmla="*/ 230909 h 2955636"/>
                <a:gd name="connsiteX61" fmla="*/ 4405745 w 8414327"/>
                <a:gd name="connsiteY61" fmla="*/ 295563 h 2955636"/>
                <a:gd name="connsiteX62" fmla="*/ 4341091 w 8414327"/>
                <a:gd name="connsiteY62" fmla="*/ 304800 h 2955636"/>
                <a:gd name="connsiteX63" fmla="*/ 4276436 w 8414327"/>
                <a:gd name="connsiteY63" fmla="*/ 249381 h 2955636"/>
                <a:gd name="connsiteX64" fmla="*/ 4239491 w 8414327"/>
                <a:gd name="connsiteY64" fmla="*/ 92363 h 2955636"/>
                <a:gd name="connsiteX65" fmla="*/ 4211782 w 8414327"/>
                <a:gd name="connsiteY65" fmla="*/ 73891 h 2955636"/>
                <a:gd name="connsiteX66" fmla="*/ 4110182 w 8414327"/>
                <a:gd name="connsiteY66" fmla="*/ 83127 h 2955636"/>
                <a:gd name="connsiteX67" fmla="*/ 4100945 w 8414327"/>
                <a:gd name="connsiteY67" fmla="*/ 110836 h 2955636"/>
                <a:gd name="connsiteX68" fmla="*/ 4064000 w 8414327"/>
                <a:gd name="connsiteY68" fmla="*/ 166254 h 2955636"/>
                <a:gd name="connsiteX69" fmla="*/ 4008582 w 8414327"/>
                <a:gd name="connsiteY69" fmla="*/ 184727 h 2955636"/>
                <a:gd name="connsiteX70" fmla="*/ 3990109 w 8414327"/>
                <a:gd name="connsiteY70" fmla="*/ 212436 h 2955636"/>
                <a:gd name="connsiteX71" fmla="*/ 3962400 w 8414327"/>
                <a:gd name="connsiteY71" fmla="*/ 230909 h 2955636"/>
                <a:gd name="connsiteX72" fmla="*/ 3953164 w 8414327"/>
                <a:gd name="connsiteY72" fmla="*/ 258618 h 2955636"/>
                <a:gd name="connsiteX73" fmla="*/ 3888509 w 8414327"/>
                <a:gd name="connsiteY73" fmla="*/ 323272 h 2955636"/>
                <a:gd name="connsiteX74" fmla="*/ 3870036 w 8414327"/>
                <a:gd name="connsiteY74" fmla="*/ 350981 h 2955636"/>
                <a:gd name="connsiteX75" fmla="*/ 3842327 w 8414327"/>
                <a:gd name="connsiteY75" fmla="*/ 360218 h 2955636"/>
                <a:gd name="connsiteX76" fmla="*/ 3814618 w 8414327"/>
                <a:gd name="connsiteY76" fmla="*/ 378691 h 2955636"/>
                <a:gd name="connsiteX77" fmla="*/ 3685309 w 8414327"/>
                <a:gd name="connsiteY77" fmla="*/ 369454 h 2955636"/>
                <a:gd name="connsiteX78" fmla="*/ 3602182 w 8414327"/>
                <a:gd name="connsiteY78" fmla="*/ 350981 h 2955636"/>
                <a:gd name="connsiteX79" fmla="*/ 3565236 w 8414327"/>
                <a:gd name="connsiteY79" fmla="*/ 332509 h 2955636"/>
                <a:gd name="connsiteX80" fmla="*/ 3509818 w 8414327"/>
                <a:gd name="connsiteY80" fmla="*/ 304800 h 2955636"/>
                <a:gd name="connsiteX81" fmla="*/ 3454400 w 8414327"/>
                <a:gd name="connsiteY81" fmla="*/ 267854 h 2955636"/>
                <a:gd name="connsiteX82" fmla="*/ 3445164 w 8414327"/>
                <a:gd name="connsiteY82" fmla="*/ 240145 h 2955636"/>
                <a:gd name="connsiteX83" fmla="*/ 3260436 w 8414327"/>
                <a:gd name="connsiteY83" fmla="*/ 221672 h 2955636"/>
                <a:gd name="connsiteX84" fmla="*/ 3158836 w 8414327"/>
                <a:gd name="connsiteY84" fmla="*/ 193963 h 2955636"/>
                <a:gd name="connsiteX85" fmla="*/ 3131127 w 8414327"/>
                <a:gd name="connsiteY85" fmla="*/ 184727 h 2955636"/>
                <a:gd name="connsiteX86" fmla="*/ 3103418 w 8414327"/>
                <a:gd name="connsiteY86" fmla="*/ 166254 h 2955636"/>
                <a:gd name="connsiteX87" fmla="*/ 3075709 w 8414327"/>
                <a:gd name="connsiteY87" fmla="*/ 157018 h 2955636"/>
                <a:gd name="connsiteX88" fmla="*/ 3011055 w 8414327"/>
                <a:gd name="connsiteY88" fmla="*/ 120072 h 2955636"/>
                <a:gd name="connsiteX89" fmla="*/ 2955636 w 8414327"/>
                <a:gd name="connsiteY89" fmla="*/ 92363 h 2955636"/>
                <a:gd name="connsiteX90" fmla="*/ 2927927 w 8414327"/>
                <a:gd name="connsiteY90" fmla="*/ 73891 h 2955636"/>
                <a:gd name="connsiteX91" fmla="*/ 2872509 w 8414327"/>
                <a:gd name="connsiteY91" fmla="*/ 64654 h 2955636"/>
                <a:gd name="connsiteX92" fmla="*/ 2715491 w 8414327"/>
                <a:gd name="connsiteY92" fmla="*/ 83127 h 2955636"/>
                <a:gd name="connsiteX93" fmla="*/ 2687782 w 8414327"/>
                <a:gd name="connsiteY93" fmla="*/ 92363 h 2955636"/>
                <a:gd name="connsiteX94" fmla="*/ 2567709 w 8414327"/>
                <a:gd name="connsiteY94" fmla="*/ 73891 h 2955636"/>
                <a:gd name="connsiteX95" fmla="*/ 2484582 w 8414327"/>
                <a:gd name="connsiteY95" fmla="*/ 46181 h 2955636"/>
                <a:gd name="connsiteX96" fmla="*/ 2456873 w 8414327"/>
                <a:gd name="connsiteY96" fmla="*/ 36945 h 2955636"/>
                <a:gd name="connsiteX97" fmla="*/ 2419927 w 8414327"/>
                <a:gd name="connsiteY97" fmla="*/ 18472 h 2955636"/>
                <a:gd name="connsiteX98" fmla="*/ 2309091 w 8414327"/>
                <a:gd name="connsiteY98" fmla="*/ 9236 h 2955636"/>
                <a:gd name="connsiteX99" fmla="*/ 2281382 w 8414327"/>
                <a:gd name="connsiteY99" fmla="*/ 0 h 2955636"/>
                <a:gd name="connsiteX100" fmla="*/ 2225964 w 8414327"/>
                <a:gd name="connsiteY100" fmla="*/ 27709 h 2955636"/>
                <a:gd name="connsiteX101" fmla="*/ 2198255 w 8414327"/>
                <a:gd name="connsiteY101" fmla="*/ 83127 h 2955636"/>
                <a:gd name="connsiteX102" fmla="*/ 2170545 w 8414327"/>
                <a:gd name="connsiteY102" fmla="*/ 92363 h 2955636"/>
                <a:gd name="connsiteX103" fmla="*/ 2161309 w 8414327"/>
                <a:gd name="connsiteY103" fmla="*/ 120072 h 2955636"/>
                <a:gd name="connsiteX104" fmla="*/ 2078182 w 8414327"/>
                <a:gd name="connsiteY104" fmla="*/ 157018 h 2955636"/>
                <a:gd name="connsiteX105" fmla="*/ 2050473 w 8414327"/>
                <a:gd name="connsiteY105" fmla="*/ 175491 h 2955636"/>
                <a:gd name="connsiteX106" fmla="*/ 2022764 w 8414327"/>
                <a:gd name="connsiteY106" fmla="*/ 166254 h 2955636"/>
                <a:gd name="connsiteX107" fmla="*/ 1930400 w 8414327"/>
                <a:gd name="connsiteY107" fmla="*/ 147781 h 2955636"/>
                <a:gd name="connsiteX108" fmla="*/ 1902691 w 8414327"/>
                <a:gd name="connsiteY108" fmla="*/ 129309 h 2955636"/>
                <a:gd name="connsiteX109" fmla="*/ 1708727 w 8414327"/>
                <a:gd name="connsiteY109" fmla="*/ 138545 h 2955636"/>
                <a:gd name="connsiteX110" fmla="*/ 1607127 w 8414327"/>
                <a:gd name="connsiteY110" fmla="*/ 120072 h 2955636"/>
                <a:gd name="connsiteX111" fmla="*/ 1560945 w 8414327"/>
                <a:gd name="connsiteY111" fmla="*/ 101600 h 2955636"/>
                <a:gd name="connsiteX112" fmla="*/ 1385455 w 8414327"/>
                <a:gd name="connsiteY112" fmla="*/ 120072 h 2955636"/>
                <a:gd name="connsiteX113" fmla="*/ 1348509 w 8414327"/>
                <a:gd name="connsiteY113" fmla="*/ 138545 h 2955636"/>
                <a:gd name="connsiteX114" fmla="*/ 1320800 w 8414327"/>
                <a:gd name="connsiteY114" fmla="*/ 147781 h 2955636"/>
                <a:gd name="connsiteX115" fmla="*/ 1219200 w 8414327"/>
                <a:gd name="connsiteY115" fmla="*/ 166254 h 2955636"/>
                <a:gd name="connsiteX116" fmla="*/ 1163782 w 8414327"/>
                <a:gd name="connsiteY116" fmla="*/ 184727 h 2955636"/>
                <a:gd name="connsiteX117" fmla="*/ 1080655 w 8414327"/>
                <a:gd name="connsiteY117" fmla="*/ 203200 h 2955636"/>
                <a:gd name="connsiteX118" fmla="*/ 1043709 w 8414327"/>
                <a:gd name="connsiteY118" fmla="*/ 212436 h 2955636"/>
                <a:gd name="connsiteX119" fmla="*/ 960582 w 8414327"/>
                <a:gd name="connsiteY119" fmla="*/ 240145 h 2955636"/>
                <a:gd name="connsiteX120" fmla="*/ 932873 w 8414327"/>
                <a:gd name="connsiteY120" fmla="*/ 258618 h 2955636"/>
                <a:gd name="connsiteX121" fmla="*/ 914400 w 8414327"/>
                <a:gd name="connsiteY121" fmla="*/ 286327 h 2955636"/>
                <a:gd name="connsiteX122" fmla="*/ 766618 w 8414327"/>
                <a:gd name="connsiteY122" fmla="*/ 295563 h 2955636"/>
                <a:gd name="connsiteX123" fmla="*/ 692727 w 8414327"/>
                <a:gd name="connsiteY123" fmla="*/ 277091 h 2955636"/>
                <a:gd name="connsiteX124" fmla="*/ 665018 w 8414327"/>
                <a:gd name="connsiteY124" fmla="*/ 267854 h 2955636"/>
                <a:gd name="connsiteX125" fmla="*/ 637309 w 8414327"/>
                <a:gd name="connsiteY125" fmla="*/ 249381 h 2955636"/>
                <a:gd name="connsiteX126" fmla="*/ 406400 w 8414327"/>
                <a:gd name="connsiteY126" fmla="*/ 249381 h 2955636"/>
                <a:gd name="connsiteX127" fmla="*/ 378691 w 8414327"/>
                <a:gd name="connsiteY127" fmla="*/ 240145 h 2955636"/>
                <a:gd name="connsiteX128" fmla="*/ 277091 w 8414327"/>
                <a:gd name="connsiteY128" fmla="*/ 212436 h 2955636"/>
                <a:gd name="connsiteX129" fmla="*/ 212436 w 8414327"/>
                <a:gd name="connsiteY129" fmla="*/ 184727 h 2955636"/>
                <a:gd name="connsiteX130" fmla="*/ 147782 w 8414327"/>
                <a:gd name="connsiteY130" fmla="*/ 203200 h 2955636"/>
                <a:gd name="connsiteX131" fmla="*/ 83127 w 8414327"/>
                <a:gd name="connsiteY131" fmla="*/ 240145 h 2955636"/>
                <a:gd name="connsiteX132" fmla="*/ 55418 w 8414327"/>
                <a:gd name="connsiteY132" fmla="*/ 258618 h 2955636"/>
                <a:gd name="connsiteX133" fmla="*/ 27709 w 8414327"/>
                <a:gd name="connsiteY133" fmla="*/ 267854 h 2955636"/>
                <a:gd name="connsiteX134" fmla="*/ 9236 w 8414327"/>
                <a:gd name="connsiteY134" fmla="*/ 295563 h 2955636"/>
                <a:gd name="connsiteX135" fmla="*/ 0 w 8414327"/>
                <a:gd name="connsiteY135"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20000 w 8414327"/>
                <a:gd name="connsiteY28" fmla="*/ 1874981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75418 w 8414327"/>
                <a:gd name="connsiteY27" fmla="*/ 1893454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30836 w 8414327"/>
                <a:gd name="connsiteY26" fmla="*/ 1911927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50909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878618 w 8414327"/>
                <a:gd name="connsiteY21" fmla="*/ 1921163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900999 w 8414327"/>
                <a:gd name="connsiteY21" fmla="*/ 1898782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6400 w 8414327"/>
                <a:gd name="connsiteY20" fmla="*/ 1902691 h 2955636"/>
                <a:gd name="connsiteX21" fmla="*/ 7942562 w 8414327"/>
                <a:gd name="connsiteY21" fmla="*/ 1882796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0005 w 8414327"/>
                <a:gd name="connsiteY20" fmla="*/ 1893100 h 2955636"/>
                <a:gd name="connsiteX21" fmla="*/ 7942562 w 8414327"/>
                <a:gd name="connsiteY21" fmla="*/ 1882796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100291 w 8414327"/>
                <a:gd name="connsiteY19" fmla="*/ 1911927 h 2955636"/>
                <a:gd name="connsiteX20" fmla="*/ 8020005 w 8414327"/>
                <a:gd name="connsiteY20" fmla="*/ 1893100 h 2955636"/>
                <a:gd name="connsiteX21" fmla="*/ 7942562 w 8414327"/>
                <a:gd name="connsiteY21" fmla="*/ 1882796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18764 w 8414327"/>
                <a:gd name="connsiteY18" fmla="*/ 2050472 h 2955636"/>
                <a:gd name="connsiteX19" fmla="*/ 8084305 w 8414327"/>
                <a:gd name="connsiteY19" fmla="*/ 1931110 h 2955636"/>
                <a:gd name="connsiteX20" fmla="*/ 8020005 w 8414327"/>
                <a:gd name="connsiteY20" fmla="*/ 1893100 h 2955636"/>
                <a:gd name="connsiteX21" fmla="*/ 7942562 w 8414327"/>
                <a:gd name="connsiteY21" fmla="*/ 1882796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55709 w 8414327"/>
                <a:gd name="connsiteY16" fmla="*/ 2216727 h 2955636"/>
                <a:gd name="connsiteX17" fmla="*/ 8128000 w 8414327"/>
                <a:gd name="connsiteY17" fmla="*/ 2087418 h 2955636"/>
                <a:gd name="connsiteX18" fmla="*/ 8141144 w 8414327"/>
                <a:gd name="connsiteY18" fmla="*/ 2015303 h 2955636"/>
                <a:gd name="connsiteX19" fmla="*/ 8084305 w 8414327"/>
                <a:gd name="connsiteY19" fmla="*/ 1931110 h 2955636"/>
                <a:gd name="connsiteX20" fmla="*/ 8020005 w 8414327"/>
                <a:gd name="connsiteY20" fmla="*/ 1893100 h 2955636"/>
                <a:gd name="connsiteX21" fmla="*/ 7942562 w 8414327"/>
                <a:gd name="connsiteY21" fmla="*/ 1882796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66545 w 8414327"/>
                <a:gd name="connsiteY13" fmla="*/ 2364509 h 2955636"/>
                <a:gd name="connsiteX14" fmla="*/ 8220364 w 8414327"/>
                <a:gd name="connsiteY14" fmla="*/ 2318327 h 2955636"/>
                <a:gd name="connsiteX15" fmla="*/ 8183418 w 8414327"/>
                <a:gd name="connsiteY15" fmla="*/ 2235200 h 2955636"/>
                <a:gd name="connsiteX16" fmla="*/ 8168498 w 8414327"/>
                <a:gd name="connsiteY16" fmla="*/ 2203938 h 2955636"/>
                <a:gd name="connsiteX17" fmla="*/ 8128000 w 8414327"/>
                <a:gd name="connsiteY17" fmla="*/ 2087418 h 2955636"/>
                <a:gd name="connsiteX18" fmla="*/ 8141144 w 8414327"/>
                <a:gd name="connsiteY18" fmla="*/ 2015303 h 2955636"/>
                <a:gd name="connsiteX19" fmla="*/ 8084305 w 8414327"/>
                <a:gd name="connsiteY19" fmla="*/ 1931110 h 2955636"/>
                <a:gd name="connsiteX20" fmla="*/ 8020005 w 8414327"/>
                <a:gd name="connsiteY20" fmla="*/ 1893100 h 2955636"/>
                <a:gd name="connsiteX21" fmla="*/ 7942562 w 8414327"/>
                <a:gd name="connsiteY21" fmla="*/ 1882796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53757 w 8414327"/>
                <a:gd name="connsiteY13" fmla="*/ 2377298 h 2955636"/>
                <a:gd name="connsiteX14" fmla="*/ 8220364 w 8414327"/>
                <a:gd name="connsiteY14" fmla="*/ 2318327 h 2955636"/>
                <a:gd name="connsiteX15" fmla="*/ 8183418 w 8414327"/>
                <a:gd name="connsiteY15" fmla="*/ 2235200 h 2955636"/>
                <a:gd name="connsiteX16" fmla="*/ 8168498 w 8414327"/>
                <a:gd name="connsiteY16" fmla="*/ 2203938 h 2955636"/>
                <a:gd name="connsiteX17" fmla="*/ 8128000 w 8414327"/>
                <a:gd name="connsiteY17" fmla="*/ 2087418 h 2955636"/>
                <a:gd name="connsiteX18" fmla="*/ 8141144 w 8414327"/>
                <a:gd name="connsiteY18" fmla="*/ 2015303 h 2955636"/>
                <a:gd name="connsiteX19" fmla="*/ 8084305 w 8414327"/>
                <a:gd name="connsiteY19" fmla="*/ 1931110 h 2955636"/>
                <a:gd name="connsiteX20" fmla="*/ 8020005 w 8414327"/>
                <a:gd name="connsiteY20" fmla="*/ 1893100 h 2955636"/>
                <a:gd name="connsiteX21" fmla="*/ 7942562 w 8414327"/>
                <a:gd name="connsiteY21" fmla="*/ 1882796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94255 w 8414327"/>
                <a:gd name="connsiteY12" fmla="*/ 2373745 h 2955636"/>
                <a:gd name="connsiteX13" fmla="*/ 8253757 w 8414327"/>
                <a:gd name="connsiteY13" fmla="*/ 2377298 h 2955636"/>
                <a:gd name="connsiteX14" fmla="*/ 8210772 w 8414327"/>
                <a:gd name="connsiteY14" fmla="*/ 2327919 h 2955636"/>
                <a:gd name="connsiteX15" fmla="*/ 8183418 w 8414327"/>
                <a:gd name="connsiteY15" fmla="*/ 2235200 h 2955636"/>
                <a:gd name="connsiteX16" fmla="*/ 8168498 w 8414327"/>
                <a:gd name="connsiteY16" fmla="*/ 2203938 h 2955636"/>
                <a:gd name="connsiteX17" fmla="*/ 8128000 w 8414327"/>
                <a:gd name="connsiteY17" fmla="*/ 2087418 h 2955636"/>
                <a:gd name="connsiteX18" fmla="*/ 8141144 w 8414327"/>
                <a:gd name="connsiteY18" fmla="*/ 2015303 h 2955636"/>
                <a:gd name="connsiteX19" fmla="*/ 8084305 w 8414327"/>
                <a:gd name="connsiteY19" fmla="*/ 1931110 h 2955636"/>
                <a:gd name="connsiteX20" fmla="*/ 8020005 w 8414327"/>
                <a:gd name="connsiteY20" fmla="*/ 1893100 h 2955636"/>
                <a:gd name="connsiteX21" fmla="*/ 7942562 w 8414327"/>
                <a:gd name="connsiteY21" fmla="*/ 1882796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303491 w 8414327"/>
                <a:gd name="connsiteY11" fmla="*/ 2401454 h 2955636"/>
                <a:gd name="connsiteX12" fmla="*/ 8262283 w 8414327"/>
                <a:gd name="connsiteY12" fmla="*/ 2418506 h 2955636"/>
                <a:gd name="connsiteX13" fmla="*/ 8253757 w 8414327"/>
                <a:gd name="connsiteY13" fmla="*/ 2377298 h 2955636"/>
                <a:gd name="connsiteX14" fmla="*/ 8210772 w 8414327"/>
                <a:gd name="connsiteY14" fmla="*/ 2327919 h 2955636"/>
                <a:gd name="connsiteX15" fmla="*/ 8183418 w 8414327"/>
                <a:gd name="connsiteY15" fmla="*/ 2235200 h 2955636"/>
                <a:gd name="connsiteX16" fmla="*/ 8168498 w 8414327"/>
                <a:gd name="connsiteY16" fmla="*/ 2203938 h 2955636"/>
                <a:gd name="connsiteX17" fmla="*/ 8128000 w 8414327"/>
                <a:gd name="connsiteY17" fmla="*/ 2087418 h 2955636"/>
                <a:gd name="connsiteX18" fmla="*/ 8141144 w 8414327"/>
                <a:gd name="connsiteY18" fmla="*/ 2015303 h 2955636"/>
                <a:gd name="connsiteX19" fmla="*/ 8084305 w 8414327"/>
                <a:gd name="connsiteY19" fmla="*/ 1931110 h 2955636"/>
                <a:gd name="connsiteX20" fmla="*/ 8020005 w 8414327"/>
                <a:gd name="connsiteY20" fmla="*/ 1893100 h 2955636"/>
                <a:gd name="connsiteX21" fmla="*/ 7942562 w 8414327"/>
                <a:gd name="connsiteY21" fmla="*/ 1882796 h 2955636"/>
                <a:gd name="connsiteX22" fmla="*/ 7838121 w 8414327"/>
                <a:gd name="connsiteY22" fmla="*/ 1930400 h 2955636"/>
                <a:gd name="connsiteX23" fmla="*/ 7832436 w 8414327"/>
                <a:gd name="connsiteY23" fmla="*/ 1958109 h 2955636"/>
                <a:gd name="connsiteX24" fmla="*/ 7804727 w 8414327"/>
                <a:gd name="connsiteY24" fmla="*/ 1976581 h 2955636"/>
                <a:gd name="connsiteX25" fmla="*/ 7767782 w 8414327"/>
                <a:gd name="connsiteY25" fmla="*/ 1967345 h 2955636"/>
                <a:gd name="connsiteX26" fmla="*/ 7724441 w 8414327"/>
                <a:gd name="connsiteY26" fmla="*/ 1943899 h 2955636"/>
                <a:gd name="connsiteX27" fmla="*/ 7669023 w 8414327"/>
                <a:gd name="connsiteY27" fmla="*/ 1919031 h 2955636"/>
                <a:gd name="connsiteX28" fmla="*/ 7607211 w 8414327"/>
                <a:gd name="connsiteY28" fmla="*/ 1881375 h 2955636"/>
                <a:gd name="connsiteX29" fmla="*/ 7583055 w 8414327"/>
                <a:gd name="connsiteY29" fmla="*/ 1819563 h 2955636"/>
                <a:gd name="connsiteX30" fmla="*/ 7564582 w 8414327"/>
                <a:gd name="connsiteY30" fmla="*/ 1791854 h 2955636"/>
                <a:gd name="connsiteX31" fmla="*/ 7555345 w 8414327"/>
                <a:gd name="connsiteY31" fmla="*/ 1764145 h 2955636"/>
                <a:gd name="connsiteX32" fmla="*/ 7550016 w 8414327"/>
                <a:gd name="connsiteY32" fmla="*/ 1706951 h 2955636"/>
                <a:gd name="connsiteX33" fmla="*/ 7495309 w 8414327"/>
                <a:gd name="connsiteY33" fmla="*/ 1597536 h 2955636"/>
                <a:gd name="connsiteX34" fmla="*/ 7462982 w 8414327"/>
                <a:gd name="connsiteY34" fmla="*/ 1514763 h 2955636"/>
                <a:gd name="connsiteX35" fmla="*/ 7472218 w 8414327"/>
                <a:gd name="connsiteY35" fmla="*/ 1487054 h 2955636"/>
                <a:gd name="connsiteX36" fmla="*/ 7490691 w 8414327"/>
                <a:gd name="connsiteY36" fmla="*/ 1450109 h 2955636"/>
                <a:gd name="connsiteX37" fmla="*/ 7518400 w 8414327"/>
                <a:gd name="connsiteY37" fmla="*/ 1348509 h 2955636"/>
                <a:gd name="connsiteX38" fmla="*/ 7480390 w 8414327"/>
                <a:gd name="connsiteY38" fmla="*/ 1290249 h 2955636"/>
                <a:gd name="connsiteX39" fmla="*/ 7383762 w 8414327"/>
                <a:gd name="connsiteY39" fmla="*/ 1287407 h 2955636"/>
                <a:gd name="connsiteX40" fmla="*/ 7102764 w 8414327"/>
                <a:gd name="connsiteY40" fmla="*/ 1366981 h 2955636"/>
                <a:gd name="connsiteX41" fmla="*/ 6834909 w 8414327"/>
                <a:gd name="connsiteY41" fmla="*/ 1403927 h 2955636"/>
                <a:gd name="connsiteX42" fmla="*/ 6483927 w 8414327"/>
                <a:gd name="connsiteY42" fmla="*/ 1283854 h 2955636"/>
                <a:gd name="connsiteX43" fmla="*/ 6262255 w 8414327"/>
                <a:gd name="connsiteY43" fmla="*/ 1173018 h 2955636"/>
                <a:gd name="connsiteX44" fmla="*/ 6179127 w 8414327"/>
                <a:gd name="connsiteY44" fmla="*/ 794327 h 2955636"/>
                <a:gd name="connsiteX45" fmla="*/ 6068291 w 8414327"/>
                <a:gd name="connsiteY45" fmla="*/ 757381 h 2955636"/>
                <a:gd name="connsiteX46" fmla="*/ 6040582 w 8414327"/>
                <a:gd name="connsiteY46" fmla="*/ 822036 h 2955636"/>
                <a:gd name="connsiteX47" fmla="*/ 6031345 w 8414327"/>
                <a:gd name="connsiteY47" fmla="*/ 849745 h 2955636"/>
                <a:gd name="connsiteX48" fmla="*/ 5985164 w 8414327"/>
                <a:gd name="connsiteY48" fmla="*/ 868218 h 2955636"/>
                <a:gd name="connsiteX49" fmla="*/ 5948218 w 8414327"/>
                <a:gd name="connsiteY49" fmla="*/ 831272 h 2955636"/>
                <a:gd name="connsiteX50" fmla="*/ 5865091 w 8414327"/>
                <a:gd name="connsiteY50" fmla="*/ 822036 h 2955636"/>
                <a:gd name="connsiteX51" fmla="*/ 5772727 w 8414327"/>
                <a:gd name="connsiteY51" fmla="*/ 785091 h 2955636"/>
                <a:gd name="connsiteX52" fmla="*/ 5661891 w 8414327"/>
                <a:gd name="connsiteY52" fmla="*/ 701963 h 2955636"/>
                <a:gd name="connsiteX53" fmla="*/ 5680364 w 8414327"/>
                <a:gd name="connsiteY53" fmla="*/ 480291 h 2955636"/>
                <a:gd name="connsiteX54" fmla="*/ 5791200 w 8414327"/>
                <a:gd name="connsiteY54" fmla="*/ 314036 h 2955636"/>
                <a:gd name="connsiteX55" fmla="*/ 5541818 w 8414327"/>
                <a:gd name="connsiteY55" fmla="*/ 101600 h 2955636"/>
                <a:gd name="connsiteX56" fmla="*/ 5366327 w 8414327"/>
                <a:gd name="connsiteY56" fmla="*/ 18472 h 2955636"/>
                <a:gd name="connsiteX57" fmla="*/ 4876800 w 8414327"/>
                <a:gd name="connsiteY57" fmla="*/ 18472 h 2955636"/>
                <a:gd name="connsiteX58" fmla="*/ 4738255 w 8414327"/>
                <a:gd name="connsiteY58" fmla="*/ 184727 h 2955636"/>
                <a:gd name="connsiteX59" fmla="*/ 4627418 w 8414327"/>
                <a:gd name="connsiteY59" fmla="*/ 230909 h 2955636"/>
                <a:gd name="connsiteX60" fmla="*/ 4405745 w 8414327"/>
                <a:gd name="connsiteY60" fmla="*/ 295563 h 2955636"/>
                <a:gd name="connsiteX61" fmla="*/ 4341091 w 8414327"/>
                <a:gd name="connsiteY61" fmla="*/ 304800 h 2955636"/>
                <a:gd name="connsiteX62" fmla="*/ 4276436 w 8414327"/>
                <a:gd name="connsiteY62" fmla="*/ 249381 h 2955636"/>
                <a:gd name="connsiteX63" fmla="*/ 4239491 w 8414327"/>
                <a:gd name="connsiteY63" fmla="*/ 92363 h 2955636"/>
                <a:gd name="connsiteX64" fmla="*/ 4211782 w 8414327"/>
                <a:gd name="connsiteY64" fmla="*/ 73891 h 2955636"/>
                <a:gd name="connsiteX65" fmla="*/ 4110182 w 8414327"/>
                <a:gd name="connsiteY65" fmla="*/ 83127 h 2955636"/>
                <a:gd name="connsiteX66" fmla="*/ 4100945 w 8414327"/>
                <a:gd name="connsiteY66" fmla="*/ 110836 h 2955636"/>
                <a:gd name="connsiteX67" fmla="*/ 4064000 w 8414327"/>
                <a:gd name="connsiteY67" fmla="*/ 166254 h 2955636"/>
                <a:gd name="connsiteX68" fmla="*/ 4008582 w 8414327"/>
                <a:gd name="connsiteY68" fmla="*/ 184727 h 2955636"/>
                <a:gd name="connsiteX69" fmla="*/ 3990109 w 8414327"/>
                <a:gd name="connsiteY69" fmla="*/ 212436 h 2955636"/>
                <a:gd name="connsiteX70" fmla="*/ 3962400 w 8414327"/>
                <a:gd name="connsiteY70" fmla="*/ 230909 h 2955636"/>
                <a:gd name="connsiteX71" fmla="*/ 3953164 w 8414327"/>
                <a:gd name="connsiteY71" fmla="*/ 258618 h 2955636"/>
                <a:gd name="connsiteX72" fmla="*/ 3888509 w 8414327"/>
                <a:gd name="connsiteY72" fmla="*/ 323272 h 2955636"/>
                <a:gd name="connsiteX73" fmla="*/ 3870036 w 8414327"/>
                <a:gd name="connsiteY73" fmla="*/ 350981 h 2955636"/>
                <a:gd name="connsiteX74" fmla="*/ 3842327 w 8414327"/>
                <a:gd name="connsiteY74" fmla="*/ 360218 h 2955636"/>
                <a:gd name="connsiteX75" fmla="*/ 3814618 w 8414327"/>
                <a:gd name="connsiteY75" fmla="*/ 378691 h 2955636"/>
                <a:gd name="connsiteX76" fmla="*/ 3685309 w 8414327"/>
                <a:gd name="connsiteY76" fmla="*/ 369454 h 2955636"/>
                <a:gd name="connsiteX77" fmla="*/ 3602182 w 8414327"/>
                <a:gd name="connsiteY77" fmla="*/ 350981 h 2955636"/>
                <a:gd name="connsiteX78" fmla="*/ 3565236 w 8414327"/>
                <a:gd name="connsiteY78" fmla="*/ 332509 h 2955636"/>
                <a:gd name="connsiteX79" fmla="*/ 3509818 w 8414327"/>
                <a:gd name="connsiteY79" fmla="*/ 304800 h 2955636"/>
                <a:gd name="connsiteX80" fmla="*/ 3454400 w 8414327"/>
                <a:gd name="connsiteY80" fmla="*/ 267854 h 2955636"/>
                <a:gd name="connsiteX81" fmla="*/ 3445164 w 8414327"/>
                <a:gd name="connsiteY81" fmla="*/ 240145 h 2955636"/>
                <a:gd name="connsiteX82" fmla="*/ 3260436 w 8414327"/>
                <a:gd name="connsiteY82" fmla="*/ 221672 h 2955636"/>
                <a:gd name="connsiteX83" fmla="*/ 3158836 w 8414327"/>
                <a:gd name="connsiteY83" fmla="*/ 193963 h 2955636"/>
                <a:gd name="connsiteX84" fmla="*/ 3131127 w 8414327"/>
                <a:gd name="connsiteY84" fmla="*/ 184727 h 2955636"/>
                <a:gd name="connsiteX85" fmla="*/ 3103418 w 8414327"/>
                <a:gd name="connsiteY85" fmla="*/ 166254 h 2955636"/>
                <a:gd name="connsiteX86" fmla="*/ 3075709 w 8414327"/>
                <a:gd name="connsiteY86" fmla="*/ 157018 h 2955636"/>
                <a:gd name="connsiteX87" fmla="*/ 3011055 w 8414327"/>
                <a:gd name="connsiteY87" fmla="*/ 120072 h 2955636"/>
                <a:gd name="connsiteX88" fmla="*/ 2955636 w 8414327"/>
                <a:gd name="connsiteY88" fmla="*/ 92363 h 2955636"/>
                <a:gd name="connsiteX89" fmla="*/ 2927927 w 8414327"/>
                <a:gd name="connsiteY89" fmla="*/ 73891 h 2955636"/>
                <a:gd name="connsiteX90" fmla="*/ 2872509 w 8414327"/>
                <a:gd name="connsiteY90" fmla="*/ 64654 h 2955636"/>
                <a:gd name="connsiteX91" fmla="*/ 2715491 w 8414327"/>
                <a:gd name="connsiteY91" fmla="*/ 83127 h 2955636"/>
                <a:gd name="connsiteX92" fmla="*/ 2687782 w 8414327"/>
                <a:gd name="connsiteY92" fmla="*/ 92363 h 2955636"/>
                <a:gd name="connsiteX93" fmla="*/ 2567709 w 8414327"/>
                <a:gd name="connsiteY93" fmla="*/ 73891 h 2955636"/>
                <a:gd name="connsiteX94" fmla="*/ 2484582 w 8414327"/>
                <a:gd name="connsiteY94" fmla="*/ 46181 h 2955636"/>
                <a:gd name="connsiteX95" fmla="*/ 2456873 w 8414327"/>
                <a:gd name="connsiteY95" fmla="*/ 36945 h 2955636"/>
                <a:gd name="connsiteX96" fmla="*/ 2419927 w 8414327"/>
                <a:gd name="connsiteY96" fmla="*/ 18472 h 2955636"/>
                <a:gd name="connsiteX97" fmla="*/ 2309091 w 8414327"/>
                <a:gd name="connsiteY97" fmla="*/ 9236 h 2955636"/>
                <a:gd name="connsiteX98" fmla="*/ 2281382 w 8414327"/>
                <a:gd name="connsiteY98" fmla="*/ 0 h 2955636"/>
                <a:gd name="connsiteX99" fmla="*/ 2225964 w 8414327"/>
                <a:gd name="connsiteY99" fmla="*/ 27709 h 2955636"/>
                <a:gd name="connsiteX100" fmla="*/ 2198255 w 8414327"/>
                <a:gd name="connsiteY100" fmla="*/ 83127 h 2955636"/>
                <a:gd name="connsiteX101" fmla="*/ 2170545 w 8414327"/>
                <a:gd name="connsiteY101" fmla="*/ 92363 h 2955636"/>
                <a:gd name="connsiteX102" fmla="*/ 2161309 w 8414327"/>
                <a:gd name="connsiteY102" fmla="*/ 120072 h 2955636"/>
                <a:gd name="connsiteX103" fmla="*/ 2078182 w 8414327"/>
                <a:gd name="connsiteY103" fmla="*/ 157018 h 2955636"/>
                <a:gd name="connsiteX104" fmla="*/ 2050473 w 8414327"/>
                <a:gd name="connsiteY104" fmla="*/ 175491 h 2955636"/>
                <a:gd name="connsiteX105" fmla="*/ 2022764 w 8414327"/>
                <a:gd name="connsiteY105" fmla="*/ 166254 h 2955636"/>
                <a:gd name="connsiteX106" fmla="*/ 1930400 w 8414327"/>
                <a:gd name="connsiteY106" fmla="*/ 147781 h 2955636"/>
                <a:gd name="connsiteX107" fmla="*/ 1902691 w 8414327"/>
                <a:gd name="connsiteY107" fmla="*/ 129309 h 2955636"/>
                <a:gd name="connsiteX108" fmla="*/ 1708727 w 8414327"/>
                <a:gd name="connsiteY108" fmla="*/ 138545 h 2955636"/>
                <a:gd name="connsiteX109" fmla="*/ 1607127 w 8414327"/>
                <a:gd name="connsiteY109" fmla="*/ 120072 h 2955636"/>
                <a:gd name="connsiteX110" fmla="*/ 1560945 w 8414327"/>
                <a:gd name="connsiteY110" fmla="*/ 101600 h 2955636"/>
                <a:gd name="connsiteX111" fmla="*/ 1385455 w 8414327"/>
                <a:gd name="connsiteY111" fmla="*/ 120072 h 2955636"/>
                <a:gd name="connsiteX112" fmla="*/ 1348509 w 8414327"/>
                <a:gd name="connsiteY112" fmla="*/ 138545 h 2955636"/>
                <a:gd name="connsiteX113" fmla="*/ 1320800 w 8414327"/>
                <a:gd name="connsiteY113" fmla="*/ 147781 h 2955636"/>
                <a:gd name="connsiteX114" fmla="*/ 1219200 w 8414327"/>
                <a:gd name="connsiteY114" fmla="*/ 166254 h 2955636"/>
                <a:gd name="connsiteX115" fmla="*/ 1163782 w 8414327"/>
                <a:gd name="connsiteY115" fmla="*/ 184727 h 2955636"/>
                <a:gd name="connsiteX116" fmla="*/ 1080655 w 8414327"/>
                <a:gd name="connsiteY116" fmla="*/ 203200 h 2955636"/>
                <a:gd name="connsiteX117" fmla="*/ 1043709 w 8414327"/>
                <a:gd name="connsiteY117" fmla="*/ 212436 h 2955636"/>
                <a:gd name="connsiteX118" fmla="*/ 960582 w 8414327"/>
                <a:gd name="connsiteY118" fmla="*/ 240145 h 2955636"/>
                <a:gd name="connsiteX119" fmla="*/ 932873 w 8414327"/>
                <a:gd name="connsiteY119" fmla="*/ 258618 h 2955636"/>
                <a:gd name="connsiteX120" fmla="*/ 914400 w 8414327"/>
                <a:gd name="connsiteY120" fmla="*/ 286327 h 2955636"/>
                <a:gd name="connsiteX121" fmla="*/ 766618 w 8414327"/>
                <a:gd name="connsiteY121" fmla="*/ 295563 h 2955636"/>
                <a:gd name="connsiteX122" fmla="*/ 692727 w 8414327"/>
                <a:gd name="connsiteY122" fmla="*/ 277091 h 2955636"/>
                <a:gd name="connsiteX123" fmla="*/ 665018 w 8414327"/>
                <a:gd name="connsiteY123" fmla="*/ 267854 h 2955636"/>
                <a:gd name="connsiteX124" fmla="*/ 637309 w 8414327"/>
                <a:gd name="connsiteY124" fmla="*/ 249381 h 2955636"/>
                <a:gd name="connsiteX125" fmla="*/ 406400 w 8414327"/>
                <a:gd name="connsiteY125" fmla="*/ 249381 h 2955636"/>
                <a:gd name="connsiteX126" fmla="*/ 378691 w 8414327"/>
                <a:gd name="connsiteY126" fmla="*/ 240145 h 2955636"/>
                <a:gd name="connsiteX127" fmla="*/ 277091 w 8414327"/>
                <a:gd name="connsiteY127" fmla="*/ 212436 h 2955636"/>
                <a:gd name="connsiteX128" fmla="*/ 212436 w 8414327"/>
                <a:gd name="connsiteY128" fmla="*/ 184727 h 2955636"/>
                <a:gd name="connsiteX129" fmla="*/ 147782 w 8414327"/>
                <a:gd name="connsiteY129" fmla="*/ 203200 h 2955636"/>
                <a:gd name="connsiteX130" fmla="*/ 83127 w 8414327"/>
                <a:gd name="connsiteY130" fmla="*/ 240145 h 2955636"/>
                <a:gd name="connsiteX131" fmla="*/ 55418 w 8414327"/>
                <a:gd name="connsiteY131" fmla="*/ 258618 h 2955636"/>
                <a:gd name="connsiteX132" fmla="*/ 27709 w 8414327"/>
                <a:gd name="connsiteY132" fmla="*/ 267854 h 2955636"/>
                <a:gd name="connsiteX133" fmla="*/ 9236 w 8414327"/>
                <a:gd name="connsiteY133" fmla="*/ 295563 h 2955636"/>
                <a:gd name="connsiteX134" fmla="*/ 0 w 8414327"/>
                <a:gd name="connsiteY134"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312727 w 8414327"/>
                <a:gd name="connsiteY10" fmla="*/ 2466109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25964 w 8414327"/>
                <a:gd name="connsiteY98" fmla="*/ 27709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665018 w 8414327"/>
                <a:gd name="connsiteY122" fmla="*/ 267854 h 2955636"/>
                <a:gd name="connsiteX123" fmla="*/ 637309 w 8414327"/>
                <a:gd name="connsiteY123" fmla="*/ 249381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85018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25964 w 8414327"/>
                <a:gd name="connsiteY98" fmla="*/ 27709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665018 w 8414327"/>
                <a:gd name="connsiteY122" fmla="*/ 267854 h 2955636"/>
                <a:gd name="connsiteX123" fmla="*/ 637309 w 8414327"/>
                <a:gd name="connsiteY123" fmla="*/ 249381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57309 w 8414327"/>
                <a:gd name="connsiteY8" fmla="*/ 2576945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25964 w 8414327"/>
                <a:gd name="connsiteY98" fmla="*/ 27709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665018 w 8414327"/>
                <a:gd name="connsiteY122" fmla="*/ 267854 h 2955636"/>
                <a:gd name="connsiteX123" fmla="*/ 637309 w 8414327"/>
                <a:gd name="connsiteY123" fmla="*/ 249381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48073 w 8414327"/>
                <a:gd name="connsiteY5" fmla="*/ 281709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25964 w 8414327"/>
                <a:gd name="connsiteY98" fmla="*/ 27709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665018 w 8414327"/>
                <a:gd name="connsiteY122" fmla="*/ 267854 h 2955636"/>
                <a:gd name="connsiteX123" fmla="*/ 637309 w 8414327"/>
                <a:gd name="connsiteY123" fmla="*/ 249381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75782 w 8414327"/>
                <a:gd name="connsiteY4" fmla="*/ 2835563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25964 w 8414327"/>
                <a:gd name="connsiteY98" fmla="*/ 27709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665018 w 8414327"/>
                <a:gd name="connsiteY122" fmla="*/ 267854 h 2955636"/>
                <a:gd name="connsiteX123" fmla="*/ 637309 w 8414327"/>
                <a:gd name="connsiteY123" fmla="*/ 249381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414327 w 8414327"/>
                <a:gd name="connsiteY1" fmla="*/ 2955636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25964 w 8414327"/>
                <a:gd name="connsiteY98" fmla="*/ 27709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665018 w 8414327"/>
                <a:gd name="connsiteY122" fmla="*/ 267854 h 2955636"/>
                <a:gd name="connsiteX123" fmla="*/ 637309 w 8414327"/>
                <a:gd name="connsiteY123" fmla="*/ 249381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25964 w 8414327"/>
                <a:gd name="connsiteY98" fmla="*/ 27709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665018 w 8414327"/>
                <a:gd name="connsiteY122" fmla="*/ 267854 h 2955636"/>
                <a:gd name="connsiteX123" fmla="*/ 637309 w 8414327"/>
                <a:gd name="connsiteY123" fmla="*/ 249381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665018 w 8414327"/>
                <a:gd name="connsiteY122" fmla="*/ 267854 h 2955636"/>
                <a:gd name="connsiteX123" fmla="*/ 637309 w 8414327"/>
                <a:gd name="connsiteY123" fmla="*/ 249381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665018 w 8414327"/>
                <a:gd name="connsiteY122" fmla="*/ 267854 h 2955636"/>
                <a:gd name="connsiteX123" fmla="*/ 538195 w 8414327"/>
                <a:gd name="connsiteY123" fmla="*/ 239790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92727 w 8414327"/>
                <a:gd name="connsiteY121" fmla="*/ 277091 h 2955636"/>
                <a:gd name="connsiteX122" fmla="*/ 594679 w 8414327"/>
                <a:gd name="connsiteY122" fmla="*/ 303023 h 2955636"/>
                <a:gd name="connsiteX123" fmla="*/ 538195 w 8414327"/>
                <a:gd name="connsiteY123" fmla="*/ 239790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06400 w 8414327"/>
                <a:gd name="connsiteY124" fmla="*/ 249381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378691 w 8414327"/>
                <a:gd name="connsiteY125" fmla="*/ 240145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442635 w 8414327"/>
                <a:gd name="connsiteY125" fmla="*/ 243342 h 2955636"/>
                <a:gd name="connsiteX126" fmla="*/ 277091 w 8414327"/>
                <a:gd name="connsiteY126" fmla="*/ 212436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442635 w 8414327"/>
                <a:gd name="connsiteY125" fmla="*/ 243342 h 2955636"/>
                <a:gd name="connsiteX126" fmla="*/ 299471 w 8414327"/>
                <a:gd name="connsiteY126" fmla="*/ 254000 h 2955636"/>
                <a:gd name="connsiteX127" fmla="*/ 212436 w 8414327"/>
                <a:gd name="connsiteY127" fmla="*/ 184727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442635 w 8414327"/>
                <a:gd name="connsiteY125" fmla="*/ 243342 h 2955636"/>
                <a:gd name="connsiteX126" fmla="*/ 299471 w 8414327"/>
                <a:gd name="connsiteY126" fmla="*/ 254000 h 2955636"/>
                <a:gd name="connsiteX127" fmla="*/ 196449 w 8414327"/>
                <a:gd name="connsiteY127" fmla="*/ 200713 h 2955636"/>
                <a:gd name="connsiteX128" fmla="*/ 147782 w 8414327"/>
                <a:gd name="connsiteY128" fmla="*/ 203200 h 2955636"/>
                <a:gd name="connsiteX129" fmla="*/ 83127 w 8414327"/>
                <a:gd name="connsiteY129" fmla="*/ 240145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442635 w 8414327"/>
                <a:gd name="connsiteY125" fmla="*/ 243342 h 2955636"/>
                <a:gd name="connsiteX126" fmla="*/ 299471 w 8414327"/>
                <a:gd name="connsiteY126" fmla="*/ 254000 h 2955636"/>
                <a:gd name="connsiteX127" fmla="*/ 196449 w 8414327"/>
                <a:gd name="connsiteY127" fmla="*/ 200713 h 2955636"/>
                <a:gd name="connsiteX128" fmla="*/ 147782 w 8414327"/>
                <a:gd name="connsiteY128" fmla="*/ 203200 h 2955636"/>
                <a:gd name="connsiteX129" fmla="*/ 101600 w 8414327"/>
                <a:gd name="connsiteY129" fmla="*/ 188989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442635 w 8414327"/>
                <a:gd name="connsiteY125" fmla="*/ 243342 h 2955636"/>
                <a:gd name="connsiteX126" fmla="*/ 299471 w 8414327"/>
                <a:gd name="connsiteY126" fmla="*/ 254000 h 2955636"/>
                <a:gd name="connsiteX127" fmla="*/ 196449 w 8414327"/>
                <a:gd name="connsiteY127" fmla="*/ 200713 h 2955636"/>
                <a:gd name="connsiteX128" fmla="*/ 147782 w 8414327"/>
                <a:gd name="connsiteY128" fmla="*/ 231975 h 2955636"/>
                <a:gd name="connsiteX129" fmla="*/ 101600 w 8414327"/>
                <a:gd name="connsiteY129" fmla="*/ 188989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442635 w 8414327"/>
                <a:gd name="connsiteY125" fmla="*/ 243342 h 2955636"/>
                <a:gd name="connsiteX126" fmla="*/ 299471 w 8414327"/>
                <a:gd name="connsiteY126" fmla="*/ 254000 h 2955636"/>
                <a:gd name="connsiteX127" fmla="*/ 196449 w 8414327"/>
                <a:gd name="connsiteY127" fmla="*/ 200713 h 2955636"/>
                <a:gd name="connsiteX128" fmla="*/ 147782 w 8414327"/>
                <a:gd name="connsiteY128" fmla="*/ 231975 h 2955636"/>
                <a:gd name="connsiteX129" fmla="*/ 101600 w 8414327"/>
                <a:gd name="connsiteY129" fmla="*/ 188989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442635 w 8414327"/>
                <a:gd name="connsiteY125" fmla="*/ 243342 h 2955636"/>
                <a:gd name="connsiteX126" fmla="*/ 299471 w 8414327"/>
                <a:gd name="connsiteY126" fmla="*/ 254000 h 2955636"/>
                <a:gd name="connsiteX127" fmla="*/ 196449 w 8414327"/>
                <a:gd name="connsiteY127" fmla="*/ 200713 h 2955636"/>
                <a:gd name="connsiteX128" fmla="*/ 147782 w 8414327"/>
                <a:gd name="connsiteY128" fmla="*/ 231975 h 2955636"/>
                <a:gd name="connsiteX129" fmla="*/ 101600 w 8414327"/>
                <a:gd name="connsiteY129" fmla="*/ 188989 h 2955636"/>
                <a:gd name="connsiteX130" fmla="*/ 55418 w 8414327"/>
                <a:gd name="connsiteY130" fmla="*/ 258618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442635 w 8414327"/>
                <a:gd name="connsiteY125" fmla="*/ 243342 h 2955636"/>
                <a:gd name="connsiteX126" fmla="*/ 299471 w 8414327"/>
                <a:gd name="connsiteY126" fmla="*/ 254000 h 2955636"/>
                <a:gd name="connsiteX127" fmla="*/ 196449 w 8414327"/>
                <a:gd name="connsiteY127" fmla="*/ 200713 h 2955636"/>
                <a:gd name="connsiteX128" fmla="*/ 147782 w 8414327"/>
                <a:gd name="connsiteY128" fmla="*/ 231975 h 2955636"/>
                <a:gd name="connsiteX129" fmla="*/ 101600 w 8414327"/>
                <a:gd name="connsiteY129" fmla="*/ 188989 h 2955636"/>
                <a:gd name="connsiteX130" fmla="*/ 45827 w 8414327"/>
                <a:gd name="connsiteY130" fmla="*/ 181885 h 2955636"/>
                <a:gd name="connsiteX131" fmla="*/ 27709 w 8414327"/>
                <a:gd name="connsiteY131" fmla="*/ 267854 h 2955636"/>
                <a:gd name="connsiteX132" fmla="*/ 9236 w 8414327"/>
                <a:gd name="connsiteY132" fmla="*/ 295563 h 2955636"/>
                <a:gd name="connsiteX133" fmla="*/ 0 w 8414327"/>
                <a:gd name="connsiteY133" fmla="*/ 304800 h 2955636"/>
                <a:gd name="connsiteX0" fmla="*/ 8414327 w 8414327"/>
                <a:gd name="connsiteY0" fmla="*/ 2955636 h 2955636"/>
                <a:gd name="connsiteX1" fmla="*/ 8385552 w 8414327"/>
                <a:gd name="connsiteY1" fmla="*/ 2952439 h 2955636"/>
                <a:gd name="connsiteX2" fmla="*/ 8349673 w 8414327"/>
                <a:gd name="connsiteY2" fmla="*/ 2900218 h 2955636"/>
                <a:gd name="connsiteX3" fmla="*/ 8331200 w 8414327"/>
                <a:gd name="connsiteY3" fmla="*/ 2872509 h 2955636"/>
                <a:gd name="connsiteX4" fmla="*/ 8291768 w 8414327"/>
                <a:gd name="connsiteY4" fmla="*/ 2829169 h 2955636"/>
                <a:gd name="connsiteX5" fmla="*/ 8260861 w 8414327"/>
                <a:gd name="connsiteY5" fmla="*/ 2772331 h 2955636"/>
                <a:gd name="connsiteX6" fmla="*/ 8238836 w 8414327"/>
                <a:gd name="connsiteY6" fmla="*/ 2641600 h 2955636"/>
                <a:gd name="connsiteX7" fmla="*/ 8220364 w 8414327"/>
                <a:gd name="connsiteY7" fmla="*/ 2613891 h 2955636"/>
                <a:gd name="connsiteX8" fmla="*/ 8218943 w 8414327"/>
                <a:gd name="connsiteY8" fmla="*/ 2573748 h 2955636"/>
                <a:gd name="connsiteX9" fmla="*/ 8259440 w 8414327"/>
                <a:gd name="connsiteY9" fmla="*/ 2521527 h 2955636"/>
                <a:gd name="connsiteX10" fmla="*/ 8296741 w 8414327"/>
                <a:gd name="connsiteY10" fmla="*/ 2469307 h 2955636"/>
                <a:gd name="connsiteX11" fmla="*/ 8262283 w 8414327"/>
                <a:gd name="connsiteY11" fmla="*/ 2418506 h 2955636"/>
                <a:gd name="connsiteX12" fmla="*/ 8253757 w 8414327"/>
                <a:gd name="connsiteY12" fmla="*/ 2377298 h 2955636"/>
                <a:gd name="connsiteX13" fmla="*/ 8210772 w 8414327"/>
                <a:gd name="connsiteY13" fmla="*/ 2327919 h 2955636"/>
                <a:gd name="connsiteX14" fmla="*/ 8183418 w 8414327"/>
                <a:gd name="connsiteY14" fmla="*/ 2235200 h 2955636"/>
                <a:gd name="connsiteX15" fmla="*/ 8168498 w 8414327"/>
                <a:gd name="connsiteY15" fmla="*/ 2203938 h 2955636"/>
                <a:gd name="connsiteX16" fmla="*/ 8128000 w 8414327"/>
                <a:gd name="connsiteY16" fmla="*/ 2087418 h 2955636"/>
                <a:gd name="connsiteX17" fmla="*/ 8141144 w 8414327"/>
                <a:gd name="connsiteY17" fmla="*/ 2015303 h 2955636"/>
                <a:gd name="connsiteX18" fmla="*/ 8084305 w 8414327"/>
                <a:gd name="connsiteY18" fmla="*/ 1931110 h 2955636"/>
                <a:gd name="connsiteX19" fmla="*/ 8020005 w 8414327"/>
                <a:gd name="connsiteY19" fmla="*/ 1893100 h 2955636"/>
                <a:gd name="connsiteX20" fmla="*/ 7942562 w 8414327"/>
                <a:gd name="connsiteY20" fmla="*/ 1882796 h 2955636"/>
                <a:gd name="connsiteX21" fmla="*/ 7838121 w 8414327"/>
                <a:gd name="connsiteY21" fmla="*/ 1930400 h 2955636"/>
                <a:gd name="connsiteX22" fmla="*/ 7832436 w 8414327"/>
                <a:gd name="connsiteY22" fmla="*/ 1958109 h 2955636"/>
                <a:gd name="connsiteX23" fmla="*/ 7804727 w 8414327"/>
                <a:gd name="connsiteY23" fmla="*/ 1976581 h 2955636"/>
                <a:gd name="connsiteX24" fmla="*/ 7767782 w 8414327"/>
                <a:gd name="connsiteY24" fmla="*/ 1967345 h 2955636"/>
                <a:gd name="connsiteX25" fmla="*/ 7724441 w 8414327"/>
                <a:gd name="connsiteY25" fmla="*/ 1943899 h 2955636"/>
                <a:gd name="connsiteX26" fmla="*/ 7669023 w 8414327"/>
                <a:gd name="connsiteY26" fmla="*/ 1919031 h 2955636"/>
                <a:gd name="connsiteX27" fmla="*/ 7607211 w 8414327"/>
                <a:gd name="connsiteY27" fmla="*/ 1881375 h 2955636"/>
                <a:gd name="connsiteX28" fmla="*/ 7583055 w 8414327"/>
                <a:gd name="connsiteY28" fmla="*/ 1819563 h 2955636"/>
                <a:gd name="connsiteX29" fmla="*/ 7564582 w 8414327"/>
                <a:gd name="connsiteY29" fmla="*/ 1791854 h 2955636"/>
                <a:gd name="connsiteX30" fmla="*/ 7555345 w 8414327"/>
                <a:gd name="connsiteY30" fmla="*/ 1764145 h 2955636"/>
                <a:gd name="connsiteX31" fmla="*/ 7550016 w 8414327"/>
                <a:gd name="connsiteY31" fmla="*/ 1706951 h 2955636"/>
                <a:gd name="connsiteX32" fmla="*/ 7495309 w 8414327"/>
                <a:gd name="connsiteY32" fmla="*/ 1597536 h 2955636"/>
                <a:gd name="connsiteX33" fmla="*/ 7462982 w 8414327"/>
                <a:gd name="connsiteY33" fmla="*/ 1514763 h 2955636"/>
                <a:gd name="connsiteX34" fmla="*/ 7472218 w 8414327"/>
                <a:gd name="connsiteY34" fmla="*/ 1487054 h 2955636"/>
                <a:gd name="connsiteX35" fmla="*/ 7490691 w 8414327"/>
                <a:gd name="connsiteY35" fmla="*/ 1450109 h 2955636"/>
                <a:gd name="connsiteX36" fmla="*/ 7518400 w 8414327"/>
                <a:gd name="connsiteY36" fmla="*/ 1348509 h 2955636"/>
                <a:gd name="connsiteX37" fmla="*/ 7480390 w 8414327"/>
                <a:gd name="connsiteY37" fmla="*/ 1290249 h 2955636"/>
                <a:gd name="connsiteX38" fmla="*/ 7383762 w 8414327"/>
                <a:gd name="connsiteY38" fmla="*/ 1287407 h 2955636"/>
                <a:gd name="connsiteX39" fmla="*/ 7102764 w 8414327"/>
                <a:gd name="connsiteY39" fmla="*/ 1366981 h 2955636"/>
                <a:gd name="connsiteX40" fmla="*/ 6834909 w 8414327"/>
                <a:gd name="connsiteY40" fmla="*/ 1403927 h 2955636"/>
                <a:gd name="connsiteX41" fmla="*/ 6483927 w 8414327"/>
                <a:gd name="connsiteY41" fmla="*/ 1283854 h 2955636"/>
                <a:gd name="connsiteX42" fmla="*/ 6262255 w 8414327"/>
                <a:gd name="connsiteY42" fmla="*/ 1173018 h 2955636"/>
                <a:gd name="connsiteX43" fmla="*/ 6179127 w 8414327"/>
                <a:gd name="connsiteY43" fmla="*/ 794327 h 2955636"/>
                <a:gd name="connsiteX44" fmla="*/ 6068291 w 8414327"/>
                <a:gd name="connsiteY44" fmla="*/ 757381 h 2955636"/>
                <a:gd name="connsiteX45" fmla="*/ 6040582 w 8414327"/>
                <a:gd name="connsiteY45" fmla="*/ 822036 h 2955636"/>
                <a:gd name="connsiteX46" fmla="*/ 6031345 w 8414327"/>
                <a:gd name="connsiteY46" fmla="*/ 849745 h 2955636"/>
                <a:gd name="connsiteX47" fmla="*/ 5985164 w 8414327"/>
                <a:gd name="connsiteY47" fmla="*/ 868218 h 2955636"/>
                <a:gd name="connsiteX48" fmla="*/ 5948218 w 8414327"/>
                <a:gd name="connsiteY48" fmla="*/ 831272 h 2955636"/>
                <a:gd name="connsiteX49" fmla="*/ 5865091 w 8414327"/>
                <a:gd name="connsiteY49" fmla="*/ 822036 h 2955636"/>
                <a:gd name="connsiteX50" fmla="*/ 5772727 w 8414327"/>
                <a:gd name="connsiteY50" fmla="*/ 785091 h 2955636"/>
                <a:gd name="connsiteX51" fmla="*/ 5661891 w 8414327"/>
                <a:gd name="connsiteY51" fmla="*/ 701963 h 2955636"/>
                <a:gd name="connsiteX52" fmla="*/ 5680364 w 8414327"/>
                <a:gd name="connsiteY52" fmla="*/ 480291 h 2955636"/>
                <a:gd name="connsiteX53" fmla="*/ 5791200 w 8414327"/>
                <a:gd name="connsiteY53" fmla="*/ 314036 h 2955636"/>
                <a:gd name="connsiteX54" fmla="*/ 5541818 w 8414327"/>
                <a:gd name="connsiteY54" fmla="*/ 101600 h 2955636"/>
                <a:gd name="connsiteX55" fmla="*/ 5366327 w 8414327"/>
                <a:gd name="connsiteY55" fmla="*/ 18472 h 2955636"/>
                <a:gd name="connsiteX56" fmla="*/ 4876800 w 8414327"/>
                <a:gd name="connsiteY56" fmla="*/ 18472 h 2955636"/>
                <a:gd name="connsiteX57" fmla="*/ 4738255 w 8414327"/>
                <a:gd name="connsiteY57" fmla="*/ 184727 h 2955636"/>
                <a:gd name="connsiteX58" fmla="*/ 4627418 w 8414327"/>
                <a:gd name="connsiteY58" fmla="*/ 230909 h 2955636"/>
                <a:gd name="connsiteX59" fmla="*/ 4405745 w 8414327"/>
                <a:gd name="connsiteY59" fmla="*/ 295563 h 2955636"/>
                <a:gd name="connsiteX60" fmla="*/ 4341091 w 8414327"/>
                <a:gd name="connsiteY60" fmla="*/ 304800 h 2955636"/>
                <a:gd name="connsiteX61" fmla="*/ 4276436 w 8414327"/>
                <a:gd name="connsiteY61" fmla="*/ 249381 h 2955636"/>
                <a:gd name="connsiteX62" fmla="*/ 4239491 w 8414327"/>
                <a:gd name="connsiteY62" fmla="*/ 92363 h 2955636"/>
                <a:gd name="connsiteX63" fmla="*/ 4211782 w 8414327"/>
                <a:gd name="connsiteY63" fmla="*/ 73891 h 2955636"/>
                <a:gd name="connsiteX64" fmla="*/ 4110182 w 8414327"/>
                <a:gd name="connsiteY64" fmla="*/ 83127 h 2955636"/>
                <a:gd name="connsiteX65" fmla="*/ 4100945 w 8414327"/>
                <a:gd name="connsiteY65" fmla="*/ 110836 h 2955636"/>
                <a:gd name="connsiteX66" fmla="*/ 4064000 w 8414327"/>
                <a:gd name="connsiteY66" fmla="*/ 166254 h 2955636"/>
                <a:gd name="connsiteX67" fmla="*/ 4008582 w 8414327"/>
                <a:gd name="connsiteY67" fmla="*/ 184727 h 2955636"/>
                <a:gd name="connsiteX68" fmla="*/ 3990109 w 8414327"/>
                <a:gd name="connsiteY68" fmla="*/ 212436 h 2955636"/>
                <a:gd name="connsiteX69" fmla="*/ 3962400 w 8414327"/>
                <a:gd name="connsiteY69" fmla="*/ 230909 h 2955636"/>
                <a:gd name="connsiteX70" fmla="*/ 3953164 w 8414327"/>
                <a:gd name="connsiteY70" fmla="*/ 258618 h 2955636"/>
                <a:gd name="connsiteX71" fmla="*/ 3888509 w 8414327"/>
                <a:gd name="connsiteY71" fmla="*/ 323272 h 2955636"/>
                <a:gd name="connsiteX72" fmla="*/ 3870036 w 8414327"/>
                <a:gd name="connsiteY72" fmla="*/ 350981 h 2955636"/>
                <a:gd name="connsiteX73" fmla="*/ 3842327 w 8414327"/>
                <a:gd name="connsiteY73" fmla="*/ 360218 h 2955636"/>
                <a:gd name="connsiteX74" fmla="*/ 3814618 w 8414327"/>
                <a:gd name="connsiteY74" fmla="*/ 378691 h 2955636"/>
                <a:gd name="connsiteX75" fmla="*/ 3685309 w 8414327"/>
                <a:gd name="connsiteY75" fmla="*/ 369454 h 2955636"/>
                <a:gd name="connsiteX76" fmla="*/ 3602182 w 8414327"/>
                <a:gd name="connsiteY76" fmla="*/ 350981 h 2955636"/>
                <a:gd name="connsiteX77" fmla="*/ 3565236 w 8414327"/>
                <a:gd name="connsiteY77" fmla="*/ 332509 h 2955636"/>
                <a:gd name="connsiteX78" fmla="*/ 3509818 w 8414327"/>
                <a:gd name="connsiteY78" fmla="*/ 304800 h 2955636"/>
                <a:gd name="connsiteX79" fmla="*/ 3454400 w 8414327"/>
                <a:gd name="connsiteY79" fmla="*/ 267854 h 2955636"/>
                <a:gd name="connsiteX80" fmla="*/ 3445164 w 8414327"/>
                <a:gd name="connsiteY80" fmla="*/ 240145 h 2955636"/>
                <a:gd name="connsiteX81" fmla="*/ 3260436 w 8414327"/>
                <a:gd name="connsiteY81" fmla="*/ 221672 h 2955636"/>
                <a:gd name="connsiteX82" fmla="*/ 3158836 w 8414327"/>
                <a:gd name="connsiteY82" fmla="*/ 193963 h 2955636"/>
                <a:gd name="connsiteX83" fmla="*/ 3131127 w 8414327"/>
                <a:gd name="connsiteY83" fmla="*/ 184727 h 2955636"/>
                <a:gd name="connsiteX84" fmla="*/ 3103418 w 8414327"/>
                <a:gd name="connsiteY84" fmla="*/ 166254 h 2955636"/>
                <a:gd name="connsiteX85" fmla="*/ 3075709 w 8414327"/>
                <a:gd name="connsiteY85" fmla="*/ 157018 h 2955636"/>
                <a:gd name="connsiteX86" fmla="*/ 3011055 w 8414327"/>
                <a:gd name="connsiteY86" fmla="*/ 120072 h 2955636"/>
                <a:gd name="connsiteX87" fmla="*/ 2955636 w 8414327"/>
                <a:gd name="connsiteY87" fmla="*/ 92363 h 2955636"/>
                <a:gd name="connsiteX88" fmla="*/ 2927927 w 8414327"/>
                <a:gd name="connsiteY88" fmla="*/ 73891 h 2955636"/>
                <a:gd name="connsiteX89" fmla="*/ 2872509 w 8414327"/>
                <a:gd name="connsiteY89" fmla="*/ 64654 h 2955636"/>
                <a:gd name="connsiteX90" fmla="*/ 2715491 w 8414327"/>
                <a:gd name="connsiteY90" fmla="*/ 83127 h 2955636"/>
                <a:gd name="connsiteX91" fmla="*/ 2687782 w 8414327"/>
                <a:gd name="connsiteY91" fmla="*/ 92363 h 2955636"/>
                <a:gd name="connsiteX92" fmla="*/ 2567709 w 8414327"/>
                <a:gd name="connsiteY92" fmla="*/ 73891 h 2955636"/>
                <a:gd name="connsiteX93" fmla="*/ 2484582 w 8414327"/>
                <a:gd name="connsiteY93" fmla="*/ 46181 h 2955636"/>
                <a:gd name="connsiteX94" fmla="*/ 2456873 w 8414327"/>
                <a:gd name="connsiteY94" fmla="*/ 36945 h 2955636"/>
                <a:gd name="connsiteX95" fmla="*/ 2419927 w 8414327"/>
                <a:gd name="connsiteY95" fmla="*/ 18472 h 2955636"/>
                <a:gd name="connsiteX96" fmla="*/ 2309091 w 8414327"/>
                <a:gd name="connsiteY96" fmla="*/ 9236 h 2955636"/>
                <a:gd name="connsiteX97" fmla="*/ 2281382 w 8414327"/>
                <a:gd name="connsiteY97" fmla="*/ 0 h 2955636"/>
                <a:gd name="connsiteX98" fmla="*/ 2245147 w 8414327"/>
                <a:gd name="connsiteY98" fmla="*/ 56484 h 2955636"/>
                <a:gd name="connsiteX99" fmla="*/ 2198255 w 8414327"/>
                <a:gd name="connsiteY99" fmla="*/ 83127 h 2955636"/>
                <a:gd name="connsiteX100" fmla="*/ 2170545 w 8414327"/>
                <a:gd name="connsiteY100" fmla="*/ 92363 h 2955636"/>
                <a:gd name="connsiteX101" fmla="*/ 2161309 w 8414327"/>
                <a:gd name="connsiteY101" fmla="*/ 120072 h 2955636"/>
                <a:gd name="connsiteX102" fmla="*/ 2078182 w 8414327"/>
                <a:gd name="connsiteY102" fmla="*/ 157018 h 2955636"/>
                <a:gd name="connsiteX103" fmla="*/ 2050473 w 8414327"/>
                <a:gd name="connsiteY103" fmla="*/ 175491 h 2955636"/>
                <a:gd name="connsiteX104" fmla="*/ 2022764 w 8414327"/>
                <a:gd name="connsiteY104" fmla="*/ 166254 h 2955636"/>
                <a:gd name="connsiteX105" fmla="*/ 1930400 w 8414327"/>
                <a:gd name="connsiteY105" fmla="*/ 147781 h 2955636"/>
                <a:gd name="connsiteX106" fmla="*/ 1902691 w 8414327"/>
                <a:gd name="connsiteY106" fmla="*/ 129309 h 2955636"/>
                <a:gd name="connsiteX107" fmla="*/ 1708727 w 8414327"/>
                <a:gd name="connsiteY107" fmla="*/ 138545 h 2955636"/>
                <a:gd name="connsiteX108" fmla="*/ 1607127 w 8414327"/>
                <a:gd name="connsiteY108" fmla="*/ 120072 h 2955636"/>
                <a:gd name="connsiteX109" fmla="*/ 1560945 w 8414327"/>
                <a:gd name="connsiteY109" fmla="*/ 101600 h 2955636"/>
                <a:gd name="connsiteX110" fmla="*/ 1385455 w 8414327"/>
                <a:gd name="connsiteY110" fmla="*/ 120072 h 2955636"/>
                <a:gd name="connsiteX111" fmla="*/ 1348509 w 8414327"/>
                <a:gd name="connsiteY111" fmla="*/ 138545 h 2955636"/>
                <a:gd name="connsiteX112" fmla="*/ 1320800 w 8414327"/>
                <a:gd name="connsiteY112" fmla="*/ 147781 h 2955636"/>
                <a:gd name="connsiteX113" fmla="*/ 1219200 w 8414327"/>
                <a:gd name="connsiteY113" fmla="*/ 166254 h 2955636"/>
                <a:gd name="connsiteX114" fmla="*/ 1163782 w 8414327"/>
                <a:gd name="connsiteY114" fmla="*/ 184727 h 2955636"/>
                <a:gd name="connsiteX115" fmla="*/ 1080655 w 8414327"/>
                <a:gd name="connsiteY115" fmla="*/ 203200 h 2955636"/>
                <a:gd name="connsiteX116" fmla="*/ 1043709 w 8414327"/>
                <a:gd name="connsiteY116" fmla="*/ 212436 h 2955636"/>
                <a:gd name="connsiteX117" fmla="*/ 960582 w 8414327"/>
                <a:gd name="connsiteY117" fmla="*/ 240145 h 2955636"/>
                <a:gd name="connsiteX118" fmla="*/ 932873 w 8414327"/>
                <a:gd name="connsiteY118" fmla="*/ 258618 h 2955636"/>
                <a:gd name="connsiteX119" fmla="*/ 914400 w 8414327"/>
                <a:gd name="connsiteY119" fmla="*/ 286327 h 2955636"/>
                <a:gd name="connsiteX120" fmla="*/ 766618 w 8414327"/>
                <a:gd name="connsiteY120" fmla="*/ 295563 h 2955636"/>
                <a:gd name="connsiteX121" fmla="*/ 631980 w 8414327"/>
                <a:gd name="connsiteY121" fmla="*/ 248316 h 2955636"/>
                <a:gd name="connsiteX122" fmla="*/ 594679 w 8414327"/>
                <a:gd name="connsiteY122" fmla="*/ 303023 h 2955636"/>
                <a:gd name="connsiteX123" fmla="*/ 538195 w 8414327"/>
                <a:gd name="connsiteY123" fmla="*/ 239790 h 2955636"/>
                <a:gd name="connsiteX124" fmla="*/ 425583 w 8414327"/>
                <a:gd name="connsiteY124" fmla="*/ 300536 h 2955636"/>
                <a:gd name="connsiteX125" fmla="*/ 442635 w 8414327"/>
                <a:gd name="connsiteY125" fmla="*/ 243342 h 2955636"/>
                <a:gd name="connsiteX126" fmla="*/ 299471 w 8414327"/>
                <a:gd name="connsiteY126" fmla="*/ 254000 h 2955636"/>
                <a:gd name="connsiteX127" fmla="*/ 196449 w 8414327"/>
                <a:gd name="connsiteY127" fmla="*/ 200713 h 2955636"/>
                <a:gd name="connsiteX128" fmla="*/ 147782 w 8414327"/>
                <a:gd name="connsiteY128" fmla="*/ 231975 h 2955636"/>
                <a:gd name="connsiteX129" fmla="*/ 101600 w 8414327"/>
                <a:gd name="connsiteY129" fmla="*/ 188989 h 2955636"/>
                <a:gd name="connsiteX130" fmla="*/ 45827 w 8414327"/>
                <a:gd name="connsiteY130" fmla="*/ 181885 h 2955636"/>
                <a:gd name="connsiteX131" fmla="*/ 11723 w 8414327"/>
                <a:gd name="connsiteY131" fmla="*/ 255065 h 2955636"/>
                <a:gd name="connsiteX132" fmla="*/ 9236 w 8414327"/>
                <a:gd name="connsiteY132" fmla="*/ 295563 h 2955636"/>
                <a:gd name="connsiteX133" fmla="*/ 0 w 8414327"/>
                <a:gd name="connsiteY133" fmla="*/ 304800 h 2955636"/>
                <a:gd name="connsiteX0" fmla="*/ 8411272 w 8411272"/>
                <a:gd name="connsiteY0" fmla="*/ 2955636 h 2955636"/>
                <a:gd name="connsiteX1" fmla="*/ 8382497 w 8411272"/>
                <a:gd name="connsiteY1" fmla="*/ 2952439 h 2955636"/>
                <a:gd name="connsiteX2" fmla="*/ 8346618 w 8411272"/>
                <a:gd name="connsiteY2" fmla="*/ 2900218 h 2955636"/>
                <a:gd name="connsiteX3" fmla="*/ 8328145 w 8411272"/>
                <a:gd name="connsiteY3" fmla="*/ 2872509 h 2955636"/>
                <a:gd name="connsiteX4" fmla="*/ 8288713 w 8411272"/>
                <a:gd name="connsiteY4" fmla="*/ 2829169 h 2955636"/>
                <a:gd name="connsiteX5" fmla="*/ 8257806 w 8411272"/>
                <a:gd name="connsiteY5" fmla="*/ 2772331 h 2955636"/>
                <a:gd name="connsiteX6" fmla="*/ 8235781 w 8411272"/>
                <a:gd name="connsiteY6" fmla="*/ 2641600 h 2955636"/>
                <a:gd name="connsiteX7" fmla="*/ 8217309 w 8411272"/>
                <a:gd name="connsiteY7" fmla="*/ 2613891 h 2955636"/>
                <a:gd name="connsiteX8" fmla="*/ 8215888 w 8411272"/>
                <a:gd name="connsiteY8" fmla="*/ 2573748 h 2955636"/>
                <a:gd name="connsiteX9" fmla="*/ 8256385 w 8411272"/>
                <a:gd name="connsiteY9" fmla="*/ 2521527 h 2955636"/>
                <a:gd name="connsiteX10" fmla="*/ 8293686 w 8411272"/>
                <a:gd name="connsiteY10" fmla="*/ 2469307 h 2955636"/>
                <a:gd name="connsiteX11" fmla="*/ 8259228 w 8411272"/>
                <a:gd name="connsiteY11" fmla="*/ 2418506 h 2955636"/>
                <a:gd name="connsiteX12" fmla="*/ 8250702 w 8411272"/>
                <a:gd name="connsiteY12" fmla="*/ 2377298 h 2955636"/>
                <a:gd name="connsiteX13" fmla="*/ 8207717 w 8411272"/>
                <a:gd name="connsiteY13" fmla="*/ 2327919 h 2955636"/>
                <a:gd name="connsiteX14" fmla="*/ 8180363 w 8411272"/>
                <a:gd name="connsiteY14" fmla="*/ 2235200 h 2955636"/>
                <a:gd name="connsiteX15" fmla="*/ 8165443 w 8411272"/>
                <a:gd name="connsiteY15" fmla="*/ 2203938 h 2955636"/>
                <a:gd name="connsiteX16" fmla="*/ 8124945 w 8411272"/>
                <a:gd name="connsiteY16" fmla="*/ 2087418 h 2955636"/>
                <a:gd name="connsiteX17" fmla="*/ 8138089 w 8411272"/>
                <a:gd name="connsiteY17" fmla="*/ 2015303 h 2955636"/>
                <a:gd name="connsiteX18" fmla="*/ 8081250 w 8411272"/>
                <a:gd name="connsiteY18" fmla="*/ 1931110 h 2955636"/>
                <a:gd name="connsiteX19" fmla="*/ 8016950 w 8411272"/>
                <a:gd name="connsiteY19" fmla="*/ 1893100 h 2955636"/>
                <a:gd name="connsiteX20" fmla="*/ 7939507 w 8411272"/>
                <a:gd name="connsiteY20" fmla="*/ 1882796 h 2955636"/>
                <a:gd name="connsiteX21" fmla="*/ 7835066 w 8411272"/>
                <a:gd name="connsiteY21" fmla="*/ 1930400 h 2955636"/>
                <a:gd name="connsiteX22" fmla="*/ 7829381 w 8411272"/>
                <a:gd name="connsiteY22" fmla="*/ 1958109 h 2955636"/>
                <a:gd name="connsiteX23" fmla="*/ 7801672 w 8411272"/>
                <a:gd name="connsiteY23" fmla="*/ 1976581 h 2955636"/>
                <a:gd name="connsiteX24" fmla="*/ 7764727 w 8411272"/>
                <a:gd name="connsiteY24" fmla="*/ 1967345 h 2955636"/>
                <a:gd name="connsiteX25" fmla="*/ 7721386 w 8411272"/>
                <a:gd name="connsiteY25" fmla="*/ 1943899 h 2955636"/>
                <a:gd name="connsiteX26" fmla="*/ 7665968 w 8411272"/>
                <a:gd name="connsiteY26" fmla="*/ 1919031 h 2955636"/>
                <a:gd name="connsiteX27" fmla="*/ 7604156 w 8411272"/>
                <a:gd name="connsiteY27" fmla="*/ 1881375 h 2955636"/>
                <a:gd name="connsiteX28" fmla="*/ 7580000 w 8411272"/>
                <a:gd name="connsiteY28" fmla="*/ 1819563 h 2955636"/>
                <a:gd name="connsiteX29" fmla="*/ 7561527 w 8411272"/>
                <a:gd name="connsiteY29" fmla="*/ 1791854 h 2955636"/>
                <a:gd name="connsiteX30" fmla="*/ 7552290 w 8411272"/>
                <a:gd name="connsiteY30" fmla="*/ 1764145 h 2955636"/>
                <a:gd name="connsiteX31" fmla="*/ 7546961 w 8411272"/>
                <a:gd name="connsiteY31" fmla="*/ 1706951 h 2955636"/>
                <a:gd name="connsiteX32" fmla="*/ 7492254 w 8411272"/>
                <a:gd name="connsiteY32" fmla="*/ 1597536 h 2955636"/>
                <a:gd name="connsiteX33" fmla="*/ 7459927 w 8411272"/>
                <a:gd name="connsiteY33" fmla="*/ 1514763 h 2955636"/>
                <a:gd name="connsiteX34" fmla="*/ 7469163 w 8411272"/>
                <a:gd name="connsiteY34" fmla="*/ 1487054 h 2955636"/>
                <a:gd name="connsiteX35" fmla="*/ 7487636 w 8411272"/>
                <a:gd name="connsiteY35" fmla="*/ 1450109 h 2955636"/>
                <a:gd name="connsiteX36" fmla="*/ 7515345 w 8411272"/>
                <a:gd name="connsiteY36" fmla="*/ 1348509 h 2955636"/>
                <a:gd name="connsiteX37" fmla="*/ 7477335 w 8411272"/>
                <a:gd name="connsiteY37" fmla="*/ 1290249 h 2955636"/>
                <a:gd name="connsiteX38" fmla="*/ 7380707 w 8411272"/>
                <a:gd name="connsiteY38" fmla="*/ 1287407 h 2955636"/>
                <a:gd name="connsiteX39" fmla="*/ 7099709 w 8411272"/>
                <a:gd name="connsiteY39" fmla="*/ 1366981 h 2955636"/>
                <a:gd name="connsiteX40" fmla="*/ 6831854 w 8411272"/>
                <a:gd name="connsiteY40" fmla="*/ 1403927 h 2955636"/>
                <a:gd name="connsiteX41" fmla="*/ 6480872 w 8411272"/>
                <a:gd name="connsiteY41" fmla="*/ 1283854 h 2955636"/>
                <a:gd name="connsiteX42" fmla="*/ 6259200 w 8411272"/>
                <a:gd name="connsiteY42" fmla="*/ 1173018 h 2955636"/>
                <a:gd name="connsiteX43" fmla="*/ 6176072 w 8411272"/>
                <a:gd name="connsiteY43" fmla="*/ 794327 h 2955636"/>
                <a:gd name="connsiteX44" fmla="*/ 6065236 w 8411272"/>
                <a:gd name="connsiteY44" fmla="*/ 757381 h 2955636"/>
                <a:gd name="connsiteX45" fmla="*/ 6037527 w 8411272"/>
                <a:gd name="connsiteY45" fmla="*/ 822036 h 2955636"/>
                <a:gd name="connsiteX46" fmla="*/ 6028290 w 8411272"/>
                <a:gd name="connsiteY46" fmla="*/ 849745 h 2955636"/>
                <a:gd name="connsiteX47" fmla="*/ 5982109 w 8411272"/>
                <a:gd name="connsiteY47" fmla="*/ 868218 h 2955636"/>
                <a:gd name="connsiteX48" fmla="*/ 5945163 w 8411272"/>
                <a:gd name="connsiteY48" fmla="*/ 831272 h 2955636"/>
                <a:gd name="connsiteX49" fmla="*/ 5862036 w 8411272"/>
                <a:gd name="connsiteY49" fmla="*/ 822036 h 2955636"/>
                <a:gd name="connsiteX50" fmla="*/ 5769672 w 8411272"/>
                <a:gd name="connsiteY50" fmla="*/ 785091 h 2955636"/>
                <a:gd name="connsiteX51" fmla="*/ 5658836 w 8411272"/>
                <a:gd name="connsiteY51" fmla="*/ 701963 h 2955636"/>
                <a:gd name="connsiteX52" fmla="*/ 5677309 w 8411272"/>
                <a:gd name="connsiteY52" fmla="*/ 480291 h 2955636"/>
                <a:gd name="connsiteX53" fmla="*/ 5788145 w 8411272"/>
                <a:gd name="connsiteY53" fmla="*/ 314036 h 2955636"/>
                <a:gd name="connsiteX54" fmla="*/ 5538763 w 8411272"/>
                <a:gd name="connsiteY54" fmla="*/ 101600 h 2955636"/>
                <a:gd name="connsiteX55" fmla="*/ 5363272 w 8411272"/>
                <a:gd name="connsiteY55" fmla="*/ 18472 h 2955636"/>
                <a:gd name="connsiteX56" fmla="*/ 4873745 w 8411272"/>
                <a:gd name="connsiteY56" fmla="*/ 18472 h 2955636"/>
                <a:gd name="connsiteX57" fmla="*/ 4735200 w 8411272"/>
                <a:gd name="connsiteY57" fmla="*/ 184727 h 2955636"/>
                <a:gd name="connsiteX58" fmla="*/ 4624363 w 8411272"/>
                <a:gd name="connsiteY58" fmla="*/ 230909 h 2955636"/>
                <a:gd name="connsiteX59" fmla="*/ 4402690 w 8411272"/>
                <a:gd name="connsiteY59" fmla="*/ 295563 h 2955636"/>
                <a:gd name="connsiteX60" fmla="*/ 4338036 w 8411272"/>
                <a:gd name="connsiteY60" fmla="*/ 304800 h 2955636"/>
                <a:gd name="connsiteX61" fmla="*/ 4273381 w 8411272"/>
                <a:gd name="connsiteY61" fmla="*/ 249381 h 2955636"/>
                <a:gd name="connsiteX62" fmla="*/ 4236436 w 8411272"/>
                <a:gd name="connsiteY62" fmla="*/ 92363 h 2955636"/>
                <a:gd name="connsiteX63" fmla="*/ 4208727 w 8411272"/>
                <a:gd name="connsiteY63" fmla="*/ 73891 h 2955636"/>
                <a:gd name="connsiteX64" fmla="*/ 4107127 w 8411272"/>
                <a:gd name="connsiteY64" fmla="*/ 83127 h 2955636"/>
                <a:gd name="connsiteX65" fmla="*/ 4097890 w 8411272"/>
                <a:gd name="connsiteY65" fmla="*/ 110836 h 2955636"/>
                <a:gd name="connsiteX66" fmla="*/ 4060945 w 8411272"/>
                <a:gd name="connsiteY66" fmla="*/ 166254 h 2955636"/>
                <a:gd name="connsiteX67" fmla="*/ 4005527 w 8411272"/>
                <a:gd name="connsiteY67" fmla="*/ 184727 h 2955636"/>
                <a:gd name="connsiteX68" fmla="*/ 3987054 w 8411272"/>
                <a:gd name="connsiteY68" fmla="*/ 212436 h 2955636"/>
                <a:gd name="connsiteX69" fmla="*/ 3959345 w 8411272"/>
                <a:gd name="connsiteY69" fmla="*/ 230909 h 2955636"/>
                <a:gd name="connsiteX70" fmla="*/ 3950109 w 8411272"/>
                <a:gd name="connsiteY70" fmla="*/ 258618 h 2955636"/>
                <a:gd name="connsiteX71" fmla="*/ 3885454 w 8411272"/>
                <a:gd name="connsiteY71" fmla="*/ 323272 h 2955636"/>
                <a:gd name="connsiteX72" fmla="*/ 3866981 w 8411272"/>
                <a:gd name="connsiteY72" fmla="*/ 350981 h 2955636"/>
                <a:gd name="connsiteX73" fmla="*/ 3839272 w 8411272"/>
                <a:gd name="connsiteY73" fmla="*/ 360218 h 2955636"/>
                <a:gd name="connsiteX74" fmla="*/ 3811563 w 8411272"/>
                <a:gd name="connsiteY74" fmla="*/ 378691 h 2955636"/>
                <a:gd name="connsiteX75" fmla="*/ 3682254 w 8411272"/>
                <a:gd name="connsiteY75" fmla="*/ 369454 h 2955636"/>
                <a:gd name="connsiteX76" fmla="*/ 3599127 w 8411272"/>
                <a:gd name="connsiteY76" fmla="*/ 350981 h 2955636"/>
                <a:gd name="connsiteX77" fmla="*/ 3562181 w 8411272"/>
                <a:gd name="connsiteY77" fmla="*/ 332509 h 2955636"/>
                <a:gd name="connsiteX78" fmla="*/ 3506763 w 8411272"/>
                <a:gd name="connsiteY78" fmla="*/ 304800 h 2955636"/>
                <a:gd name="connsiteX79" fmla="*/ 3451345 w 8411272"/>
                <a:gd name="connsiteY79" fmla="*/ 267854 h 2955636"/>
                <a:gd name="connsiteX80" fmla="*/ 3442109 w 8411272"/>
                <a:gd name="connsiteY80" fmla="*/ 240145 h 2955636"/>
                <a:gd name="connsiteX81" fmla="*/ 3257381 w 8411272"/>
                <a:gd name="connsiteY81" fmla="*/ 221672 h 2955636"/>
                <a:gd name="connsiteX82" fmla="*/ 3155781 w 8411272"/>
                <a:gd name="connsiteY82" fmla="*/ 193963 h 2955636"/>
                <a:gd name="connsiteX83" fmla="*/ 3128072 w 8411272"/>
                <a:gd name="connsiteY83" fmla="*/ 184727 h 2955636"/>
                <a:gd name="connsiteX84" fmla="*/ 3100363 w 8411272"/>
                <a:gd name="connsiteY84" fmla="*/ 166254 h 2955636"/>
                <a:gd name="connsiteX85" fmla="*/ 3072654 w 8411272"/>
                <a:gd name="connsiteY85" fmla="*/ 157018 h 2955636"/>
                <a:gd name="connsiteX86" fmla="*/ 3008000 w 8411272"/>
                <a:gd name="connsiteY86" fmla="*/ 120072 h 2955636"/>
                <a:gd name="connsiteX87" fmla="*/ 2952581 w 8411272"/>
                <a:gd name="connsiteY87" fmla="*/ 92363 h 2955636"/>
                <a:gd name="connsiteX88" fmla="*/ 2924872 w 8411272"/>
                <a:gd name="connsiteY88" fmla="*/ 73891 h 2955636"/>
                <a:gd name="connsiteX89" fmla="*/ 2869454 w 8411272"/>
                <a:gd name="connsiteY89" fmla="*/ 64654 h 2955636"/>
                <a:gd name="connsiteX90" fmla="*/ 2712436 w 8411272"/>
                <a:gd name="connsiteY90" fmla="*/ 83127 h 2955636"/>
                <a:gd name="connsiteX91" fmla="*/ 2684727 w 8411272"/>
                <a:gd name="connsiteY91" fmla="*/ 92363 h 2955636"/>
                <a:gd name="connsiteX92" fmla="*/ 2564654 w 8411272"/>
                <a:gd name="connsiteY92" fmla="*/ 73891 h 2955636"/>
                <a:gd name="connsiteX93" fmla="*/ 2481527 w 8411272"/>
                <a:gd name="connsiteY93" fmla="*/ 46181 h 2955636"/>
                <a:gd name="connsiteX94" fmla="*/ 2453818 w 8411272"/>
                <a:gd name="connsiteY94" fmla="*/ 36945 h 2955636"/>
                <a:gd name="connsiteX95" fmla="*/ 2416872 w 8411272"/>
                <a:gd name="connsiteY95" fmla="*/ 18472 h 2955636"/>
                <a:gd name="connsiteX96" fmla="*/ 2306036 w 8411272"/>
                <a:gd name="connsiteY96" fmla="*/ 9236 h 2955636"/>
                <a:gd name="connsiteX97" fmla="*/ 2278327 w 8411272"/>
                <a:gd name="connsiteY97" fmla="*/ 0 h 2955636"/>
                <a:gd name="connsiteX98" fmla="*/ 2242092 w 8411272"/>
                <a:gd name="connsiteY98" fmla="*/ 56484 h 2955636"/>
                <a:gd name="connsiteX99" fmla="*/ 2195200 w 8411272"/>
                <a:gd name="connsiteY99" fmla="*/ 83127 h 2955636"/>
                <a:gd name="connsiteX100" fmla="*/ 2167490 w 8411272"/>
                <a:gd name="connsiteY100" fmla="*/ 92363 h 2955636"/>
                <a:gd name="connsiteX101" fmla="*/ 2158254 w 8411272"/>
                <a:gd name="connsiteY101" fmla="*/ 120072 h 2955636"/>
                <a:gd name="connsiteX102" fmla="*/ 2075127 w 8411272"/>
                <a:gd name="connsiteY102" fmla="*/ 157018 h 2955636"/>
                <a:gd name="connsiteX103" fmla="*/ 2047418 w 8411272"/>
                <a:gd name="connsiteY103" fmla="*/ 175491 h 2955636"/>
                <a:gd name="connsiteX104" fmla="*/ 2019709 w 8411272"/>
                <a:gd name="connsiteY104" fmla="*/ 166254 h 2955636"/>
                <a:gd name="connsiteX105" fmla="*/ 1927345 w 8411272"/>
                <a:gd name="connsiteY105" fmla="*/ 147781 h 2955636"/>
                <a:gd name="connsiteX106" fmla="*/ 1899636 w 8411272"/>
                <a:gd name="connsiteY106" fmla="*/ 129309 h 2955636"/>
                <a:gd name="connsiteX107" fmla="*/ 1705672 w 8411272"/>
                <a:gd name="connsiteY107" fmla="*/ 138545 h 2955636"/>
                <a:gd name="connsiteX108" fmla="*/ 1604072 w 8411272"/>
                <a:gd name="connsiteY108" fmla="*/ 120072 h 2955636"/>
                <a:gd name="connsiteX109" fmla="*/ 1557890 w 8411272"/>
                <a:gd name="connsiteY109" fmla="*/ 101600 h 2955636"/>
                <a:gd name="connsiteX110" fmla="*/ 1382400 w 8411272"/>
                <a:gd name="connsiteY110" fmla="*/ 120072 h 2955636"/>
                <a:gd name="connsiteX111" fmla="*/ 1345454 w 8411272"/>
                <a:gd name="connsiteY111" fmla="*/ 138545 h 2955636"/>
                <a:gd name="connsiteX112" fmla="*/ 1317745 w 8411272"/>
                <a:gd name="connsiteY112" fmla="*/ 147781 h 2955636"/>
                <a:gd name="connsiteX113" fmla="*/ 1216145 w 8411272"/>
                <a:gd name="connsiteY113" fmla="*/ 166254 h 2955636"/>
                <a:gd name="connsiteX114" fmla="*/ 1160727 w 8411272"/>
                <a:gd name="connsiteY114" fmla="*/ 184727 h 2955636"/>
                <a:gd name="connsiteX115" fmla="*/ 1077600 w 8411272"/>
                <a:gd name="connsiteY115" fmla="*/ 203200 h 2955636"/>
                <a:gd name="connsiteX116" fmla="*/ 1040654 w 8411272"/>
                <a:gd name="connsiteY116" fmla="*/ 212436 h 2955636"/>
                <a:gd name="connsiteX117" fmla="*/ 957527 w 8411272"/>
                <a:gd name="connsiteY117" fmla="*/ 240145 h 2955636"/>
                <a:gd name="connsiteX118" fmla="*/ 929818 w 8411272"/>
                <a:gd name="connsiteY118" fmla="*/ 258618 h 2955636"/>
                <a:gd name="connsiteX119" fmla="*/ 911345 w 8411272"/>
                <a:gd name="connsiteY119" fmla="*/ 286327 h 2955636"/>
                <a:gd name="connsiteX120" fmla="*/ 763563 w 8411272"/>
                <a:gd name="connsiteY120" fmla="*/ 295563 h 2955636"/>
                <a:gd name="connsiteX121" fmla="*/ 628925 w 8411272"/>
                <a:gd name="connsiteY121" fmla="*/ 248316 h 2955636"/>
                <a:gd name="connsiteX122" fmla="*/ 591624 w 8411272"/>
                <a:gd name="connsiteY122" fmla="*/ 303023 h 2955636"/>
                <a:gd name="connsiteX123" fmla="*/ 535140 w 8411272"/>
                <a:gd name="connsiteY123" fmla="*/ 239790 h 2955636"/>
                <a:gd name="connsiteX124" fmla="*/ 422528 w 8411272"/>
                <a:gd name="connsiteY124" fmla="*/ 300536 h 2955636"/>
                <a:gd name="connsiteX125" fmla="*/ 439580 w 8411272"/>
                <a:gd name="connsiteY125" fmla="*/ 243342 h 2955636"/>
                <a:gd name="connsiteX126" fmla="*/ 296416 w 8411272"/>
                <a:gd name="connsiteY126" fmla="*/ 254000 h 2955636"/>
                <a:gd name="connsiteX127" fmla="*/ 193394 w 8411272"/>
                <a:gd name="connsiteY127" fmla="*/ 200713 h 2955636"/>
                <a:gd name="connsiteX128" fmla="*/ 144727 w 8411272"/>
                <a:gd name="connsiteY128" fmla="*/ 231975 h 2955636"/>
                <a:gd name="connsiteX129" fmla="*/ 98545 w 8411272"/>
                <a:gd name="connsiteY129" fmla="*/ 188989 h 2955636"/>
                <a:gd name="connsiteX130" fmla="*/ 42772 w 8411272"/>
                <a:gd name="connsiteY130" fmla="*/ 181885 h 2955636"/>
                <a:gd name="connsiteX131" fmla="*/ 8668 w 8411272"/>
                <a:gd name="connsiteY131" fmla="*/ 255065 h 2955636"/>
                <a:gd name="connsiteX132" fmla="*/ 6181 w 8411272"/>
                <a:gd name="connsiteY132" fmla="*/ 295563 h 2955636"/>
                <a:gd name="connsiteX0" fmla="*/ 8437063 w 8437063"/>
                <a:gd name="connsiteY0" fmla="*/ 2955636 h 2955636"/>
                <a:gd name="connsiteX1" fmla="*/ 8408288 w 8437063"/>
                <a:gd name="connsiteY1" fmla="*/ 2952439 h 2955636"/>
                <a:gd name="connsiteX2" fmla="*/ 8372409 w 8437063"/>
                <a:gd name="connsiteY2" fmla="*/ 2900218 h 2955636"/>
                <a:gd name="connsiteX3" fmla="*/ 8353936 w 8437063"/>
                <a:gd name="connsiteY3" fmla="*/ 2872509 h 2955636"/>
                <a:gd name="connsiteX4" fmla="*/ 8314504 w 8437063"/>
                <a:gd name="connsiteY4" fmla="*/ 2829169 h 2955636"/>
                <a:gd name="connsiteX5" fmla="*/ 8283597 w 8437063"/>
                <a:gd name="connsiteY5" fmla="*/ 2772331 h 2955636"/>
                <a:gd name="connsiteX6" fmla="*/ 8261572 w 8437063"/>
                <a:gd name="connsiteY6" fmla="*/ 2641600 h 2955636"/>
                <a:gd name="connsiteX7" fmla="*/ 8243100 w 8437063"/>
                <a:gd name="connsiteY7" fmla="*/ 2613891 h 2955636"/>
                <a:gd name="connsiteX8" fmla="*/ 8241679 w 8437063"/>
                <a:gd name="connsiteY8" fmla="*/ 2573748 h 2955636"/>
                <a:gd name="connsiteX9" fmla="*/ 8282176 w 8437063"/>
                <a:gd name="connsiteY9" fmla="*/ 2521527 h 2955636"/>
                <a:gd name="connsiteX10" fmla="*/ 8319477 w 8437063"/>
                <a:gd name="connsiteY10" fmla="*/ 2469307 h 2955636"/>
                <a:gd name="connsiteX11" fmla="*/ 8285019 w 8437063"/>
                <a:gd name="connsiteY11" fmla="*/ 2418506 h 2955636"/>
                <a:gd name="connsiteX12" fmla="*/ 8276493 w 8437063"/>
                <a:gd name="connsiteY12" fmla="*/ 2377298 h 2955636"/>
                <a:gd name="connsiteX13" fmla="*/ 8233508 w 8437063"/>
                <a:gd name="connsiteY13" fmla="*/ 2327919 h 2955636"/>
                <a:gd name="connsiteX14" fmla="*/ 8206154 w 8437063"/>
                <a:gd name="connsiteY14" fmla="*/ 2235200 h 2955636"/>
                <a:gd name="connsiteX15" fmla="*/ 8191234 w 8437063"/>
                <a:gd name="connsiteY15" fmla="*/ 2203938 h 2955636"/>
                <a:gd name="connsiteX16" fmla="*/ 8150736 w 8437063"/>
                <a:gd name="connsiteY16" fmla="*/ 2087418 h 2955636"/>
                <a:gd name="connsiteX17" fmla="*/ 8163880 w 8437063"/>
                <a:gd name="connsiteY17" fmla="*/ 2015303 h 2955636"/>
                <a:gd name="connsiteX18" fmla="*/ 8107041 w 8437063"/>
                <a:gd name="connsiteY18" fmla="*/ 1931110 h 2955636"/>
                <a:gd name="connsiteX19" fmla="*/ 8042741 w 8437063"/>
                <a:gd name="connsiteY19" fmla="*/ 1893100 h 2955636"/>
                <a:gd name="connsiteX20" fmla="*/ 7965298 w 8437063"/>
                <a:gd name="connsiteY20" fmla="*/ 1882796 h 2955636"/>
                <a:gd name="connsiteX21" fmla="*/ 7860857 w 8437063"/>
                <a:gd name="connsiteY21" fmla="*/ 1930400 h 2955636"/>
                <a:gd name="connsiteX22" fmla="*/ 7855172 w 8437063"/>
                <a:gd name="connsiteY22" fmla="*/ 1958109 h 2955636"/>
                <a:gd name="connsiteX23" fmla="*/ 7827463 w 8437063"/>
                <a:gd name="connsiteY23" fmla="*/ 1976581 h 2955636"/>
                <a:gd name="connsiteX24" fmla="*/ 7790518 w 8437063"/>
                <a:gd name="connsiteY24" fmla="*/ 1967345 h 2955636"/>
                <a:gd name="connsiteX25" fmla="*/ 7747177 w 8437063"/>
                <a:gd name="connsiteY25" fmla="*/ 1943899 h 2955636"/>
                <a:gd name="connsiteX26" fmla="*/ 7691759 w 8437063"/>
                <a:gd name="connsiteY26" fmla="*/ 1919031 h 2955636"/>
                <a:gd name="connsiteX27" fmla="*/ 7629947 w 8437063"/>
                <a:gd name="connsiteY27" fmla="*/ 1881375 h 2955636"/>
                <a:gd name="connsiteX28" fmla="*/ 7605791 w 8437063"/>
                <a:gd name="connsiteY28" fmla="*/ 1819563 h 2955636"/>
                <a:gd name="connsiteX29" fmla="*/ 7587318 w 8437063"/>
                <a:gd name="connsiteY29" fmla="*/ 1791854 h 2955636"/>
                <a:gd name="connsiteX30" fmla="*/ 7578081 w 8437063"/>
                <a:gd name="connsiteY30" fmla="*/ 1764145 h 2955636"/>
                <a:gd name="connsiteX31" fmla="*/ 7572752 w 8437063"/>
                <a:gd name="connsiteY31" fmla="*/ 1706951 h 2955636"/>
                <a:gd name="connsiteX32" fmla="*/ 7518045 w 8437063"/>
                <a:gd name="connsiteY32" fmla="*/ 1597536 h 2955636"/>
                <a:gd name="connsiteX33" fmla="*/ 7485718 w 8437063"/>
                <a:gd name="connsiteY33" fmla="*/ 1514763 h 2955636"/>
                <a:gd name="connsiteX34" fmla="*/ 7494954 w 8437063"/>
                <a:gd name="connsiteY34" fmla="*/ 1487054 h 2955636"/>
                <a:gd name="connsiteX35" fmla="*/ 7513427 w 8437063"/>
                <a:gd name="connsiteY35" fmla="*/ 1450109 h 2955636"/>
                <a:gd name="connsiteX36" fmla="*/ 7541136 w 8437063"/>
                <a:gd name="connsiteY36" fmla="*/ 1348509 h 2955636"/>
                <a:gd name="connsiteX37" fmla="*/ 7503126 w 8437063"/>
                <a:gd name="connsiteY37" fmla="*/ 1290249 h 2955636"/>
                <a:gd name="connsiteX38" fmla="*/ 7406498 w 8437063"/>
                <a:gd name="connsiteY38" fmla="*/ 1287407 h 2955636"/>
                <a:gd name="connsiteX39" fmla="*/ 7125500 w 8437063"/>
                <a:gd name="connsiteY39" fmla="*/ 1366981 h 2955636"/>
                <a:gd name="connsiteX40" fmla="*/ 6857645 w 8437063"/>
                <a:gd name="connsiteY40" fmla="*/ 1403927 h 2955636"/>
                <a:gd name="connsiteX41" fmla="*/ 6506663 w 8437063"/>
                <a:gd name="connsiteY41" fmla="*/ 1283854 h 2955636"/>
                <a:gd name="connsiteX42" fmla="*/ 6284991 w 8437063"/>
                <a:gd name="connsiteY42" fmla="*/ 1173018 h 2955636"/>
                <a:gd name="connsiteX43" fmla="*/ 6201863 w 8437063"/>
                <a:gd name="connsiteY43" fmla="*/ 794327 h 2955636"/>
                <a:gd name="connsiteX44" fmla="*/ 6091027 w 8437063"/>
                <a:gd name="connsiteY44" fmla="*/ 757381 h 2955636"/>
                <a:gd name="connsiteX45" fmla="*/ 6063318 w 8437063"/>
                <a:gd name="connsiteY45" fmla="*/ 822036 h 2955636"/>
                <a:gd name="connsiteX46" fmla="*/ 6054081 w 8437063"/>
                <a:gd name="connsiteY46" fmla="*/ 849745 h 2955636"/>
                <a:gd name="connsiteX47" fmla="*/ 6007900 w 8437063"/>
                <a:gd name="connsiteY47" fmla="*/ 868218 h 2955636"/>
                <a:gd name="connsiteX48" fmla="*/ 5970954 w 8437063"/>
                <a:gd name="connsiteY48" fmla="*/ 831272 h 2955636"/>
                <a:gd name="connsiteX49" fmla="*/ 5887827 w 8437063"/>
                <a:gd name="connsiteY49" fmla="*/ 822036 h 2955636"/>
                <a:gd name="connsiteX50" fmla="*/ 5795463 w 8437063"/>
                <a:gd name="connsiteY50" fmla="*/ 785091 h 2955636"/>
                <a:gd name="connsiteX51" fmla="*/ 5684627 w 8437063"/>
                <a:gd name="connsiteY51" fmla="*/ 701963 h 2955636"/>
                <a:gd name="connsiteX52" fmla="*/ 5703100 w 8437063"/>
                <a:gd name="connsiteY52" fmla="*/ 480291 h 2955636"/>
                <a:gd name="connsiteX53" fmla="*/ 5813936 w 8437063"/>
                <a:gd name="connsiteY53" fmla="*/ 314036 h 2955636"/>
                <a:gd name="connsiteX54" fmla="*/ 5564554 w 8437063"/>
                <a:gd name="connsiteY54" fmla="*/ 101600 h 2955636"/>
                <a:gd name="connsiteX55" fmla="*/ 5389063 w 8437063"/>
                <a:gd name="connsiteY55" fmla="*/ 18472 h 2955636"/>
                <a:gd name="connsiteX56" fmla="*/ 4899536 w 8437063"/>
                <a:gd name="connsiteY56" fmla="*/ 18472 h 2955636"/>
                <a:gd name="connsiteX57" fmla="*/ 4760991 w 8437063"/>
                <a:gd name="connsiteY57" fmla="*/ 184727 h 2955636"/>
                <a:gd name="connsiteX58" fmla="*/ 4650154 w 8437063"/>
                <a:gd name="connsiteY58" fmla="*/ 230909 h 2955636"/>
                <a:gd name="connsiteX59" fmla="*/ 4428481 w 8437063"/>
                <a:gd name="connsiteY59" fmla="*/ 295563 h 2955636"/>
                <a:gd name="connsiteX60" fmla="*/ 4363827 w 8437063"/>
                <a:gd name="connsiteY60" fmla="*/ 304800 h 2955636"/>
                <a:gd name="connsiteX61" fmla="*/ 4299172 w 8437063"/>
                <a:gd name="connsiteY61" fmla="*/ 249381 h 2955636"/>
                <a:gd name="connsiteX62" fmla="*/ 4262227 w 8437063"/>
                <a:gd name="connsiteY62" fmla="*/ 92363 h 2955636"/>
                <a:gd name="connsiteX63" fmla="*/ 4234518 w 8437063"/>
                <a:gd name="connsiteY63" fmla="*/ 73891 h 2955636"/>
                <a:gd name="connsiteX64" fmla="*/ 4132918 w 8437063"/>
                <a:gd name="connsiteY64" fmla="*/ 83127 h 2955636"/>
                <a:gd name="connsiteX65" fmla="*/ 4123681 w 8437063"/>
                <a:gd name="connsiteY65" fmla="*/ 110836 h 2955636"/>
                <a:gd name="connsiteX66" fmla="*/ 4086736 w 8437063"/>
                <a:gd name="connsiteY66" fmla="*/ 166254 h 2955636"/>
                <a:gd name="connsiteX67" fmla="*/ 4031318 w 8437063"/>
                <a:gd name="connsiteY67" fmla="*/ 184727 h 2955636"/>
                <a:gd name="connsiteX68" fmla="*/ 4012845 w 8437063"/>
                <a:gd name="connsiteY68" fmla="*/ 212436 h 2955636"/>
                <a:gd name="connsiteX69" fmla="*/ 3985136 w 8437063"/>
                <a:gd name="connsiteY69" fmla="*/ 230909 h 2955636"/>
                <a:gd name="connsiteX70" fmla="*/ 3975900 w 8437063"/>
                <a:gd name="connsiteY70" fmla="*/ 258618 h 2955636"/>
                <a:gd name="connsiteX71" fmla="*/ 3911245 w 8437063"/>
                <a:gd name="connsiteY71" fmla="*/ 323272 h 2955636"/>
                <a:gd name="connsiteX72" fmla="*/ 3892772 w 8437063"/>
                <a:gd name="connsiteY72" fmla="*/ 350981 h 2955636"/>
                <a:gd name="connsiteX73" fmla="*/ 3865063 w 8437063"/>
                <a:gd name="connsiteY73" fmla="*/ 360218 h 2955636"/>
                <a:gd name="connsiteX74" fmla="*/ 3837354 w 8437063"/>
                <a:gd name="connsiteY74" fmla="*/ 378691 h 2955636"/>
                <a:gd name="connsiteX75" fmla="*/ 3708045 w 8437063"/>
                <a:gd name="connsiteY75" fmla="*/ 369454 h 2955636"/>
                <a:gd name="connsiteX76" fmla="*/ 3624918 w 8437063"/>
                <a:gd name="connsiteY76" fmla="*/ 350981 h 2955636"/>
                <a:gd name="connsiteX77" fmla="*/ 3587972 w 8437063"/>
                <a:gd name="connsiteY77" fmla="*/ 332509 h 2955636"/>
                <a:gd name="connsiteX78" fmla="*/ 3532554 w 8437063"/>
                <a:gd name="connsiteY78" fmla="*/ 304800 h 2955636"/>
                <a:gd name="connsiteX79" fmla="*/ 3477136 w 8437063"/>
                <a:gd name="connsiteY79" fmla="*/ 267854 h 2955636"/>
                <a:gd name="connsiteX80" fmla="*/ 3467900 w 8437063"/>
                <a:gd name="connsiteY80" fmla="*/ 240145 h 2955636"/>
                <a:gd name="connsiteX81" fmla="*/ 3283172 w 8437063"/>
                <a:gd name="connsiteY81" fmla="*/ 221672 h 2955636"/>
                <a:gd name="connsiteX82" fmla="*/ 3181572 w 8437063"/>
                <a:gd name="connsiteY82" fmla="*/ 193963 h 2955636"/>
                <a:gd name="connsiteX83" fmla="*/ 3153863 w 8437063"/>
                <a:gd name="connsiteY83" fmla="*/ 184727 h 2955636"/>
                <a:gd name="connsiteX84" fmla="*/ 3126154 w 8437063"/>
                <a:gd name="connsiteY84" fmla="*/ 166254 h 2955636"/>
                <a:gd name="connsiteX85" fmla="*/ 3098445 w 8437063"/>
                <a:gd name="connsiteY85" fmla="*/ 157018 h 2955636"/>
                <a:gd name="connsiteX86" fmla="*/ 3033791 w 8437063"/>
                <a:gd name="connsiteY86" fmla="*/ 120072 h 2955636"/>
                <a:gd name="connsiteX87" fmla="*/ 2978372 w 8437063"/>
                <a:gd name="connsiteY87" fmla="*/ 92363 h 2955636"/>
                <a:gd name="connsiteX88" fmla="*/ 2950663 w 8437063"/>
                <a:gd name="connsiteY88" fmla="*/ 73891 h 2955636"/>
                <a:gd name="connsiteX89" fmla="*/ 2895245 w 8437063"/>
                <a:gd name="connsiteY89" fmla="*/ 64654 h 2955636"/>
                <a:gd name="connsiteX90" fmla="*/ 2738227 w 8437063"/>
                <a:gd name="connsiteY90" fmla="*/ 83127 h 2955636"/>
                <a:gd name="connsiteX91" fmla="*/ 2710518 w 8437063"/>
                <a:gd name="connsiteY91" fmla="*/ 92363 h 2955636"/>
                <a:gd name="connsiteX92" fmla="*/ 2590445 w 8437063"/>
                <a:gd name="connsiteY92" fmla="*/ 73891 h 2955636"/>
                <a:gd name="connsiteX93" fmla="*/ 2507318 w 8437063"/>
                <a:gd name="connsiteY93" fmla="*/ 46181 h 2955636"/>
                <a:gd name="connsiteX94" fmla="*/ 2479609 w 8437063"/>
                <a:gd name="connsiteY94" fmla="*/ 36945 h 2955636"/>
                <a:gd name="connsiteX95" fmla="*/ 2442663 w 8437063"/>
                <a:gd name="connsiteY95" fmla="*/ 18472 h 2955636"/>
                <a:gd name="connsiteX96" fmla="*/ 2331827 w 8437063"/>
                <a:gd name="connsiteY96" fmla="*/ 9236 h 2955636"/>
                <a:gd name="connsiteX97" fmla="*/ 2304118 w 8437063"/>
                <a:gd name="connsiteY97" fmla="*/ 0 h 2955636"/>
                <a:gd name="connsiteX98" fmla="*/ 2267883 w 8437063"/>
                <a:gd name="connsiteY98" fmla="*/ 56484 h 2955636"/>
                <a:gd name="connsiteX99" fmla="*/ 2220991 w 8437063"/>
                <a:gd name="connsiteY99" fmla="*/ 83127 h 2955636"/>
                <a:gd name="connsiteX100" fmla="*/ 2193281 w 8437063"/>
                <a:gd name="connsiteY100" fmla="*/ 92363 h 2955636"/>
                <a:gd name="connsiteX101" fmla="*/ 2184045 w 8437063"/>
                <a:gd name="connsiteY101" fmla="*/ 120072 h 2955636"/>
                <a:gd name="connsiteX102" fmla="*/ 2100918 w 8437063"/>
                <a:gd name="connsiteY102" fmla="*/ 157018 h 2955636"/>
                <a:gd name="connsiteX103" fmla="*/ 2073209 w 8437063"/>
                <a:gd name="connsiteY103" fmla="*/ 175491 h 2955636"/>
                <a:gd name="connsiteX104" fmla="*/ 2045500 w 8437063"/>
                <a:gd name="connsiteY104" fmla="*/ 166254 h 2955636"/>
                <a:gd name="connsiteX105" fmla="*/ 1953136 w 8437063"/>
                <a:gd name="connsiteY105" fmla="*/ 147781 h 2955636"/>
                <a:gd name="connsiteX106" fmla="*/ 1925427 w 8437063"/>
                <a:gd name="connsiteY106" fmla="*/ 129309 h 2955636"/>
                <a:gd name="connsiteX107" fmla="*/ 1731463 w 8437063"/>
                <a:gd name="connsiteY107" fmla="*/ 138545 h 2955636"/>
                <a:gd name="connsiteX108" fmla="*/ 1629863 w 8437063"/>
                <a:gd name="connsiteY108" fmla="*/ 120072 h 2955636"/>
                <a:gd name="connsiteX109" fmla="*/ 1583681 w 8437063"/>
                <a:gd name="connsiteY109" fmla="*/ 101600 h 2955636"/>
                <a:gd name="connsiteX110" fmla="*/ 1408191 w 8437063"/>
                <a:gd name="connsiteY110" fmla="*/ 120072 h 2955636"/>
                <a:gd name="connsiteX111" fmla="*/ 1371245 w 8437063"/>
                <a:gd name="connsiteY111" fmla="*/ 138545 h 2955636"/>
                <a:gd name="connsiteX112" fmla="*/ 1343536 w 8437063"/>
                <a:gd name="connsiteY112" fmla="*/ 147781 h 2955636"/>
                <a:gd name="connsiteX113" fmla="*/ 1241936 w 8437063"/>
                <a:gd name="connsiteY113" fmla="*/ 166254 h 2955636"/>
                <a:gd name="connsiteX114" fmla="*/ 1186518 w 8437063"/>
                <a:gd name="connsiteY114" fmla="*/ 184727 h 2955636"/>
                <a:gd name="connsiteX115" fmla="*/ 1103391 w 8437063"/>
                <a:gd name="connsiteY115" fmla="*/ 203200 h 2955636"/>
                <a:gd name="connsiteX116" fmla="*/ 1066445 w 8437063"/>
                <a:gd name="connsiteY116" fmla="*/ 212436 h 2955636"/>
                <a:gd name="connsiteX117" fmla="*/ 983318 w 8437063"/>
                <a:gd name="connsiteY117" fmla="*/ 240145 h 2955636"/>
                <a:gd name="connsiteX118" fmla="*/ 955609 w 8437063"/>
                <a:gd name="connsiteY118" fmla="*/ 258618 h 2955636"/>
                <a:gd name="connsiteX119" fmla="*/ 937136 w 8437063"/>
                <a:gd name="connsiteY119" fmla="*/ 286327 h 2955636"/>
                <a:gd name="connsiteX120" fmla="*/ 789354 w 8437063"/>
                <a:gd name="connsiteY120" fmla="*/ 295563 h 2955636"/>
                <a:gd name="connsiteX121" fmla="*/ 654716 w 8437063"/>
                <a:gd name="connsiteY121" fmla="*/ 248316 h 2955636"/>
                <a:gd name="connsiteX122" fmla="*/ 617415 w 8437063"/>
                <a:gd name="connsiteY122" fmla="*/ 303023 h 2955636"/>
                <a:gd name="connsiteX123" fmla="*/ 560931 w 8437063"/>
                <a:gd name="connsiteY123" fmla="*/ 239790 h 2955636"/>
                <a:gd name="connsiteX124" fmla="*/ 448319 w 8437063"/>
                <a:gd name="connsiteY124" fmla="*/ 300536 h 2955636"/>
                <a:gd name="connsiteX125" fmla="*/ 465371 w 8437063"/>
                <a:gd name="connsiteY125" fmla="*/ 243342 h 2955636"/>
                <a:gd name="connsiteX126" fmla="*/ 322207 w 8437063"/>
                <a:gd name="connsiteY126" fmla="*/ 254000 h 2955636"/>
                <a:gd name="connsiteX127" fmla="*/ 219185 w 8437063"/>
                <a:gd name="connsiteY127" fmla="*/ 200713 h 2955636"/>
                <a:gd name="connsiteX128" fmla="*/ 170518 w 8437063"/>
                <a:gd name="connsiteY128" fmla="*/ 231975 h 2955636"/>
                <a:gd name="connsiteX129" fmla="*/ 124336 w 8437063"/>
                <a:gd name="connsiteY129" fmla="*/ 188989 h 2955636"/>
                <a:gd name="connsiteX130" fmla="*/ 68563 w 8437063"/>
                <a:gd name="connsiteY130" fmla="*/ 181885 h 2955636"/>
                <a:gd name="connsiteX131" fmla="*/ 34459 w 8437063"/>
                <a:gd name="connsiteY131" fmla="*/ 255065 h 2955636"/>
                <a:gd name="connsiteX132" fmla="*/ 0 w 8437063"/>
                <a:gd name="connsiteY132" fmla="*/ 298760 h 2955636"/>
                <a:gd name="connsiteX0" fmla="*/ 8437063 w 8437063"/>
                <a:gd name="connsiteY0" fmla="*/ 2955636 h 2955636"/>
                <a:gd name="connsiteX1" fmla="*/ 8408288 w 8437063"/>
                <a:gd name="connsiteY1" fmla="*/ 2952439 h 2955636"/>
                <a:gd name="connsiteX2" fmla="*/ 8372409 w 8437063"/>
                <a:gd name="connsiteY2" fmla="*/ 2900218 h 2955636"/>
                <a:gd name="connsiteX3" fmla="*/ 8353936 w 8437063"/>
                <a:gd name="connsiteY3" fmla="*/ 2872509 h 2955636"/>
                <a:gd name="connsiteX4" fmla="*/ 8314504 w 8437063"/>
                <a:gd name="connsiteY4" fmla="*/ 2829169 h 2955636"/>
                <a:gd name="connsiteX5" fmla="*/ 8283597 w 8437063"/>
                <a:gd name="connsiteY5" fmla="*/ 2772331 h 2955636"/>
                <a:gd name="connsiteX6" fmla="*/ 8261572 w 8437063"/>
                <a:gd name="connsiteY6" fmla="*/ 2641600 h 2955636"/>
                <a:gd name="connsiteX7" fmla="*/ 8243100 w 8437063"/>
                <a:gd name="connsiteY7" fmla="*/ 2613891 h 2955636"/>
                <a:gd name="connsiteX8" fmla="*/ 8241679 w 8437063"/>
                <a:gd name="connsiteY8" fmla="*/ 2573748 h 2955636"/>
                <a:gd name="connsiteX9" fmla="*/ 8282176 w 8437063"/>
                <a:gd name="connsiteY9" fmla="*/ 2521527 h 2955636"/>
                <a:gd name="connsiteX10" fmla="*/ 8319477 w 8437063"/>
                <a:gd name="connsiteY10" fmla="*/ 2469307 h 2955636"/>
                <a:gd name="connsiteX11" fmla="*/ 8285019 w 8437063"/>
                <a:gd name="connsiteY11" fmla="*/ 2418506 h 2955636"/>
                <a:gd name="connsiteX12" fmla="*/ 8276493 w 8437063"/>
                <a:gd name="connsiteY12" fmla="*/ 2377298 h 2955636"/>
                <a:gd name="connsiteX13" fmla="*/ 8233508 w 8437063"/>
                <a:gd name="connsiteY13" fmla="*/ 2327919 h 2955636"/>
                <a:gd name="connsiteX14" fmla="*/ 8206154 w 8437063"/>
                <a:gd name="connsiteY14" fmla="*/ 2235200 h 2955636"/>
                <a:gd name="connsiteX15" fmla="*/ 8191234 w 8437063"/>
                <a:gd name="connsiteY15" fmla="*/ 2203938 h 2955636"/>
                <a:gd name="connsiteX16" fmla="*/ 8150736 w 8437063"/>
                <a:gd name="connsiteY16" fmla="*/ 2087418 h 2955636"/>
                <a:gd name="connsiteX17" fmla="*/ 8163880 w 8437063"/>
                <a:gd name="connsiteY17" fmla="*/ 2015303 h 2955636"/>
                <a:gd name="connsiteX18" fmla="*/ 8107041 w 8437063"/>
                <a:gd name="connsiteY18" fmla="*/ 1931110 h 2955636"/>
                <a:gd name="connsiteX19" fmla="*/ 8042741 w 8437063"/>
                <a:gd name="connsiteY19" fmla="*/ 1893100 h 2955636"/>
                <a:gd name="connsiteX20" fmla="*/ 7965298 w 8437063"/>
                <a:gd name="connsiteY20" fmla="*/ 1882796 h 2955636"/>
                <a:gd name="connsiteX21" fmla="*/ 7860857 w 8437063"/>
                <a:gd name="connsiteY21" fmla="*/ 1930400 h 2955636"/>
                <a:gd name="connsiteX22" fmla="*/ 7855172 w 8437063"/>
                <a:gd name="connsiteY22" fmla="*/ 1958109 h 2955636"/>
                <a:gd name="connsiteX23" fmla="*/ 7827463 w 8437063"/>
                <a:gd name="connsiteY23" fmla="*/ 1976581 h 2955636"/>
                <a:gd name="connsiteX24" fmla="*/ 7790518 w 8437063"/>
                <a:gd name="connsiteY24" fmla="*/ 1967345 h 2955636"/>
                <a:gd name="connsiteX25" fmla="*/ 7747177 w 8437063"/>
                <a:gd name="connsiteY25" fmla="*/ 1943899 h 2955636"/>
                <a:gd name="connsiteX26" fmla="*/ 7691759 w 8437063"/>
                <a:gd name="connsiteY26" fmla="*/ 1919031 h 2955636"/>
                <a:gd name="connsiteX27" fmla="*/ 7629947 w 8437063"/>
                <a:gd name="connsiteY27" fmla="*/ 1881375 h 2955636"/>
                <a:gd name="connsiteX28" fmla="*/ 7605791 w 8437063"/>
                <a:gd name="connsiteY28" fmla="*/ 1819563 h 2955636"/>
                <a:gd name="connsiteX29" fmla="*/ 7587318 w 8437063"/>
                <a:gd name="connsiteY29" fmla="*/ 1791854 h 2955636"/>
                <a:gd name="connsiteX30" fmla="*/ 7578081 w 8437063"/>
                <a:gd name="connsiteY30" fmla="*/ 1764145 h 2955636"/>
                <a:gd name="connsiteX31" fmla="*/ 7572752 w 8437063"/>
                <a:gd name="connsiteY31" fmla="*/ 1706951 h 2955636"/>
                <a:gd name="connsiteX32" fmla="*/ 7518045 w 8437063"/>
                <a:gd name="connsiteY32" fmla="*/ 1597536 h 2955636"/>
                <a:gd name="connsiteX33" fmla="*/ 7485718 w 8437063"/>
                <a:gd name="connsiteY33" fmla="*/ 1514763 h 2955636"/>
                <a:gd name="connsiteX34" fmla="*/ 7494954 w 8437063"/>
                <a:gd name="connsiteY34" fmla="*/ 1487054 h 2955636"/>
                <a:gd name="connsiteX35" fmla="*/ 7513427 w 8437063"/>
                <a:gd name="connsiteY35" fmla="*/ 1450109 h 2955636"/>
                <a:gd name="connsiteX36" fmla="*/ 7541136 w 8437063"/>
                <a:gd name="connsiteY36" fmla="*/ 1348509 h 2955636"/>
                <a:gd name="connsiteX37" fmla="*/ 7503126 w 8437063"/>
                <a:gd name="connsiteY37" fmla="*/ 1290249 h 2955636"/>
                <a:gd name="connsiteX38" fmla="*/ 7406498 w 8437063"/>
                <a:gd name="connsiteY38" fmla="*/ 1287407 h 2955636"/>
                <a:gd name="connsiteX39" fmla="*/ 7125500 w 8437063"/>
                <a:gd name="connsiteY39" fmla="*/ 1366981 h 2955636"/>
                <a:gd name="connsiteX40" fmla="*/ 6857645 w 8437063"/>
                <a:gd name="connsiteY40" fmla="*/ 1403927 h 2955636"/>
                <a:gd name="connsiteX41" fmla="*/ 6506663 w 8437063"/>
                <a:gd name="connsiteY41" fmla="*/ 1283854 h 2955636"/>
                <a:gd name="connsiteX42" fmla="*/ 6284991 w 8437063"/>
                <a:gd name="connsiteY42" fmla="*/ 1173018 h 2955636"/>
                <a:gd name="connsiteX43" fmla="*/ 6201863 w 8437063"/>
                <a:gd name="connsiteY43" fmla="*/ 794327 h 2955636"/>
                <a:gd name="connsiteX44" fmla="*/ 6091027 w 8437063"/>
                <a:gd name="connsiteY44" fmla="*/ 757381 h 2955636"/>
                <a:gd name="connsiteX45" fmla="*/ 6063318 w 8437063"/>
                <a:gd name="connsiteY45" fmla="*/ 822036 h 2955636"/>
                <a:gd name="connsiteX46" fmla="*/ 6054081 w 8437063"/>
                <a:gd name="connsiteY46" fmla="*/ 849745 h 2955636"/>
                <a:gd name="connsiteX47" fmla="*/ 6007900 w 8437063"/>
                <a:gd name="connsiteY47" fmla="*/ 868218 h 2955636"/>
                <a:gd name="connsiteX48" fmla="*/ 5970954 w 8437063"/>
                <a:gd name="connsiteY48" fmla="*/ 831272 h 2955636"/>
                <a:gd name="connsiteX49" fmla="*/ 5887827 w 8437063"/>
                <a:gd name="connsiteY49" fmla="*/ 822036 h 2955636"/>
                <a:gd name="connsiteX50" fmla="*/ 5795463 w 8437063"/>
                <a:gd name="connsiteY50" fmla="*/ 785091 h 2955636"/>
                <a:gd name="connsiteX51" fmla="*/ 5684627 w 8437063"/>
                <a:gd name="connsiteY51" fmla="*/ 701963 h 2955636"/>
                <a:gd name="connsiteX52" fmla="*/ 5703100 w 8437063"/>
                <a:gd name="connsiteY52" fmla="*/ 480291 h 2955636"/>
                <a:gd name="connsiteX53" fmla="*/ 5813936 w 8437063"/>
                <a:gd name="connsiteY53" fmla="*/ 314036 h 2955636"/>
                <a:gd name="connsiteX54" fmla="*/ 5564554 w 8437063"/>
                <a:gd name="connsiteY54" fmla="*/ 101600 h 2955636"/>
                <a:gd name="connsiteX55" fmla="*/ 5389063 w 8437063"/>
                <a:gd name="connsiteY55" fmla="*/ 18472 h 2955636"/>
                <a:gd name="connsiteX56" fmla="*/ 4899536 w 8437063"/>
                <a:gd name="connsiteY56" fmla="*/ 18472 h 2955636"/>
                <a:gd name="connsiteX57" fmla="*/ 4760991 w 8437063"/>
                <a:gd name="connsiteY57" fmla="*/ 184727 h 2955636"/>
                <a:gd name="connsiteX58" fmla="*/ 4650154 w 8437063"/>
                <a:gd name="connsiteY58" fmla="*/ 230909 h 2955636"/>
                <a:gd name="connsiteX59" fmla="*/ 4428481 w 8437063"/>
                <a:gd name="connsiteY59" fmla="*/ 295563 h 2955636"/>
                <a:gd name="connsiteX60" fmla="*/ 4363827 w 8437063"/>
                <a:gd name="connsiteY60" fmla="*/ 304800 h 2955636"/>
                <a:gd name="connsiteX61" fmla="*/ 4299172 w 8437063"/>
                <a:gd name="connsiteY61" fmla="*/ 249381 h 2955636"/>
                <a:gd name="connsiteX62" fmla="*/ 4262227 w 8437063"/>
                <a:gd name="connsiteY62" fmla="*/ 92363 h 2955636"/>
                <a:gd name="connsiteX63" fmla="*/ 4234518 w 8437063"/>
                <a:gd name="connsiteY63" fmla="*/ 73891 h 2955636"/>
                <a:gd name="connsiteX64" fmla="*/ 4132918 w 8437063"/>
                <a:gd name="connsiteY64" fmla="*/ 83127 h 2955636"/>
                <a:gd name="connsiteX65" fmla="*/ 4123681 w 8437063"/>
                <a:gd name="connsiteY65" fmla="*/ 110836 h 2955636"/>
                <a:gd name="connsiteX66" fmla="*/ 4086736 w 8437063"/>
                <a:gd name="connsiteY66" fmla="*/ 166254 h 2955636"/>
                <a:gd name="connsiteX67" fmla="*/ 4031318 w 8437063"/>
                <a:gd name="connsiteY67" fmla="*/ 184727 h 2955636"/>
                <a:gd name="connsiteX68" fmla="*/ 4012845 w 8437063"/>
                <a:gd name="connsiteY68" fmla="*/ 212436 h 2955636"/>
                <a:gd name="connsiteX69" fmla="*/ 3985136 w 8437063"/>
                <a:gd name="connsiteY69" fmla="*/ 230909 h 2955636"/>
                <a:gd name="connsiteX70" fmla="*/ 3975900 w 8437063"/>
                <a:gd name="connsiteY70" fmla="*/ 258618 h 2955636"/>
                <a:gd name="connsiteX71" fmla="*/ 3911245 w 8437063"/>
                <a:gd name="connsiteY71" fmla="*/ 323272 h 2955636"/>
                <a:gd name="connsiteX72" fmla="*/ 3892772 w 8437063"/>
                <a:gd name="connsiteY72" fmla="*/ 350981 h 2955636"/>
                <a:gd name="connsiteX73" fmla="*/ 3865063 w 8437063"/>
                <a:gd name="connsiteY73" fmla="*/ 360218 h 2955636"/>
                <a:gd name="connsiteX74" fmla="*/ 3837354 w 8437063"/>
                <a:gd name="connsiteY74" fmla="*/ 378691 h 2955636"/>
                <a:gd name="connsiteX75" fmla="*/ 3708045 w 8437063"/>
                <a:gd name="connsiteY75" fmla="*/ 369454 h 2955636"/>
                <a:gd name="connsiteX76" fmla="*/ 3624918 w 8437063"/>
                <a:gd name="connsiteY76" fmla="*/ 350981 h 2955636"/>
                <a:gd name="connsiteX77" fmla="*/ 3587972 w 8437063"/>
                <a:gd name="connsiteY77" fmla="*/ 332509 h 2955636"/>
                <a:gd name="connsiteX78" fmla="*/ 3532554 w 8437063"/>
                <a:gd name="connsiteY78" fmla="*/ 304800 h 2955636"/>
                <a:gd name="connsiteX79" fmla="*/ 3477136 w 8437063"/>
                <a:gd name="connsiteY79" fmla="*/ 267854 h 2955636"/>
                <a:gd name="connsiteX80" fmla="*/ 3467900 w 8437063"/>
                <a:gd name="connsiteY80" fmla="*/ 240145 h 2955636"/>
                <a:gd name="connsiteX81" fmla="*/ 3283172 w 8437063"/>
                <a:gd name="connsiteY81" fmla="*/ 221672 h 2955636"/>
                <a:gd name="connsiteX82" fmla="*/ 3181572 w 8437063"/>
                <a:gd name="connsiteY82" fmla="*/ 193963 h 2955636"/>
                <a:gd name="connsiteX83" fmla="*/ 3153863 w 8437063"/>
                <a:gd name="connsiteY83" fmla="*/ 184727 h 2955636"/>
                <a:gd name="connsiteX84" fmla="*/ 3126154 w 8437063"/>
                <a:gd name="connsiteY84" fmla="*/ 166254 h 2955636"/>
                <a:gd name="connsiteX85" fmla="*/ 3098445 w 8437063"/>
                <a:gd name="connsiteY85" fmla="*/ 157018 h 2955636"/>
                <a:gd name="connsiteX86" fmla="*/ 3033791 w 8437063"/>
                <a:gd name="connsiteY86" fmla="*/ 120072 h 2955636"/>
                <a:gd name="connsiteX87" fmla="*/ 2978372 w 8437063"/>
                <a:gd name="connsiteY87" fmla="*/ 92363 h 2955636"/>
                <a:gd name="connsiteX88" fmla="*/ 2950663 w 8437063"/>
                <a:gd name="connsiteY88" fmla="*/ 73891 h 2955636"/>
                <a:gd name="connsiteX89" fmla="*/ 2895245 w 8437063"/>
                <a:gd name="connsiteY89" fmla="*/ 64654 h 2955636"/>
                <a:gd name="connsiteX90" fmla="*/ 2738227 w 8437063"/>
                <a:gd name="connsiteY90" fmla="*/ 83127 h 2955636"/>
                <a:gd name="connsiteX91" fmla="*/ 2710518 w 8437063"/>
                <a:gd name="connsiteY91" fmla="*/ 92363 h 2955636"/>
                <a:gd name="connsiteX92" fmla="*/ 2590445 w 8437063"/>
                <a:gd name="connsiteY92" fmla="*/ 73891 h 2955636"/>
                <a:gd name="connsiteX93" fmla="*/ 2507318 w 8437063"/>
                <a:gd name="connsiteY93" fmla="*/ 46181 h 2955636"/>
                <a:gd name="connsiteX94" fmla="*/ 2479609 w 8437063"/>
                <a:gd name="connsiteY94" fmla="*/ 36945 h 2955636"/>
                <a:gd name="connsiteX95" fmla="*/ 2442663 w 8437063"/>
                <a:gd name="connsiteY95" fmla="*/ 18472 h 2955636"/>
                <a:gd name="connsiteX96" fmla="*/ 2331827 w 8437063"/>
                <a:gd name="connsiteY96" fmla="*/ 9236 h 2955636"/>
                <a:gd name="connsiteX97" fmla="*/ 2304118 w 8437063"/>
                <a:gd name="connsiteY97" fmla="*/ 0 h 2955636"/>
                <a:gd name="connsiteX98" fmla="*/ 2267883 w 8437063"/>
                <a:gd name="connsiteY98" fmla="*/ 56484 h 2955636"/>
                <a:gd name="connsiteX99" fmla="*/ 2220991 w 8437063"/>
                <a:gd name="connsiteY99" fmla="*/ 83127 h 2955636"/>
                <a:gd name="connsiteX100" fmla="*/ 2193281 w 8437063"/>
                <a:gd name="connsiteY100" fmla="*/ 92363 h 2955636"/>
                <a:gd name="connsiteX101" fmla="*/ 2184045 w 8437063"/>
                <a:gd name="connsiteY101" fmla="*/ 120072 h 2955636"/>
                <a:gd name="connsiteX102" fmla="*/ 2100918 w 8437063"/>
                <a:gd name="connsiteY102" fmla="*/ 157018 h 2955636"/>
                <a:gd name="connsiteX103" fmla="*/ 2073209 w 8437063"/>
                <a:gd name="connsiteY103" fmla="*/ 175491 h 2955636"/>
                <a:gd name="connsiteX104" fmla="*/ 2045500 w 8437063"/>
                <a:gd name="connsiteY104" fmla="*/ 166254 h 2955636"/>
                <a:gd name="connsiteX105" fmla="*/ 1953136 w 8437063"/>
                <a:gd name="connsiteY105" fmla="*/ 147781 h 2955636"/>
                <a:gd name="connsiteX106" fmla="*/ 1925427 w 8437063"/>
                <a:gd name="connsiteY106" fmla="*/ 129309 h 2955636"/>
                <a:gd name="connsiteX107" fmla="*/ 1731463 w 8437063"/>
                <a:gd name="connsiteY107" fmla="*/ 138545 h 2955636"/>
                <a:gd name="connsiteX108" fmla="*/ 1629863 w 8437063"/>
                <a:gd name="connsiteY108" fmla="*/ 120072 h 2955636"/>
                <a:gd name="connsiteX109" fmla="*/ 1583681 w 8437063"/>
                <a:gd name="connsiteY109" fmla="*/ 101600 h 2955636"/>
                <a:gd name="connsiteX110" fmla="*/ 1408191 w 8437063"/>
                <a:gd name="connsiteY110" fmla="*/ 120072 h 2955636"/>
                <a:gd name="connsiteX111" fmla="*/ 1371245 w 8437063"/>
                <a:gd name="connsiteY111" fmla="*/ 138545 h 2955636"/>
                <a:gd name="connsiteX112" fmla="*/ 1343536 w 8437063"/>
                <a:gd name="connsiteY112" fmla="*/ 147781 h 2955636"/>
                <a:gd name="connsiteX113" fmla="*/ 1241936 w 8437063"/>
                <a:gd name="connsiteY113" fmla="*/ 166254 h 2955636"/>
                <a:gd name="connsiteX114" fmla="*/ 1186518 w 8437063"/>
                <a:gd name="connsiteY114" fmla="*/ 184727 h 2955636"/>
                <a:gd name="connsiteX115" fmla="*/ 1103391 w 8437063"/>
                <a:gd name="connsiteY115" fmla="*/ 203200 h 2955636"/>
                <a:gd name="connsiteX116" fmla="*/ 1060050 w 8437063"/>
                <a:gd name="connsiteY116" fmla="*/ 238013 h 2955636"/>
                <a:gd name="connsiteX117" fmla="*/ 983318 w 8437063"/>
                <a:gd name="connsiteY117" fmla="*/ 240145 h 2955636"/>
                <a:gd name="connsiteX118" fmla="*/ 955609 w 8437063"/>
                <a:gd name="connsiteY118" fmla="*/ 258618 h 2955636"/>
                <a:gd name="connsiteX119" fmla="*/ 937136 w 8437063"/>
                <a:gd name="connsiteY119" fmla="*/ 286327 h 2955636"/>
                <a:gd name="connsiteX120" fmla="*/ 789354 w 8437063"/>
                <a:gd name="connsiteY120" fmla="*/ 295563 h 2955636"/>
                <a:gd name="connsiteX121" fmla="*/ 654716 w 8437063"/>
                <a:gd name="connsiteY121" fmla="*/ 248316 h 2955636"/>
                <a:gd name="connsiteX122" fmla="*/ 617415 w 8437063"/>
                <a:gd name="connsiteY122" fmla="*/ 303023 h 2955636"/>
                <a:gd name="connsiteX123" fmla="*/ 560931 w 8437063"/>
                <a:gd name="connsiteY123" fmla="*/ 239790 h 2955636"/>
                <a:gd name="connsiteX124" fmla="*/ 448319 w 8437063"/>
                <a:gd name="connsiteY124" fmla="*/ 300536 h 2955636"/>
                <a:gd name="connsiteX125" fmla="*/ 465371 w 8437063"/>
                <a:gd name="connsiteY125" fmla="*/ 243342 h 2955636"/>
                <a:gd name="connsiteX126" fmla="*/ 322207 w 8437063"/>
                <a:gd name="connsiteY126" fmla="*/ 254000 h 2955636"/>
                <a:gd name="connsiteX127" fmla="*/ 219185 w 8437063"/>
                <a:gd name="connsiteY127" fmla="*/ 200713 h 2955636"/>
                <a:gd name="connsiteX128" fmla="*/ 170518 w 8437063"/>
                <a:gd name="connsiteY128" fmla="*/ 231975 h 2955636"/>
                <a:gd name="connsiteX129" fmla="*/ 124336 w 8437063"/>
                <a:gd name="connsiteY129" fmla="*/ 188989 h 2955636"/>
                <a:gd name="connsiteX130" fmla="*/ 68563 w 8437063"/>
                <a:gd name="connsiteY130" fmla="*/ 181885 h 2955636"/>
                <a:gd name="connsiteX131" fmla="*/ 34459 w 8437063"/>
                <a:gd name="connsiteY131" fmla="*/ 255065 h 2955636"/>
                <a:gd name="connsiteX132" fmla="*/ 0 w 8437063"/>
                <a:gd name="connsiteY132" fmla="*/ 298760 h 2955636"/>
                <a:gd name="connsiteX0" fmla="*/ 8437063 w 8437063"/>
                <a:gd name="connsiteY0" fmla="*/ 2955636 h 2955636"/>
                <a:gd name="connsiteX1" fmla="*/ 8408288 w 8437063"/>
                <a:gd name="connsiteY1" fmla="*/ 2952439 h 2955636"/>
                <a:gd name="connsiteX2" fmla="*/ 8372409 w 8437063"/>
                <a:gd name="connsiteY2" fmla="*/ 2900218 h 2955636"/>
                <a:gd name="connsiteX3" fmla="*/ 8353936 w 8437063"/>
                <a:gd name="connsiteY3" fmla="*/ 2872509 h 2955636"/>
                <a:gd name="connsiteX4" fmla="*/ 8314504 w 8437063"/>
                <a:gd name="connsiteY4" fmla="*/ 2829169 h 2955636"/>
                <a:gd name="connsiteX5" fmla="*/ 8283597 w 8437063"/>
                <a:gd name="connsiteY5" fmla="*/ 2772331 h 2955636"/>
                <a:gd name="connsiteX6" fmla="*/ 8261572 w 8437063"/>
                <a:gd name="connsiteY6" fmla="*/ 2641600 h 2955636"/>
                <a:gd name="connsiteX7" fmla="*/ 8243100 w 8437063"/>
                <a:gd name="connsiteY7" fmla="*/ 2613891 h 2955636"/>
                <a:gd name="connsiteX8" fmla="*/ 8241679 w 8437063"/>
                <a:gd name="connsiteY8" fmla="*/ 2573748 h 2955636"/>
                <a:gd name="connsiteX9" fmla="*/ 8282176 w 8437063"/>
                <a:gd name="connsiteY9" fmla="*/ 2521527 h 2955636"/>
                <a:gd name="connsiteX10" fmla="*/ 8319477 w 8437063"/>
                <a:gd name="connsiteY10" fmla="*/ 2469307 h 2955636"/>
                <a:gd name="connsiteX11" fmla="*/ 8285019 w 8437063"/>
                <a:gd name="connsiteY11" fmla="*/ 2418506 h 2955636"/>
                <a:gd name="connsiteX12" fmla="*/ 8276493 w 8437063"/>
                <a:gd name="connsiteY12" fmla="*/ 2377298 h 2955636"/>
                <a:gd name="connsiteX13" fmla="*/ 8233508 w 8437063"/>
                <a:gd name="connsiteY13" fmla="*/ 2327919 h 2955636"/>
                <a:gd name="connsiteX14" fmla="*/ 8206154 w 8437063"/>
                <a:gd name="connsiteY14" fmla="*/ 2235200 h 2955636"/>
                <a:gd name="connsiteX15" fmla="*/ 8191234 w 8437063"/>
                <a:gd name="connsiteY15" fmla="*/ 2203938 h 2955636"/>
                <a:gd name="connsiteX16" fmla="*/ 8150736 w 8437063"/>
                <a:gd name="connsiteY16" fmla="*/ 2087418 h 2955636"/>
                <a:gd name="connsiteX17" fmla="*/ 8163880 w 8437063"/>
                <a:gd name="connsiteY17" fmla="*/ 2015303 h 2955636"/>
                <a:gd name="connsiteX18" fmla="*/ 8107041 w 8437063"/>
                <a:gd name="connsiteY18" fmla="*/ 1931110 h 2955636"/>
                <a:gd name="connsiteX19" fmla="*/ 8042741 w 8437063"/>
                <a:gd name="connsiteY19" fmla="*/ 1893100 h 2955636"/>
                <a:gd name="connsiteX20" fmla="*/ 7965298 w 8437063"/>
                <a:gd name="connsiteY20" fmla="*/ 1882796 h 2955636"/>
                <a:gd name="connsiteX21" fmla="*/ 7860857 w 8437063"/>
                <a:gd name="connsiteY21" fmla="*/ 1930400 h 2955636"/>
                <a:gd name="connsiteX22" fmla="*/ 7855172 w 8437063"/>
                <a:gd name="connsiteY22" fmla="*/ 1958109 h 2955636"/>
                <a:gd name="connsiteX23" fmla="*/ 7827463 w 8437063"/>
                <a:gd name="connsiteY23" fmla="*/ 1976581 h 2955636"/>
                <a:gd name="connsiteX24" fmla="*/ 7790518 w 8437063"/>
                <a:gd name="connsiteY24" fmla="*/ 1967345 h 2955636"/>
                <a:gd name="connsiteX25" fmla="*/ 7747177 w 8437063"/>
                <a:gd name="connsiteY25" fmla="*/ 1943899 h 2955636"/>
                <a:gd name="connsiteX26" fmla="*/ 7691759 w 8437063"/>
                <a:gd name="connsiteY26" fmla="*/ 1919031 h 2955636"/>
                <a:gd name="connsiteX27" fmla="*/ 7629947 w 8437063"/>
                <a:gd name="connsiteY27" fmla="*/ 1881375 h 2955636"/>
                <a:gd name="connsiteX28" fmla="*/ 7605791 w 8437063"/>
                <a:gd name="connsiteY28" fmla="*/ 1819563 h 2955636"/>
                <a:gd name="connsiteX29" fmla="*/ 7587318 w 8437063"/>
                <a:gd name="connsiteY29" fmla="*/ 1791854 h 2955636"/>
                <a:gd name="connsiteX30" fmla="*/ 7578081 w 8437063"/>
                <a:gd name="connsiteY30" fmla="*/ 1764145 h 2955636"/>
                <a:gd name="connsiteX31" fmla="*/ 7572752 w 8437063"/>
                <a:gd name="connsiteY31" fmla="*/ 1706951 h 2955636"/>
                <a:gd name="connsiteX32" fmla="*/ 7518045 w 8437063"/>
                <a:gd name="connsiteY32" fmla="*/ 1597536 h 2955636"/>
                <a:gd name="connsiteX33" fmla="*/ 7485718 w 8437063"/>
                <a:gd name="connsiteY33" fmla="*/ 1514763 h 2955636"/>
                <a:gd name="connsiteX34" fmla="*/ 7494954 w 8437063"/>
                <a:gd name="connsiteY34" fmla="*/ 1487054 h 2955636"/>
                <a:gd name="connsiteX35" fmla="*/ 7513427 w 8437063"/>
                <a:gd name="connsiteY35" fmla="*/ 1450109 h 2955636"/>
                <a:gd name="connsiteX36" fmla="*/ 7541136 w 8437063"/>
                <a:gd name="connsiteY36" fmla="*/ 1348509 h 2955636"/>
                <a:gd name="connsiteX37" fmla="*/ 7503126 w 8437063"/>
                <a:gd name="connsiteY37" fmla="*/ 1290249 h 2955636"/>
                <a:gd name="connsiteX38" fmla="*/ 7406498 w 8437063"/>
                <a:gd name="connsiteY38" fmla="*/ 1287407 h 2955636"/>
                <a:gd name="connsiteX39" fmla="*/ 7125500 w 8437063"/>
                <a:gd name="connsiteY39" fmla="*/ 1366981 h 2955636"/>
                <a:gd name="connsiteX40" fmla="*/ 6857645 w 8437063"/>
                <a:gd name="connsiteY40" fmla="*/ 1403927 h 2955636"/>
                <a:gd name="connsiteX41" fmla="*/ 6506663 w 8437063"/>
                <a:gd name="connsiteY41" fmla="*/ 1283854 h 2955636"/>
                <a:gd name="connsiteX42" fmla="*/ 6284991 w 8437063"/>
                <a:gd name="connsiteY42" fmla="*/ 1173018 h 2955636"/>
                <a:gd name="connsiteX43" fmla="*/ 6201863 w 8437063"/>
                <a:gd name="connsiteY43" fmla="*/ 794327 h 2955636"/>
                <a:gd name="connsiteX44" fmla="*/ 6091027 w 8437063"/>
                <a:gd name="connsiteY44" fmla="*/ 757381 h 2955636"/>
                <a:gd name="connsiteX45" fmla="*/ 6063318 w 8437063"/>
                <a:gd name="connsiteY45" fmla="*/ 822036 h 2955636"/>
                <a:gd name="connsiteX46" fmla="*/ 6054081 w 8437063"/>
                <a:gd name="connsiteY46" fmla="*/ 849745 h 2955636"/>
                <a:gd name="connsiteX47" fmla="*/ 6007900 w 8437063"/>
                <a:gd name="connsiteY47" fmla="*/ 868218 h 2955636"/>
                <a:gd name="connsiteX48" fmla="*/ 5970954 w 8437063"/>
                <a:gd name="connsiteY48" fmla="*/ 831272 h 2955636"/>
                <a:gd name="connsiteX49" fmla="*/ 5887827 w 8437063"/>
                <a:gd name="connsiteY49" fmla="*/ 822036 h 2955636"/>
                <a:gd name="connsiteX50" fmla="*/ 5795463 w 8437063"/>
                <a:gd name="connsiteY50" fmla="*/ 785091 h 2955636"/>
                <a:gd name="connsiteX51" fmla="*/ 5684627 w 8437063"/>
                <a:gd name="connsiteY51" fmla="*/ 701963 h 2955636"/>
                <a:gd name="connsiteX52" fmla="*/ 5703100 w 8437063"/>
                <a:gd name="connsiteY52" fmla="*/ 480291 h 2955636"/>
                <a:gd name="connsiteX53" fmla="*/ 5813936 w 8437063"/>
                <a:gd name="connsiteY53" fmla="*/ 314036 h 2955636"/>
                <a:gd name="connsiteX54" fmla="*/ 5564554 w 8437063"/>
                <a:gd name="connsiteY54" fmla="*/ 101600 h 2955636"/>
                <a:gd name="connsiteX55" fmla="*/ 5389063 w 8437063"/>
                <a:gd name="connsiteY55" fmla="*/ 18472 h 2955636"/>
                <a:gd name="connsiteX56" fmla="*/ 4899536 w 8437063"/>
                <a:gd name="connsiteY56" fmla="*/ 18472 h 2955636"/>
                <a:gd name="connsiteX57" fmla="*/ 4760991 w 8437063"/>
                <a:gd name="connsiteY57" fmla="*/ 184727 h 2955636"/>
                <a:gd name="connsiteX58" fmla="*/ 4650154 w 8437063"/>
                <a:gd name="connsiteY58" fmla="*/ 230909 h 2955636"/>
                <a:gd name="connsiteX59" fmla="*/ 4428481 w 8437063"/>
                <a:gd name="connsiteY59" fmla="*/ 295563 h 2955636"/>
                <a:gd name="connsiteX60" fmla="*/ 4363827 w 8437063"/>
                <a:gd name="connsiteY60" fmla="*/ 304800 h 2955636"/>
                <a:gd name="connsiteX61" fmla="*/ 4299172 w 8437063"/>
                <a:gd name="connsiteY61" fmla="*/ 249381 h 2955636"/>
                <a:gd name="connsiteX62" fmla="*/ 4262227 w 8437063"/>
                <a:gd name="connsiteY62" fmla="*/ 92363 h 2955636"/>
                <a:gd name="connsiteX63" fmla="*/ 4234518 w 8437063"/>
                <a:gd name="connsiteY63" fmla="*/ 73891 h 2955636"/>
                <a:gd name="connsiteX64" fmla="*/ 4132918 w 8437063"/>
                <a:gd name="connsiteY64" fmla="*/ 83127 h 2955636"/>
                <a:gd name="connsiteX65" fmla="*/ 4123681 w 8437063"/>
                <a:gd name="connsiteY65" fmla="*/ 110836 h 2955636"/>
                <a:gd name="connsiteX66" fmla="*/ 4086736 w 8437063"/>
                <a:gd name="connsiteY66" fmla="*/ 166254 h 2955636"/>
                <a:gd name="connsiteX67" fmla="*/ 4031318 w 8437063"/>
                <a:gd name="connsiteY67" fmla="*/ 184727 h 2955636"/>
                <a:gd name="connsiteX68" fmla="*/ 4012845 w 8437063"/>
                <a:gd name="connsiteY68" fmla="*/ 212436 h 2955636"/>
                <a:gd name="connsiteX69" fmla="*/ 3985136 w 8437063"/>
                <a:gd name="connsiteY69" fmla="*/ 230909 h 2955636"/>
                <a:gd name="connsiteX70" fmla="*/ 3975900 w 8437063"/>
                <a:gd name="connsiteY70" fmla="*/ 258618 h 2955636"/>
                <a:gd name="connsiteX71" fmla="*/ 3911245 w 8437063"/>
                <a:gd name="connsiteY71" fmla="*/ 323272 h 2955636"/>
                <a:gd name="connsiteX72" fmla="*/ 3892772 w 8437063"/>
                <a:gd name="connsiteY72" fmla="*/ 350981 h 2955636"/>
                <a:gd name="connsiteX73" fmla="*/ 3865063 w 8437063"/>
                <a:gd name="connsiteY73" fmla="*/ 360218 h 2955636"/>
                <a:gd name="connsiteX74" fmla="*/ 3837354 w 8437063"/>
                <a:gd name="connsiteY74" fmla="*/ 378691 h 2955636"/>
                <a:gd name="connsiteX75" fmla="*/ 3708045 w 8437063"/>
                <a:gd name="connsiteY75" fmla="*/ 369454 h 2955636"/>
                <a:gd name="connsiteX76" fmla="*/ 3624918 w 8437063"/>
                <a:gd name="connsiteY76" fmla="*/ 350981 h 2955636"/>
                <a:gd name="connsiteX77" fmla="*/ 3587972 w 8437063"/>
                <a:gd name="connsiteY77" fmla="*/ 332509 h 2955636"/>
                <a:gd name="connsiteX78" fmla="*/ 3532554 w 8437063"/>
                <a:gd name="connsiteY78" fmla="*/ 304800 h 2955636"/>
                <a:gd name="connsiteX79" fmla="*/ 3477136 w 8437063"/>
                <a:gd name="connsiteY79" fmla="*/ 267854 h 2955636"/>
                <a:gd name="connsiteX80" fmla="*/ 3467900 w 8437063"/>
                <a:gd name="connsiteY80" fmla="*/ 240145 h 2955636"/>
                <a:gd name="connsiteX81" fmla="*/ 3283172 w 8437063"/>
                <a:gd name="connsiteY81" fmla="*/ 221672 h 2955636"/>
                <a:gd name="connsiteX82" fmla="*/ 3181572 w 8437063"/>
                <a:gd name="connsiteY82" fmla="*/ 193963 h 2955636"/>
                <a:gd name="connsiteX83" fmla="*/ 3153863 w 8437063"/>
                <a:gd name="connsiteY83" fmla="*/ 184727 h 2955636"/>
                <a:gd name="connsiteX84" fmla="*/ 3126154 w 8437063"/>
                <a:gd name="connsiteY84" fmla="*/ 166254 h 2955636"/>
                <a:gd name="connsiteX85" fmla="*/ 3098445 w 8437063"/>
                <a:gd name="connsiteY85" fmla="*/ 157018 h 2955636"/>
                <a:gd name="connsiteX86" fmla="*/ 3033791 w 8437063"/>
                <a:gd name="connsiteY86" fmla="*/ 120072 h 2955636"/>
                <a:gd name="connsiteX87" fmla="*/ 2978372 w 8437063"/>
                <a:gd name="connsiteY87" fmla="*/ 92363 h 2955636"/>
                <a:gd name="connsiteX88" fmla="*/ 2950663 w 8437063"/>
                <a:gd name="connsiteY88" fmla="*/ 73891 h 2955636"/>
                <a:gd name="connsiteX89" fmla="*/ 2895245 w 8437063"/>
                <a:gd name="connsiteY89" fmla="*/ 64654 h 2955636"/>
                <a:gd name="connsiteX90" fmla="*/ 2738227 w 8437063"/>
                <a:gd name="connsiteY90" fmla="*/ 83127 h 2955636"/>
                <a:gd name="connsiteX91" fmla="*/ 2710518 w 8437063"/>
                <a:gd name="connsiteY91" fmla="*/ 92363 h 2955636"/>
                <a:gd name="connsiteX92" fmla="*/ 2590445 w 8437063"/>
                <a:gd name="connsiteY92" fmla="*/ 73891 h 2955636"/>
                <a:gd name="connsiteX93" fmla="*/ 2507318 w 8437063"/>
                <a:gd name="connsiteY93" fmla="*/ 46181 h 2955636"/>
                <a:gd name="connsiteX94" fmla="*/ 2479609 w 8437063"/>
                <a:gd name="connsiteY94" fmla="*/ 36945 h 2955636"/>
                <a:gd name="connsiteX95" fmla="*/ 2442663 w 8437063"/>
                <a:gd name="connsiteY95" fmla="*/ 18472 h 2955636"/>
                <a:gd name="connsiteX96" fmla="*/ 2331827 w 8437063"/>
                <a:gd name="connsiteY96" fmla="*/ 9236 h 2955636"/>
                <a:gd name="connsiteX97" fmla="*/ 2304118 w 8437063"/>
                <a:gd name="connsiteY97" fmla="*/ 0 h 2955636"/>
                <a:gd name="connsiteX98" fmla="*/ 2267883 w 8437063"/>
                <a:gd name="connsiteY98" fmla="*/ 56484 h 2955636"/>
                <a:gd name="connsiteX99" fmla="*/ 2220991 w 8437063"/>
                <a:gd name="connsiteY99" fmla="*/ 83127 h 2955636"/>
                <a:gd name="connsiteX100" fmla="*/ 2193281 w 8437063"/>
                <a:gd name="connsiteY100" fmla="*/ 92363 h 2955636"/>
                <a:gd name="connsiteX101" fmla="*/ 2184045 w 8437063"/>
                <a:gd name="connsiteY101" fmla="*/ 120072 h 2955636"/>
                <a:gd name="connsiteX102" fmla="*/ 2100918 w 8437063"/>
                <a:gd name="connsiteY102" fmla="*/ 157018 h 2955636"/>
                <a:gd name="connsiteX103" fmla="*/ 2073209 w 8437063"/>
                <a:gd name="connsiteY103" fmla="*/ 175491 h 2955636"/>
                <a:gd name="connsiteX104" fmla="*/ 2045500 w 8437063"/>
                <a:gd name="connsiteY104" fmla="*/ 166254 h 2955636"/>
                <a:gd name="connsiteX105" fmla="*/ 1953136 w 8437063"/>
                <a:gd name="connsiteY105" fmla="*/ 147781 h 2955636"/>
                <a:gd name="connsiteX106" fmla="*/ 1925427 w 8437063"/>
                <a:gd name="connsiteY106" fmla="*/ 129309 h 2955636"/>
                <a:gd name="connsiteX107" fmla="*/ 1731463 w 8437063"/>
                <a:gd name="connsiteY107" fmla="*/ 138545 h 2955636"/>
                <a:gd name="connsiteX108" fmla="*/ 1629863 w 8437063"/>
                <a:gd name="connsiteY108" fmla="*/ 120072 h 2955636"/>
                <a:gd name="connsiteX109" fmla="*/ 1583681 w 8437063"/>
                <a:gd name="connsiteY109" fmla="*/ 101600 h 2955636"/>
                <a:gd name="connsiteX110" fmla="*/ 1408191 w 8437063"/>
                <a:gd name="connsiteY110" fmla="*/ 120072 h 2955636"/>
                <a:gd name="connsiteX111" fmla="*/ 1371245 w 8437063"/>
                <a:gd name="connsiteY111" fmla="*/ 138545 h 2955636"/>
                <a:gd name="connsiteX112" fmla="*/ 1343536 w 8437063"/>
                <a:gd name="connsiteY112" fmla="*/ 147781 h 2955636"/>
                <a:gd name="connsiteX113" fmla="*/ 1241936 w 8437063"/>
                <a:gd name="connsiteY113" fmla="*/ 166254 h 2955636"/>
                <a:gd name="connsiteX114" fmla="*/ 1186518 w 8437063"/>
                <a:gd name="connsiteY114" fmla="*/ 184727 h 2955636"/>
                <a:gd name="connsiteX115" fmla="*/ 1119377 w 8437063"/>
                <a:gd name="connsiteY115" fmla="*/ 206397 h 2955636"/>
                <a:gd name="connsiteX116" fmla="*/ 1060050 w 8437063"/>
                <a:gd name="connsiteY116" fmla="*/ 238013 h 2955636"/>
                <a:gd name="connsiteX117" fmla="*/ 983318 w 8437063"/>
                <a:gd name="connsiteY117" fmla="*/ 240145 h 2955636"/>
                <a:gd name="connsiteX118" fmla="*/ 955609 w 8437063"/>
                <a:gd name="connsiteY118" fmla="*/ 258618 h 2955636"/>
                <a:gd name="connsiteX119" fmla="*/ 937136 w 8437063"/>
                <a:gd name="connsiteY119" fmla="*/ 286327 h 2955636"/>
                <a:gd name="connsiteX120" fmla="*/ 789354 w 8437063"/>
                <a:gd name="connsiteY120" fmla="*/ 295563 h 2955636"/>
                <a:gd name="connsiteX121" fmla="*/ 654716 w 8437063"/>
                <a:gd name="connsiteY121" fmla="*/ 248316 h 2955636"/>
                <a:gd name="connsiteX122" fmla="*/ 617415 w 8437063"/>
                <a:gd name="connsiteY122" fmla="*/ 303023 h 2955636"/>
                <a:gd name="connsiteX123" fmla="*/ 560931 w 8437063"/>
                <a:gd name="connsiteY123" fmla="*/ 239790 h 2955636"/>
                <a:gd name="connsiteX124" fmla="*/ 448319 w 8437063"/>
                <a:gd name="connsiteY124" fmla="*/ 300536 h 2955636"/>
                <a:gd name="connsiteX125" fmla="*/ 465371 w 8437063"/>
                <a:gd name="connsiteY125" fmla="*/ 243342 h 2955636"/>
                <a:gd name="connsiteX126" fmla="*/ 322207 w 8437063"/>
                <a:gd name="connsiteY126" fmla="*/ 254000 h 2955636"/>
                <a:gd name="connsiteX127" fmla="*/ 219185 w 8437063"/>
                <a:gd name="connsiteY127" fmla="*/ 200713 h 2955636"/>
                <a:gd name="connsiteX128" fmla="*/ 170518 w 8437063"/>
                <a:gd name="connsiteY128" fmla="*/ 231975 h 2955636"/>
                <a:gd name="connsiteX129" fmla="*/ 124336 w 8437063"/>
                <a:gd name="connsiteY129" fmla="*/ 188989 h 2955636"/>
                <a:gd name="connsiteX130" fmla="*/ 68563 w 8437063"/>
                <a:gd name="connsiteY130" fmla="*/ 181885 h 2955636"/>
                <a:gd name="connsiteX131" fmla="*/ 34459 w 8437063"/>
                <a:gd name="connsiteY131" fmla="*/ 255065 h 2955636"/>
                <a:gd name="connsiteX132" fmla="*/ 0 w 8437063"/>
                <a:gd name="connsiteY132" fmla="*/ 298760 h 2955636"/>
                <a:gd name="connsiteX0" fmla="*/ 8437063 w 8437063"/>
                <a:gd name="connsiteY0" fmla="*/ 2955636 h 2955636"/>
                <a:gd name="connsiteX1" fmla="*/ 8408288 w 8437063"/>
                <a:gd name="connsiteY1" fmla="*/ 2952439 h 2955636"/>
                <a:gd name="connsiteX2" fmla="*/ 8372409 w 8437063"/>
                <a:gd name="connsiteY2" fmla="*/ 2900218 h 2955636"/>
                <a:gd name="connsiteX3" fmla="*/ 8353936 w 8437063"/>
                <a:gd name="connsiteY3" fmla="*/ 2872509 h 2955636"/>
                <a:gd name="connsiteX4" fmla="*/ 8314504 w 8437063"/>
                <a:gd name="connsiteY4" fmla="*/ 2829169 h 2955636"/>
                <a:gd name="connsiteX5" fmla="*/ 8283597 w 8437063"/>
                <a:gd name="connsiteY5" fmla="*/ 2772331 h 2955636"/>
                <a:gd name="connsiteX6" fmla="*/ 8261572 w 8437063"/>
                <a:gd name="connsiteY6" fmla="*/ 2641600 h 2955636"/>
                <a:gd name="connsiteX7" fmla="*/ 8243100 w 8437063"/>
                <a:gd name="connsiteY7" fmla="*/ 2613891 h 2955636"/>
                <a:gd name="connsiteX8" fmla="*/ 8241679 w 8437063"/>
                <a:gd name="connsiteY8" fmla="*/ 2573748 h 2955636"/>
                <a:gd name="connsiteX9" fmla="*/ 8282176 w 8437063"/>
                <a:gd name="connsiteY9" fmla="*/ 2521527 h 2955636"/>
                <a:gd name="connsiteX10" fmla="*/ 8319477 w 8437063"/>
                <a:gd name="connsiteY10" fmla="*/ 2469307 h 2955636"/>
                <a:gd name="connsiteX11" fmla="*/ 8285019 w 8437063"/>
                <a:gd name="connsiteY11" fmla="*/ 2418506 h 2955636"/>
                <a:gd name="connsiteX12" fmla="*/ 8276493 w 8437063"/>
                <a:gd name="connsiteY12" fmla="*/ 2377298 h 2955636"/>
                <a:gd name="connsiteX13" fmla="*/ 8233508 w 8437063"/>
                <a:gd name="connsiteY13" fmla="*/ 2327919 h 2955636"/>
                <a:gd name="connsiteX14" fmla="*/ 8206154 w 8437063"/>
                <a:gd name="connsiteY14" fmla="*/ 2235200 h 2955636"/>
                <a:gd name="connsiteX15" fmla="*/ 8191234 w 8437063"/>
                <a:gd name="connsiteY15" fmla="*/ 2203938 h 2955636"/>
                <a:gd name="connsiteX16" fmla="*/ 8150736 w 8437063"/>
                <a:gd name="connsiteY16" fmla="*/ 2087418 h 2955636"/>
                <a:gd name="connsiteX17" fmla="*/ 8163880 w 8437063"/>
                <a:gd name="connsiteY17" fmla="*/ 2015303 h 2955636"/>
                <a:gd name="connsiteX18" fmla="*/ 8107041 w 8437063"/>
                <a:gd name="connsiteY18" fmla="*/ 1931110 h 2955636"/>
                <a:gd name="connsiteX19" fmla="*/ 8042741 w 8437063"/>
                <a:gd name="connsiteY19" fmla="*/ 1893100 h 2955636"/>
                <a:gd name="connsiteX20" fmla="*/ 7965298 w 8437063"/>
                <a:gd name="connsiteY20" fmla="*/ 1882796 h 2955636"/>
                <a:gd name="connsiteX21" fmla="*/ 7860857 w 8437063"/>
                <a:gd name="connsiteY21" fmla="*/ 1930400 h 2955636"/>
                <a:gd name="connsiteX22" fmla="*/ 7855172 w 8437063"/>
                <a:gd name="connsiteY22" fmla="*/ 1958109 h 2955636"/>
                <a:gd name="connsiteX23" fmla="*/ 7827463 w 8437063"/>
                <a:gd name="connsiteY23" fmla="*/ 1976581 h 2955636"/>
                <a:gd name="connsiteX24" fmla="*/ 7790518 w 8437063"/>
                <a:gd name="connsiteY24" fmla="*/ 1967345 h 2955636"/>
                <a:gd name="connsiteX25" fmla="*/ 7747177 w 8437063"/>
                <a:gd name="connsiteY25" fmla="*/ 1943899 h 2955636"/>
                <a:gd name="connsiteX26" fmla="*/ 7691759 w 8437063"/>
                <a:gd name="connsiteY26" fmla="*/ 1919031 h 2955636"/>
                <a:gd name="connsiteX27" fmla="*/ 7629947 w 8437063"/>
                <a:gd name="connsiteY27" fmla="*/ 1881375 h 2955636"/>
                <a:gd name="connsiteX28" fmla="*/ 7605791 w 8437063"/>
                <a:gd name="connsiteY28" fmla="*/ 1819563 h 2955636"/>
                <a:gd name="connsiteX29" fmla="*/ 7587318 w 8437063"/>
                <a:gd name="connsiteY29" fmla="*/ 1791854 h 2955636"/>
                <a:gd name="connsiteX30" fmla="*/ 7578081 w 8437063"/>
                <a:gd name="connsiteY30" fmla="*/ 1764145 h 2955636"/>
                <a:gd name="connsiteX31" fmla="*/ 7572752 w 8437063"/>
                <a:gd name="connsiteY31" fmla="*/ 1706951 h 2955636"/>
                <a:gd name="connsiteX32" fmla="*/ 7518045 w 8437063"/>
                <a:gd name="connsiteY32" fmla="*/ 1597536 h 2955636"/>
                <a:gd name="connsiteX33" fmla="*/ 7485718 w 8437063"/>
                <a:gd name="connsiteY33" fmla="*/ 1514763 h 2955636"/>
                <a:gd name="connsiteX34" fmla="*/ 7494954 w 8437063"/>
                <a:gd name="connsiteY34" fmla="*/ 1487054 h 2955636"/>
                <a:gd name="connsiteX35" fmla="*/ 7513427 w 8437063"/>
                <a:gd name="connsiteY35" fmla="*/ 1450109 h 2955636"/>
                <a:gd name="connsiteX36" fmla="*/ 7541136 w 8437063"/>
                <a:gd name="connsiteY36" fmla="*/ 1348509 h 2955636"/>
                <a:gd name="connsiteX37" fmla="*/ 7503126 w 8437063"/>
                <a:gd name="connsiteY37" fmla="*/ 1290249 h 2955636"/>
                <a:gd name="connsiteX38" fmla="*/ 7406498 w 8437063"/>
                <a:gd name="connsiteY38" fmla="*/ 1287407 h 2955636"/>
                <a:gd name="connsiteX39" fmla="*/ 7125500 w 8437063"/>
                <a:gd name="connsiteY39" fmla="*/ 1366981 h 2955636"/>
                <a:gd name="connsiteX40" fmla="*/ 6857645 w 8437063"/>
                <a:gd name="connsiteY40" fmla="*/ 1403927 h 2955636"/>
                <a:gd name="connsiteX41" fmla="*/ 6506663 w 8437063"/>
                <a:gd name="connsiteY41" fmla="*/ 1283854 h 2955636"/>
                <a:gd name="connsiteX42" fmla="*/ 6284991 w 8437063"/>
                <a:gd name="connsiteY42" fmla="*/ 1173018 h 2955636"/>
                <a:gd name="connsiteX43" fmla="*/ 6201863 w 8437063"/>
                <a:gd name="connsiteY43" fmla="*/ 794327 h 2955636"/>
                <a:gd name="connsiteX44" fmla="*/ 6091027 w 8437063"/>
                <a:gd name="connsiteY44" fmla="*/ 757381 h 2955636"/>
                <a:gd name="connsiteX45" fmla="*/ 6063318 w 8437063"/>
                <a:gd name="connsiteY45" fmla="*/ 822036 h 2955636"/>
                <a:gd name="connsiteX46" fmla="*/ 6054081 w 8437063"/>
                <a:gd name="connsiteY46" fmla="*/ 849745 h 2955636"/>
                <a:gd name="connsiteX47" fmla="*/ 6007900 w 8437063"/>
                <a:gd name="connsiteY47" fmla="*/ 868218 h 2955636"/>
                <a:gd name="connsiteX48" fmla="*/ 5970954 w 8437063"/>
                <a:gd name="connsiteY48" fmla="*/ 831272 h 2955636"/>
                <a:gd name="connsiteX49" fmla="*/ 5887827 w 8437063"/>
                <a:gd name="connsiteY49" fmla="*/ 822036 h 2955636"/>
                <a:gd name="connsiteX50" fmla="*/ 5795463 w 8437063"/>
                <a:gd name="connsiteY50" fmla="*/ 785091 h 2955636"/>
                <a:gd name="connsiteX51" fmla="*/ 5684627 w 8437063"/>
                <a:gd name="connsiteY51" fmla="*/ 701963 h 2955636"/>
                <a:gd name="connsiteX52" fmla="*/ 5703100 w 8437063"/>
                <a:gd name="connsiteY52" fmla="*/ 480291 h 2955636"/>
                <a:gd name="connsiteX53" fmla="*/ 5813936 w 8437063"/>
                <a:gd name="connsiteY53" fmla="*/ 314036 h 2955636"/>
                <a:gd name="connsiteX54" fmla="*/ 5564554 w 8437063"/>
                <a:gd name="connsiteY54" fmla="*/ 101600 h 2955636"/>
                <a:gd name="connsiteX55" fmla="*/ 5389063 w 8437063"/>
                <a:gd name="connsiteY55" fmla="*/ 18472 h 2955636"/>
                <a:gd name="connsiteX56" fmla="*/ 4899536 w 8437063"/>
                <a:gd name="connsiteY56" fmla="*/ 18472 h 2955636"/>
                <a:gd name="connsiteX57" fmla="*/ 4760991 w 8437063"/>
                <a:gd name="connsiteY57" fmla="*/ 184727 h 2955636"/>
                <a:gd name="connsiteX58" fmla="*/ 4650154 w 8437063"/>
                <a:gd name="connsiteY58" fmla="*/ 230909 h 2955636"/>
                <a:gd name="connsiteX59" fmla="*/ 4428481 w 8437063"/>
                <a:gd name="connsiteY59" fmla="*/ 295563 h 2955636"/>
                <a:gd name="connsiteX60" fmla="*/ 4363827 w 8437063"/>
                <a:gd name="connsiteY60" fmla="*/ 304800 h 2955636"/>
                <a:gd name="connsiteX61" fmla="*/ 4299172 w 8437063"/>
                <a:gd name="connsiteY61" fmla="*/ 249381 h 2955636"/>
                <a:gd name="connsiteX62" fmla="*/ 4262227 w 8437063"/>
                <a:gd name="connsiteY62" fmla="*/ 92363 h 2955636"/>
                <a:gd name="connsiteX63" fmla="*/ 4234518 w 8437063"/>
                <a:gd name="connsiteY63" fmla="*/ 73891 h 2955636"/>
                <a:gd name="connsiteX64" fmla="*/ 4132918 w 8437063"/>
                <a:gd name="connsiteY64" fmla="*/ 83127 h 2955636"/>
                <a:gd name="connsiteX65" fmla="*/ 4123681 w 8437063"/>
                <a:gd name="connsiteY65" fmla="*/ 110836 h 2955636"/>
                <a:gd name="connsiteX66" fmla="*/ 4086736 w 8437063"/>
                <a:gd name="connsiteY66" fmla="*/ 166254 h 2955636"/>
                <a:gd name="connsiteX67" fmla="*/ 4031318 w 8437063"/>
                <a:gd name="connsiteY67" fmla="*/ 184727 h 2955636"/>
                <a:gd name="connsiteX68" fmla="*/ 4012845 w 8437063"/>
                <a:gd name="connsiteY68" fmla="*/ 212436 h 2955636"/>
                <a:gd name="connsiteX69" fmla="*/ 3985136 w 8437063"/>
                <a:gd name="connsiteY69" fmla="*/ 230909 h 2955636"/>
                <a:gd name="connsiteX70" fmla="*/ 3975900 w 8437063"/>
                <a:gd name="connsiteY70" fmla="*/ 258618 h 2955636"/>
                <a:gd name="connsiteX71" fmla="*/ 3911245 w 8437063"/>
                <a:gd name="connsiteY71" fmla="*/ 323272 h 2955636"/>
                <a:gd name="connsiteX72" fmla="*/ 3892772 w 8437063"/>
                <a:gd name="connsiteY72" fmla="*/ 350981 h 2955636"/>
                <a:gd name="connsiteX73" fmla="*/ 3865063 w 8437063"/>
                <a:gd name="connsiteY73" fmla="*/ 360218 h 2955636"/>
                <a:gd name="connsiteX74" fmla="*/ 3837354 w 8437063"/>
                <a:gd name="connsiteY74" fmla="*/ 378691 h 2955636"/>
                <a:gd name="connsiteX75" fmla="*/ 3708045 w 8437063"/>
                <a:gd name="connsiteY75" fmla="*/ 369454 h 2955636"/>
                <a:gd name="connsiteX76" fmla="*/ 3624918 w 8437063"/>
                <a:gd name="connsiteY76" fmla="*/ 350981 h 2955636"/>
                <a:gd name="connsiteX77" fmla="*/ 3587972 w 8437063"/>
                <a:gd name="connsiteY77" fmla="*/ 332509 h 2955636"/>
                <a:gd name="connsiteX78" fmla="*/ 3532554 w 8437063"/>
                <a:gd name="connsiteY78" fmla="*/ 304800 h 2955636"/>
                <a:gd name="connsiteX79" fmla="*/ 3477136 w 8437063"/>
                <a:gd name="connsiteY79" fmla="*/ 267854 h 2955636"/>
                <a:gd name="connsiteX80" fmla="*/ 3467900 w 8437063"/>
                <a:gd name="connsiteY80" fmla="*/ 240145 h 2955636"/>
                <a:gd name="connsiteX81" fmla="*/ 3283172 w 8437063"/>
                <a:gd name="connsiteY81" fmla="*/ 221672 h 2955636"/>
                <a:gd name="connsiteX82" fmla="*/ 3181572 w 8437063"/>
                <a:gd name="connsiteY82" fmla="*/ 193963 h 2955636"/>
                <a:gd name="connsiteX83" fmla="*/ 3153863 w 8437063"/>
                <a:gd name="connsiteY83" fmla="*/ 184727 h 2955636"/>
                <a:gd name="connsiteX84" fmla="*/ 3126154 w 8437063"/>
                <a:gd name="connsiteY84" fmla="*/ 166254 h 2955636"/>
                <a:gd name="connsiteX85" fmla="*/ 3098445 w 8437063"/>
                <a:gd name="connsiteY85" fmla="*/ 157018 h 2955636"/>
                <a:gd name="connsiteX86" fmla="*/ 3033791 w 8437063"/>
                <a:gd name="connsiteY86" fmla="*/ 120072 h 2955636"/>
                <a:gd name="connsiteX87" fmla="*/ 2978372 w 8437063"/>
                <a:gd name="connsiteY87" fmla="*/ 92363 h 2955636"/>
                <a:gd name="connsiteX88" fmla="*/ 2950663 w 8437063"/>
                <a:gd name="connsiteY88" fmla="*/ 73891 h 2955636"/>
                <a:gd name="connsiteX89" fmla="*/ 2895245 w 8437063"/>
                <a:gd name="connsiteY89" fmla="*/ 64654 h 2955636"/>
                <a:gd name="connsiteX90" fmla="*/ 2738227 w 8437063"/>
                <a:gd name="connsiteY90" fmla="*/ 83127 h 2955636"/>
                <a:gd name="connsiteX91" fmla="*/ 2710518 w 8437063"/>
                <a:gd name="connsiteY91" fmla="*/ 92363 h 2955636"/>
                <a:gd name="connsiteX92" fmla="*/ 2590445 w 8437063"/>
                <a:gd name="connsiteY92" fmla="*/ 73891 h 2955636"/>
                <a:gd name="connsiteX93" fmla="*/ 2507318 w 8437063"/>
                <a:gd name="connsiteY93" fmla="*/ 46181 h 2955636"/>
                <a:gd name="connsiteX94" fmla="*/ 2479609 w 8437063"/>
                <a:gd name="connsiteY94" fmla="*/ 36945 h 2955636"/>
                <a:gd name="connsiteX95" fmla="*/ 2442663 w 8437063"/>
                <a:gd name="connsiteY95" fmla="*/ 18472 h 2955636"/>
                <a:gd name="connsiteX96" fmla="*/ 2331827 w 8437063"/>
                <a:gd name="connsiteY96" fmla="*/ 9236 h 2955636"/>
                <a:gd name="connsiteX97" fmla="*/ 2304118 w 8437063"/>
                <a:gd name="connsiteY97" fmla="*/ 0 h 2955636"/>
                <a:gd name="connsiteX98" fmla="*/ 2267883 w 8437063"/>
                <a:gd name="connsiteY98" fmla="*/ 56484 h 2955636"/>
                <a:gd name="connsiteX99" fmla="*/ 2220991 w 8437063"/>
                <a:gd name="connsiteY99" fmla="*/ 83127 h 2955636"/>
                <a:gd name="connsiteX100" fmla="*/ 2193281 w 8437063"/>
                <a:gd name="connsiteY100" fmla="*/ 92363 h 2955636"/>
                <a:gd name="connsiteX101" fmla="*/ 2184045 w 8437063"/>
                <a:gd name="connsiteY101" fmla="*/ 120072 h 2955636"/>
                <a:gd name="connsiteX102" fmla="*/ 2100918 w 8437063"/>
                <a:gd name="connsiteY102" fmla="*/ 157018 h 2955636"/>
                <a:gd name="connsiteX103" fmla="*/ 2073209 w 8437063"/>
                <a:gd name="connsiteY103" fmla="*/ 175491 h 2955636"/>
                <a:gd name="connsiteX104" fmla="*/ 2045500 w 8437063"/>
                <a:gd name="connsiteY104" fmla="*/ 166254 h 2955636"/>
                <a:gd name="connsiteX105" fmla="*/ 1953136 w 8437063"/>
                <a:gd name="connsiteY105" fmla="*/ 147781 h 2955636"/>
                <a:gd name="connsiteX106" fmla="*/ 1925427 w 8437063"/>
                <a:gd name="connsiteY106" fmla="*/ 129309 h 2955636"/>
                <a:gd name="connsiteX107" fmla="*/ 1731463 w 8437063"/>
                <a:gd name="connsiteY107" fmla="*/ 138545 h 2955636"/>
                <a:gd name="connsiteX108" fmla="*/ 1629863 w 8437063"/>
                <a:gd name="connsiteY108" fmla="*/ 120072 h 2955636"/>
                <a:gd name="connsiteX109" fmla="*/ 1583681 w 8437063"/>
                <a:gd name="connsiteY109" fmla="*/ 101600 h 2955636"/>
                <a:gd name="connsiteX110" fmla="*/ 1408191 w 8437063"/>
                <a:gd name="connsiteY110" fmla="*/ 120072 h 2955636"/>
                <a:gd name="connsiteX111" fmla="*/ 1371245 w 8437063"/>
                <a:gd name="connsiteY111" fmla="*/ 138545 h 2955636"/>
                <a:gd name="connsiteX112" fmla="*/ 1343536 w 8437063"/>
                <a:gd name="connsiteY112" fmla="*/ 147781 h 2955636"/>
                <a:gd name="connsiteX113" fmla="*/ 1241936 w 8437063"/>
                <a:gd name="connsiteY113" fmla="*/ 166254 h 2955636"/>
                <a:gd name="connsiteX114" fmla="*/ 1186518 w 8437063"/>
                <a:gd name="connsiteY114" fmla="*/ 184727 h 2955636"/>
                <a:gd name="connsiteX115" fmla="*/ 1119377 w 8437063"/>
                <a:gd name="connsiteY115" fmla="*/ 206397 h 2955636"/>
                <a:gd name="connsiteX116" fmla="*/ 1060050 w 8437063"/>
                <a:gd name="connsiteY116" fmla="*/ 247605 h 2955636"/>
                <a:gd name="connsiteX117" fmla="*/ 983318 w 8437063"/>
                <a:gd name="connsiteY117" fmla="*/ 240145 h 2955636"/>
                <a:gd name="connsiteX118" fmla="*/ 955609 w 8437063"/>
                <a:gd name="connsiteY118" fmla="*/ 258618 h 2955636"/>
                <a:gd name="connsiteX119" fmla="*/ 937136 w 8437063"/>
                <a:gd name="connsiteY119" fmla="*/ 286327 h 2955636"/>
                <a:gd name="connsiteX120" fmla="*/ 789354 w 8437063"/>
                <a:gd name="connsiteY120" fmla="*/ 295563 h 2955636"/>
                <a:gd name="connsiteX121" fmla="*/ 654716 w 8437063"/>
                <a:gd name="connsiteY121" fmla="*/ 248316 h 2955636"/>
                <a:gd name="connsiteX122" fmla="*/ 617415 w 8437063"/>
                <a:gd name="connsiteY122" fmla="*/ 303023 h 2955636"/>
                <a:gd name="connsiteX123" fmla="*/ 560931 w 8437063"/>
                <a:gd name="connsiteY123" fmla="*/ 239790 h 2955636"/>
                <a:gd name="connsiteX124" fmla="*/ 448319 w 8437063"/>
                <a:gd name="connsiteY124" fmla="*/ 300536 h 2955636"/>
                <a:gd name="connsiteX125" fmla="*/ 465371 w 8437063"/>
                <a:gd name="connsiteY125" fmla="*/ 243342 h 2955636"/>
                <a:gd name="connsiteX126" fmla="*/ 322207 w 8437063"/>
                <a:gd name="connsiteY126" fmla="*/ 254000 h 2955636"/>
                <a:gd name="connsiteX127" fmla="*/ 219185 w 8437063"/>
                <a:gd name="connsiteY127" fmla="*/ 200713 h 2955636"/>
                <a:gd name="connsiteX128" fmla="*/ 170518 w 8437063"/>
                <a:gd name="connsiteY128" fmla="*/ 231975 h 2955636"/>
                <a:gd name="connsiteX129" fmla="*/ 124336 w 8437063"/>
                <a:gd name="connsiteY129" fmla="*/ 188989 h 2955636"/>
                <a:gd name="connsiteX130" fmla="*/ 68563 w 8437063"/>
                <a:gd name="connsiteY130" fmla="*/ 181885 h 2955636"/>
                <a:gd name="connsiteX131" fmla="*/ 34459 w 8437063"/>
                <a:gd name="connsiteY131" fmla="*/ 255065 h 2955636"/>
                <a:gd name="connsiteX132" fmla="*/ 0 w 8437063"/>
                <a:gd name="connsiteY132" fmla="*/ 298760 h 2955636"/>
                <a:gd name="connsiteX0" fmla="*/ 8437063 w 8437063"/>
                <a:gd name="connsiteY0" fmla="*/ 2955636 h 2955636"/>
                <a:gd name="connsiteX1" fmla="*/ 8408288 w 8437063"/>
                <a:gd name="connsiteY1" fmla="*/ 2952439 h 2955636"/>
                <a:gd name="connsiteX2" fmla="*/ 8372409 w 8437063"/>
                <a:gd name="connsiteY2" fmla="*/ 2900218 h 2955636"/>
                <a:gd name="connsiteX3" fmla="*/ 8353936 w 8437063"/>
                <a:gd name="connsiteY3" fmla="*/ 2872509 h 2955636"/>
                <a:gd name="connsiteX4" fmla="*/ 8314504 w 8437063"/>
                <a:gd name="connsiteY4" fmla="*/ 2829169 h 2955636"/>
                <a:gd name="connsiteX5" fmla="*/ 8283597 w 8437063"/>
                <a:gd name="connsiteY5" fmla="*/ 2772331 h 2955636"/>
                <a:gd name="connsiteX6" fmla="*/ 8261572 w 8437063"/>
                <a:gd name="connsiteY6" fmla="*/ 2641600 h 2955636"/>
                <a:gd name="connsiteX7" fmla="*/ 8243100 w 8437063"/>
                <a:gd name="connsiteY7" fmla="*/ 2613891 h 2955636"/>
                <a:gd name="connsiteX8" fmla="*/ 8241679 w 8437063"/>
                <a:gd name="connsiteY8" fmla="*/ 2573748 h 2955636"/>
                <a:gd name="connsiteX9" fmla="*/ 8282176 w 8437063"/>
                <a:gd name="connsiteY9" fmla="*/ 2521527 h 2955636"/>
                <a:gd name="connsiteX10" fmla="*/ 8319477 w 8437063"/>
                <a:gd name="connsiteY10" fmla="*/ 2469307 h 2955636"/>
                <a:gd name="connsiteX11" fmla="*/ 8285019 w 8437063"/>
                <a:gd name="connsiteY11" fmla="*/ 2418506 h 2955636"/>
                <a:gd name="connsiteX12" fmla="*/ 8276493 w 8437063"/>
                <a:gd name="connsiteY12" fmla="*/ 2377298 h 2955636"/>
                <a:gd name="connsiteX13" fmla="*/ 8233508 w 8437063"/>
                <a:gd name="connsiteY13" fmla="*/ 2327919 h 2955636"/>
                <a:gd name="connsiteX14" fmla="*/ 8206154 w 8437063"/>
                <a:gd name="connsiteY14" fmla="*/ 2235200 h 2955636"/>
                <a:gd name="connsiteX15" fmla="*/ 8191234 w 8437063"/>
                <a:gd name="connsiteY15" fmla="*/ 2203938 h 2955636"/>
                <a:gd name="connsiteX16" fmla="*/ 8150736 w 8437063"/>
                <a:gd name="connsiteY16" fmla="*/ 2087418 h 2955636"/>
                <a:gd name="connsiteX17" fmla="*/ 8163880 w 8437063"/>
                <a:gd name="connsiteY17" fmla="*/ 2015303 h 2955636"/>
                <a:gd name="connsiteX18" fmla="*/ 8107041 w 8437063"/>
                <a:gd name="connsiteY18" fmla="*/ 1931110 h 2955636"/>
                <a:gd name="connsiteX19" fmla="*/ 8042741 w 8437063"/>
                <a:gd name="connsiteY19" fmla="*/ 1893100 h 2955636"/>
                <a:gd name="connsiteX20" fmla="*/ 7965298 w 8437063"/>
                <a:gd name="connsiteY20" fmla="*/ 1882796 h 2955636"/>
                <a:gd name="connsiteX21" fmla="*/ 7860857 w 8437063"/>
                <a:gd name="connsiteY21" fmla="*/ 1930400 h 2955636"/>
                <a:gd name="connsiteX22" fmla="*/ 7855172 w 8437063"/>
                <a:gd name="connsiteY22" fmla="*/ 1958109 h 2955636"/>
                <a:gd name="connsiteX23" fmla="*/ 7827463 w 8437063"/>
                <a:gd name="connsiteY23" fmla="*/ 1976581 h 2955636"/>
                <a:gd name="connsiteX24" fmla="*/ 7790518 w 8437063"/>
                <a:gd name="connsiteY24" fmla="*/ 1967345 h 2955636"/>
                <a:gd name="connsiteX25" fmla="*/ 7747177 w 8437063"/>
                <a:gd name="connsiteY25" fmla="*/ 1943899 h 2955636"/>
                <a:gd name="connsiteX26" fmla="*/ 7691759 w 8437063"/>
                <a:gd name="connsiteY26" fmla="*/ 1919031 h 2955636"/>
                <a:gd name="connsiteX27" fmla="*/ 7629947 w 8437063"/>
                <a:gd name="connsiteY27" fmla="*/ 1881375 h 2955636"/>
                <a:gd name="connsiteX28" fmla="*/ 7605791 w 8437063"/>
                <a:gd name="connsiteY28" fmla="*/ 1819563 h 2955636"/>
                <a:gd name="connsiteX29" fmla="*/ 7587318 w 8437063"/>
                <a:gd name="connsiteY29" fmla="*/ 1791854 h 2955636"/>
                <a:gd name="connsiteX30" fmla="*/ 7578081 w 8437063"/>
                <a:gd name="connsiteY30" fmla="*/ 1764145 h 2955636"/>
                <a:gd name="connsiteX31" fmla="*/ 7572752 w 8437063"/>
                <a:gd name="connsiteY31" fmla="*/ 1706951 h 2955636"/>
                <a:gd name="connsiteX32" fmla="*/ 7518045 w 8437063"/>
                <a:gd name="connsiteY32" fmla="*/ 1597536 h 2955636"/>
                <a:gd name="connsiteX33" fmla="*/ 7485718 w 8437063"/>
                <a:gd name="connsiteY33" fmla="*/ 1514763 h 2955636"/>
                <a:gd name="connsiteX34" fmla="*/ 7494954 w 8437063"/>
                <a:gd name="connsiteY34" fmla="*/ 1487054 h 2955636"/>
                <a:gd name="connsiteX35" fmla="*/ 7513427 w 8437063"/>
                <a:gd name="connsiteY35" fmla="*/ 1450109 h 2955636"/>
                <a:gd name="connsiteX36" fmla="*/ 7541136 w 8437063"/>
                <a:gd name="connsiteY36" fmla="*/ 1348509 h 2955636"/>
                <a:gd name="connsiteX37" fmla="*/ 7503126 w 8437063"/>
                <a:gd name="connsiteY37" fmla="*/ 1290249 h 2955636"/>
                <a:gd name="connsiteX38" fmla="*/ 7406498 w 8437063"/>
                <a:gd name="connsiteY38" fmla="*/ 1287407 h 2955636"/>
                <a:gd name="connsiteX39" fmla="*/ 7125500 w 8437063"/>
                <a:gd name="connsiteY39" fmla="*/ 1366981 h 2955636"/>
                <a:gd name="connsiteX40" fmla="*/ 6857645 w 8437063"/>
                <a:gd name="connsiteY40" fmla="*/ 1403927 h 2955636"/>
                <a:gd name="connsiteX41" fmla="*/ 6506663 w 8437063"/>
                <a:gd name="connsiteY41" fmla="*/ 1283854 h 2955636"/>
                <a:gd name="connsiteX42" fmla="*/ 6284991 w 8437063"/>
                <a:gd name="connsiteY42" fmla="*/ 1173018 h 2955636"/>
                <a:gd name="connsiteX43" fmla="*/ 6201863 w 8437063"/>
                <a:gd name="connsiteY43" fmla="*/ 794327 h 2955636"/>
                <a:gd name="connsiteX44" fmla="*/ 6091027 w 8437063"/>
                <a:gd name="connsiteY44" fmla="*/ 757381 h 2955636"/>
                <a:gd name="connsiteX45" fmla="*/ 6063318 w 8437063"/>
                <a:gd name="connsiteY45" fmla="*/ 822036 h 2955636"/>
                <a:gd name="connsiteX46" fmla="*/ 6054081 w 8437063"/>
                <a:gd name="connsiteY46" fmla="*/ 849745 h 2955636"/>
                <a:gd name="connsiteX47" fmla="*/ 6007900 w 8437063"/>
                <a:gd name="connsiteY47" fmla="*/ 868218 h 2955636"/>
                <a:gd name="connsiteX48" fmla="*/ 5970954 w 8437063"/>
                <a:gd name="connsiteY48" fmla="*/ 831272 h 2955636"/>
                <a:gd name="connsiteX49" fmla="*/ 5887827 w 8437063"/>
                <a:gd name="connsiteY49" fmla="*/ 822036 h 2955636"/>
                <a:gd name="connsiteX50" fmla="*/ 5795463 w 8437063"/>
                <a:gd name="connsiteY50" fmla="*/ 785091 h 2955636"/>
                <a:gd name="connsiteX51" fmla="*/ 5684627 w 8437063"/>
                <a:gd name="connsiteY51" fmla="*/ 701963 h 2955636"/>
                <a:gd name="connsiteX52" fmla="*/ 5703100 w 8437063"/>
                <a:gd name="connsiteY52" fmla="*/ 480291 h 2955636"/>
                <a:gd name="connsiteX53" fmla="*/ 5813936 w 8437063"/>
                <a:gd name="connsiteY53" fmla="*/ 314036 h 2955636"/>
                <a:gd name="connsiteX54" fmla="*/ 5564554 w 8437063"/>
                <a:gd name="connsiteY54" fmla="*/ 101600 h 2955636"/>
                <a:gd name="connsiteX55" fmla="*/ 5389063 w 8437063"/>
                <a:gd name="connsiteY55" fmla="*/ 18472 h 2955636"/>
                <a:gd name="connsiteX56" fmla="*/ 4899536 w 8437063"/>
                <a:gd name="connsiteY56" fmla="*/ 18472 h 2955636"/>
                <a:gd name="connsiteX57" fmla="*/ 4760991 w 8437063"/>
                <a:gd name="connsiteY57" fmla="*/ 184727 h 2955636"/>
                <a:gd name="connsiteX58" fmla="*/ 4650154 w 8437063"/>
                <a:gd name="connsiteY58" fmla="*/ 230909 h 2955636"/>
                <a:gd name="connsiteX59" fmla="*/ 4428481 w 8437063"/>
                <a:gd name="connsiteY59" fmla="*/ 295563 h 2955636"/>
                <a:gd name="connsiteX60" fmla="*/ 4363827 w 8437063"/>
                <a:gd name="connsiteY60" fmla="*/ 304800 h 2955636"/>
                <a:gd name="connsiteX61" fmla="*/ 4299172 w 8437063"/>
                <a:gd name="connsiteY61" fmla="*/ 249381 h 2955636"/>
                <a:gd name="connsiteX62" fmla="*/ 4262227 w 8437063"/>
                <a:gd name="connsiteY62" fmla="*/ 92363 h 2955636"/>
                <a:gd name="connsiteX63" fmla="*/ 4234518 w 8437063"/>
                <a:gd name="connsiteY63" fmla="*/ 73891 h 2955636"/>
                <a:gd name="connsiteX64" fmla="*/ 4132918 w 8437063"/>
                <a:gd name="connsiteY64" fmla="*/ 83127 h 2955636"/>
                <a:gd name="connsiteX65" fmla="*/ 4123681 w 8437063"/>
                <a:gd name="connsiteY65" fmla="*/ 110836 h 2955636"/>
                <a:gd name="connsiteX66" fmla="*/ 4086736 w 8437063"/>
                <a:gd name="connsiteY66" fmla="*/ 166254 h 2955636"/>
                <a:gd name="connsiteX67" fmla="*/ 4031318 w 8437063"/>
                <a:gd name="connsiteY67" fmla="*/ 184727 h 2955636"/>
                <a:gd name="connsiteX68" fmla="*/ 4012845 w 8437063"/>
                <a:gd name="connsiteY68" fmla="*/ 212436 h 2955636"/>
                <a:gd name="connsiteX69" fmla="*/ 3985136 w 8437063"/>
                <a:gd name="connsiteY69" fmla="*/ 230909 h 2955636"/>
                <a:gd name="connsiteX70" fmla="*/ 3975900 w 8437063"/>
                <a:gd name="connsiteY70" fmla="*/ 258618 h 2955636"/>
                <a:gd name="connsiteX71" fmla="*/ 3911245 w 8437063"/>
                <a:gd name="connsiteY71" fmla="*/ 323272 h 2955636"/>
                <a:gd name="connsiteX72" fmla="*/ 3892772 w 8437063"/>
                <a:gd name="connsiteY72" fmla="*/ 350981 h 2955636"/>
                <a:gd name="connsiteX73" fmla="*/ 3865063 w 8437063"/>
                <a:gd name="connsiteY73" fmla="*/ 360218 h 2955636"/>
                <a:gd name="connsiteX74" fmla="*/ 3837354 w 8437063"/>
                <a:gd name="connsiteY74" fmla="*/ 378691 h 2955636"/>
                <a:gd name="connsiteX75" fmla="*/ 3708045 w 8437063"/>
                <a:gd name="connsiteY75" fmla="*/ 369454 h 2955636"/>
                <a:gd name="connsiteX76" fmla="*/ 3624918 w 8437063"/>
                <a:gd name="connsiteY76" fmla="*/ 350981 h 2955636"/>
                <a:gd name="connsiteX77" fmla="*/ 3587972 w 8437063"/>
                <a:gd name="connsiteY77" fmla="*/ 332509 h 2955636"/>
                <a:gd name="connsiteX78" fmla="*/ 3532554 w 8437063"/>
                <a:gd name="connsiteY78" fmla="*/ 304800 h 2955636"/>
                <a:gd name="connsiteX79" fmla="*/ 3477136 w 8437063"/>
                <a:gd name="connsiteY79" fmla="*/ 267854 h 2955636"/>
                <a:gd name="connsiteX80" fmla="*/ 3467900 w 8437063"/>
                <a:gd name="connsiteY80" fmla="*/ 240145 h 2955636"/>
                <a:gd name="connsiteX81" fmla="*/ 3283172 w 8437063"/>
                <a:gd name="connsiteY81" fmla="*/ 221672 h 2955636"/>
                <a:gd name="connsiteX82" fmla="*/ 3181572 w 8437063"/>
                <a:gd name="connsiteY82" fmla="*/ 193963 h 2955636"/>
                <a:gd name="connsiteX83" fmla="*/ 3153863 w 8437063"/>
                <a:gd name="connsiteY83" fmla="*/ 184727 h 2955636"/>
                <a:gd name="connsiteX84" fmla="*/ 3126154 w 8437063"/>
                <a:gd name="connsiteY84" fmla="*/ 166254 h 2955636"/>
                <a:gd name="connsiteX85" fmla="*/ 3098445 w 8437063"/>
                <a:gd name="connsiteY85" fmla="*/ 157018 h 2955636"/>
                <a:gd name="connsiteX86" fmla="*/ 3033791 w 8437063"/>
                <a:gd name="connsiteY86" fmla="*/ 120072 h 2955636"/>
                <a:gd name="connsiteX87" fmla="*/ 2978372 w 8437063"/>
                <a:gd name="connsiteY87" fmla="*/ 92363 h 2955636"/>
                <a:gd name="connsiteX88" fmla="*/ 2950663 w 8437063"/>
                <a:gd name="connsiteY88" fmla="*/ 73891 h 2955636"/>
                <a:gd name="connsiteX89" fmla="*/ 2895245 w 8437063"/>
                <a:gd name="connsiteY89" fmla="*/ 64654 h 2955636"/>
                <a:gd name="connsiteX90" fmla="*/ 2738227 w 8437063"/>
                <a:gd name="connsiteY90" fmla="*/ 83127 h 2955636"/>
                <a:gd name="connsiteX91" fmla="*/ 2710518 w 8437063"/>
                <a:gd name="connsiteY91" fmla="*/ 92363 h 2955636"/>
                <a:gd name="connsiteX92" fmla="*/ 2590445 w 8437063"/>
                <a:gd name="connsiteY92" fmla="*/ 73891 h 2955636"/>
                <a:gd name="connsiteX93" fmla="*/ 2507318 w 8437063"/>
                <a:gd name="connsiteY93" fmla="*/ 46181 h 2955636"/>
                <a:gd name="connsiteX94" fmla="*/ 2479609 w 8437063"/>
                <a:gd name="connsiteY94" fmla="*/ 36945 h 2955636"/>
                <a:gd name="connsiteX95" fmla="*/ 2442663 w 8437063"/>
                <a:gd name="connsiteY95" fmla="*/ 18472 h 2955636"/>
                <a:gd name="connsiteX96" fmla="*/ 2331827 w 8437063"/>
                <a:gd name="connsiteY96" fmla="*/ 9236 h 2955636"/>
                <a:gd name="connsiteX97" fmla="*/ 2304118 w 8437063"/>
                <a:gd name="connsiteY97" fmla="*/ 0 h 2955636"/>
                <a:gd name="connsiteX98" fmla="*/ 2267883 w 8437063"/>
                <a:gd name="connsiteY98" fmla="*/ 56484 h 2955636"/>
                <a:gd name="connsiteX99" fmla="*/ 2220991 w 8437063"/>
                <a:gd name="connsiteY99" fmla="*/ 83127 h 2955636"/>
                <a:gd name="connsiteX100" fmla="*/ 2193281 w 8437063"/>
                <a:gd name="connsiteY100" fmla="*/ 92363 h 2955636"/>
                <a:gd name="connsiteX101" fmla="*/ 2184045 w 8437063"/>
                <a:gd name="connsiteY101" fmla="*/ 120072 h 2955636"/>
                <a:gd name="connsiteX102" fmla="*/ 2100918 w 8437063"/>
                <a:gd name="connsiteY102" fmla="*/ 157018 h 2955636"/>
                <a:gd name="connsiteX103" fmla="*/ 2073209 w 8437063"/>
                <a:gd name="connsiteY103" fmla="*/ 175491 h 2955636"/>
                <a:gd name="connsiteX104" fmla="*/ 2045500 w 8437063"/>
                <a:gd name="connsiteY104" fmla="*/ 166254 h 2955636"/>
                <a:gd name="connsiteX105" fmla="*/ 1953136 w 8437063"/>
                <a:gd name="connsiteY105" fmla="*/ 147781 h 2955636"/>
                <a:gd name="connsiteX106" fmla="*/ 1832708 w 8437063"/>
                <a:gd name="connsiteY106" fmla="*/ 126111 h 2955636"/>
                <a:gd name="connsiteX107" fmla="*/ 1731463 w 8437063"/>
                <a:gd name="connsiteY107" fmla="*/ 138545 h 2955636"/>
                <a:gd name="connsiteX108" fmla="*/ 1629863 w 8437063"/>
                <a:gd name="connsiteY108" fmla="*/ 120072 h 2955636"/>
                <a:gd name="connsiteX109" fmla="*/ 1583681 w 8437063"/>
                <a:gd name="connsiteY109" fmla="*/ 101600 h 2955636"/>
                <a:gd name="connsiteX110" fmla="*/ 1408191 w 8437063"/>
                <a:gd name="connsiteY110" fmla="*/ 120072 h 2955636"/>
                <a:gd name="connsiteX111" fmla="*/ 1371245 w 8437063"/>
                <a:gd name="connsiteY111" fmla="*/ 138545 h 2955636"/>
                <a:gd name="connsiteX112" fmla="*/ 1343536 w 8437063"/>
                <a:gd name="connsiteY112" fmla="*/ 147781 h 2955636"/>
                <a:gd name="connsiteX113" fmla="*/ 1241936 w 8437063"/>
                <a:gd name="connsiteY113" fmla="*/ 166254 h 2955636"/>
                <a:gd name="connsiteX114" fmla="*/ 1186518 w 8437063"/>
                <a:gd name="connsiteY114" fmla="*/ 184727 h 2955636"/>
                <a:gd name="connsiteX115" fmla="*/ 1119377 w 8437063"/>
                <a:gd name="connsiteY115" fmla="*/ 206397 h 2955636"/>
                <a:gd name="connsiteX116" fmla="*/ 1060050 w 8437063"/>
                <a:gd name="connsiteY116" fmla="*/ 247605 h 2955636"/>
                <a:gd name="connsiteX117" fmla="*/ 983318 w 8437063"/>
                <a:gd name="connsiteY117" fmla="*/ 240145 h 2955636"/>
                <a:gd name="connsiteX118" fmla="*/ 955609 w 8437063"/>
                <a:gd name="connsiteY118" fmla="*/ 258618 h 2955636"/>
                <a:gd name="connsiteX119" fmla="*/ 937136 w 8437063"/>
                <a:gd name="connsiteY119" fmla="*/ 286327 h 2955636"/>
                <a:gd name="connsiteX120" fmla="*/ 789354 w 8437063"/>
                <a:gd name="connsiteY120" fmla="*/ 295563 h 2955636"/>
                <a:gd name="connsiteX121" fmla="*/ 654716 w 8437063"/>
                <a:gd name="connsiteY121" fmla="*/ 248316 h 2955636"/>
                <a:gd name="connsiteX122" fmla="*/ 617415 w 8437063"/>
                <a:gd name="connsiteY122" fmla="*/ 303023 h 2955636"/>
                <a:gd name="connsiteX123" fmla="*/ 560931 w 8437063"/>
                <a:gd name="connsiteY123" fmla="*/ 239790 h 2955636"/>
                <a:gd name="connsiteX124" fmla="*/ 448319 w 8437063"/>
                <a:gd name="connsiteY124" fmla="*/ 300536 h 2955636"/>
                <a:gd name="connsiteX125" fmla="*/ 465371 w 8437063"/>
                <a:gd name="connsiteY125" fmla="*/ 243342 h 2955636"/>
                <a:gd name="connsiteX126" fmla="*/ 322207 w 8437063"/>
                <a:gd name="connsiteY126" fmla="*/ 254000 h 2955636"/>
                <a:gd name="connsiteX127" fmla="*/ 219185 w 8437063"/>
                <a:gd name="connsiteY127" fmla="*/ 200713 h 2955636"/>
                <a:gd name="connsiteX128" fmla="*/ 170518 w 8437063"/>
                <a:gd name="connsiteY128" fmla="*/ 231975 h 2955636"/>
                <a:gd name="connsiteX129" fmla="*/ 124336 w 8437063"/>
                <a:gd name="connsiteY129" fmla="*/ 188989 h 2955636"/>
                <a:gd name="connsiteX130" fmla="*/ 68563 w 8437063"/>
                <a:gd name="connsiteY130" fmla="*/ 181885 h 2955636"/>
                <a:gd name="connsiteX131" fmla="*/ 34459 w 8437063"/>
                <a:gd name="connsiteY131" fmla="*/ 255065 h 2955636"/>
                <a:gd name="connsiteX132" fmla="*/ 0 w 8437063"/>
                <a:gd name="connsiteY132" fmla="*/ 298760 h 2955636"/>
                <a:gd name="connsiteX0" fmla="*/ 8437063 w 8437063"/>
                <a:gd name="connsiteY0" fmla="*/ 2955636 h 2955636"/>
                <a:gd name="connsiteX1" fmla="*/ 8408288 w 8437063"/>
                <a:gd name="connsiteY1" fmla="*/ 2952439 h 2955636"/>
                <a:gd name="connsiteX2" fmla="*/ 8372409 w 8437063"/>
                <a:gd name="connsiteY2" fmla="*/ 2900218 h 2955636"/>
                <a:gd name="connsiteX3" fmla="*/ 8353936 w 8437063"/>
                <a:gd name="connsiteY3" fmla="*/ 2872509 h 2955636"/>
                <a:gd name="connsiteX4" fmla="*/ 8314504 w 8437063"/>
                <a:gd name="connsiteY4" fmla="*/ 2829169 h 2955636"/>
                <a:gd name="connsiteX5" fmla="*/ 8283597 w 8437063"/>
                <a:gd name="connsiteY5" fmla="*/ 2772331 h 2955636"/>
                <a:gd name="connsiteX6" fmla="*/ 8261572 w 8437063"/>
                <a:gd name="connsiteY6" fmla="*/ 2641600 h 2955636"/>
                <a:gd name="connsiteX7" fmla="*/ 8243100 w 8437063"/>
                <a:gd name="connsiteY7" fmla="*/ 2613891 h 2955636"/>
                <a:gd name="connsiteX8" fmla="*/ 8241679 w 8437063"/>
                <a:gd name="connsiteY8" fmla="*/ 2573748 h 2955636"/>
                <a:gd name="connsiteX9" fmla="*/ 8282176 w 8437063"/>
                <a:gd name="connsiteY9" fmla="*/ 2521527 h 2955636"/>
                <a:gd name="connsiteX10" fmla="*/ 8319477 w 8437063"/>
                <a:gd name="connsiteY10" fmla="*/ 2469307 h 2955636"/>
                <a:gd name="connsiteX11" fmla="*/ 8285019 w 8437063"/>
                <a:gd name="connsiteY11" fmla="*/ 2418506 h 2955636"/>
                <a:gd name="connsiteX12" fmla="*/ 8276493 w 8437063"/>
                <a:gd name="connsiteY12" fmla="*/ 2377298 h 2955636"/>
                <a:gd name="connsiteX13" fmla="*/ 8233508 w 8437063"/>
                <a:gd name="connsiteY13" fmla="*/ 2327919 h 2955636"/>
                <a:gd name="connsiteX14" fmla="*/ 8206154 w 8437063"/>
                <a:gd name="connsiteY14" fmla="*/ 2235200 h 2955636"/>
                <a:gd name="connsiteX15" fmla="*/ 8191234 w 8437063"/>
                <a:gd name="connsiteY15" fmla="*/ 2203938 h 2955636"/>
                <a:gd name="connsiteX16" fmla="*/ 8150736 w 8437063"/>
                <a:gd name="connsiteY16" fmla="*/ 2087418 h 2955636"/>
                <a:gd name="connsiteX17" fmla="*/ 8163880 w 8437063"/>
                <a:gd name="connsiteY17" fmla="*/ 2015303 h 2955636"/>
                <a:gd name="connsiteX18" fmla="*/ 8107041 w 8437063"/>
                <a:gd name="connsiteY18" fmla="*/ 1931110 h 2955636"/>
                <a:gd name="connsiteX19" fmla="*/ 8042741 w 8437063"/>
                <a:gd name="connsiteY19" fmla="*/ 1893100 h 2955636"/>
                <a:gd name="connsiteX20" fmla="*/ 7965298 w 8437063"/>
                <a:gd name="connsiteY20" fmla="*/ 1882796 h 2955636"/>
                <a:gd name="connsiteX21" fmla="*/ 7860857 w 8437063"/>
                <a:gd name="connsiteY21" fmla="*/ 1930400 h 2955636"/>
                <a:gd name="connsiteX22" fmla="*/ 7855172 w 8437063"/>
                <a:gd name="connsiteY22" fmla="*/ 1958109 h 2955636"/>
                <a:gd name="connsiteX23" fmla="*/ 7827463 w 8437063"/>
                <a:gd name="connsiteY23" fmla="*/ 1976581 h 2955636"/>
                <a:gd name="connsiteX24" fmla="*/ 7790518 w 8437063"/>
                <a:gd name="connsiteY24" fmla="*/ 1967345 h 2955636"/>
                <a:gd name="connsiteX25" fmla="*/ 7747177 w 8437063"/>
                <a:gd name="connsiteY25" fmla="*/ 1943899 h 2955636"/>
                <a:gd name="connsiteX26" fmla="*/ 7691759 w 8437063"/>
                <a:gd name="connsiteY26" fmla="*/ 1919031 h 2955636"/>
                <a:gd name="connsiteX27" fmla="*/ 7629947 w 8437063"/>
                <a:gd name="connsiteY27" fmla="*/ 1881375 h 2955636"/>
                <a:gd name="connsiteX28" fmla="*/ 7605791 w 8437063"/>
                <a:gd name="connsiteY28" fmla="*/ 1819563 h 2955636"/>
                <a:gd name="connsiteX29" fmla="*/ 7587318 w 8437063"/>
                <a:gd name="connsiteY29" fmla="*/ 1791854 h 2955636"/>
                <a:gd name="connsiteX30" fmla="*/ 7578081 w 8437063"/>
                <a:gd name="connsiteY30" fmla="*/ 1764145 h 2955636"/>
                <a:gd name="connsiteX31" fmla="*/ 7572752 w 8437063"/>
                <a:gd name="connsiteY31" fmla="*/ 1706951 h 2955636"/>
                <a:gd name="connsiteX32" fmla="*/ 7518045 w 8437063"/>
                <a:gd name="connsiteY32" fmla="*/ 1597536 h 2955636"/>
                <a:gd name="connsiteX33" fmla="*/ 7485718 w 8437063"/>
                <a:gd name="connsiteY33" fmla="*/ 1514763 h 2955636"/>
                <a:gd name="connsiteX34" fmla="*/ 7494954 w 8437063"/>
                <a:gd name="connsiteY34" fmla="*/ 1487054 h 2955636"/>
                <a:gd name="connsiteX35" fmla="*/ 7513427 w 8437063"/>
                <a:gd name="connsiteY35" fmla="*/ 1450109 h 2955636"/>
                <a:gd name="connsiteX36" fmla="*/ 7541136 w 8437063"/>
                <a:gd name="connsiteY36" fmla="*/ 1348509 h 2955636"/>
                <a:gd name="connsiteX37" fmla="*/ 7503126 w 8437063"/>
                <a:gd name="connsiteY37" fmla="*/ 1290249 h 2955636"/>
                <a:gd name="connsiteX38" fmla="*/ 7406498 w 8437063"/>
                <a:gd name="connsiteY38" fmla="*/ 1287407 h 2955636"/>
                <a:gd name="connsiteX39" fmla="*/ 7125500 w 8437063"/>
                <a:gd name="connsiteY39" fmla="*/ 1366981 h 2955636"/>
                <a:gd name="connsiteX40" fmla="*/ 6857645 w 8437063"/>
                <a:gd name="connsiteY40" fmla="*/ 1403927 h 2955636"/>
                <a:gd name="connsiteX41" fmla="*/ 6506663 w 8437063"/>
                <a:gd name="connsiteY41" fmla="*/ 1283854 h 2955636"/>
                <a:gd name="connsiteX42" fmla="*/ 6284991 w 8437063"/>
                <a:gd name="connsiteY42" fmla="*/ 1173018 h 2955636"/>
                <a:gd name="connsiteX43" fmla="*/ 6201863 w 8437063"/>
                <a:gd name="connsiteY43" fmla="*/ 794327 h 2955636"/>
                <a:gd name="connsiteX44" fmla="*/ 6091027 w 8437063"/>
                <a:gd name="connsiteY44" fmla="*/ 757381 h 2955636"/>
                <a:gd name="connsiteX45" fmla="*/ 6063318 w 8437063"/>
                <a:gd name="connsiteY45" fmla="*/ 822036 h 2955636"/>
                <a:gd name="connsiteX46" fmla="*/ 6054081 w 8437063"/>
                <a:gd name="connsiteY46" fmla="*/ 849745 h 2955636"/>
                <a:gd name="connsiteX47" fmla="*/ 6007900 w 8437063"/>
                <a:gd name="connsiteY47" fmla="*/ 868218 h 2955636"/>
                <a:gd name="connsiteX48" fmla="*/ 5970954 w 8437063"/>
                <a:gd name="connsiteY48" fmla="*/ 831272 h 2955636"/>
                <a:gd name="connsiteX49" fmla="*/ 5887827 w 8437063"/>
                <a:gd name="connsiteY49" fmla="*/ 822036 h 2955636"/>
                <a:gd name="connsiteX50" fmla="*/ 5795463 w 8437063"/>
                <a:gd name="connsiteY50" fmla="*/ 785091 h 2955636"/>
                <a:gd name="connsiteX51" fmla="*/ 5684627 w 8437063"/>
                <a:gd name="connsiteY51" fmla="*/ 701963 h 2955636"/>
                <a:gd name="connsiteX52" fmla="*/ 5703100 w 8437063"/>
                <a:gd name="connsiteY52" fmla="*/ 480291 h 2955636"/>
                <a:gd name="connsiteX53" fmla="*/ 5813936 w 8437063"/>
                <a:gd name="connsiteY53" fmla="*/ 314036 h 2955636"/>
                <a:gd name="connsiteX54" fmla="*/ 5564554 w 8437063"/>
                <a:gd name="connsiteY54" fmla="*/ 101600 h 2955636"/>
                <a:gd name="connsiteX55" fmla="*/ 5389063 w 8437063"/>
                <a:gd name="connsiteY55" fmla="*/ 18472 h 2955636"/>
                <a:gd name="connsiteX56" fmla="*/ 4899536 w 8437063"/>
                <a:gd name="connsiteY56" fmla="*/ 18472 h 2955636"/>
                <a:gd name="connsiteX57" fmla="*/ 4760991 w 8437063"/>
                <a:gd name="connsiteY57" fmla="*/ 184727 h 2955636"/>
                <a:gd name="connsiteX58" fmla="*/ 4650154 w 8437063"/>
                <a:gd name="connsiteY58" fmla="*/ 230909 h 2955636"/>
                <a:gd name="connsiteX59" fmla="*/ 4428481 w 8437063"/>
                <a:gd name="connsiteY59" fmla="*/ 295563 h 2955636"/>
                <a:gd name="connsiteX60" fmla="*/ 4363827 w 8437063"/>
                <a:gd name="connsiteY60" fmla="*/ 304800 h 2955636"/>
                <a:gd name="connsiteX61" fmla="*/ 4299172 w 8437063"/>
                <a:gd name="connsiteY61" fmla="*/ 249381 h 2955636"/>
                <a:gd name="connsiteX62" fmla="*/ 4262227 w 8437063"/>
                <a:gd name="connsiteY62" fmla="*/ 92363 h 2955636"/>
                <a:gd name="connsiteX63" fmla="*/ 4234518 w 8437063"/>
                <a:gd name="connsiteY63" fmla="*/ 73891 h 2955636"/>
                <a:gd name="connsiteX64" fmla="*/ 4132918 w 8437063"/>
                <a:gd name="connsiteY64" fmla="*/ 83127 h 2955636"/>
                <a:gd name="connsiteX65" fmla="*/ 4123681 w 8437063"/>
                <a:gd name="connsiteY65" fmla="*/ 110836 h 2955636"/>
                <a:gd name="connsiteX66" fmla="*/ 4086736 w 8437063"/>
                <a:gd name="connsiteY66" fmla="*/ 166254 h 2955636"/>
                <a:gd name="connsiteX67" fmla="*/ 4031318 w 8437063"/>
                <a:gd name="connsiteY67" fmla="*/ 184727 h 2955636"/>
                <a:gd name="connsiteX68" fmla="*/ 4012845 w 8437063"/>
                <a:gd name="connsiteY68" fmla="*/ 212436 h 2955636"/>
                <a:gd name="connsiteX69" fmla="*/ 3985136 w 8437063"/>
                <a:gd name="connsiteY69" fmla="*/ 230909 h 2955636"/>
                <a:gd name="connsiteX70" fmla="*/ 3975900 w 8437063"/>
                <a:gd name="connsiteY70" fmla="*/ 258618 h 2955636"/>
                <a:gd name="connsiteX71" fmla="*/ 3911245 w 8437063"/>
                <a:gd name="connsiteY71" fmla="*/ 323272 h 2955636"/>
                <a:gd name="connsiteX72" fmla="*/ 3892772 w 8437063"/>
                <a:gd name="connsiteY72" fmla="*/ 350981 h 2955636"/>
                <a:gd name="connsiteX73" fmla="*/ 3865063 w 8437063"/>
                <a:gd name="connsiteY73" fmla="*/ 360218 h 2955636"/>
                <a:gd name="connsiteX74" fmla="*/ 3837354 w 8437063"/>
                <a:gd name="connsiteY74" fmla="*/ 378691 h 2955636"/>
                <a:gd name="connsiteX75" fmla="*/ 3708045 w 8437063"/>
                <a:gd name="connsiteY75" fmla="*/ 369454 h 2955636"/>
                <a:gd name="connsiteX76" fmla="*/ 3624918 w 8437063"/>
                <a:gd name="connsiteY76" fmla="*/ 350981 h 2955636"/>
                <a:gd name="connsiteX77" fmla="*/ 3587972 w 8437063"/>
                <a:gd name="connsiteY77" fmla="*/ 332509 h 2955636"/>
                <a:gd name="connsiteX78" fmla="*/ 3532554 w 8437063"/>
                <a:gd name="connsiteY78" fmla="*/ 304800 h 2955636"/>
                <a:gd name="connsiteX79" fmla="*/ 3477136 w 8437063"/>
                <a:gd name="connsiteY79" fmla="*/ 267854 h 2955636"/>
                <a:gd name="connsiteX80" fmla="*/ 3467900 w 8437063"/>
                <a:gd name="connsiteY80" fmla="*/ 240145 h 2955636"/>
                <a:gd name="connsiteX81" fmla="*/ 3283172 w 8437063"/>
                <a:gd name="connsiteY81" fmla="*/ 221672 h 2955636"/>
                <a:gd name="connsiteX82" fmla="*/ 3181572 w 8437063"/>
                <a:gd name="connsiteY82" fmla="*/ 193963 h 2955636"/>
                <a:gd name="connsiteX83" fmla="*/ 3153863 w 8437063"/>
                <a:gd name="connsiteY83" fmla="*/ 184727 h 2955636"/>
                <a:gd name="connsiteX84" fmla="*/ 3126154 w 8437063"/>
                <a:gd name="connsiteY84" fmla="*/ 166254 h 2955636"/>
                <a:gd name="connsiteX85" fmla="*/ 3098445 w 8437063"/>
                <a:gd name="connsiteY85" fmla="*/ 157018 h 2955636"/>
                <a:gd name="connsiteX86" fmla="*/ 3033791 w 8437063"/>
                <a:gd name="connsiteY86" fmla="*/ 120072 h 2955636"/>
                <a:gd name="connsiteX87" fmla="*/ 2978372 w 8437063"/>
                <a:gd name="connsiteY87" fmla="*/ 92363 h 2955636"/>
                <a:gd name="connsiteX88" fmla="*/ 2950663 w 8437063"/>
                <a:gd name="connsiteY88" fmla="*/ 73891 h 2955636"/>
                <a:gd name="connsiteX89" fmla="*/ 2895245 w 8437063"/>
                <a:gd name="connsiteY89" fmla="*/ 64654 h 2955636"/>
                <a:gd name="connsiteX90" fmla="*/ 2738227 w 8437063"/>
                <a:gd name="connsiteY90" fmla="*/ 83127 h 2955636"/>
                <a:gd name="connsiteX91" fmla="*/ 2710518 w 8437063"/>
                <a:gd name="connsiteY91" fmla="*/ 92363 h 2955636"/>
                <a:gd name="connsiteX92" fmla="*/ 2590445 w 8437063"/>
                <a:gd name="connsiteY92" fmla="*/ 73891 h 2955636"/>
                <a:gd name="connsiteX93" fmla="*/ 2507318 w 8437063"/>
                <a:gd name="connsiteY93" fmla="*/ 46181 h 2955636"/>
                <a:gd name="connsiteX94" fmla="*/ 2479609 w 8437063"/>
                <a:gd name="connsiteY94" fmla="*/ 36945 h 2955636"/>
                <a:gd name="connsiteX95" fmla="*/ 2442663 w 8437063"/>
                <a:gd name="connsiteY95" fmla="*/ 18472 h 2955636"/>
                <a:gd name="connsiteX96" fmla="*/ 2331827 w 8437063"/>
                <a:gd name="connsiteY96" fmla="*/ 9236 h 2955636"/>
                <a:gd name="connsiteX97" fmla="*/ 2304118 w 8437063"/>
                <a:gd name="connsiteY97" fmla="*/ 0 h 2955636"/>
                <a:gd name="connsiteX98" fmla="*/ 2267883 w 8437063"/>
                <a:gd name="connsiteY98" fmla="*/ 56484 h 2955636"/>
                <a:gd name="connsiteX99" fmla="*/ 2220991 w 8437063"/>
                <a:gd name="connsiteY99" fmla="*/ 83127 h 2955636"/>
                <a:gd name="connsiteX100" fmla="*/ 2193281 w 8437063"/>
                <a:gd name="connsiteY100" fmla="*/ 92363 h 2955636"/>
                <a:gd name="connsiteX101" fmla="*/ 2184045 w 8437063"/>
                <a:gd name="connsiteY101" fmla="*/ 120072 h 2955636"/>
                <a:gd name="connsiteX102" fmla="*/ 2100918 w 8437063"/>
                <a:gd name="connsiteY102" fmla="*/ 157018 h 2955636"/>
                <a:gd name="connsiteX103" fmla="*/ 2073209 w 8437063"/>
                <a:gd name="connsiteY103" fmla="*/ 175491 h 2955636"/>
                <a:gd name="connsiteX104" fmla="*/ 2045500 w 8437063"/>
                <a:gd name="connsiteY104" fmla="*/ 166254 h 2955636"/>
                <a:gd name="connsiteX105" fmla="*/ 1953136 w 8437063"/>
                <a:gd name="connsiteY105" fmla="*/ 147781 h 2955636"/>
                <a:gd name="connsiteX106" fmla="*/ 1854023 w 8437063"/>
                <a:gd name="connsiteY106" fmla="*/ 173359 h 2955636"/>
                <a:gd name="connsiteX107" fmla="*/ 1832708 w 8437063"/>
                <a:gd name="connsiteY107" fmla="*/ 126111 h 2955636"/>
                <a:gd name="connsiteX108" fmla="*/ 1731463 w 8437063"/>
                <a:gd name="connsiteY108" fmla="*/ 138545 h 2955636"/>
                <a:gd name="connsiteX109" fmla="*/ 1629863 w 8437063"/>
                <a:gd name="connsiteY109" fmla="*/ 120072 h 2955636"/>
                <a:gd name="connsiteX110" fmla="*/ 1583681 w 8437063"/>
                <a:gd name="connsiteY110" fmla="*/ 101600 h 2955636"/>
                <a:gd name="connsiteX111" fmla="*/ 1408191 w 8437063"/>
                <a:gd name="connsiteY111" fmla="*/ 120072 h 2955636"/>
                <a:gd name="connsiteX112" fmla="*/ 1371245 w 8437063"/>
                <a:gd name="connsiteY112" fmla="*/ 138545 h 2955636"/>
                <a:gd name="connsiteX113" fmla="*/ 1343536 w 8437063"/>
                <a:gd name="connsiteY113" fmla="*/ 147781 h 2955636"/>
                <a:gd name="connsiteX114" fmla="*/ 1241936 w 8437063"/>
                <a:gd name="connsiteY114" fmla="*/ 166254 h 2955636"/>
                <a:gd name="connsiteX115" fmla="*/ 1186518 w 8437063"/>
                <a:gd name="connsiteY115" fmla="*/ 184727 h 2955636"/>
                <a:gd name="connsiteX116" fmla="*/ 1119377 w 8437063"/>
                <a:gd name="connsiteY116" fmla="*/ 206397 h 2955636"/>
                <a:gd name="connsiteX117" fmla="*/ 1060050 w 8437063"/>
                <a:gd name="connsiteY117" fmla="*/ 247605 h 2955636"/>
                <a:gd name="connsiteX118" fmla="*/ 983318 w 8437063"/>
                <a:gd name="connsiteY118" fmla="*/ 240145 h 2955636"/>
                <a:gd name="connsiteX119" fmla="*/ 955609 w 8437063"/>
                <a:gd name="connsiteY119" fmla="*/ 258618 h 2955636"/>
                <a:gd name="connsiteX120" fmla="*/ 937136 w 8437063"/>
                <a:gd name="connsiteY120" fmla="*/ 286327 h 2955636"/>
                <a:gd name="connsiteX121" fmla="*/ 789354 w 8437063"/>
                <a:gd name="connsiteY121" fmla="*/ 295563 h 2955636"/>
                <a:gd name="connsiteX122" fmla="*/ 654716 w 8437063"/>
                <a:gd name="connsiteY122" fmla="*/ 248316 h 2955636"/>
                <a:gd name="connsiteX123" fmla="*/ 617415 w 8437063"/>
                <a:gd name="connsiteY123" fmla="*/ 303023 h 2955636"/>
                <a:gd name="connsiteX124" fmla="*/ 560931 w 8437063"/>
                <a:gd name="connsiteY124" fmla="*/ 239790 h 2955636"/>
                <a:gd name="connsiteX125" fmla="*/ 448319 w 8437063"/>
                <a:gd name="connsiteY125" fmla="*/ 300536 h 2955636"/>
                <a:gd name="connsiteX126" fmla="*/ 465371 w 8437063"/>
                <a:gd name="connsiteY126" fmla="*/ 243342 h 2955636"/>
                <a:gd name="connsiteX127" fmla="*/ 322207 w 8437063"/>
                <a:gd name="connsiteY127" fmla="*/ 254000 h 2955636"/>
                <a:gd name="connsiteX128" fmla="*/ 219185 w 8437063"/>
                <a:gd name="connsiteY128" fmla="*/ 200713 h 2955636"/>
                <a:gd name="connsiteX129" fmla="*/ 170518 w 8437063"/>
                <a:gd name="connsiteY129" fmla="*/ 231975 h 2955636"/>
                <a:gd name="connsiteX130" fmla="*/ 124336 w 8437063"/>
                <a:gd name="connsiteY130" fmla="*/ 188989 h 2955636"/>
                <a:gd name="connsiteX131" fmla="*/ 68563 w 8437063"/>
                <a:gd name="connsiteY131" fmla="*/ 181885 h 2955636"/>
                <a:gd name="connsiteX132" fmla="*/ 34459 w 8437063"/>
                <a:gd name="connsiteY132" fmla="*/ 255065 h 2955636"/>
                <a:gd name="connsiteX133" fmla="*/ 0 w 8437063"/>
                <a:gd name="connsiteY133" fmla="*/ 298760 h 2955636"/>
                <a:gd name="connsiteX0" fmla="*/ 8437063 w 8437063"/>
                <a:gd name="connsiteY0" fmla="*/ 2955636 h 2955636"/>
                <a:gd name="connsiteX1" fmla="*/ 8408288 w 8437063"/>
                <a:gd name="connsiteY1" fmla="*/ 2952439 h 2955636"/>
                <a:gd name="connsiteX2" fmla="*/ 8372409 w 8437063"/>
                <a:gd name="connsiteY2" fmla="*/ 2900218 h 2955636"/>
                <a:gd name="connsiteX3" fmla="*/ 8353936 w 8437063"/>
                <a:gd name="connsiteY3" fmla="*/ 2872509 h 2955636"/>
                <a:gd name="connsiteX4" fmla="*/ 8314504 w 8437063"/>
                <a:gd name="connsiteY4" fmla="*/ 2829169 h 2955636"/>
                <a:gd name="connsiteX5" fmla="*/ 8283597 w 8437063"/>
                <a:gd name="connsiteY5" fmla="*/ 2772331 h 2955636"/>
                <a:gd name="connsiteX6" fmla="*/ 8261572 w 8437063"/>
                <a:gd name="connsiteY6" fmla="*/ 2641600 h 2955636"/>
                <a:gd name="connsiteX7" fmla="*/ 8243100 w 8437063"/>
                <a:gd name="connsiteY7" fmla="*/ 2613891 h 2955636"/>
                <a:gd name="connsiteX8" fmla="*/ 8241679 w 8437063"/>
                <a:gd name="connsiteY8" fmla="*/ 2573748 h 2955636"/>
                <a:gd name="connsiteX9" fmla="*/ 8282176 w 8437063"/>
                <a:gd name="connsiteY9" fmla="*/ 2521527 h 2955636"/>
                <a:gd name="connsiteX10" fmla="*/ 8319477 w 8437063"/>
                <a:gd name="connsiteY10" fmla="*/ 2469307 h 2955636"/>
                <a:gd name="connsiteX11" fmla="*/ 8285019 w 8437063"/>
                <a:gd name="connsiteY11" fmla="*/ 2418506 h 2955636"/>
                <a:gd name="connsiteX12" fmla="*/ 8276493 w 8437063"/>
                <a:gd name="connsiteY12" fmla="*/ 2377298 h 2955636"/>
                <a:gd name="connsiteX13" fmla="*/ 8233508 w 8437063"/>
                <a:gd name="connsiteY13" fmla="*/ 2327919 h 2955636"/>
                <a:gd name="connsiteX14" fmla="*/ 8206154 w 8437063"/>
                <a:gd name="connsiteY14" fmla="*/ 2235200 h 2955636"/>
                <a:gd name="connsiteX15" fmla="*/ 8191234 w 8437063"/>
                <a:gd name="connsiteY15" fmla="*/ 2203938 h 2955636"/>
                <a:gd name="connsiteX16" fmla="*/ 8150736 w 8437063"/>
                <a:gd name="connsiteY16" fmla="*/ 2087418 h 2955636"/>
                <a:gd name="connsiteX17" fmla="*/ 8163880 w 8437063"/>
                <a:gd name="connsiteY17" fmla="*/ 2015303 h 2955636"/>
                <a:gd name="connsiteX18" fmla="*/ 8107041 w 8437063"/>
                <a:gd name="connsiteY18" fmla="*/ 1931110 h 2955636"/>
                <a:gd name="connsiteX19" fmla="*/ 8042741 w 8437063"/>
                <a:gd name="connsiteY19" fmla="*/ 1893100 h 2955636"/>
                <a:gd name="connsiteX20" fmla="*/ 7965298 w 8437063"/>
                <a:gd name="connsiteY20" fmla="*/ 1882796 h 2955636"/>
                <a:gd name="connsiteX21" fmla="*/ 7860857 w 8437063"/>
                <a:gd name="connsiteY21" fmla="*/ 1930400 h 2955636"/>
                <a:gd name="connsiteX22" fmla="*/ 7855172 w 8437063"/>
                <a:gd name="connsiteY22" fmla="*/ 1958109 h 2955636"/>
                <a:gd name="connsiteX23" fmla="*/ 7827463 w 8437063"/>
                <a:gd name="connsiteY23" fmla="*/ 1976581 h 2955636"/>
                <a:gd name="connsiteX24" fmla="*/ 7790518 w 8437063"/>
                <a:gd name="connsiteY24" fmla="*/ 1967345 h 2955636"/>
                <a:gd name="connsiteX25" fmla="*/ 7747177 w 8437063"/>
                <a:gd name="connsiteY25" fmla="*/ 1943899 h 2955636"/>
                <a:gd name="connsiteX26" fmla="*/ 7691759 w 8437063"/>
                <a:gd name="connsiteY26" fmla="*/ 1919031 h 2955636"/>
                <a:gd name="connsiteX27" fmla="*/ 7629947 w 8437063"/>
                <a:gd name="connsiteY27" fmla="*/ 1881375 h 2955636"/>
                <a:gd name="connsiteX28" fmla="*/ 7605791 w 8437063"/>
                <a:gd name="connsiteY28" fmla="*/ 1819563 h 2955636"/>
                <a:gd name="connsiteX29" fmla="*/ 7587318 w 8437063"/>
                <a:gd name="connsiteY29" fmla="*/ 1791854 h 2955636"/>
                <a:gd name="connsiteX30" fmla="*/ 7578081 w 8437063"/>
                <a:gd name="connsiteY30" fmla="*/ 1764145 h 2955636"/>
                <a:gd name="connsiteX31" fmla="*/ 7572752 w 8437063"/>
                <a:gd name="connsiteY31" fmla="*/ 1706951 h 2955636"/>
                <a:gd name="connsiteX32" fmla="*/ 7518045 w 8437063"/>
                <a:gd name="connsiteY32" fmla="*/ 1597536 h 2955636"/>
                <a:gd name="connsiteX33" fmla="*/ 7485718 w 8437063"/>
                <a:gd name="connsiteY33" fmla="*/ 1514763 h 2955636"/>
                <a:gd name="connsiteX34" fmla="*/ 7494954 w 8437063"/>
                <a:gd name="connsiteY34" fmla="*/ 1487054 h 2955636"/>
                <a:gd name="connsiteX35" fmla="*/ 7513427 w 8437063"/>
                <a:gd name="connsiteY35" fmla="*/ 1450109 h 2955636"/>
                <a:gd name="connsiteX36" fmla="*/ 7541136 w 8437063"/>
                <a:gd name="connsiteY36" fmla="*/ 1348509 h 2955636"/>
                <a:gd name="connsiteX37" fmla="*/ 7503126 w 8437063"/>
                <a:gd name="connsiteY37" fmla="*/ 1290249 h 2955636"/>
                <a:gd name="connsiteX38" fmla="*/ 7406498 w 8437063"/>
                <a:gd name="connsiteY38" fmla="*/ 1287407 h 2955636"/>
                <a:gd name="connsiteX39" fmla="*/ 7125500 w 8437063"/>
                <a:gd name="connsiteY39" fmla="*/ 1366981 h 2955636"/>
                <a:gd name="connsiteX40" fmla="*/ 6857645 w 8437063"/>
                <a:gd name="connsiteY40" fmla="*/ 1403927 h 2955636"/>
                <a:gd name="connsiteX41" fmla="*/ 6506663 w 8437063"/>
                <a:gd name="connsiteY41" fmla="*/ 1283854 h 2955636"/>
                <a:gd name="connsiteX42" fmla="*/ 6284991 w 8437063"/>
                <a:gd name="connsiteY42" fmla="*/ 1173018 h 2955636"/>
                <a:gd name="connsiteX43" fmla="*/ 6201863 w 8437063"/>
                <a:gd name="connsiteY43" fmla="*/ 794327 h 2955636"/>
                <a:gd name="connsiteX44" fmla="*/ 6091027 w 8437063"/>
                <a:gd name="connsiteY44" fmla="*/ 757381 h 2955636"/>
                <a:gd name="connsiteX45" fmla="*/ 6063318 w 8437063"/>
                <a:gd name="connsiteY45" fmla="*/ 822036 h 2955636"/>
                <a:gd name="connsiteX46" fmla="*/ 6054081 w 8437063"/>
                <a:gd name="connsiteY46" fmla="*/ 849745 h 2955636"/>
                <a:gd name="connsiteX47" fmla="*/ 6007900 w 8437063"/>
                <a:gd name="connsiteY47" fmla="*/ 868218 h 2955636"/>
                <a:gd name="connsiteX48" fmla="*/ 5970954 w 8437063"/>
                <a:gd name="connsiteY48" fmla="*/ 831272 h 2955636"/>
                <a:gd name="connsiteX49" fmla="*/ 5887827 w 8437063"/>
                <a:gd name="connsiteY49" fmla="*/ 822036 h 2955636"/>
                <a:gd name="connsiteX50" fmla="*/ 5795463 w 8437063"/>
                <a:gd name="connsiteY50" fmla="*/ 785091 h 2955636"/>
                <a:gd name="connsiteX51" fmla="*/ 5684627 w 8437063"/>
                <a:gd name="connsiteY51" fmla="*/ 701963 h 2955636"/>
                <a:gd name="connsiteX52" fmla="*/ 5703100 w 8437063"/>
                <a:gd name="connsiteY52" fmla="*/ 480291 h 2955636"/>
                <a:gd name="connsiteX53" fmla="*/ 5813936 w 8437063"/>
                <a:gd name="connsiteY53" fmla="*/ 314036 h 2955636"/>
                <a:gd name="connsiteX54" fmla="*/ 5564554 w 8437063"/>
                <a:gd name="connsiteY54" fmla="*/ 101600 h 2955636"/>
                <a:gd name="connsiteX55" fmla="*/ 5389063 w 8437063"/>
                <a:gd name="connsiteY55" fmla="*/ 18472 h 2955636"/>
                <a:gd name="connsiteX56" fmla="*/ 4899536 w 8437063"/>
                <a:gd name="connsiteY56" fmla="*/ 18472 h 2955636"/>
                <a:gd name="connsiteX57" fmla="*/ 4760991 w 8437063"/>
                <a:gd name="connsiteY57" fmla="*/ 184727 h 2955636"/>
                <a:gd name="connsiteX58" fmla="*/ 4650154 w 8437063"/>
                <a:gd name="connsiteY58" fmla="*/ 230909 h 2955636"/>
                <a:gd name="connsiteX59" fmla="*/ 4428481 w 8437063"/>
                <a:gd name="connsiteY59" fmla="*/ 295563 h 2955636"/>
                <a:gd name="connsiteX60" fmla="*/ 4363827 w 8437063"/>
                <a:gd name="connsiteY60" fmla="*/ 304800 h 2955636"/>
                <a:gd name="connsiteX61" fmla="*/ 4299172 w 8437063"/>
                <a:gd name="connsiteY61" fmla="*/ 249381 h 2955636"/>
                <a:gd name="connsiteX62" fmla="*/ 4262227 w 8437063"/>
                <a:gd name="connsiteY62" fmla="*/ 92363 h 2955636"/>
                <a:gd name="connsiteX63" fmla="*/ 4234518 w 8437063"/>
                <a:gd name="connsiteY63" fmla="*/ 73891 h 2955636"/>
                <a:gd name="connsiteX64" fmla="*/ 4132918 w 8437063"/>
                <a:gd name="connsiteY64" fmla="*/ 83127 h 2955636"/>
                <a:gd name="connsiteX65" fmla="*/ 4123681 w 8437063"/>
                <a:gd name="connsiteY65" fmla="*/ 110836 h 2955636"/>
                <a:gd name="connsiteX66" fmla="*/ 4086736 w 8437063"/>
                <a:gd name="connsiteY66" fmla="*/ 166254 h 2955636"/>
                <a:gd name="connsiteX67" fmla="*/ 4031318 w 8437063"/>
                <a:gd name="connsiteY67" fmla="*/ 184727 h 2955636"/>
                <a:gd name="connsiteX68" fmla="*/ 4012845 w 8437063"/>
                <a:gd name="connsiteY68" fmla="*/ 212436 h 2955636"/>
                <a:gd name="connsiteX69" fmla="*/ 3985136 w 8437063"/>
                <a:gd name="connsiteY69" fmla="*/ 230909 h 2955636"/>
                <a:gd name="connsiteX70" fmla="*/ 3975900 w 8437063"/>
                <a:gd name="connsiteY70" fmla="*/ 258618 h 2955636"/>
                <a:gd name="connsiteX71" fmla="*/ 3911245 w 8437063"/>
                <a:gd name="connsiteY71" fmla="*/ 323272 h 2955636"/>
                <a:gd name="connsiteX72" fmla="*/ 3892772 w 8437063"/>
                <a:gd name="connsiteY72" fmla="*/ 350981 h 2955636"/>
                <a:gd name="connsiteX73" fmla="*/ 3865063 w 8437063"/>
                <a:gd name="connsiteY73" fmla="*/ 360218 h 2955636"/>
                <a:gd name="connsiteX74" fmla="*/ 3837354 w 8437063"/>
                <a:gd name="connsiteY74" fmla="*/ 378691 h 2955636"/>
                <a:gd name="connsiteX75" fmla="*/ 3708045 w 8437063"/>
                <a:gd name="connsiteY75" fmla="*/ 369454 h 2955636"/>
                <a:gd name="connsiteX76" fmla="*/ 3624918 w 8437063"/>
                <a:gd name="connsiteY76" fmla="*/ 350981 h 2955636"/>
                <a:gd name="connsiteX77" fmla="*/ 3587972 w 8437063"/>
                <a:gd name="connsiteY77" fmla="*/ 332509 h 2955636"/>
                <a:gd name="connsiteX78" fmla="*/ 3532554 w 8437063"/>
                <a:gd name="connsiteY78" fmla="*/ 304800 h 2955636"/>
                <a:gd name="connsiteX79" fmla="*/ 3477136 w 8437063"/>
                <a:gd name="connsiteY79" fmla="*/ 267854 h 2955636"/>
                <a:gd name="connsiteX80" fmla="*/ 3467900 w 8437063"/>
                <a:gd name="connsiteY80" fmla="*/ 240145 h 2955636"/>
                <a:gd name="connsiteX81" fmla="*/ 3283172 w 8437063"/>
                <a:gd name="connsiteY81" fmla="*/ 221672 h 2955636"/>
                <a:gd name="connsiteX82" fmla="*/ 3181572 w 8437063"/>
                <a:gd name="connsiteY82" fmla="*/ 193963 h 2955636"/>
                <a:gd name="connsiteX83" fmla="*/ 3153863 w 8437063"/>
                <a:gd name="connsiteY83" fmla="*/ 184727 h 2955636"/>
                <a:gd name="connsiteX84" fmla="*/ 3126154 w 8437063"/>
                <a:gd name="connsiteY84" fmla="*/ 166254 h 2955636"/>
                <a:gd name="connsiteX85" fmla="*/ 3098445 w 8437063"/>
                <a:gd name="connsiteY85" fmla="*/ 157018 h 2955636"/>
                <a:gd name="connsiteX86" fmla="*/ 3033791 w 8437063"/>
                <a:gd name="connsiteY86" fmla="*/ 120072 h 2955636"/>
                <a:gd name="connsiteX87" fmla="*/ 2978372 w 8437063"/>
                <a:gd name="connsiteY87" fmla="*/ 92363 h 2955636"/>
                <a:gd name="connsiteX88" fmla="*/ 2950663 w 8437063"/>
                <a:gd name="connsiteY88" fmla="*/ 73891 h 2955636"/>
                <a:gd name="connsiteX89" fmla="*/ 2895245 w 8437063"/>
                <a:gd name="connsiteY89" fmla="*/ 64654 h 2955636"/>
                <a:gd name="connsiteX90" fmla="*/ 2738227 w 8437063"/>
                <a:gd name="connsiteY90" fmla="*/ 83127 h 2955636"/>
                <a:gd name="connsiteX91" fmla="*/ 2710518 w 8437063"/>
                <a:gd name="connsiteY91" fmla="*/ 92363 h 2955636"/>
                <a:gd name="connsiteX92" fmla="*/ 2590445 w 8437063"/>
                <a:gd name="connsiteY92" fmla="*/ 73891 h 2955636"/>
                <a:gd name="connsiteX93" fmla="*/ 2507318 w 8437063"/>
                <a:gd name="connsiteY93" fmla="*/ 46181 h 2955636"/>
                <a:gd name="connsiteX94" fmla="*/ 2479609 w 8437063"/>
                <a:gd name="connsiteY94" fmla="*/ 36945 h 2955636"/>
                <a:gd name="connsiteX95" fmla="*/ 2442663 w 8437063"/>
                <a:gd name="connsiteY95" fmla="*/ 18472 h 2955636"/>
                <a:gd name="connsiteX96" fmla="*/ 2331827 w 8437063"/>
                <a:gd name="connsiteY96" fmla="*/ 9236 h 2955636"/>
                <a:gd name="connsiteX97" fmla="*/ 2304118 w 8437063"/>
                <a:gd name="connsiteY97" fmla="*/ 0 h 2955636"/>
                <a:gd name="connsiteX98" fmla="*/ 2267883 w 8437063"/>
                <a:gd name="connsiteY98" fmla="*/ 56484 h 2955636"/>
                <a:gd name="connsiteX99" fmla="*/ 2220991 w 8437063"/>
                <a:gd name="connsiteY99" fmla="*/ 83127 h 2955636"/>
                <a:gd name="connsiteX100" fmla="*/ 2193281 w 8437063"/>
                <a:gd name="connsiteY100" fmla="*/ 92363 h 2955636"/>
                <a:gd name="connsiteX101" fmla="*/ 2184045 w 8437063"/>
                <a:gd name="connsiteY101" fmla="*/ 120072 h 2955636"/>
                <a:gd name="connsiteX102" fmla="*/ 2100918 w 8437063"/>
                <a:gd name="connsiteY102" fmla="*/ 157018 h 2955636"/>
                <a:gd name="connsiteX103" fmla="*/ 2073209 w 8437063"/>
                <a:gd name="connsiteY103" fmla="*/ 175491 h 2955636"/>
                <a:gd name="connsiteX104" fmla="*/ 2045500 w 8437063"/>
                <a:gd name="connsiteY104" fmla="*/ 166254 h 2955636"/>
                <a:gd name="connsiteX105" fmla="*/ 1953136 w 8437063"/>
                <a:gd name="connsiteY105" fmla="*/ 147781 h 2955636"/>
                <a:gd name="connsiteX106" fmla="*/ 1889192 w 8437063"/>
                <a:gd name="connsiteY106" fmla="*/ 96626 h 2955636"/>
                <a:gd name="connsiteX107" fmla="*/ 1854023 w 8437063"/>
                <a:gd name="connsiteY107" fmla="*/ 173359 h 2955636"/>
                <a:gd name="connsiteX108" fmla="*/ 1832708 w 8437063"/>
                <a:gd name="connsiteY108" fmla="*/ 126111 h 2955636"/>
                <a:gd name="connsiteX109" fmla="*/ 1731463 w 8437063"/>
                <a:gd name="connsiteY109" fmla="*/ 138545 h 2955636"/>
                <a:gd name="connsiteX110" fmla="*/ 1629863 w 8437063"/>
                <a:gd name="connsiteY110" fmla="*/ 120072 h 2955636"/>
                <a:gd name="connsiteX111" fmla="*/ 1583681 w 8437063"/>
                <a:gd name="connsiteY111" fmla="*/ 101600 h 2955636"/>
                <a:gd name="connsiteX112" fmla="*/ 1408191 w 8437063"/>
                <a:gd name="connsiteY112" fmla="*/ 120072 h 2955636"/>
                <a:gd name="connsiteX113" fmla="*/ 1371245 w 8437063"/>
                <a:gd name="connsiteY113" fmla="*/ 138545 h 2955636"/>
                <a:gd name="connsiteX114" fmla="*/ 1343536 w 8437063"/>
                <a:gd name="connsiteY114" fmla="*/ 147781 h 2955636"/>
                <a:gd name="connsiteX115" fmla="*/ 1241936 w 8437063"/>
                <a:gd name="connsiteY115" fmla="*/ 166254 h 2955636"/>
                <a:gd name="connsiteX116" fmla="*/ 1186518 w 8437063"/>
                <a:gd name="connsiteY116" fmla="*/ 184727 h 2955636"/>
                <a:gd name="connsiteX117" fmla="*/ 1119377 w 8437063"/>
                <a:gd name="connsiteY117" fmla="*/ 206397 h 2955636"/>
                <a:gd name="connsiteX118" fmla="*/ 1060050 w 8437063"/>
                <a:gd name="connsiteY118" fmla="*/ 247605 h 2955636"/>
                <a:gd name="connsiteX119" fmla="*/ 983318 w 8437063"/>
                <a:gd name="connsiteY119" fmla="*/ 240145 h 2955636"/>
                <a:gd name="connsiteX120" fmla="*/ 955609 w 8437063"/>
                <a:gd name="connsiteY120" fmla="*/ 258618 h 2955636"/>
                <a:gd name="connsiteX121" fmla="*/ 937136 w 8437063"/>
                <a:gd name="connsiteY121" fmla="*/ 286327 h 2955636"/>
                <a:gd name="connsiteX122" fmla="*/ 789354 w 8437063"/>
                <a:gd name="connsiteY122" fmla="*/ 295563 h 2955636"/>
                <a:gd name="connsiteX123" fmla="*/ 654716 w 8437063"/>
                <a:gd name="connsiteY123" fmla="*/ 248316 h 2955636"/>
                <a:gd name="connsiteX124" fmla="*/ 617415 w 8437063"/>
                <a:gd name="connsiteY124" fmla="*/ 303023 h 2955636"/>
                <a:gd name="connsiteX125" fmla="*/ 560931 w 8437063"/>
                <a:gd name="connsiteY125" fmla="*/ 239790 h 2955636"/>
                <a:gd name="connsiteX126" fmla="*/ 448319 w 8437063"/>
                <a:gd name="connsiteY126" fmla="*/ 300536 h 2955636"/>
                <a:gd name="connsiteX127" fmla="*/ 465371 w 8437063"/>
                <a:gd name="connsiteY127" fmla="*/ 243342 h 2955636"/>
                <a:gd name="connsiteX128" fmla="*/ 322207 w 8437063"/>
                <a:gd name="connsiteY128" fmla="*/ 254000 h 2955636"/>
                <a:gd name="connsiteX129" fmla="*/ 219185 w 8437063"/>
                <a:gd name="connsiteY129" fmla="*/ 200713 h 2955636"/>
                <a:gd name="connsiteX130" fmla="*/ 170518 w 8437063"/>
                <a:gd name="connsiteY130" fmla="*/ 231975 h 2955636"/>
                <a:gd name="connsiteX131" fmla="*/ 124336 w 8437063"/>
                <a:gd name="connsiteY131" fmla="*/ 188989 h 2955636"/>
                <a:gd name="connsiteX132" fmla="*/ 68563 w 8437063"/>
                <a:gd name="connsiteY132" fmla="*/ 181885 h 2955636"/>
                <a:gd name="connsiteX133" fmla="*/ 34459 w 8437063"/>
                <a:gd name="connsiteY133" fmla="*/ 255065 h 2955636"/>
                <a:gd name="connsiteX134" fmla="*/ 0 w 8437063"/>
                <a:gd name="connsiteY134" fmla="*/ 298760 h 2955636"/>
                <a:gd name="connsiteX0" fmla="*/ 8437063 w 8437063"/>
                <a:gd name="connsiteY0" fmla="*/ 2955636 h 2955636"/>
                <a:gd name="connsiteX1" fmla="*/ 8408288 w 8437063"/>
                <a:gd name="connsiteY1" fmla="*/ 2952439 h 2955636"/>
                <a:gd name="connsiteX2" fmla="*/ 8372409 w 8437063"/>
                <a:gd name="connsiteY2" fmla="*/ 2900218 h 2955636"/>
                <a:gd name="connsiteX3" fmla="*/ 8353936 w 8437063"/>
                <a:gd name="connsiteY3" fmla="*/ 2872509 h 2955636"/>
                <a:gd name="connsiteX4" fmla="*/ 8314504 w 8437063"/>
                <a:gd name="connsiteY4" fmla="*/ 2829169 h 2955636"/>
                <a:gd name="connsiteX5" fmla="*/ 8283597 w 8437063"/>
                <a:gd name="connsiteY5" fmla="*/ 2772331 h 2955636"/>
                <a:gd name="connsiteX6" fmla="*/ 8261572 w 8437063"/>
                <a:gd name="connsiteY6" fmla="*/ 2641600 h 2955636"/>
                <a:gd name="connsiteX7" fmla="*/ 8243100 w 8437063"/>
                <a:gd name="connsiteY7" fmla="*/ 2613891 h 2955636"/>
                <a:gd name="connsiteX8" fmla="*/ 8241679 w 8437063"/>
                <a:gd name="connsiteY8" fmla="*/ 2573748 h 2955636"/>
                <a:gd name="connsiteX9" fmla="*/ 8282176 w 8437063"/>
                <a:gd name="connsiteY9" fmla="*/ 2521527 h 2955636"/>
                <a:gd name="connsiteX10" fmla="*/ 8319477 w 8437063"/>
                <a:gd name="connsiteY10" fmla="*/ 2469307 h 2955636"/>
                <a:gd name="connsiteX11" fmla="*/ 8285019 w 8437063"/>
                <a:gd name="connsiteY11" fmla="*/ 2418506 h 2955636"/>
                <a:gd name="connsiteX12" fmla="*/ 8276493 w 8437063"/>
                <a:gd name="connsiteY12" fmla="*/ 2377298 h 2955636"/>
                <a:gd name="connsiteX13" fmla="*/ 8233508 w 8437063"/>
                <a:gd name="connsiteY13" fmla="*/ 2327919 h 2955636"/>
                <a:gd name="connsiteX14" fmla="*/ 8206154 w 8437063"/>
                <a:gd name="connsiteY14" fmla="*/ 2235200 h 2955636"/>
                <a:gd name="connsiteX15" fmla="*/ 8191234 w 8437063"/>
                <a:gd name="connsiteY15" fmla="*/ 2203938 h 2955636"/>
                <a:gd name="connsiteX16" fmla="*/ 8150736 w 8437063"/>
                <a:gd name="connsiteY16" fmla="*/ 2087418 h 2955636"/>
                <a:gd name="connsiteX17" fmla="*/ 8163880 w 8437063"/>
                <a:gd name="connsiteY17" fmla="*/ 2015303 h 2955636"/>
                <a:gd name="connsiteX18" fmla="*/ 8107041 w 8437063"/>
                <a:gd name="connsiteY18" fmla="*/ 1931110 h 2955636"/>
                <a:gd name="connsiteX19" fmla="*/ 8042741 w 8437063"/>
                <a:gd name="connsiteY19" fmla="*/ 1893100 h 2955636"/>
                <a:gd name="connsiteX20" fmla="*/ 7965298 w 8437063"/>
                <a:gd name="connsiteY20" fmla="*/ 1882796 h 2955636"/>
                <a:gd name="connsiteX21" fmla="*/ 7860857 w 8437063"/>
                <a:gd name="connsiteY21" fmla="*/ 1930400 h 2955636"/>
                <a:gd name="connsiteX22" fmla="*/ 7855172 w 8437063"/>
                <a:gd name="connsiteY22" fmla="*/ 1958109 h 2955636"/>
                <a:gd name="connsiteX23" fmla="*/ 7827463 w 8437063"/>
                <a:gd name="connsiteY23" fmla="*/ 1976581 h 2955636"/>
                <a:gd name="connsiteX24" fmla="*/ 7790518 w 8437063"/>
                <a:gd name="connsiteY24" fmla="*/ 1967345 h 2955636"/>
                <a:gd name="connsiteX25" fmla="*/ 7747177 w 8437063"/>
                <a:gd name="connsiteY25" fmla="*/ 1943899 h 2955636"/>
                <a:gd name="connsiteX26" fmla="*/ 7691759 w 8437063"/>
                <a:gd name="connsiteY26" fmla="*/ 1919031 h 2955636"/>
                <a:gd name="connsiteX27" fmla="*/ 7629947 w 8437063"/>
                <a:gd name="connsiteY27" fmla="*/ 1881375 h 2955636"/>
                <a:gd name="connsiteX28" fmla="*/ 7605791 w 8437063"/>
                <a:gd name="connsiteY28" fmla="*/ 1819563 h 2955636"/>
                <a:gd name="connsiteX29" fmla="*/ 7587318 w 8437063"/>
                <a:gd name="connsiteY29" fmla="*/ 1791854 h 2955636"/>
                <a:gd name="connsiteX30" fmla="*/ 7578081 w 8437063"/>
                <a:gd name="connsiteY30" fmla="*/ 1764145 h 2955636"/>
                <a:gd name="connsiteX31" fmla="*/ 7572752 w 8437063"/>
                <a:gd name="connsiteY31" fmla="*/ 1706951 h 2955636"/>
                <a:gd name="connsiteX32" fmla="*/ 7518045 w 8437063"/>
                <a:gd name="connsiteY32" fmla="*/ 1597536 h 2955636"/>
                <a:gd name="connsiteX33" fmla="*/ 7485718 w 8437063"/>
                <a:gd name="connsiteY33" fmla="*/ 1514763 h 2955636"/>
                <a:gd name="connsiteX34" fmla="*/ 7494954 w 8437063"/>
                <a:gd name="connsiteY34" fmla="*/ 1487054 h 2955636"/>
                <a:gd name="connsiteX35" fmla="*/ 7513427 w 8437063"/>
                <a:gd name="connsiteY35" fmla="*/ 1450109 h 2955636"/>
                <a:gd name="connsiteX36" fmla="*/ 7541136 w 8437063"/>
                <a:gd name="connsiteY36" fmla="*/ 1348509 h 2955636"/>
                <a:gd name="connsiteX37" fmla="*/ 7503126 w 8437063"/>
                <a:gd name="connsiteY37" fmla="*/ 1290249 h 2955636"/>
                <a:gd name="connsiteX38" fmla="*/ 7406498 w 8437063"/>
                <a:gd name="connsiteY38" fmla="*/ 1287407 h 2955636"/>
                <a:gd name="connsiteX39" fmla="*/ 7125500 w 8437063"/>
                <a:gd name="connsiteY39" fmla="*/ 1366981 h 2955636"/>
                <a:gd name="connsiteX40" fmla="*/ 6857645 w 8437063"/>
                <a:gd name="connsiteY40" fmla="*/ 1403927 h 2955636"/>
                <a:gd name="connsiteX41" fmla="*/ 6506663 w 8437063"/>
                <a:gd name="connsiteY41" fmla="*/ 1283854 h 2955636"/>
                <a:gd name="connsiteX42" fmla="*/ 6284991 w 8437063"/>
                <a:gd name="connsiteY42" fmla="*/ 1173018 h 2955636"/>
                <a:gd name="connsiteX43" fmla="*/ 6201863 w 8437063"/>
                <a:gd name="connsiteY43" fmla="*/ 794327 h 2955636"/>
                <a:gd name="connsiteX44" fmla="*/ 6091027 w 8437063"/>
                <a:gd name="connsiteY44" fmla="*/ 757381 h 2955636"/>
                <a:gd name="connsiteX45" fmla="*/ 6063318 w 8437063"/>
                <a:gd name="connsiteY45" fmla="*/ 822036 h 2955636"/>
                <a:gd name="connsiteX46" fmla="*/ 6054081 w 8437063"/>
                <a:gd name="connsiteY46" fmla="*/ 849745 h 2955636"/>
                <a:gd name="connsiteX47" fmla="*/ 6007900 w 8437063"/>
                <a:gd name="connsiteY47" fmla="*/ 868218 h 2955636"/>
                <a:gd name="connsiteX48" fmla="*/ 5970954 w 8437063"/>
                <a:gd name="connsiteY48" fmla="*/ 831272 h 2955636"/>
                <a:gd name="connsiteX49" fmla="*/ 5887827 w 8437063"/>
                <a:gd name="connsiteY49" fmla="*/ 822036 h 2955636"/>
                <a:gd name="connsiteX50" fmla="*/ 5795463 w 8437063"/>
                <a:gd name="connsiteY50" fmla="*/ 785091 h 2955636"/>
                <a:gd name="connsiteX51" fmla="*/ 5684627 w 8437063"/>
                <a:gd name="connsiteY51" fmla="*/ 701963 h 2955636"/>
                <a:gd name="connsiteX52" fmla="*/ 5703100 w 8437063"/>
                <a:gd name="connsiteY52" fmla="*/ 480291 h 2955636"/>
                <a:gd name="connsiteX53" fmla="*/ 5813936 w 8437063"/>
                <a:gd name="connsiteY53" fmla="*/ 314036 h 2955636"/>
                <a:gd name="connsiteX54" fmla="*/ 5564554 w 8437063"/>
                <a:gd name="connsiteY54" fmla="*/ 101600 h 2955636"/>
                <a:gd name="connsiteX55" fmla="*/ 5389063 w 8437063"/>
                <a:gd name="connsiteY55" fmla="*/ 18472 h 2955636"/>
                <a:gd name="connsiteX56" fmla="*/ 4899536 w 8437063"/>
                <a:gd name="connsiteY56" fmla="*/ 18472 h 2955636"/>
                <a:gd name="connsiteX57" fmla="*/ 4760991 w 8437063"/>
                <a:gd name="connsiteY57" fmla="*/ 184727 h 2955636"/>
                <a:gd name="connsiteX58" fmla="*/ 4650154 w 8437063"/>
                <a:gd name="connsiteY58" fmla="*/ 230909 h 2955636"/>
                <a:gd name="connsiteX59" fmla="*/ 4428481 w 8437063"/>
                <a:gd name="connsiteY59" fmla="*/ 295563 h 2955636"/>
                <a:gd name="connsiteX60" fmla="*/ 4363827 w 8437063"/>
                <a:gd name="connsiteY60" fmla="*/ 304800 h 2955636"/>
                <a:gd name="connsiteX61" fmla="*/ 4299172 w 8437063"/>
                <a:gd name="connsiteY61" fmla="*/ 249381 h 2955636"/>
                <a:gd name="connsiteX62" fmla="*/ 4262227 w 8437063"/>
                <a:gd name="connsiteY62" fmla="*/ 92363 h 2955636"/>
                <a:gd name="connsiteX63" fmla="*/ 4234518 w 8437063"/>
                <a:gd name="connsiteY63" fmla="*/ 73891 h 2955636"/>
                <a:gd name="connsiteX64" fmla="*/ 4132918 w 8437063"/>
                <a:gd name="connsiteY64" fmla="*/ 83127 h 2955636"/>
                <a:gd name="connsiteX65" fmla="*/ 4123681 w 8437063"/>
                <a:gd name="connsiteY65" fmla="*/ 110836 h 2955636"/>
                <a:gd name="connsiteX66" fmla="*/ 4086736 w 8437063"/>
                <a:gd name="connsiteY66" fmla="*/ 166254 h 2955636"/>
                <a:gd name="connsiteX67" fmla="*/ 4031318 w 8437063"/>
                <a:gd name="connsiteY67" fmla="*/ 184727 h 2955636"/>
                <a:gd name="connsiteX68" fmla="*/ 4012845 w 8437063"/>
                <a:gd name="connsiteY68" fmla="*/ 212436 h 2955636"/>
                <a:gd name="connsiteX69" fmla="*/ 3985136 w 8437063"/>
                <a:gd name="connsiteY69" fmla="*/ 230909 h 2955636"/>
                <a:gd name="connsiteX70" fmla="*/ 3975900 w 8437063"/>
                <a:gd name="connsiteY70" fmla="*/ 258618 h 2955636"/>
                <a:gd name="connsiteX71" fmla="*/ 3911245 w 8437063"/>
                <a:gd name="connsiteY71" fmla="*/ 323272 h 2955636"/>
                <a:gd name="connsiteX72" fmla="*/ 3892772 w 8437063"/>
                <a:gd name="connsiteY72" fmla="*/ 350981 h 2955636"/>
                <a:gd name="connsiteX73" fmla="*/ 3865063 w 8437063"/>
                <a:gd name="connsiteY73" fmla="*/ 360218 h 2955636"/>
                <a:gd name="connsiteX74" fmla="*/ 3837354 w 8437063"/>
                <a:gd name="connsiteY74" fmla="*/ 378691 h 2955636"/>
                <a:gd name="connsiteX75" fmla="*/ 3708045 w 8437063"/>
                <a:gd name="connsiteY75" fmla="*/ 369454 h 2955636"/>
                <a:gd name="connsiteX76" fmla="*/ 3624918 w 8437063"/>
                <a:gd name="connsiteY76" fmla="*/ 350981 h 2955636"/>
                <a:gd name="connsiteX77" fmla="*/ 3587972 w 8437063"/>
                <a:gd name="connsiteY77" fmla="*/ 332509 h 2955636"/>
                <a:gd name="connsiteX78" fmla="*/ 3532554 w 8437063"/>
                <a:gd name="connsiteY78" fmla="*/ 304800 h 2955636"/>
                <a:gd name="connsiteX79" fmla="*/ 3477136 w 8437063"/>
                <a:gd name="connsiteY79" fmla="*/ 267854 h 2955636"/>
                <a:gd name="connsiteX80" fmla="*/ 3467900 w 8437063"/>
                <a:gd name="connsiteY80" fmla="*/ 240145 h 2955636"/>
                <a:gd name="connsiteX81" fmla="*/ 3283172 w 8437063"/>
                <a:gd name="connsiteY81" fmla="*/ 221672 h 2955636"/>
                <a:gd name="connsiteX82" fmla="*/ 3181572 w 8437063"/>
                <a:gd name="connsiteY82" fmla="*/ 193963 h 2955636"/>
                <a:gd name="connsiteX83" fmla="*/ 3153863 w 8437063"/>
                <a:gd name="connsiteY83" fmla="*/ 184727 h 2955636"/>
                <a:gd name="connsiteX84" fmla="*/ 3126154 w 8437063"/>
                <a:gd name="connsiteY84" fmla="*/ 166254 h 2955636"/>
                <a:gd name="connsiteX85" fmla="*/ 3098445 w 8437063"/>
                <a:gd name="connsiteY85" fmla="*/ 157018 h 2955636"/>
                <a:gd name="connsiteX86" fmla="*/ 3033791 w 8437063"/>
                <a:gd name="connsiteY86" fmla="*/ 120072 h 2955636"/>
                <a:gd name="connsiteX87" fmla="*/ 2978372 w 8437063"/>
                <a:gd name="connsiteY87" fmla="*/ 92363 h 2955636"/>
                <a:gd name="connsiteX88" fmla="*/ 2950663 w 8437063"/>
                <a:gd name="connsiteY88" fmla="*/ 73891 h 2955636"/>
                <a:gd name="connsiteX89" fmla="*/ 2895245 w 8437063"/>
                <a:gd name="connsiteY89" fmla="*/ 64654 h 2955636"/>
                <a:gd name="connsiteX90" fmla="*/ 2738227 w 8437063"/>
                <a:gd name="connsiteY90" fmla="*/ 83127 h 2955636"/>
                <a:gd name="connsiteX91" fmla="*/ 2710518 w 8437063"/>
                <a:gd name="connsiteY91" fmla="*/ 92363 h 2955636"/>
                <a:gd name="connsiteX92" fmla="*/ 2590445 w 8437063"/>
                <a:gd name="connsiteY92" fmla="*/ 73891 h 2955636"/>
                <a:gd name="connsiteX93" fmla="*/ 2507318 w 8437063"/>
                <a:gd name="connsiteY93" fmla="*/ 46181 h 2955636"/>
                <a:gd name="connsiteX94" fmla="*/ 2479609 w 8437063"/>
                <a:gd name="connsiteY94" fmla="*/ 36945 h 2955636"/>
                <a:gd name="connsiteX95" fmla="*/ 2442663 w 8437063"/>
                <a:gd name="connsiteY95" fmla="*/ 18472 h 2955636"/>
                <a:gd name="connsiteX96" fmla="*/ 2331827 w 8437063"/>
                <a:gd name="connsiteY96" fmla="*/ 9236 h 2955636"/>
                <a:gd name="connsiteX97" fmla="*/ 2304118 w 8437063"/>
                <a:gd name="connsiteY97" fmla="*/ 0 h 2955636"/>
                <a:gd name="connsiteX98" fmla="*/ 2267883 w 8437063"/>
                <a:gd name="connsiteY98" fmla="*/ 56484 h 2955636"/>
                <a:gd name="connsiteX99" fmla="*/ 2220991 w 8437063"/>
                <a:gd name="connsiteY99" fmla="*/ 83127 h 2955636"/>
                <a:gd name="connsiteX100" fmla="*/ 2193281 w 8437063"/>
                <a:gd name="connsiteY100" fmla="*/ 92363 h 2955636"/>
                <a:gd name="connsiteX101" fmla="*/ 2184045 w 8437063"/>
                <a:gd name="connsiteY101" fmla="*/ 120072 h 2955636"/>
                <a:gd name="connsiteX102" fmla="*/ 2100918 w 8437063"/>
                <a:gd name="connsiteY102" fmla="*/ 157018 h 2955636"/>
                <a:gd name="connsiteX103" fmla="*/ 2073209 w 8437063"/>
                <a:gd name="connsiteY103" fmla="*/ 175491 h 2955636"/>
                <a:gd name="connsiteX104" fmla="*/ 2045500 w 8437063"/>
                <a:gd name="connsiteY104" fmla="*/ 166254 h 2955636"/>
                <a:gd name="connsiteX105" fmla="*/ 1927558 w 8437063"/>
                <a:gd name="connsiteY105" fmla="*/ 154176 h 2955636"/>
                <a:gd name="connsiteX106" fmla="*/ 1889192 w 8437063"/>
                <a:gd name="connsiteY106" fmla="*/ 96626 h 2955636"/>
                <a:gd name="connsiteX107" fmla="*/ 1854023 w 8437063"/>
                <a:gd name="connsiteY107" fmla="*/ 173359 h 2955636"/>
                <a:gd name="connsiteX108" fmla="*/ 1832708 w 8437063"/>
                <a:gd name="connsiteY108" fmla="*/ 126111 h 2955636"/>
                <a:gd name="connsiteX109" fmla="*/ 1731463 w 8437063"/>
                <a:gd name="connsiteY109" fmla="*/ 138545 h 2955636"/>
                <a:gd name="connsiteX110" fmla="*/ 1629863 w 8437063"/>
                <a:gd name="connsiteY110" fmla="*/ 120072 h 2955636"/>
                <a:gd name="connsiteX111" fmla="*/ 1583681 w 8437063"/>
                <a:gd name="connsiteY111" fmla="*/ 101600 h 2955636"/>
                <a:gd name="connsiteX112" fmla="*/ 1408191 w 8437063"/>
                <a:gd name="connsiteY112" fmla="*/ 120072 h 2955636"/>
                <a:gd name="connsiteX113" fmla="*/ 1371245 w 8437063"/>
                <a:gd name="connsiteY113" fmla="*/ 138545 h 2955636"/>
                <a:gd name="connsiteX114" fmla="*/ 1343536 w 8437063"/>
                <a:gd name="connsiteY114" fmla="*/ 147781 h 2955636"/>
                <a:gd name="connsiteX115" fmla="*/ 1241936 w 8437063"/>
                <a:gd name="connsiteY115" fmla="*/ 166254 h 2955636"/>
                <a:gd name="connsiteX116" fmla="*/ 1186518 w 8437063"/>
                <a:gd name="connsiteY116" fmla="*/ 184727 h 2955636"/>
                <a:gd name="connsiteX117" fmla="*/ 1119377 w 8437063"/>
                <a:gd name="connsiteY117" fmla="*/ 206397 h 2955636"/>
                <a:gd name="connsiteX118" fmla="*/ 1060050 w 8437063"/>
                <a:gd name="connsiteY118" fmla="*/ 247605 h 2955636"/>
                <a:gd name="connsiteX119" fmla="*/ 983318 w 8437063"/>
                <a:gd name="connsiteY119" fmla="*/ 240145 h 2955636"/>
                <a:gd name="connsiteX120" fmla="*/ 955609 w 8437063"/>
                <a:gd name="connsiteY120" fmla="*/ 258618 h 2955636"/>
                <a:gd name="connsiteX121" fmla="*/ 937136 w 8437063"/>
                <a:gd name="connsiteY121" fmla="*/ 286327 h 2955636"/>
                <a:gd name="connsiteX122" fmla="*/ 789354 w 8437063"/>
                <a:gd name="connsiteY122" fmla="*/ 295563 h 2955636"/>
                <a:gd name="connsiteX123" fmla="*/ 654716 w 8437063"/>
                <a:gd name="connsiteY123" fmla="*/ 248316 h 2955636"/>
                <a:gd name="connsiteX124" fmla="*/ 617415 w 8437063"/>
                <a:gd name="connsiteY124" fmla="*/ 303023 h 2955636"/>
                <a:gd name="connsiteX125" fmla="*/ 560931 w 8437063"/>
                <a:gd name="connsiteY125" fmla="*/ 239790 h 2955636"/>
                <a:gd name="connsiteX126" fmla="*/ 448319 w 8437063"/>
                <a:gd name="connsiteY126" fmla="*/ 300536 h 2955636"/>
                <a:gd name="connsiteX127" fmla="*/ 465371 w 8437063"/>
                <a:gd name="connsiteY127" fmla="*/ 243342 h 2955636"/>
                <a:gd name="connsiteX128" fmla="*/ 322207 w 8437063"/>
                <a:gd name="connsiteY128" fmla="*/ 254000 h 2955636"/>
                <a:gd name="connsiteX129" fmla="*/ 219185 w 8437063"/>
                <a:gd name="connsiteY129" fmla="*/ 200713 h 2955636"/>
                <a:gd name="connsiteX130" fmla="*/ 170518 w 8437063"/>
                <a:gd name="connsiteY130" fmla="*/ 231975 h 2955636"/>
                <a:gd name="connsiteX131" fmla="*/ 124336 w 8437063"/>
                <a:gd name="connsiteY131" fmla="*/ 188989 h 2955636"/>
                <a:gd name="connsiteX132" fmla="*/ 68563 w 8437063"/>
                <a:gd name="connsiteY132" fmla="*/ 181885 h 2955636"/>
                <a:gd name="connsiteX133" fmla="*/ 34459 w 8437063"/>
                <a:gd name="connsiteY133" fmla="*/ 255065 h 2955636"/>
                <a:gd name="connsiteX134" fmla="*/ 0 w 8437063"/>
                <a:gd name="connsiteY134" fmla="*/ 298760 h 295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8437063" h="2955636">
                  <a:moveTo>
                    <a:pt x="8437063" y="2955636"/>
                  </a:moveTo>
                  <a:lnTo>
                    <a:pt x="8408288" y="2952439"/>
                  </a:lnTo>
                  <a:cubicBezTo>
                    <a:pt x="8386737" y="2933966"/>
                    <a:pt x="8392480" y="2920289"/>
                    <a:pt x="8372409" y="2900218"/>
                  </a:cubicBezTo>
                  <a:cubicBezTo>
                    <a:pt x="8364560" y="2892369"/>
                    <a:pt x="8362290" y="2879819"/>
                    <a:pt x="8353936" y="2872509"/>
                  </a:cubicBezTo>
                  <a:cubicBezTo>
                    <a:pt x="8337228" y="2857889"/>
                    <a:pt x="8332977" y="2841484"/>
                    <a:pt x="8314504" y="2829169"/>
                  </a:cubicBezTo>
                  <a:lnTo>
                    <a:pt x="8283597" y="2772331"/>
                  </a:lnTo>
                  <a:cubicBezTo>
                    <a:pt x="8280518" y="2713834"/>
                    <a:pt x="8269487" y="2699641"/>
                    <a:pt x="8261572" y="2641600"/>
                  </a:cubicBezTo>
                  <a:cubicBezTo>
                    <a:pt x="8260072" y="2630601"/>
                    <a:pt x="8244925" y="2624841"/>
                    <a:pt x="8243100" y="2613891"/>
                  </a:cubicBezTo>
                  <a:cubicBezTo>
                    <a:pt x="8237915" y="2582778"/>
                    <a:pt x="8222233" y="2580230"/>
                    <a:pt x="8241679" y="2573748"/>
                  </a:cubicBezTo>
                  <a:cubicBezTo>
                    <a:pt x="8264892" y="2504108"/>
                    <a:pt x="8246369" y="2593139"/>
                    <a:pt x="8282176" y="2521527"/>
                  </a:cubicBezTo>
                  <a:cubicBezTo>
                    <a:pt x="8320421" y="2445039"/>
                    <a:pt x="8266533" y="2548726"/>
                    <a:pt x="8319477" y="2469307"/>
                  </a:cubicBezTo>
                  <a:cubicBezTo>
                    <a:pt x="8315688" y="2452137"/>
                    <a:pt x="8294847" y="2433308"/>
                    <a:pt x="8285019" y="2418506"/>
                  </a:cubicBezTo>
                  <a:cubicBezTo>
                    <a:pt x="8276730" y="2414480"/>
                    <a:pt x="8285730" y="2380377"/>
                    <a:pt x="8276493" y="2377298"/>
                  </a:cubicBezTo>
                  <a:cubicBezTo>
                    <a:pt x="8251214" y="2360445"/>
                    <a:pt x="8246471" y="2357087"/>
                    <a:pt x="8233508" y="2327919"/>
                  </a:cubicBezTo>
                  <a:cubicBezTo>
                    <a:pt x="8218875" y="2294994"/>
                    <a:pt x="8231238" y="2260284"/>
                    <a:pt x="8206154" y="2235200"/>
                  </a:cubicBezTo>
                  <a:cubicBezTo>
                    <a:pt x="8198305" y="2227351"/>
                    <a:pt x="8200470" y="2210096"/>
                    <a:pt x="8191234" y="2203938"/>
                  </a:cubicBezTo>
                  <a:cubicBezTo>
                    <a:pt x="8179454" y="2145034"/>
                    <a:pt x="8167150" y="2158546"/>
                    <a:pt x="8150736" y="2087418"/>
                  </a:cubicBezTo>
                  <a:cubicBezTo>
                    <a:pt x="8147882" y="2075049"/>
                    <a:pt x="8165860" y="2027842"/>
                    <a:pt x="8163880" y="2015303"/>
                  </a:cubicBezTo>
                  <a:cubicBezTo>
                    <a:pt x="8156614" y="1969283"/>
                    <a:pt x="8131734" y="1970618"/>
                    <a:pt x="8107041" y="1931110"/>
                  </a:cubicBezTo>
                  <a:cubicBezTo>
                    <a:pt x="8093885" y="1910061"/>
                    <a:pt x="8067371" y="1896179"/>
                    <a:pt x="8042741" y="1893100"/>
                  </a:cubicBezTo>
                  <a:cubicBezTo>
                    <a:pt x="7993480" y="1883271"/>
                    <a:pt x="8014335" y="1875053"/>
                    <a:pt x="7965298" y="1882796"/>
                  </a:cubicBezTo>
                  <a:cubicBezTo>
                    <a:pt x="7955681" y="1884314"/>
                    <a:pt x="7868460" y="1924318"/>
                    <a:pt x="7860857" y="1930400"/>
                  </a:cubicBezTo>
                  <a:cubicBezTo>
                    <a:pt x="7852189" y="1937335"/>
                    <a:pt x="7860738" y="1950412"/>
                    <a:pt x="7855172" y="1958109"/>
                  </a:cubicBezTo>
                  <a:cubicBezTo>
                    <a:pt x="7849606" y="1965806"/>
                    <a:pt x="7836699" y="1970424"/>
                    <a:pt x="7827463" y="1976581"/>
                  </a:cubicBezTo>
                  <a:cubicBezTo>
                    <a:pt x="7815148" y="1973502"/>
                    <a:pt x="7800071" y="1975704"/>
                    <a:pt x="7790518" y="1967345"/>
                  </a:cubicBezTo>
                  <a:cubicBezTo>
                    <a:pt x="7773810" y="1952725"/>
                    <a:pt x="7768239" y="1950920"/>
                    <a:pt x="7747177" y="1943899"/>
                  </a:cubicBezTo>
                  <a:cubicBezTo>
                    <a:pt x="7728704" y="1937741"/>
                    <a:pt x="7711297" y="1929452"/>
                    <a:pt x="7691759" y="1919031"/>
                  </a:cubicBezTo>
                  <a:cubicBezTo>
                    <a:pt x="7672221" y="1908610"/>
                    <a:pt x="7652683" y="1885401"/>
                    <a:pt x="7629947" y="1881375"/>
                  </a:cubicBezTo>
                  <a:cubicBezTo>
                    <a:pt x="7577419" y="1828847"/>
                    <a:pt x="7632525" y="1873032"/>
                    <a:pt x="7605791" y="1819563"/>
                  </a:cubicBezTo>
                  <a:cubicBezTo>
                    <a:pt x="7600827" y="1809634"/>
                    <a:pt x="7592283" y="1801783"/>
                    <a:pt x="7587318" y="1791854"/>
                  </a:cubicBezTo>
                  <a:cubicBezTo>
                    <a:pt x="7582964" y="1783146"/>
                    <a:pt x="7580509" y="1778295"/>
                    <a:pt x="7578081" y="1764145"/>
                  </a:cubicBezTo>
                  <a:cubicBezTo>
                    <a:pt x="7575653" y="1749995"/>
                    <a:pt x="7581988" y="1710030"/>
                    <a:pt x="7572752" y="1706951"/>
                  </a:cubicBezTo>
                  <a:cubicBezTo>
                    <a:pt x="7555819" y="1680781"/>
                    <a:pt x="7535630" y="1618792"/>
                    <a:pt x="7518045" y="1597536"/>
                  </a:cubicBezTo>
                  <a:cubicBezTo>
                    <a:pt x="7503539" y="1565505"/>
                    <a:pt x="7489566" y="1533177"/>
                    <a:pt x="7485718" y="1514763"/>
                  </a:cubicBezTo>
                  <a:cubicBezTo>
                    <a:pt x="7488516" y="1505438"/>
                    <a:pt x="7491119" y="1496003"/>
                    <a:pt x="7494954" y="1487054"/>
                  </a:cubicBezTo>
                  <a:cubicBezTo>
                    <a:pt x="7500378" y="1474399"/>
                    <a:pt x="7508003" y="1462764"/>
                    <a:pt x="7513427" y="1450109"/>
                  </a:cubicBezTo>
                  <a:cubicBezTo>
                    <a:pt x="7523784" y="1425942"/>
                    <a:pt x="7538313" y="1359799"/>
                    <a:pt x="7541136" y="1348509"/>
                  </a:cubicBezTo>
                  <a:cubicBezTo>
                    <a:pt x="7538057" y="1326957"/>
                    <a:pt x="7507396" y="1311597"/>
                    <a:pt x="7503126" y="1290249"/>
                  </a:cubicBezTo>
                  <a:cubicBezTo>
                    <a:pt x="7501217" y="1280702"/>
                    <a:pt x="7406498" y="1287407"/>
                    <a:pt x="7406498" y="1287407"/>
                  </a:cubicBezTo>
                  <a:lnTo>
                    <a:pt x="7125500" y="1366981"/>
                  </a:lnTo>
                  <a:lnTo>
                    <a:pt x="6857645" y="1403927"/>
                  </a:lnTo>
                  <a:lnTo>
                    <a:pt x="6506663" y="1283854"/>
                  </a:lnTo>
                  <a:lnTo>
                    <a:pt x="6284991" y="1173018"/>
                  </a:lnTo>
                  <a:lnTo>
                    <a:pt x="6201863" y="794327"/>
                  </a:lnTo>
                  <a:cubicBezTo>
                    <a:pt x="6164918" y="782012"/>
                    <a:pt x="6103341" y="720435"/>
                    <a:pt x="6091027" y="757381"/>
                  </a:cubicBezTo>
                  <a:cubicBezTo>
                    <a:pt x="6069371" y="822353"/>
                    <a:pt x="6097552" y="742160"/>
                    <a:pt x="6063318" y="822036"/>
                  </a:cubicBezTo>
                  <a:cubicBezTo>
                    <a:pt x="6059483" y="830985"/>
                    <a:pt x="6061560" y="843512"/>
                    <a:pt x="6054081" y="849745"/>
                  </a:cubicBezTo>
                  <a:cubicBezTo>
                    <a:pt x="6041344" y="860359"/>
                    <a:pt x="6023294" y="862060"/>
                    <a:pt x="6007900" y="868218"/>
                  </a:cubicBezTo>
                  <a:cubicBezTo>
                    <a:pt x="5934007" y="843585"/>
                    <a:pt x="6020217" y="880534"/>
                    <a:pt x="5970954" y="831272"/>
                  </a:cubicBezTo>
                  <a:cubicBezTo>
                    <a:pt x="5955876" y="816195"/>
                    <a:pt x="5895764" y="822036"/>
                    <a:pt x="5887827" y="822036"/>
                  </a:cubicBezTo>
                  <a:lnTo>
                    <a:pt x="5795463" y="785091"/>
                  </a:lnTo>
                  <a:lnTo>
                    <a:pt x="5684627" y="701963"/>
                  </a:lnTo>
                  <a:lnTo>
                    <a:pt x="5703100" y="480291"/>
                  </a:lnTo>
                  <a:lnTo>
                    <a:pt x="5813936" y="314036"/>
                  </a:lnTo>
                  <a:lnTo>
                    <a:pt x="5564554" y="101600"/>
                  </a:lnTo>
                  <a:lnTo>
                    <a:pt x="5389063" y="18472"/>
                  </a:lnTo>
                  <a:lnTo>
                    <a:pt x="4899536" y="18472"/>
                  </a:lnTo>
                  <a:lnTo>
                    <a:pt x="4760991" y="184727"/>
                  </a:lnTo>
                  <a:lnTo>
                    <a:pt x="4650154" y="230909"/>
                  </a:lnTo>
                  <a:lnTo>
                    <a:pt x="4428481" y="295563"/>
                  </a:lnTo>
                  <a:lnTo>
                    <a:pt x="4363827" y="304800"/>
                  </a:lnTo>
                  <a:cubicBezTo>
                    <a:pt x="4342275" y="286327"/>
                    <a:pt x="4310820" y="275266"/>
                    <a:pt x="4299172" y="249381"/>
                  </a:cubicBezTo>
                  <a:cubicBezTo>
                    <a:pt x="4269176" y="182723"/>
                    <a:pt x="4307390" y="137525"/>
                    <a:pt x="4262227" y="92363"/>
                  </a:cubicBezTo>
                  <a:cubicBezTo>
                    <a:pt x="4254378" y="84514"/>
                    <a:pt x="4243754" y="80048"/>
                    <a:pt x="4234518" y="73891"/>
                  </a:cubicBezTo>
                  <a:cubicBezTo>
                    <a:pt x="4200651" y="76970"/>
                    <a:pt x="4165179" y="72373"/>
                    <a:pt x="4132918" y="83127"/>
                  </a:cubicBezTo>
                  <a:cubicBezTo>
                    <a:pt x="4123682" y="86206"/>
                    <a:pt x="4128409" y="102325"/>
                    <a:pt x="4123681" y="110836"/>
                  </a:cubicBezTo>
                  <a:cubicBezTo>
                    <a:pt x="4112899" y="130243"/>
                    <a:pt x="4107798" y="159233"/>
                    <a:pt x="4086736" y="166254"/>
                  </a:cubicBezTo>
                  <a:lnTo>
                    <a:pt x="4031318" y="184727"/>
                  </a:lnTo>
                  <a:cubicBezTo>
                    <a:pt x="4025160" y="193963"/>
                    <a:pt x="4020694" y="204587"/>
                    <a:pt x="4012845" y="212436"/>
                  </a:cubicBezTo>
                  <a:cubicBezTo>
                    <a:pt x="4004996" y="220285"/>
                    <a:pt x="3992071" y="222241"/>
                    <a:pt x="3985136" y="230909"/>
                  </a:cubicBezTo>
                  <a:cubicBezTo>
                    <a:pt x="3979054" y="238512"/>
                    <a:pt x="3980628" y="250107"/>
                    <a:pt x="3975900" y="258618"/>
                  </a:cubicBezTo>
                  <a:cubicBezTo>
                    <a:pt x="3942216" y="319249"/>
                    <a:pt x="3956218" y="308282"/>
                    <a:pt x="3911245" y="323272"/>
                  </a:cubicBezTo>
                  <a:cubicBezTo>
                    <a:pt x="3905087" y="332508"/>
                    <a:pt x="3901440" y="344046"/>
                    <a:pt x="3892772" y="350981"/>
                  </a:cubicBezTo>
                  <a:cubicBezTo>
                    <a:pt x="3885169" y="357063"/>
                    <a:pt x="3873771" y="355864"/>
                    <a:pt x="3865063" y="360218"/>
                  </a:cubicBezTo>
                  <a:cubicBezTo>
                    <a:pt x="3855134" y="365183"/>
                    <a:pt x="3846590" y="372533"/>
                    <a:pt x="3837354" y="378691"/>
                  </a:cubicBezTo>
                  <a:cubicBezTo>
                    <a:pt x="3794251" y="375612"/>
                    <a:pt x="3751020" y="373978"/>
                    <a:pt x="3708045" y="369454"/>
                  </a:cubicBezTo>
                  <a:cubicBezTo>
                    <a:pt x="3699902" y="368597"/>
                    <a:pt x="3636269" y="355238"/>
                    <a:pt x="3624918" y="350981"/>
                  </a:cubicBezTo>
                  <a:cubicBezTo>
                    <a:pt x="3612026" y="346146"/>
                    <a:pt x="3600628" y="337933"/>
                    <a:pt x="3587972" y="332509"/>
                  </a:cubicBezTo>
                  <a:cubicBezTo>
                    <a:pt x="3534440" y="309567"/>
                    <a:pt x="3585800" y="340296"/>
                    <a:pt x="3532554" y="304800"/>
                  </a:cubicBezTo>
                  <a:cubicBezTo>
                    <a:pt x="3474253" y="217349"/>
                    <a:pt x="3562343" y="336022"/>
                    <a:pt x="3477136" y="267854"/>
                  </a:cubicBezTo>
                  <a:cubicBezTo>
                    <a:pt x="3469534" y="261772"/>
                    <a:pt x="3477371" y="242400"/>
                    <a:pt x="3467900" y="240145"/>
                  </a:cubicBezTo>
                  <a:cubicBezTo>
                    <a:pt x="3407700" y="225812"/>
                    <a:pt x="3344748" y="227830"/>
                    <a:pt x="3283172" y="221672"/>
                  </a:cubicBezTo>
                  <a:cubicBezTo>
                    <a:pt x="3219393" y="200413"/>
                    <a:pt x="3296159" y="225214"/>
                    <a:pt x="3181572" y="193963"/>
                  </a:cubicBezTo>
                  <a:cubicBezTo>
                    <a:pt x="3172179" y="191401"/>
                    <a:pt x="3163099" y="187806"/>
                    <a:pt x="3153863" y="184727"/>
                  </a:cubicBezTo>
                  <a:cubicBezTo>
                    <a:pt x="3144627" y="178569"/>
                    <a:pt x="3136083" y="171218"/>
                    <a:pt x="3126154" y="166254"/>
                  </a:cubicBezTo>
                  <a:cubicBezTo>
                    <a:pt x="3117446" y="161900"/>
                    <a:pt x="3106546" y="162418"/>
                    <a:pt x="3098445" y="157018"/>
                  </a:cubicBezTo>
                  <a:cubicBezTo>
                    <a:pt x="3032410" y="112995"/>
                    <a:pt x="3111931" y="139609"/>
                    <a:pt x="3033791" y="120072"/>
                  </a:cubicBezTo>
                  <a:cubicBezTo>
                    <a:pt x="2954373" y="67130"/>
                    <a:pt x="3054858" y="130606"/>
                    <a:pt x="2978372" y="92363"/>
                  </a:cubicBezTo>
                  <a:cubicBezTo>
                    <a:pt x="2968443" y="87399"/>
                    <a:pt x="2961194" y="77401"/>
                    <a:pt x="2950663" y="73891"/>
                  </a:cubicBezTo>
                  <a:cubicBezTo>
                    <a:pt x="2932897" y="67969"/>
                    <a:pt x="2913718" y="67733"/>
                    <a:pt x="2895245" y="64654"/>
                  </a:cubicBezTo>
                  <a:cubicBezTo>
                    <a:pt x="2842906" y="70812"/>
                    <a:pt x="2790344" y="75309"/>
                    <a:pt x="2738227" y="83127"/>
                  </a:cubicBezTo>
                  <a:cubicBezTo>
                    <a:pt x="2728599" y="84571"/>
                    <a:pt x="2720235" y="92970"/>
                    <a:pt x="2710518" y="92363"/>
                  </a:cubicBezTo>
                  <a:cubicBezTo>
                    <a:pt x="2670102" y="89837"/>
                    <a:pt x="2630469" y="80048"/>
                    <a:pt x="2590445" y="73891"/>
                  </a:cubicBezTo>
                  <a:lnTo>
                    <a:pt x="2507318" y="46181"/>
                  </a:lnTo>
                  <a:cubicBezTo>
                    <a:pt x="2498082" y="43102"/>
                    <a:pt x="2488317" y="41299"/>
                    <a:pt x="2479609" y="36945"/>
                  </a:cubicBezTo>
                  <a:lnTo>
                    <a:pt x="2442663" y="18472"/>
                  </a:lnTo>
                  <a:cubicBezTo>
                    <a:pt x="2368037" y="30911"/>
                    <a:pt x="2405012" y="33631"/>
                    <a:pt x="2331827" y="9236"/>
                  </a:cubicBezTo>
                  <a:lnTo>
                    <a:pt x="2304118" y="0"/>
                  </a:lnTo>
                  <a:cubicBezTo>
                    <a:pt x="2285863" y="6085"/>
                    <a:pt x="2280906" y="40206"/>
                    <a:pt x="2267883" y="56484"/>
                  </a:cubicBezTo>
                  <a:cubicBezTo>
                    <a:pt x="2238141" y="93662"/>
                    <a:pt x="2264240" y="48528"/>
                    <a:pt x="2220991" y="83127"/>
                  </a:cubicBezTo>
                  <a:cubicBezTo>
                    <a:pt x="2213388" y="89209"/>
                    <a:pt x="2202518" y="89284"/>
                    <a:pt x="2193281" y="92363"/>
                  </a:cubicBezTo>
                  <a:cubicBezTo>
                    <a:pt x="2190202" y="101599"/>
                    <a:pt x="2190127" y="112469"/>
                    <a:pt x="2184045" y="120072"/>
                  </a:cubicBezTo>
                  <a:cubicBezTo>
                    <a:pt x="2162561" y="146927"/>
                    <a:pt x="2127529" y="139277"/>
                    <a:pt x="2100918" y="157018"/>
                  </a:cubicBezTo>
                  <a:lnTo>
                    <a:pt x="2073209" y="175491"/>
                  </a:lnTo>
                  <a:cubicBezTo>
                    <a:pt x="2063973" y="172412"/>
                    <a:pt x="2055047" y="168163"/>
                    <a:pt x="2045500" y="166254"/>
                  </a:cubicBezTo>
                  <a:cubicBezTo>
                    <a:pt x="2017124" y="160579"/>
                    <a:pt x="1955386" y="168090"/>
                    <a:pt x="1927558" y="154176"/>
                  </a:cubicBezTo>
                  <a:lnTo>
                    <a:pt x="1889192" y="96626"/>
                  </a:lnTo>
                  <a:lnTo>
                    <a:pt x="1854023" y="173359"/>
                  </a:lnTo>
                  <a:cubicBezTo>
                    <a:pt x="1833952" y="169747"/>
                    <a:pt x="1861128" y="126052"/>
                    <a:pt x="1832708" y="126111"/>
                  </a:cubicBezTo>
                  <a:cubicBezTo>
                    <a:pt x="1768053" y="129190"/>
                    <a:pt x="1796191" y="138545"/>
                    <a:pt x="1731463" y="138545"/>
                  </a:cubicBezTo>
                  <a:cubicBezTo>
                    <a:pt x="1712226" y="138545"/>
                    <a:pt x="1654118" y="128157"/>
                    <a:pt x="1629863" y="120072"/>
                  </a:cubicBezTo>
                  <a:cubicBezTo>
                    <a:pt x="1614134" y="114829"/>
                    <a:pt x="1599075" y="107757"/>
                    <a:pt x="1583681" y="101600"/>
                  </a:cubicBezTo>
                  <a:lnTo>
                    <a:pt x="1408191" y="120072"/>
                  </a:lnTo>
                  <a:cubicBezTo>
                    <a:pt x="1394775" y="123168"/>
                    <a:pt x="1383901" y="133121"/>
                    <a:pt x="1371245" y="138545"/>
                  </a:cubicBezTo>
                  <a:cubicBezTo>
                    <a:pt x="1362296" y="142380"/>
                    <a:pt x="1353056" y="145741"/>
                    <a:pt x="1343536" y="147781"/>
                  </a:cubicBezTo>
                  <a:cubicBezTo>
                    <a:pt x="1309878" y="154993"/>
                    <a:pt x="1275443" y="158370"/>
                    <a:pt x="1241936" y="166254"/>
                  </a:cubicBezTo>
                  <a:cubicBezTo>
                    <a:pt x="1222982" y="170714"/>
                    <a:pt x="1205526" y="180503"/>
                    <a:pt x="1186518" y="184727"/>
                  </a:cubicBezTo>
                  <a:lnTo>
                    <a:pt x="1119377" y="206397"/>
                  </a:lnTo>
                  <a:cubicBezTo>
                    <a:pt x="1107008" y="209251"/>
                    <a:pt x="1072183" y="243872"/>
                    <a:pt x="1060050" y="247605"/>
                  </a:cubicBezTo>
                  <a:cubicBezTo>
                    <a:pt x="1032134" y="256195"/>
                    <a:pt x="983318" y="240145"/>
                    <a:pt x="983318" y="240145"/>
                  </a:cubicBezTo>
                  <a:cubicBezTo>
                    <a:pt x="974082" y="246303"/>
                    <a:pt x="963458" y="250769"/>
                    <a:pt x="955609" y="258618"/>
                  </a:cubicBezTo>
                  <a:cubicBezTo>
                    <a:pt x="947760" y="266467"/>
                    <a:pt x="947972" y="283919"/>
                    <a:pt x="937136" y="286327"/>
                  </a:cubicBezTo>
                  <a:cubicBezTo>
                    <a:pt x="888955" y="297034"/>
                    <a:pt x="838615" y="292484"/>
                    <a:pt x="789354" y="295563"/>
                  </a:cubicBezTo>
                  <a:cubicBezTo>
                    <a:pt x="764724" y="289406"/>
                    <a:pt x="679210" y="254996"/>
                    <a:pt x="654716" y="248316"/>
                  </a:cubicBezTo>
                  <a:cubicBezTo>
                    <a:pt x="645323" y="245754"/>
                    <a:pt x="626123" y="307377"/>
                    <a:pt x="617415" y="303023"/>
                  </a:cubicBezTo>
                  <a:cubicBezTo>
                    <a:pt x="607486" y="298058"/>
                    <a:pt x="570167" y="245948"/>
                    <a:pt x="560931" y="239790"/>
                  </a:cubicBezTo>
                  <a:cubicBezTo>
                    <a:pt x="449711" y="276864"/>
                    <a:pt x="643175" y="321047"/>
                    <a:pt x="448319" y="300536"/>
                  </a:cubicBezTo>
                  <a:cubicBezTo>
                    <a:pt x="439083" y="297457"/>
                    <a:pt x="474764" y="245904"/>
                    <a:pt x="465371" y="243342"/>
                  </a:cubicBezTo>
                  <a:cubicBezTo>
                    <a:pt x="452432" y="239813"/>
                    <a:pt x="347006" y="264628"/>
                    <a:pt x="322207" y="254000"/>
                  </a:cubicBezTo>
                  <a:cubicBezTo>
                    <a:pt x="242313" y="219760"/>
                    <a:pt x="284167" y="222373"/>
                    <a:pt x="219185" y="200713"/>
                  </a:cubicBezTo>
                  <a:cubicBezTo>
                    <a:pt x="197634" y="206871"/>
                    <a:pt x="190565" y="221951"/>
                    <a:pt x="170518" y="231975"/>
                  </a:cubicBezTo>
                  <a:cubicBezTo>
                    <a:pt x="60469" y="287000"/>
                    <a:pt x="155730" y="267467"/>
                    <a:pt x="124336" y="188989"/>
                  </a:cubicBezTo>
                  <a:cubicBezTo>
                    <a:pt x="115100" y="195147"/>
                    <a:pt x="78492" y="176921"/>
                    <a:pt x="68563" y="181885"/>
                  </a:cubicBezTo>
                  <a:cubicBezTo>
                    <a:pt x="59855" y="186239"/>
                    <a:pt x="42062" y="248983"/>
                    <a:pt x="34459" y="255065"/>
                  </a:cubicBezTo>
                  <a:cubicBezTo>
                    <a:pt x="25791" y="262000"/>
                    <a:pt x="6660" y="289879"/>
                    <a:pt x="0" y="29876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361866" y="351563"/>
              <a:ext cx="866810" cy="198601"/>
            </a:xfrm>
            <a:custGeom>
              <a:avLst/>
              <a:gdLst>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51055 w 8986982"/>
                <a:gd name="connsiteY64" fmla="*/ 1802698 h 2209098"/>
                <a:gd name="connsiteX65" fmla="*/ 5523346 w 8986982"/>
                <a:gd name="connsiteY65" fmla="*/ 1747280 h 2209098"/>
                <a:gd name="connsiteX66" fmla="*/ 5486400 w 8986982"/>
                <a:gd name="connsiteY66" fmla="*/ 1691862 h 2209098"/>
                <a:gd name="connsiteX67" fmla="*/ 5440219 w 8986982"/>
                <a:gd name="connsiteY67" fmla="*/ 1636444 h 2209098"/>
                <a:gd name="connsiteX68" fmla="*/ 5449455 w 8986982"/>
                <a:gd name="connsiteY68" fmla="*/ 1691862 h 2209098"/>
                <a:gd name="connsiteX69" fmla="*/ 5440219 w 8986982"/>
                <a:gd name="connsiteY69" fmla="*/ 1738044 h 2209098"/>
                <a:gd name="connsiteX70" fmla="*/ 5412510 w 8986982"/>
                <a:gd name="connsiteY70" fmla="*/ 1728807 h 2209098"/>
                <a:gd name="connsiteX71" fmla="*/ 5375564 w 8986982"/>
                <a:gd name="connsiteY71" fmla="*/ 1719571 h 2209098"/>
                <a:gd name="connsiteX72" fmla="*/ 5329382 w 8986982"/>
                <a:gd name="connsiteY72" fmla="*/ 1691862 h 2209098"/>
                <a:gd name="connsiteX73" fmla="*/ 5301673 w 8986982"/>
                <a:gd name="connsiteY73" fmla="*/ 1673389 h 2209098"/>
                <a:gd name="connsiteX74" fmla="*/ 5264728 w 8986982"/>
                <a:gd name="connsiteY74" fmla="*/ 1664153 h 2209098"/>
                <a:gd name="connsiteX75" fmla="*/ 5153891 w 8986982"/>
                <a:gd name="connsiteY75" fmla="*/ 1682626 h 2209098"/>
                <a:gd name="connsiteX76" fmla="*/ 5061528 w 8986982"/>
                <a:gd name="connsiteY76" fmla="*/ 1710335 h 2209098"/>
                <a:gd name="connsiteX77" fmla="*/ 5024582 w 8986982"/>
                <a:gd name="connsiteY77" fmla="*/ 1719571 h 2209098"/>
                <a:gd name="connsiteX78" fmla="*/ 4876800 w 8986982"/>
                <a:gd name="connsiteY78" fmla="*/ 1747280 h 2209098"/>
                <a:gd name="connsiteX79" fmla="*/ 4673600 w 8986982"/>
                <a:gd name="connsiteY79" fmla="*/ 1728807 h 2209098"/>
                <a:gd name="connsiteX80" fmla="*/ 4627419 w 8986982"/>
                <a:gd name="connsiteY80" fmla="*/ 1738044 h 2209098"/>
                <a:gd name="connsiteX81" fmla="*/ 4479637 w 8986982"/>
                <a:gd name="connsiteY81" fmla="*/ 1728807 h 2209098"/>
                <a:gd name="connsiteX82" fmla="*/ 4396510 w 8986982"/>
                <a:gd name="connsiteY82" fmla="*/ 1701098 h 2209098"/>
                <a:gd name="connsiteX83" fmla="*/ 4368800 w 8986982"/>
                <a:gd name="connsiteY83" fmla="*/ 1719571 h 2209098"/>
                <a:gd name="connsiteX84" fmla="*/ 4341091 w 8986982"/>
                <a:gd name="connsiteY84" fmla="*/ 1728807 h 2209098"/>
                <a:gd name="connsiteX85" fmla="*/ 4313382 w 8986982"/>
                <a:gd name="connsiteY85" fmla="*/ 1617971 h 2209098"/>
                <a:gd name="connsiteX86" fmla="*/ 4276437 w 8986982"/>
                <a:gd name="connsiteY86" fmla="*/ 1636444 h 2209098"/>
                <a:gd name="connsiteX87" fmla="*/ 4257964 w 8986982"/>
                <a:gd name="connsiteY87" fmla="*/ 1673389 h 2209098"/>
                <a:gd name="connsiteX88" fmla="*/ 4248728 w 8986982"/>
                <a:gd name="connsiteY88" fmla="*/ 1701098 h 2209098"/>
                <a:gd name="connsiteX89" fmla="*/ 4221019 w 8986982"/>
                <a:gd name="connsiteY89" fmla="*/ 1710335 h 2209098"/>
                <a:gd name="connsiteX90" fmla="*/ 4211782 w 8986982"/>
                <a:gd name="connsiteY90" fmla="*/ 1673389 h 2209098"/>
                <a:gd name="connsiteX91" fmla="*/ 4100946 w 8986982"/>
                <a:gd name="connsiteY91" fmla="*/ 1617971 h 2209098"/>
                <a:gd name="connsiteX92" fmla="*/ 4073237 w 8986982"/>
                <a:gd name="connsiteY92" fmla="*/ 1608735 h 2209098"/>
                <a:gd name="connsiteX93" fmla="*/ 4017819 w 8986982"/>
                <a:gd name="connsiteY93" fmla="*/ 1590262 h 2209098"/>
                <a:gd name="connsiteX94" fmla="*/ 3925455 w 8986982"/>
                <a:gd name="connsiteY94" fmla="*/ 1581026 h 2209098"/>
                <a:gd name="connsiteX95" fmla="*/ 3777673 w 8986982"/>
                <a:gd name="connsiteY95" fmla="*/ 1553316 h 2209098"/>
                <a:gd name="connsiteX96" fmla="*/ 3722255 w 8986982"/>
                <a:gd name="connsiteY96" fmla="*/ 1534844 h 2209098"/>
                <a:gd name="connsiteX97" fmla="*/ 3629891 w 8986982"/>
                <a:gd name="connsiteY97" fmla="*/ 1525607 h 2209098"/>
                <a:gd name="connsiteX98" fmla="*/ 3611419 w 8986982"/>
                <a:gd name="connsiteY98" fmla="*/ 1497898 h 2209098"/>
                <a:gd name="connsiteX99" fmla="*/ 3491346 w 8986982"/>
                <a:gd name="connsiteY99" fmla="*/ 1460953 h 2209098"/>
                <a:gd name="connsiteX100" fmla="*/ 3463637 w 8986982"/>
                <a:gd name="connsiteY100" fmla="*/ 1442480 h 2209098"/>
                <a:gd name="connsiteX101" fmla="*/ 3454400 w 8986982"/>
                <a:gd name="connsiteY101" fmla="*/ 1359353 h 2209098"/>
                <a:gd name="connsiteX102" fmla="*/ 3445164 w 8986982"/>
                <a:gd name="connsiteY102" fmla="*/ 1322407 h 2209098"/>
                <a:gd name="connsiteX103" fmla="*/ 3417455 w 8986982"/>
                <a:gd name="connsiteY103" fmla="*/ 1313171 h 2209098"/>
                <a:gd name="connsiteX104" fmla="*/ 3389746 w 8986982"/>
                <a:gd name="connsiteY104" fmla="*/ 1294698 h 2209098"/>
                <a:gd name="connsiteX105" fmla="*/ 3362037 w 8986982"/>
                <a:gd name="connsiteY105" fmla="*/ 1266989 h 2209098"/>
                <a:gd name="connsiteX106" fmla="*/ 3278910 w 8986982"/>
                <a:gd name="connsiteY106" fmla="*/ 1239280 h 2209098"/>
                <a:gd name="connsiteX107" fmla="*/ 3269673 w 8986982"/>
                <a:gd name="connsiteY107" fmla="*/ 1211571 h 2209098"/>
                <a:gd name="connsiteX108" fmla="*/ 3214255 w 8986982"/>
                <a:gd name="connsiteY108" fmla="*/ 1193098 h 2209098"/>
                <a:gd name="connsiteX109" fmla="*/ 3186546 w 8986982"/>
                <a:gd name="connsiteY109" fmla="*/ 1174626 h 2209098"/>
                <a:gd name="connsiteX110" fmla="*/ 3158837 w 8986982"/>
                <a:gd name="connsiteY110" fmla="*/ 1165389 h 2209098"/>
                <a:gd name="connsiteX111" fmla="*/ 3084946 w 8986982"/>
                <a:gd name="connsiteY111" fmla="*/ 1137680 h 2209098"/>
                <a:gd name="connsiteX112" fmla="*/ 3075710 w 8986982"/>
                <a:gd name="connsiteY112" fmla="*/ 1109971 h 2209098"/>
                <a:gd name="connsiteX113" fmla="*/ 3094182 w 8986982"/>
                <a:gd name="connsiteY113" fmla="*/ 1082262 h 2209098"/>
                <a:gd name="connsiteX114" fmla="*/ 3057237 w 8986982"/>
                <a:gd name="connsiteY114" fmla="*/ 1026844 h 2209098"/>
                <a:gd name="connsiteX115" fmla="*/ 3029528 w 8986982"/>
                <a:gd name="connsiteY115" fmla="*/ 943716 h 2209098"/>
                <a:gd name="connsiteX116" fmla="*/ 2992582 w 8986982"/>
                <a:gd name="connsiteY116" fmla="*/ 934480 h 2209098"/>
                <a:gd name="connsiteX117" fmla="*/ 2909455 w 8986982"/>
                <a:gd name="connsiteY117" fmla="*/ 925244 h 2209098"/>
                <a:gd name="connsiteX118" fmla="*/ 2881746 w 8986982"/>
                <a:gd name="connsiteY118" fmla="*/ 916007 h 2209098"/>
                <a:gd name="connsiteX119" fmla="*/ 2826328 w 8986982"/>
                <a:gd name="connsiteY119" fmla="*/ 906771 h 2209098"/>
                <a:gd name="connsiteX120" fmla="*/ 2733964 w 8986982"/>
                <a:gd name="connsiteY120" fmla="*/ 925244 h 2209098"/>
                <a:gd name="connsiteX121" fmla="*/ 2706255 w 8986982"/>
                <a:gd name="connsiteY121" fmla="*/ 934480 h 2209098"/>
                <a:gd name="connsiteX122" fmla="*/ 2650837 w 8986982"/>
                <a:gd name="connsiteY122" fmla="*/ 962189 h 2209098"/>
                <a:gd name="connsiteX123" fmla="*/ 2447637 w 8986982"/>
                <a:gd name="connsiteY123" fmla="*/ 943716 h 2209098"/>
                <a:gd name="connsiteX124" fmla="*/ 2410691 w 8986982"/>
                <a:gd name="connsiteY124" fmla="*/ 916007 h 2209098"/>
                <a:gd name="connsiteX125" fmla="*/ 2382982 w 8986982"/>
                <a:gd name="connsiteY125" fmla="*/ 906771 h 2209098"/>
                <a:gd name="connsiteX126" fmla="*/ 2327564 w 8986982"/>
                <a:gd name="connsiteY126" fmla="*/ 934480 h 2209098"/>
                <a:gd name="connsiteX127" fmla="*/ 2290619 w 8986982"/>
                <a:gd name="connsiteY127" fmla="*/ 952953 h 2209098"/>
                <a:gd name="connsiteX128" fmla="*/ 2225964 w 8986982"/>
                <a:gd name="connsiteY128" fmla="*/ 962189 h 2209098"/>
                <a:gd name="connsiteX129" fmla="*/ 2207491 w 8986982"/>
                <a:gd name="connsiteY129" fmla="*/ 989898 h 2209098"/>
                <a:gd name="connsiteX130" fmla="*/ 2198255 w 8986982"/>
                <a:gd name="connsiteY130" fmla="*/ 1017607 h 2209098"/>
                <a:gd name="connsiteX131" fmla="*/ 2170546 w 8986982"/>
                <a:gd name="connsiteY131" fmla="*/ 1026844 h 2209098"/>
                <a:gd name="connsiteX132" fmla="*/ 2050473 w 8986982"/>
                <a:gd name="connsiteY132" fmla="*/ 1054553 h 2209098"/>
                <a:gd name="connsiteX133" fmla="*/ 2032000 w 8986982"/>
                <a:gd name="connsiteY133" fmla="*/ 1082262 h 2209098"/>
                <a:gd name="connsiteX134" fmla="*/ 1948873 w 8986982"/>
                <a:gd name="connsiteY134" fmla="*/ 1100735 h 2209098"/>
                <a:gd name="connsiteX135" fmla="*/ 1911928 w 8986982"/>
                <a:gd name="connsiteY135" fmla="*/ 1109971 h 2209098"/>
                <a:gd name="connsiteX136" fmla="*/ 1884219 w 8986982"/>
                <a:gd name="connsiteY136" fmla="*/ 1128444 h 2209098"/>
                <a:gd name="connsiteX137" fmla="*/ 1413164 w 8986982"/>
                <a:gd name="connsiteY137" fmla="*/ 1165389 h 2209098"/>
                <a:gd name="connsiteX138" fmla="*/ 1265382 w 8986982"/>
                <a:gd name="connsiteY138" fmla="*/ 1193098 h 2209098"/>
                <a:gd name="connsiteX139" fmla="*/ 1228437 w 8986982"/>
                <a:gd name="connsiteY139" fmla="*/ 1202335 h 2209098"/>
                <a:gd name="connsiteX140" fmla="*/ 1173019 w 8986982"/>
                <a:gd name="connsiteY140" fmla="*/ 1248516 h 2209098"/>
                <a:gd name="connsiteX141" fmla="*/ 1145310 w 8986982"/>
                <a:gd name="connsiteY141" fmla="*/ 1257753 h 2209098"/>
                <a:gd name="connsiteX142" fmla="*/ 960582 w 8986982"/>
                <a:gd name="connsiteY142" fmla="*/ 1239280 h 2209098"/>
                <a:gd name="connsiteX143" fmla="*/ 914400 w 8986982"/>
                <a:gd name="connsiteY143" fmla="*/ 1220807 h 2209098"/>
                <a:gd name="connsiteX144" fmla="*/ 858982 w 8986982"/>
                <a:gd name="connsiteY144" fmla="*/ 1202335 h 2209098"/>
                <a:gd name="connsiteX145" fmla="*/ 785091 w 8986982"/>
                <a:gd name="connsiteY145" fmla="*/ 1174626 h 2209098"/>
                <a:gd name="connsiteX146" fmla="*/ 757382 w 8986982"/>
                <a:gd name="connsiteY146" fmla="*/ 1156153 h 2209098"/>
                <a:gd name="connsiteX147" fmla="*/ 701964 w 8986982"/>
                <a:gd name="connsiteY147" fmla="*/ 1146916 h 2209098"/>
                <a:gd name="connsiteX148" fmla="*/ 665019 w 8986982"/>
                <a:gd name="connsiteY148" fmla="*/ 1100735 h 2209098"/>
                <a:gd name="connsiteX149" fmla="*/ 637310 w 8986982"/>
                <a:gd name="connsiteY149" fmla="*/ 1091498 h 2209098"/>
                <a:gd name="connsiteX150" fmla="*/ 628073 w 8986982"/>
                <a:gd name="connsiteY150" fmla="*/ 1063789 h 2209098"/>
                <a:gd name="connsiteX151" fmla="*/ 572655 w 8986982"/>
                <a:gd name="connsiteY151" fmla="*/ 1036080 h 2209098"/>
                <a:gd name="connsiteX152" fmla="*/ 526473 w 8986982"/>
                <a:gd name="connsiteY152" fmla="*/ 989898 h 2209098"/>
                <a:gd name="connsiteX153" fmla="*/ 517237 w 8986982"/>
                <a:gd name="connsiteY153" fmla="*/ 962189 h 2209098"/>
                <a:gd name="connsiteX154" fmla="*/ 480291 w 8986982"/>
                <a:gd name="connsiteY154" fmla="*/ 952953 h 2209098"/>
                <a:gd name="connsiteX155" fmla="*/ 452582 w 8986982"/>
                <a:gd name="connsiteY155" fmla="*/ 925244 h 2209098"/>
                <a:gd name="connsiteX156" fmla="*/ 397164 w 8986982"/>
                <a:gd name="connsiteY156" fmla="*/ 897535 h 2209098"/>
                <a:gd name="connsiteX157" fmla="*/ 369455 w 8986982"/>
                <a:gd name="connsiteY157" fmla="*/ 869826 h 2209098"/>
                <a:gd name="connsiteX158" fmla="*/ 341746 w 8986982"/>
                <a:gd name="connsiteY158" fmla="*/ 860589 h 2209098"/>
                <a:gd name="connsiteX159" fmla="*/ 277091 w 8986982"/>
                <a:gd name="connsiteY159" fmla="*/ 832880 h 2209098"/>
                <a:gd name="connsiteX160" fmla="*/ 258619 w 8986982"/>
                <a:gd name="connsiteY160" fmla="*/ 509607 h 2209098"/>
                <a:gd name="connsiteX161" fmla="*/ 249382 w 8986982"/>
                <a:gd name="connsiteY161" fmla="*/ 426480 h 2209098"/>
                <a:gd name="connsiteX162" fmla="*/ 230910 w 8986982"/>
                <a:gd name="connsiteY162" fmla="*/ 398771 h 2209098"/>
                <a:gd name="connsiteX163" fmla="*/ 221673 w 8986982"/>
                <a:gd name="connsiteY163" fmla="*/ 371062 h 2209098"/>
                <a:gd name="connsiteX164" fmla="*/ 193964 w 8986982"/>
                <a:gd name="connsiteY164" fmla="*/ 343353 h 2209098"/>
                <a:gd name="connsiteX165" fmla="*/ 175491 w 8986982"/>
                <a:gd name="connsiteY165" fmla="*/ 315644 h 2209098"/>
                <a:gd name="connsiteX166" fmla="*/ 166255 w 8986982"/>
                <a:gd name="connsiteY166" fmla="*/ 287935 h 2209098"/>
                <a:gd name="connsiteX167" fmla="*/ 147782 w 8986982"/>
                <a:gd name="connsiteY167" fmla="*/ 260226 h 2209098"/>
                <a:gd name="connsiteX168" fmla="*/ 120073 w 8986982"/>
                <a:gd name="connsiteY168" fmla="*/ 195571 h 2209098"/>
                <a:gd name="connsiteX169" fmla="*/ 110837 w 8986982"/>
                <a:gd name="connsiteY169" fmla="*/ 112444 h 2209098"/>
                <a:gd name="connsiteX170" fmla="*/ 101600 w 8986982"/>
                <a:gd name="connsiteY170" fmla="*/ 84735 h 2209098"/>
                <a:gd name="connsiteX171" fmla="*/ 18473 w 8986982"/>
                <a:gd name="connsiteY171" fmla="*/ 38553 h 2209098"/>
                <a:gd name="connsiteX172" fmla="*/ 0 w 8986982"/>
                <a:gd name="connsiteY172"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51055 w 8986982"/>
                <a:gd name="connsiteY64" fmla="*/ 1802698 h 2209098"/>
                <a:gd name="connsiteX65" fmla="*/ 5523346 w 8986982"/>
                <a:gd name="connsiteY65" fmla="*/ 1747280 h 2209098"/>
                <a:gd name="connsiteX66" fmla="*/ 5486400 w 8986982"/>
                <a:gd name="connsiteY66" fmla="*/ 1691862 h 2209098"/>
                <a:gd name="connsiteX67" fmla="*/ 5449455 w 8986982"/>
                <a:gd name="connsiteY67" fmla="*/ 1691862 h 2209098"/>
                <a:gd name="connsiteX68" fmla="*/ 5440219 w 8986982"/>
                <a:gd name="connsiteY68" fmla="*/ 1738044 h 2209098"/>
                <a:gd name="connsiteX69" fmla="*/ 5412510 w 8986982"/>
                <a:gd name="connsiteY69" fmla="*/ 1728807 h 2209098"/>
                <a:gd name="connsiteX70" fmla="*/ 5375564 w 8986982"/>
                <a:gd name="connsiteY70" fmla="*/ 1719571 h 2209098"/>
                <a:gd name="connsiteX71" fmla="*/ 5329382 w 8986982"/>
                <a:gd name="connsiteY71" fmla="*/ 1691862 h 2209098"/>
                <a:gd name="connsiteX72" fmla="*/ 5301673 w 8986982"/>
                <a:gd name="connsiteY72" fmla="*/ 1673389 h 2209098"/>
                <a:gd name="connsiteX73" fmla="*/ 5264728 w 8986982"/>
                <a:gd name="connsiteY73" fmla="*/ 1664153 h 2209098"/>
                <a:gd name="connsiteX74" fmla="*/ 5153891 w 8986982"/>
                <a:gd name="connsiteY74" fmla="*/ 1682626 h 2209098"/>
                <a:gd name="connsiteX75" fmla="*/ 5061528 w 8986982"/>
                <a:gd name="connsiteY75" fmla="*/ 1710335 h 2209098"/>
                <a:gd name="connsiteX76" fmla="*/ 5024582 w 8986982"/>
                <a:gd name="connsiteY76" fmla="*/ 1719571 h 2209098"/>
                <a:gd name="connsiteX77" fmla="*/ 4876800 w 8986982"/>
                <a:gd name="connsiteY77" fmla="*/ 1747280 h 2209098"/>
                <a:gd name="connsiteX78" fmla="*/ 4673600 w 8986982"/>
                <a:gd name="connsiteY78" fmla="*/ 1728807 h 2209098"/>
                <a:gd name="connsiteX79" fmla="*/ 4627419 w 8986982"/>
                <a:gd name="connsiteY79" fmla="*/ 1738044 h 2209098"/>
                <a:gd name="connsiteX80" fmla="*/ 4479637 w 8986982"/>
                <a:gd name="connsiteY80" fmla="*/ 1728807 h 2209098"/>
                <a:gd name="connsiteX81" fmla="*/ 4396510 w 8986982"/>
                <a:gd name="connsiteY81" fmla="*/ 1701098 h 2209098"/>
                <a:gd name="connsiteX82" fmla="*/ 4368800 w 8986982"/>
                <a:gd name="connsiteY82" fmla="*/ 1719571 h 2209098"/>
                <a:gd name="connsiteX83" fmla="*/ 4341091 w 8986982"/>
                <a:gd name="connsiteY83" fmla="*/ 1728807 h 2209098"/>
                <a:gd name="connsiteX84" fmla="*/ 4313382 w 8986982"/>
                <a:gd name="connsiteY84" fmla="*/ 1617971 h 2209098"/>
                <a:gd name="connsiteX85" fmla="*/ 4276437 w 8986982"/>
                <a:gd name="connsiteY85" fmla="*/ 1636444 h 2209098"/>
                <a:gd name="connsiteX86" fmla="*/ 4257964 w 8986982"/>
                <a:gd name="connsiteY86" fmla="*/ 1673389 h 2209098"/>
                <a:gd name="connsiteX87" fmla="*/ 4248728 w 8986982"/>
                <a:gd name="connsiteY87" fmla="*/ 1701098 h 2209098"/>
                <a:gd name="connsiteX88" fmla="*/ 4221019 w 8986982"/>
                <a:gd name="connsiteY88" fmla="*/ 1710335 h 2209098"/>
                <a:gd name="connsiteX89" fmla="*/ 4211782 w 8986982"/>
                <a:gd name="connsiteY89" fmla="*/ 1673389 h 2209098"/>
                <a:gd name="connsiteX90" fmla="*/ 4100946 w 8986982"/>
                <a:gd name="connsiteY90" fmla="*/ 1617971 h 2209098"/>
                <a:gd name="connsiteX91" fmla="*/ 4073237 w 8986982"/>
                <a:gd name="connsiteY91" fmla="*/ 1608735 h 2209098"/>
                <a:gd name="connsiteX92" fmla="*/ 4017819 w 8986982"/>
                <a:gd name="connsiteY92" fmla="*/ 1590262 h 2209098"/>
                <a:gd name="connsiteX93" fmla="*/ 3925455 w 8986982"/>
                <a:gd name="connsiteY93" fmla="*/ 1581026 h 2209098"/>
                <a:gd name="connsiteX94" fmla="*/ 3777673 w 8986982"/>
                <a:gd name="connsiteY94" fmla="*/ 1553316 h 2209098"/>
                <a:gd name="connsiteX95" fmla="*/ 3722255 w 8986982"/>
                <a:gd name="connsiteY95" fmla="*/ 1534844 h 2209098"/>
                <a:gd name="connsiteX96" fmla="*/ 3629891 w 8986982"/>
                <a:gd name="connsiteY96" fmla="*/ 1525607 h 2209098"/>
                <a:gd name="connsiteX97" fmla="*/ 3611419 w 8986982"/>
                <a:gd name="connsiteY97" fmla="*/ 1497898 h 2209098"/>
                <a:gd name="connsiteX98" fmla="*/ 3491346 w 8986982"/>
                <a:gd name="connsiteY98" fmla="*/ 1460953 h 2209098"/>
                <a:gd name="connsiteX99" fmla="*/ 3463637 w 8986982"/>
                <a:gd name="connsiteY99" fmla="*/ 1442480 h 2209098"/>
                <a:gd name="connsiteX100" fmla="*/ 3454400 w 8986982"/>
                <a:gd name="connsiteY100" fmla="*/ 1359353 h 2209098"/>
                <a:gd name="connsiteX101" fmla="*/ 3445164 w 8986982"/>
                <a:gd name="connsiteY101" fmla="*/ 1322407 h 2209098"/>
                <a:gd name="connsiteX102" fmla="*/ 3417455 w 8986982"/>
                <a:gd name="connsiteY102" fmla="*/ 1313171 h 2209098"/>
                <a:gd name="connsiteX103" fmla="*/ 3389746 w 8986982"/>
                <a:gd name="connsiteY103" fmla="*/ 1294698 h 2209098"/>
                <a:gd name="connsiteX104" fmla="*/ 3362037 w 8986982"/>
                <a:gd name="connsiteY104" fmla="*/ 1266989 h 2209098"/>
                <a:gd name="connsiteX105" fmla="*/ 3278910 w 8986982"/>
                <a:gd name="connsiteY105" fmla="*/ 1239280 h 2209098"/>
                <a:gd name="connsiteX106" fmla="*/ 3269673 w 8986982"/>
                <a:gd name="connsiteY106" fmla="*/ 1211571 h 2209098"/>
                <a:gd name="connsiteX107" fmla="*/ 3214255 w 8986982"/>
                <a:gd name="connsiteY107" fmla="*/ 1193098 h 2209098"/>
                <a:gd name="connsiteX108" fmla="*/ 3186546 w 8986982"/>
                <a:gd name="connsiteY108" fmla="*/ 1174626 h 2209098"/>
                <a:gd name="connsiteX109" fmla="*/ 3158837 w 8986982"/>
                <a:gd name="connsiteY109" fmla="*/ 1165389 h 2209098"/>
                <a:gd name="connsiteX110" fmla="*/ 3084946 w 8986982"/>
                <a:gd name="connsiteY110" fmla="*/ 1137680 h 2209098"/>
                <a:gd name="connsiteX111" fmla="*/ 3075710 w 8986982"/>
                <a:gd name="connsiteY111" fmla="*/ 1109971 h 2209098"/>
                <a:gd name="connsiteX112" fmla="*/ 3094182 w 8986982"/>
                <a:gd name="connsiteY112" fmla="*/ 1082262 h 2209098"/>
                <a:gd name="connsiteX113" fmla="*/ 3057237 w 8986982"/>
                <a:gd name="connsiteY113" fmla="*/ 1026844 h 2209098"/>
                <a:gd name="connsiteX114" fmla="*/ 3029528 w 8986982"/>
                <a:gd name="connsiteY114" fmla="*/ 943716 h 2209098"/>
                <a:gd name="connsiteX115" fmla="*/ 2992582 w 8986982"/>
                <a:gd name="connsiteY115" fmla="*/ 934480 h 2209098"/>
                <a:gd name="connsiteX116" fmla="*/ 2909455 w 8986982"/>
                <a:gd name="connsiteY116" fmla="*/ 925244 h 2209098"/>
                <a:gd name="connsiteX117" fmla="*/ 2881746 w 8986982"/>
                <a:gd name="connsiteY117" fmla="*/ 916007 h 2209098"/>
                <a:gd name="connsiteX118" fmla="*/ 2826328 w 8986982"/>
                <a:gd name="connsiteY118" fmla="*/ 906771 h 2209098"/>
                <a:gd name="connsiteX119" fmla="*/ 2733964 w 8986982"/>
                <a:gd name="connsiteY119" fmla="*/ 925244 h 2209098"/>
                <a:gd name="connsiteX120" fmla="*/ 2706255 w 8986982"/>
                <a:gd name="connsiteY120" fmla="*/ 934480 h 2209098"/>
                <a:gd name="connsiteX121" fmla="*/ 2650837 w 8986982"/>
                <a:gd name="connsiteY121" fmla="*/ 962189 h 2209098"/>
                <a:gd name="connsiteX122" fmla="*/ 2447637 w 8986982"/>
                <a:gd name="connsiteY122" fmla="*/ 943716 h 2209098"/>
                <a:gd name="connsiteX123" fmla="*/ 2410691 w 8986982"/>
                <a:gd name="connsiteY123" fmla="*/ 916007 h 2209098"/>
                <a:gd name="connsiteX124" fmla="*/ 2382982 w 8986982"/>
                <a:gd name="connsiteY124" fmla="*/ 906771 h 2209098"/>
                <a:gd name="connsiteX125" fmla="*/ 2327564 w 8986982"/>
                <a:gd name="connsiteY125" fmla="*/ 934480 h 2209098"/>
                <a:gd name="connsiteX126" fmla="*/ 2290619 w 8986982"/>
                <a:gd name="connsiteY126" fmla="*/ 952953 h 2209098"/>
                <a:gd name="connsiteX127" fmla="*/ 2225964 w 8986982"/>
                <a:gd name="connsiteY127" fmla="*/ 962189 h 2209098"/>
                <a:gd name="connsiteX128" fmla="*/ 2207491 w 8986982"/>
                <a:gd name="connsiteY128" fmla="*/ 989898 h 2209098"/>
                <a:gd name="connsiteX129" fmla="*/ 2198255 w 8986982"/>
                <a:gd name="connsiteY129" fmla="*/ 1017607 h 2209098"/>
                <a:gd name="connsiteX130" fmla="*/ 2170546 w 8986982"/>
                <a:gd name="connsiteY130" fmla="*/ 1026844 h 2209098"/>
                <a:gd name="connsiteX131" fmla="*/ 2050473 w 8986982"/>
                <a:gd name="connsiteY131" fmla="*/ 1054553 h 2209098"/>
                <a:gd name="connsiteX132" fmla="*/ 2032000 w 8986982"/>
                <a:gd name="connsiteY132" fmla="*/ 1082262 h 2209098"/>
                <a:gd name="connsiteX133" fmla="*/ 1948873 w 8986982"/>
                <a:gd name="connsiteY133" fmla="*/ 1100735 h 2209098"/>
                <a:gd name="connsiteX134" fmla="*/ 1911928 w 8986982"/>
                <a:gd name="connsiteY134" fmla="*/ 1109971 h 2209098"/>
                <a:gd name="connsiteX135" fmla="*/ 1884219 w 8986982"/>
                <a:gd name="connsiteY135" fmla="*/ 1128444 h 2209098"/>
                <a:gd name="connsiteX136" fmla="*/ 1413164 w 8986982"/>
                <a:gd name="connsiteY136" fmla="*/ 1165389 h 2209098"/>
                <a:gd name="connsiteX137" fmla="*/ 1265382 w 8986982"/>
                <a:gd name="connsiteY137" fmla="*/ 1193098 h 2209098"/>
                <a:gd name="connsiteX138" fmla="*/ 1228437 w 8986982"/>
                <a:gd name="connsiteY138" fmla="*/ 1202335 h 2209098"/>
                <a:gd name="connsiteX139" fmla="*/ 1173019 w 8986982"/>
                <a:gd name="connsiteY139" fmla="*/ 1248516 h 2209098"/>
                <a:gd name="connsiteX140" fmla="*/ 1145310 w 8986982"/>
                <a:gd name="connsiteY140" fmla="*/ 1257753 h 2209098"/>
                <a:gd name="connsiteX141" fmla="*/ 960582 w 8986982"/>
                <a:gd name="connsiteY141" fmla="*/ 1239280 h 2209098"/>
                <a:gd name="connsiteX142" fmla="*/ 914400 w 8986982"/>
                <a:gd name="connsiteY142" fmla="*/ 1220807 h 2209098"/>
                <a:gd name="connsiteX143" fmla="*/ 858982 w 8986982"/>
                <a:gd name="connsiteY143" fmla="*/ 1202335 h 2209098"/>
                <a:gd name="connsiteX144" fmla="*/ 785091 w 8986982"/>
                <a:gd name="connsiteY144" fmla="*/ 1174626 h 2209098"/>
                <a:gd name="connsiteX145" fmla="*/ 757382 w 8986982"/>
                <a:gd name="connsiteY145" fmla="*/ 1156153 h 2209098"/>
                <a:gd name="connsiteX146" fmla="*/ 701964 w 8986982"/>
                <a:gd name="connsiteY146" fmla="*/ 1146916 h 2209098"/>
                <a:gd name="connsiteX147" fmla="*/ 665019 w 8986982"/>
                <a:gd name="connsiteY147" fmla="*/ 1100735 h 2209098"/>
                <a:gd name="connsiteX148" fmla="*/ 637310 w 8986982"/>
                <a:gd name="connsiteY148" fmla="*/ 1091498 h 2209098"/>
                <a:gd name="connsiteX149" fmla="*/ 628073 w 8986982"/>
                <a:gd name="connsiteY149" fmla="*/ 1063789 h 2209098"/>
                <a:gd name="connsiteX150" fmla="*/ 572655 w 8986982"/>
                <a:gd name="connsiteY150" fmla="*/ 1036080 h 2209098"/>
                <a:gd name="connsiteX151" fmla="*/ 526473 w 8986982"/>
                <a:gd name="connsiteY151" fmla="*/ 989898 h 2209098"/>
                <a:gd name="connsiteX152" fmla="*/ 517237 w 8986982"/>
                <a:gd name="connsiteY152" fmla="*/ 962189 h 2209098"/>
                <a:gd name="connsiteX153" fmla="*/ 480291 w 8986982"/>
                <a:gd name="connsiteY153" fmla="*/ 952953 h 2209098"/>
                <a:gd name="connsiteX154" fmla="*/ 452582 w 8986982"/>
                <a:gd name="connsiteY154" fmla="*/ 925244 h 2209098"/>
                <a:gd name="connsiteX155" fmla="*/ 397164 w 8986982"/>
                <a:gd name="connsiteY155" fmla="*/ 897535 h 2209098"/>
                <a:gd name="connsiteX156" fmla="*/ 369455 w 8986982"/>
                <a:gd name="connsiteY156" fmla="*/ 869826 h 2209098"/>
                <a:gd name="connsiteX157" fmla="*/ 341746 w 8986982"/>
                <a:gd name="connsiteY157" fmla="*/ 860589 h 2209098"/>
                <a:gd name="connsiteX158" fmla="*/ 277091 w 8986982"/>
                <a:gd name="connsiteY158" fmla="*/ 832880 h 2209098"/>
                <a:gd name="connsiteX159" fmla="*/ 258619 w 8986982"/>
                <a:gd name="connsiteY159" fmla="*/ 509607 h 2209098"/>
                <a:gd name="connsiteX160" fmla="*/ 249382 w 8986982"/>
                <a:gd name="connsiteY160" fmla="*/ 426480 h 2209098"/>
                <a:gd name="connsiteX161" fmla="*/ 230910 w 8986982"/>
                <a:gd name="connsiteY161" fmla="*/ 398771 h 2209098"/>
                <a:gd name="connsiteX162" fmla="*/ 221673 w 8986982"/>
                <a:gd name="connsiteY162" fmla="*/ 371062 h 2209098"/>
                <a:gd name="connsiteX163" fmla="*/ 193964 w 8986982"/>
                <a:gd name="connsiteY163" fmla="*/ 343353 h 2209098"/>
                <a:gd name="connsiteX164" fmla="*/ 175491 w 8986982"/>
                <a:gd name="connsiteY164" fmla="*/ 315644 h 2209098"/>
                <a:gd name="connsiteX165" fmla="*/ 166255 w 8986982"/>
                <a:gd name="connsiteY165" fmla="*/ 287935 h 2209098"/>
                <a:gd name="connsiteX166" fmla="*/ 147782 w 8986982"/>
                <a:gd name="connsiteY166" fmla="*/ 260226 h 2209098"/>
                <a:gd name="connsiteX167" fmla="*/ 120073 w 8986982"/>
                <a:gd name="connsiteY167" fmla="*/ 195571 h 2209098"/>
                <a:gd name="connsiteX168" fmla="*/ 110837 w 8986982"/>
                <a:gd name="connsiteY168" fmla="*/ 112444 h 2209098"/>
                <a:gd name="connsiteX169" fmla="*/ 101600 w 8986982"/>
                <a:gd name="connsiteY169" fmla="*/ 84735 h 2209098"/>
                <a:gd name="connsiteX170" fmla="*/ 18473 w 8986982"/>
                <a:gd name="connsiteY170" fmla="*/ 38553 h 2209098"/>
                <a:gd name="connsiteX171" fmla="*/ 0 w 8986982"/>
                <a:gd name="connsiteY171"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51055 w 8986982"/>
                <a:gd name="connsiteY64" fmla="*/ 1802698 h 2209098"/>
                <a:gd name="connsiteX65" fmla="*/ 5523346 w 8986982"/>
                <a:gd name="connsiteY65" fmla="*/ 1747280 h 2209098"/>
                <a:gd name="connsiteX66" fmla="*/ 5449455 w 8986982"/>
                <a:gd name="connsiteY66" fmla="*/ 1691862 h 2209098"/>
                <a:gd name="connsiteX67" fmla="*/ 5440219 w 8986982"/>
                <a:gd name="connsiteY67" fmla="*/ 1738044 h 2209098"/>
                <a:gd name="connsiteX68" fmla="*/ 5412510 w 8986982"/>
                <a:gd name="connsiteY68" fmla="*/ 1728807 h 2209098"/>
                <a:gd name="connsiteX69" fmla="*/ 5375564 w 8986982"/>
                <a:gd name="connsiteY69" fmla="*/ 1719571 h 2209098"/>
                <a:gd name="connsiteX70" fmla="*/ 5329382 w 8986982"/>
                <a:gd name="connsiteY70" fmla="*/ 1691862 h 2209098"/>
                <a:gd name="connsiteX71" fmla="*/ 5301673 w 8986982"/>
                <a:gd name="connsiteY71" fmla="*/ 1673389 h 2209098"/>
                <a:gd name="connsiteX72" fmla="*/ 5264728 w 8986982"/>
                <a:gd name="connsiteY72" fmla="*/ 1664153 h 2209098"/>
                <a:gd name="connsiteX73" fmla="*/ 5153891 w 8986982"/>
                <a:gd name="connsiteY73" fmla="*/ 1682626 h 2209098"/>
                <a:gd name="connsiteX74" fmla="*/ 5061528 w 8986982"/>
                <a:gd name="connsiteY74" fmla="*/ 1710335 h 2209098"/>
                <a:gd name="connsiteX75" fmla="*/ 5024582 w 8986982"/>
                <a:gd name="connsiteY75" fmla="*/ 1719571 h 2209098"/>
                <a:gd name="connsiteX76" fmla="*/ 4876800 w 8986982"/>
                <a:gd name="connsiteY76" fmla="*/ 1747280 h 2209098"/>
                <a:gd name="connsiteX77" fmla="*/ 4673600 w 8986982"/>
                <a:gd name="connsiteY77" fmla="*/ 1728807 h 2209098"/>
                <a:gd name="connsiteX78" fmla="*/ 4627419 w 8986982"/>
                <a:gd name="connsiteY78" fmla="*/ 1738044 h 2209098"/>
                <a:gd name="connsiteX79" fmla="*/ 4479637 w 8986982"/>
                <a:gd name="connsiteY79" fmla="*/ 1728807 h 2209098"/>
                <a:gd name="connsiteX80" fmla="*/ 4396510 w 8986982"/>
                <a:gd name="connsiteY80" fmla="*/ 1701098 h 2209098"/>
                <a:gd name="connsiteX81" fmla="*/ 4368800 w 8986982"/>
                <a:gd name="connsiteY81" fmla="*/ 1719571 h 2209098"/>
                <a:gd name="connsiteX82" fmla="*/ 4341091 w 8986982"/>
                <a:gd name="connsiteY82" fmla="*/ 1728807 h 2209098"/>
                <a:gd name="connsiteX83" fmla="*/ 4313382 w 8986982"/>
                <a:gd name="connsiteY83" fmla="*/ 1617971 h 2209098"/>
                <a:gd name="connsiteX84" fmla="*/ 4276437 w 8986982"/>
                <a:gd name="connsiteY84" fmla="*/ 1636444 h 2209098"/>
                <a:gd name="connsiteX85" fmla="*/ 4257964 w 8986982"/>
                <a:gd name="connsiteY85" fmla="*/ 1673389 h 2209098"/>
                <a:gd name="connsiteX86" fmla="*/ 4248728 w 8986982"/>
                <a:gd name="connsiteY86" fmla="*/ 1701098 h 2209098"/>
                <a:gd name="connsiteX87" fmla="*/ 4221019 w 8986982"/>
                <a:gd name="connsiteY87" fmla="*/ 1710335 h 2209098"/>
                <a:gd name="connsiteX88" fmla="*/ 4211782 w 8986982"/>
                <a:gd name="connsiteY88" fmla="*/ 1673389 h 2209098"/>
                <a:gd name="connsiteX89" fmla="*/ 4100946 w 8986982"/>
                <a:gd name="connsiteY89" fmla="*/ 1617971 h 2209098"/>
                <a:gd name="connsiteX90" fmla="*/ 4073237 w 8986982"/>
                <a:gd name="connsiteY90" fmla="*/ 1608735 h 2209098"/>
                <a:gd name="connsiteX91" fmla="*/ 4017819 w 8986982"/>
                <a:gd name="connsiteY91" fmla="*/ 1590262 h 2209098"/>
                <a:gd name="connsiteX92" fmla="*/ 3925455 w 8986982"/>
                <a:gd name="connsiteY92" fmla="*/ 1581026 h 2209098"/>
                <a:gd name="connsiteX93" fmla="*/ 3777673 w 8986982"/>
                <a:gd name="connsiteY93" fmla="*/ 1553316 h 2209098"/>
                <a:gd name="connsiteX94" fmla="*/ 3722255 w 8986982"/>
                <a:gd name="connsiteY94" fmla="*/ 1534844 h 2209098"/>
                <a:gd name="connsiteX95" fmla="*/ 3629891 w 8986982"/>
                <a:gd name="connsiteY95" fmla="*/ 1525607 h 2209098"/>
                <a:gd name="connsiteX96" fmla="*/ 3611419 w 8986982"/>
                <a:gd name="connsiteY96" fmla="*/ 1497898 h 2209098"/>
                <a:gd name="connsiteX97" fmla="*/ 3491346 w 8986982"/>
                <a:gd name="connsiteY97" fmla="*/ 1460953 h 2209098"/>
                <a:gd name="connsiteX98" fmla="*/ 3463637 w 8986982"/>
                <a:gd name="connsiteY98" fmla="*/ 1442480 h 2209098"/>
                <a:gd name="connsiteX99" fmla="*/ 3454400 w 8986982"/>
                <a:gd name="connsiteY99" fmla="*/ 1359353 h 2209098"/>
                <a:gd name="connsiteX100" fmla="*/ 3445164 w 8986982"/>
                <a:gd name="connsiteY100" fmla="*/ 1322407 h 2209098"/>
                <a:gd name="connsiteX101" fmla="*/ 3417455 w 8986982"/>
                <a:gd name="connsiteY101" fmla="*/ 1313171 h 2209098"/>
                <a:gd name="connsiteX102" fmla="*/ 3389746 w 8986982"/>
                <a:gd name="connsiteY102" fmla="*/ 1294698 h 2209098"/>
                <a:gd name="connsiteX103" fmla="*/ 3362037 w 8986982"/>
                <a:gd name="connsiteY103" fmla="*/ 1266989 h 2209098"/>
                <a:gd name="connsiteX104" fmla="*/ 3278910 w 8986982"/>
                <a:gd name="connsiteY104" fmla="*/ 1239280 h 2209098"/>
                <a:gd name="connsiteX105" fmla="*/ 3269673 w 8986982"/>
                <a:gd name="connsiteY105" fmla="*/ 1211571 h 2209098"/>
                <a:gd name="connsiteX106" fmla="*/ 3214255 w 8986982"/>
                <a:gd name="connsiteY106" fmla="*/ 1193098 h 2209098"/>
                <a:gd name="connsiteX107" fmla="*/ 3186546 w 8986982"/>
                <a:gd name="connsiteY107" fmla="*/ 1174626 h 2209098"/>
                <a:gd name="connsiteX108" fmla="*/ 3158837 w 8986982"/>
                <a:gd name="connsiteY108" fmla="*/ 1165389 h 2209098"/>
                <a:gd name="connsiteX109" fmla="*/ 3084946 w 8986982"/>
                <a:gd name="connsiteY109" fmla="*/ 1137680 h 2209098"/>
                <a:gd name="connsiteX110" fmla="*/ 3075710 w 8986982"/>
                <a:gd name="connsiteY110" fmla="*/ 1109971 h 2209098"/>
                <a:gd name="connsiteX111" fmla="*/ 3094182 w 8986982"/>
                <a:gd name="connsiteY111" fmla="*/ 1082262 h 2209098"/>
                <a:gd name="connsiteX112" fmla="*/ 3057237 w 8986982"/>
                <a:gd name="connsiteY112" fmla="*/ 1026844 h 2209098"/>
                <a:gd name="connsiteX113" fmla="*/ 3029528 w 8986982"/>
                <a:gd name="connsiteY113" fmla="*/ 943716 h 2209098"/>
                <a:gd name="connsiteX114" fmla="*/ 2992582 w 8986982"/>
                <a:gd name="connsiteY114" fmla="*/ 934480 h 2209098"/>
                <a:gd name="connsiteX115" fmla="*/ 2909455 w 8986982"/>
                <a:gd name="connsiteY115" fmla="*/ 925244 h 2209098"/>
                <a:gd name="connsiteX116" fmla="*/ 2881746 w 8986982"/>
                <a:gd name="connsiteY116" fmla="*/ 916007 h 2209098"/>
                <a:gd name="connsiteX117" fmla="*/ 2826328 w 8986982"/>
                <a:gd name="connsiteY117" fmla="*/ 906771 h 2209098"/>
                <a:gd name="connsiteX118" fmla="*/ 2733964 w 8986982"/>
                <a:gd name="connsiteY118" fmla="*/ 925244 h 2209098"/>
                <a:gd name="connsiteX119" fmla="*/ 2706255 w 8986982"/>
                <a:gd name="connsiteY119" fmla="*/ 934480 h 2209098"/>
                <a:gd name="connsiteX120" fmla="*/ 2650837 w 8986982"/>
                <a:gd name="connsiteY120" fmla="*/ 962189 h 2209098"/>
                <a:gd name="connsiteX121" fmla="*/ 2447637 w 8986982"/>
                <a:gd name="connsiteY121" fmla="*/ 943716 h 2209098"/>
                <a:gd name="connsiteX122" fmla="*/ 2410691 w 8986982"/>
                <a:gd name="connsiteY122" fmla="*/ 916007 h 2209098"/>
                <a:gd name="connsiteX123" fmla="*/ 2382982 w 8986982"/>
                <a:gd name="connsiteY123" fmla="*/ 906771 h 2209098"/>
                <a:gd name="connsiteX124" fmla="*/ 2327564 w 8986982"/>
                <a:gd name="connsiteY124" fmla="*/ 934480 h 2209098"/>
                <a:gd name="connsiteX125" fmla="*/ 2290619 w 8986982"/>
                <a:gd name="connsiteY125" fmla="*/ 952953 h 2209098"/>
                <a:gd name="connsiteX126" fmla="*/ 2225964 w 8986982"/>
                <a:gd name="connsiteY126" fmla="*/ 962189 h 2209098"/>
                <a:gd name="connsiteX127" fmla="*/ 2207491 w 8986982"/>
                <a:gd name="connsiteY127" fmla="*/ 989898 h 2209098"/>
                <a:gd name="connsiteX128" fmla="*/ 2198255 w 8986982"/>
                <a:gd name="connsiteY128" fmla="*/ 1017607 h 2209098"/>
                <a:gd name="connsiteX129" fmla="*/ 2170546 w 8986982"/>
                <a:gd name="connsiteY129" fmla="*/ 1026844 h 2209098"/>
                <a:gd name="connsiteX130" fmla="*/ 2050473 w 8986982"/>
                <a:gd name="connsiteY130" fmla="*/ 1054553 h 2209098"/>
                <a:gd name="connsiteX131" fmla="*/ 2032000 w 8986982"/>
                <a:gd name="connsiteY131" fmla="*/ 1082262 h 2209098"/>
                <a:gd name="connsiteX132" fmla="*/ 1948873 w 8986982"/>
                <a:gd name="connsiteY132" fmla="*/ 1100735 h 2209098"/>
                <a:gd name="connsiteX133" fmla="*/ 1911928 w 8986982"/>
                <a:gd name="connsiteY133" fmla="*/ 1109971 h 2209098"/>
                <a:gd name="connsiteX134" fmla="*/ 1884219 w 8986982"/>
                <a:gd name="connsiteY134" fmla="*/ 1128444 h 2209098"/>
                <a:gd name="connsiteX135" fmla="*/ 1413164 w 8986982"/>
                <a:gd name="connsiteY135" fmla="*/ 1165389 h 2209098"/>
                <a:gd name="connsiteX136" fmla="*/ 1265382 w 8986982"/>
                <a:gd name="connsiteY136" fmla="*/ 1193098 h 2209098"/>
                <a:gd name="connsiteX137" fmla="*/ 1228437 w 8986982"/>
                <a:gd name="connsiteY137" fmla="*/ 1202335 h 2209098"/>
                <a:gd name="connsiteX138" fmla="*/ 1173019 w 8986982"/>
                <a:gd name="connsiteY138" fmla="*/ 1248516 h 2209098"/>
                <a:gd name="connsiteX139" fmla="*/ 1145310 w 8986982"/>
                <a:gd name="connsiteY139" fmla="*/ 1257753 h 2209098"/>
                <a:gd name="connsiteX140" fmla="*/ 960582 w 8986982"/>
                <a:gd name="connsiteY140" fmla="*/ 1239280 h 2209098"/>
                <a:gd name="connsiteX141" fmla="*/ 914400 w 8986982"/>
                <a:gd name="connsiteY141" fmla="*/ 1220807 h 2209098"/>
                <a:gd name="connsiteX142" fmla="*/ 858982 w 8986982"/>
                <a:gd name="connsiteY142" fmla="*/ 1202335 h 2209098"/>
                <a:gd name="connsiteX143" fmla="*/ 785091 w 8986982"/>
                <a:gd name="connsiteY143" fmla="*/ 1174626 h 2209098"/>
                <a:gd name="connsiteX144" fmla="*/ 757382 w 8986982"/>
                <a:gd name="connsiteY144" fmla="*/ 1156153 h 2209098"/>
                <a:gd name="connsiteX145" fmla="*/ 701964 w 8986982"/>
                <a:gd name="connsiteY145" fmla="*/ 1146916 h 2209098"/>
                <a:gd name="connsiteX146" fmla="*/ 665019 w 8986982"/>
                <a:gd name="connsiteY146" fmla="*/ 1100735 h 2209098"/>
                <a:gd name="connsiteX147" fmla="*/ 637310 w 8986982"/>
                <a:gd name="connsiteY147" fmla="*/ 1091498 h 2209098"/>
                <a:gd name="connsiteX148" fmla="*/ 628073 w 8986982"/>
                <a:gd name="connsiteY148" fmla="*/ 1063789 h 2209098"/>
                <a:gd name="connsiteX149" fmla="*/ 572655 w 8986982"/>
                <a:gd name="connsiteY149" fmla="*/ 1036080 h 2209098"/>
                <a:gd name="connsiteX150" fmla="*/ 526473 w 8986982"/>
                <a:gd name="connsiteY150" fmla="*/ 989898 h 2209098"/>
                <a:gd name="connsiteX151" fmla="*/ 517237 w 8986982"/>
                <a:gd name="connsiteY151" fmla="*/ 962189 h 2209098"/>
                <a:gd name="connsiteX152" fmla="*/ 480291 w 8986982"/>
                <a:gd name="connsiteY152" fmla="*/ 952953 h 2209098"/>
                <a:gd name="connsiteX153" fmla="*/ 452582 w 8986982"/>
                <a:gd name="connsiteY153" fmla="*/ 925244 h 2209098"/>
                <a:gd name="connsiteX154" fmla="*/ 397164 w 8986982"/>
                <a:gd name="connsiteY154" fmla="*/ 897535 h 2209098"/>
                <a:gd name="connsiteX155" fmla="*/ 369455 w 8986982"/>
                <a:gd name="connsiteY155" fmla="*/ 869826 h 2209098"/>
                <a:gd name="connsiteX156" fmla="*/ 341746 w 8986982"/>
                <a:gd name="connsiteY156" fmla="*/ 860589 h 2209098"/>
                <a:gd name="connsiteX157" fmla="*/ 277091 w 8986982"/>
                <a:gd name="connsiteY157" fmla="*/ 832880 h 2209098"/>
                <a:gd name="connsiteX158" fmla="*/ 258619 w 8986982"/>
                <a:gd name="connsiteY158" fmla="*/ 509607 h 2209098"/>
                <a:gd name="connsiteX159" fmla="*/ 249382 w 8986982"/>
                <a:gd name="connsiteY159" fmla="*/ 426480 h 2209098"/>
                <a:gd name="connsiteX160" fmla="*/ 230910 w 8986982"/>
                <a:gd name="connsiteY160" fmla="*/ 398771 h 2209098"/>
                <a:gd name="connsiteX161" fmla="*/ 221673 w 8986982"/>
                <a:gd name="connsiteY161" fmla="*/ 371062 h 2209098"/>
                <a:gd name="connsiteX162" fmla="*/ 193964 w 8986982"/>
                <a:gd name="connsiteY162" fmla="*/ 343353 h 2209098"/>
                <a:gd name="connsiteX163" fmla="*/ 175491 w 8986982"/>
                <a:gd name="connsiteY163" fmla="*/ 315644 h 2209098"/>
                <a:gd name="connsiteX164" fmla="*/ 166255 w 8986982"/>
                <a:gd name="connsiteY164" fmla="*/ 287935 h 2209098"/>
                <a:gd name="connsiteX165" fmla="*/ 147782 w 8986982"/>
                <a:gd name="connsiteY165" fmla="*/ 260226 h 2209098"/>
                <a:gd name="connsiteX166" fmla="*/ 120073 w 8986982"/>
                <a:gd name="connsiteY166" fmla="*/ 195571 h 2209098"/>
                <a:gd name="connsiteX167" fmla="*/ 110837 w 8986982"/>
                <a:gd name="connsiteY167" fmla="*/ 112444 h 2209098"/>
                <a:gd name="connsiteX168" fmla="*/ 101600 w 8986982"/>
                <a:gd name="connsiteY168" fmla="*/ 84735 h 2209098"/>
                <a:gd name="connsiteX169" fmla="*/ 18473 w 8986982"/>
                <a:gd name="connsiteY169" fmla="*/ 38553 h 2209098"/>
                <a:gd name="connsiteX170" fmla="*/ 0 w 8986982"/>
                <a:gd name="connsiteY170"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51055 w 8986982"/>
                <a:gd name="connsiteY64" fmla="*/ 1802698 h 2209098"/>
                <a:gd name="connsiteX65" fmla="*/ 5523346 w 8986982"/>
                <a:gd name="connsiteY65" fmla="*/ 1747280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301673 w 8986982"/>
                <a:gd name="connsiteY70" fmla="*/ 1673389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76800 w 8986982"/>
                <a:gd name="connsiteY75" fmla="*/ 1747280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6510 w 8986982"/>
                <a:gd name="connsiteY79" fmla="*/ 1701098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76437 w 8986982"/>
                <a:gd name="connsiteY83" fmla="*/ 1636444 h 2209098"/>
                <a:gd name="connsiteX84" fmla="*/ 4257964 w 8986982"/>
                <a:gd name="connsiteY84" fmla="*/ 1673389 h 2209098"/>
                <a:gd name="connsiteX85" fmla="*/ 4248728 w 8986982"/>
                <a:gd name="connsiteY85" fmla="*/ 1701098 h 2209098"/>
                <a:gd name="connsiteX86" fmla="*/ 4221019 w 8986982"/>
                <a:gd name="connsiteY86" fmla="*/ 1710335 h 2209098"/>
                <a:gd name="connsiteX87" fmla="*/ 4211782 w 8986982"/>
                <a:gd name="connsiteY87" fmla="*/ 1673389 h 2209098"/>
                <a:gd name="connsiteX88" fmla="*/ 4100946 w 8986982"/>
                <a:gd name="connsiteY88" fmla="*/ 1617971 h 2209098"/>
                <a:gd name="connsiteX89" fmla="*/ 4073237 w 8986982"/>
                <a:gd name="connsiteY89" fmla="*/ 1608735 h 2209098"/>
                <a:gd name="connsiteX90" fmla="*/ 4017819 w 8986982"/>
                <a:gd name="connsiteY90" fmla="*/ 1590262 h 2209098"/>
                <a:gd name="connsiteX91" fmla="*/ 3925455 w 8986982"/>
                <a:gd name="connsiteY91" fmla="*/ 1581026 h 2209098"/>
                <a:gd name="connsiteX92" fmla="*/ 3777673 w 8986982"/>
                <a:gd name="connsiteY92" fmla="*/ 1553316 h 2209098"/>
                <a:gd name="connsiteX93" fmla="*/ 3722255 w 8986982"/>
                <a:gd name="connsiteY93" fmla="*/ 1534844 h 2209098"/>
                <a:gd name="connsiteX94" fmla="*/ 3629891 w 8986982"/>
                <a:gd name="connsiteY94" fmla="*/ 1525607 h 2209098"/>
                <a:gd name="connsiteX95" fmla="*/ 3611419 w 8986982"/>
                <a:gd name="connsiteY95" fmla="*/ 1497898 h 2209098"/>
                <a:gd name="connsiteX96" fmla="*/ 3491346 w 8986982"/>
                <a:gd name="connsiteY96" fmla="*/ 1460953 h 2209098"/>
                <a:gd name="connsiteX97" fmla="*/ 3463637 w 8986982"/>
                <a:gd name="connsiteY97" fmla="*/ 1442480 h 2209098"/>
                <a:gd name="connsiteX98" fmla="*/ 3454400 w 8986982"/>
                <a:gd name="connsiteY98" fmla="*/ 1359353 h 2209098"/>
                <a:gd name="connsiteX99" fmla="*/ 3445164 w 8986982"/>
                <a:gd name="connsiteY99" fmla="*/ 1322407 h 2209098"/>
                <a:gd name="connsiteX100" fmla="*/ 3417455 w 8986982"/>
                <a:gd name="connsiteY100" fmla="*/ 1313171 h 2209098"/>
                <a:gd name="connsiteX101" fmla="*/ 3389746 w 8986982"/>
                <a:gd name="connsiteY101" fmla="*/ 1294698 h 2209098"/>
                <a:gd name="connsiteX102" fmla="*/ 3362037 w 8986982"/>
                <a:gd name="connsiteY102" fmla="*/ 1266989 h 2209098"/>
                <a:gd name="connsiteX103" fmla="*/ 3278910 w 8986982"/>
                <a:gd name="connsiteY103" fmla="*/ 1239280 h 2209098"/>
                <a:gd name="connsiteX104" fmla="*/ 3269673 w 8986982"/>
                <a:gd name="connsiteY104" fmla="*/ 1211571 h 2209098"/>
                <a:gd name="connsiteX105" fmla="*/ 3214255 w 8986982"/>
                <a:gd name="connsiteY105" fmla="*/ 1193098 h 2209098"/>
                <a:gd name="connsiteX106" fmla="*/ 3186546 w 8986982"/>
                <a:gd name="connsiteY106" fmla="*/ 1174626 h 2209098"/>
                <a:gd name="connsiteX107" fmla="*/ 3158837 w 8986982"/>
                <a:gd name="connsiteY107" fmla="*/ 1165389 h 2209098"/>
                <a:gd name="connsiteX108" fmla="*/ 3084946 w 8986982"/>
                <a:gd name="connsiteY108" fmla="*/ 1137680 h 2209098"/>
                <a:gd name="connsiteX109" fmla="*/ 3075710 w 8986982"/>
                <a:gd name="connsiteY109" fmla="*/ 1109971 h 2209098"/>
                <a:gd name="connsiteX110" fmla="*/ 3094182 w 8986982"/>
                <a:gd name="connsiteY110" fmla="*/ 1082262 h 2209098"/>
                <a:gd name="connsiteX111" fmla="*/ 3057237 w 8986982"/>
                <a:gd name="connsiteY111" fmla="*/ 1026844 h 2209098"/>
                <a:gd name="connsiteX112" fmla="*/ 3029528 w 8986982"/>
                <a:gd name="connsiteY112" fmla="*/ 943716 h 2209098"/>
                <a:gd name="connsiteX113" fmla="*/ 2992582 w 8986982"/>
                <a:gd name="connsiteY113" fmla="*/ 934480 h 2209098"/>
                <a:gd name="connsiteX114" fmla="*/ 2909455 w 8986982"/>
                <a:gd name="connsiteY114" fmla="*/ 925244 h 2209098"/>
                <a:gd name="connsiteX115" fmla="*/ 2881746 w 8986982"/>
                <a:gd name="connsiteY115" fmla="*/ 916007 h 2209098"/>
                <a:gd name="connsiteX116" fmla="*/ 2826328 w 8986982"/>
                <a:gd name="connsiteY116" fmla="*/ 906771 h 2209098"/>
                <a:gd name="connsiteX117" fmla="*/ 2733964 w 8986982"/>
                <a:gd name="connsiteY117" fmla="*/ 925244 h 2209098"/>
                <a:gd name="connsiteX118" fmla="*/ 2706255 w 8986982"/>
                <a:gd name="connsiteY118" fmla="*/ 934480 h 2209098"/>
                <a:gd name="connsiteX119" fmla="*/ 2650837 w 8986982"/>
                <a:gd name="connsiteY119" fmla="*/ 962189 h 2209098"/>
                <a:gd name="connsiteX120" fmla="*/ 2447637 w 8986982"/>
                <a:gd name="connsiteY120" fmla="*/ 943716 h 2209098"/>
                <a:gd name="connsiteX121" fmla="*/ 2410691 w 8986982"/>
                <a:gd name="connsiteY121" fmla="*/ 916007 h 2209098"/>
                <a:gd name="connsiteX122" fmla="*/ 2382982 w 8986982"/>
                <a:gd name="connsiteY122" fmla="*/ 906771 h 2209098"/>
                <a:gd name="connsiteX123" fmla="*/ 2327564 w 8986982"/>
                <a:gd name="connsiteY123" fmla="*/ 934480 h 2209098"/>
                <a:gd name="connsiteX124" fmla="*/ 2290619 w 8986982"/>
                <a:gd name="connsiteY124" fmla="*/ 952953 h 2209098"/>
                <a:gd name="connsiteX125" fmla="*/ 2225964 w 8986982"/>
                <a:gd name="connsiteY125" fmla="*/ 962189 h 2209098"/>
                <a:gd name="connsiteX126" fmla="*/ 2207491 w 8986982"/>
                <a:gd name="connsiteY126" fmla="*/ 989898 h 2209098"/>
                <a:gd name="connsiteX127" fmla="*/ 2198255 w 8986982"/>
                <a:gd name="connsiteY127" fmla="*/ 1017607 h 2209098"/>
                <a:gd name="connsiteX128" fmla="*/ 2170546 w 8986982"/>
                <a:gd name="connsiteY128" fmla="*/ 1026844 h 2209098"/>
                <a:gd name="connsiteX129" fmla="*/ 2050473 w 8986982"/>
                <a:gd name="connsiteY129" fmla="*/ 1054553 h 2209098"/>
                <a:gd name="connsiteX130" fmla="*/ 2032000 w 8986982"/>
                <a:gd name="connsiteY130" fmla="*/ 1082262 h 2209098"/>
                <a:gd name="connsiteX131" fmla="*/ 1948873 w 8986982"/>
                <a:gd name="connsiteY131" fmla="*/ 1100735 h 2209098"/>
                <a:gd name="connsiteX132" fmla="*/ 1911928 w 8986982"/>
                <a:gd name="connsiteY132" fmla="*/ 1109971 h 2209098"/>
                <a:gd name="connsiteX133" fmla="*/ 1884219 w 8986982"/>
                <a:gd name="connsiteY133" fmla="*/ 1128444 h 2209098"/>
                <a:gd name="connsiteX134" fmla="*/ 1413164 w 8986982"/>
                <a:gd name="connsiteY134" fmla="*/ 1165389 h 2209098"/>
                <a:gd name="connsiteX135" fmla="*/ 1265382 w 8986982"/>
                <a:gd name="connsiteY135" fmla="*/ 1193098 h 2209098"/>
                <a:gd name="connsiteX136" fmla="*/ 1228437 w 8986982"/>
                <a:gd name="connsiteY136" fmla="*/ 1202335 h 2209098"/>
                <a:gd name="connsiteX137" fmla="*/ 1173019 w 8986982"/>
                <a:gd name="connsiteY137" fmla="*/ 1248516 h 2209098"/>
                <a:gd name="connsiteX138" fmla="*/ 1145310 w 8986982"/>
                <a:gd name="connsiteY138" fmla="*/ 1257753 h 2209098"/>
                <a:gd name="connsiteX139" fmla="*/ 960582 w 8986982"/>
                <a:gd name="connsiteY139" fmla="*/ 1239280 h 2209098"/>
                <a:gd name="connsiteX140" fmla="*/ 914400 w 8986982"/>
                <a:gd name="connsiteY140" fmla="*/ 1220807 h 2209098"/>
                <a:gd name="connsiteX141" fmla="*/ 858982 w 8986982"/>
                <a:gd name="connsiteY141" fmla="*/ 1202335 h 2209098"/>
                <a:gd name="connsiteX142" fmla="*/ 785091 w 8986982"/>
                <a:gd name="connsiteY142" fmla="*/ 1174626 h 2209098"/>
                <a:gd name="connsiteX143" fmla="*/ 757382 w 8986982"/>
                <a:gd name="connsiteY143" fmla="*/ 1156153 h 2209098"/>
                <a:gd name="connsiteX144" fmla="*/ 701964 w 8986982"/>
                <a:gd name="connsiteY144" fmla="*/ 1146916 h 2209098"/>
                <a:gd name="connsiteX145" fmla="*/ 665019 w 8986982"/>
                <a:gd name="connsiteY145" fmla="*/ 1100735 h 2209098"/>
                <a:gd name="connsiteX146" fmla="*/ 637310 w 8986982"/>
                <a:gd name="connsiteY146" fmla="*/ 1091498 h 2209098"/>
                <a:gd name="connsiteX147" fmla="*/ 628073 w 8986982"/>
                <a:gd name="connsiteY147" fmla="*/ 1063789 h 2209098"/>
                <a:gd name="connsiteX148" fmla="*/ 572655 w 8986982"/>
                <a:gd name="connsiteY148" fmla="*/ 1036080 h 2209098"/>
                <a:gd name="connsiteX149" fmla="*/ 526473 w 8986982"/>
                <a:gd name="connsiteY149" fmla="*/ 989898 h 2209098"/>
                <a:gd name="connsiteX150" fmla="*/ 517237 w 8986982"/>
                <a:gd name="connsiteY150" fmla="*/ 962189 h 2209098"/>
                <a:gd name="connsiteX151" fmla="*/ 480291 w 8986982"/>
                <a:gd name="connsiteY151" fmla="*/ 952953 h 2209098"/>
                <a:gd name="connsiteX152" fmla="*/ 452582 w 8986982"/>
                <a:gd name="connsiteY152" fmla="*/ 925244 h 2209098"/>
                <a:gd name="connsiteX153" fmla="*/ 397164 w 8986982"/>
                <a:gd name="connsiteY153" fmla="*/ 897535 h 2209098"/>
                <a:gd name="connsiteX154" fmla="*/ 369455 w 8986982"/>
                <a:gd name="connsiteY154" fmla="*/ 869826 h 2209098"/>
                <a:gd name="connsiteX155" fmla="*/ 341746 w 8986982"/>
                <a:gd name="connsiteY155" fmla="*/ 860589 h 2209098"/>
                <a:gd name="connsiteX156" fmla="*/ 277091 w 8986982"/>
                <a:gd name="connsiteY156" fmla="*/ 832880 h 2209098"/>
                <a:gd name="connsiteX157" fmla="*/ 258619 w 8986982"/>
                <a:gd name="connsiteY157" fmla="*/ 509607 h 2209098"/>
                <a:gd name="connsiteX158" fmla="*/ 249382 w 8986982"/>
                <a:gd name="connsiteY158" fmla="*/ 426480 h 2209098"/>
                <a:gd name="connsiteX159" fmla="*/ 230910 w 8986982"/>
                <a:gd name="connsiteY159" fmla="*/ 398771 h 2209098"/>
                <a:gd name="connsiteX160" fmla="*/ 221673 w 8986982"/>
                <a:gd name="connsiteY160" fmla="*/ 371062 h 2209098"/>
                <a:gd name="connsiteX161" fmla="*/ 193964 w 8986982"/>
                <a:gd name="connsiteY161" fmla="*/ 343353 h 2209098"/>
                <a:gd name="connsiteX162" fmla="*/ 175491 w 8986982"/>
                <a:gd name="connsiteY162" fmla="*/ 315644 h 2209098"/>
                <a:gd name="connsiteX163" fmla="*/ 166255 w 8986982"/>
                <a:gd name="connsiteY163" fmla="*/ 287935 h 2209098"/>
                <a:gd name="connsiteX164" fmla="*/ 147782 w 8986982"/>
                <a:gd name="connsiteY164" fmla="*/ 260226 h 2209098"/>
                <a:gd name="connsiteX165" fmla="*/ 120073 w 8986982"/>
                <a:gd name="connsiteY165" fmla="*/ 195571 h 2209098"/>
                <a:gd name="connsiteX166" fmla="*/ 110837 w 8986982"/>
                <a:gd name="connsiteY166" fmla="*/ 112444 h 2209098"/>
                <a:gd name="connsiteX167" fmla="*/ 101600 w 8986982"/>
                <a:gd name="connsiteY167" fmla="*/ 84735 h 2209098"/>
                <a:gd name="connsiteX168" fmla="*/ 18473 w 8986982"/>
                <a:gd name="connsiteY168" fmla="*/ 38553 h 2209098"/>
                <a:gd name="connsiteX169" fmla="*/ 0 w 8986982"/>
                <a:gd name="connsiteY169"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51055 w 8986982"/>
                <a:gd name="connsiteY64" fmla="*/ 180269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301673 w 8986982"/>
                <a:gd name="connsiteY70" fmla="*/ 1673389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76800 w 8986982"/>
                <a:gd name="connsiteY75" fmla="*/ 1747280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6510 w 8986982"/>
                <a:gd name="connsiteY79" fmla="*/ 1701098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76437 w 8986982"/>
                <a:gd name="connsiteY83" fmla="*/ 1636444 h 2209098"/>
                <a:gd name="connsiteX84" fmla="*/ 4257964 w 8986982"/>
                <a:gd name="connsiteY84" fmla="*/ 1673389 h 2209098"/>
                <a:gd name="connsiteX85" fmla="*/ 4248728 w 8986982"/>
                <a:gd name="connsiteY85" fmla="*/ 1701098 h 2209098"/>
                <a:gd name="connsiteX86" fmla="*/ 4221019 w 8986982"/>
                <a:gd name="connsiteY86" fmla="*/ 1710335 h 2209098"/>
                <a:gd name="connsiteX87" fmla="*/ 4211782 w 8986982"/>
                <a:gd name="connsiteY87" fmla="*/ 1673389 h 2209098"/>
                <a:gd name="connsiteX88" fmla="*/ 4100946 w 8986982"/>
                <a:gd name="connsiteY88" fmla="*/ 1617971 h 2209098"/>
                <a:gd name="connsiteX89" fmla="*/ 4073237 w 8986982"/>
                <a:gd name="connsiteY89" fmla="*/ 1608735 h 2209098"/>
                <a:gd name="connsiteX90" fmla="*/ 4017819 w 8986982"/>
                <a:gd name="connsiteY90" fmla="*/ 1590262 h 2209098"/>
                <a:gd name="connsiteX91" fmla="*/ 3925455 w 8986982"/>
                <a:gd name="connsiteY91" fmla="*/ 1581026 h 2209098"/>
                <a:gd name="connsiteX92" fmla="*/ 3777673 w 8986982"/>
                <a:gd name="connsiteY92" fmla="*/ 1553316 h 2209098"/>
                <a:gd name="connsiteX93" fmla="*/ 3722255 w 8986982"/>
                <a:gd name="connsiteY93" fmla="*/ 1534844 h 2209098"/>
                <a:gd name="connsiteX94" fmla="*/ 3629891 w 8986982"/>
                <a:gd name="connsiteY94" fmla="*/ 1525607 h 2209098"/>
                <a:gd name="connsiteX95" fmla="*/ 3611419 w 8986982"/>
                <a:gd name="connsiteY95" fmla="*/ 1497898 h 2209098"/>
                <a:gd name="connsiteX96" fmla="*/ 3491346 w 8986982"/>
                <a:gd name="connsiteY96" fmla="*/ 1460953 h 2209098"/>
                <a:gd name="connsiteX97" fmla="*/ 3463637 w 8986982"/>
                <a:gd name="connsiteY97" fmla="*/ 1442480 h 2209098"/>
                <a:gd name="connsiteX98" fmla="*/ 3454400 w 8986982"/>
                <a:gd name="connsiteY98" fmla="*/ 1359353 h 2209098"/>
                <a:gd name="connsiteX99" fmla="*/ 3445164 w 8986982"/>
                <a:gd name="connsiteY99" fmla="*/ 1322407 h 2209098"/>
                <a:gd name="connsiteX100" fmla="*/ 3417455 w 8986982"/>
                <a:gd name="connsiteY100" fmla="*/ 1313171 h 2209098"/>
                <a:gd name="connsiteX101" fmla="*/ 3389746 w 8986982"/>
                <a:gd name="connsiteY101" fmla="*/ 1294698 h 2209098"/>
                <a:gd name="connsiteX102" fmla="*/ 3362037 w 8986982"/>
                <a:gd name="connsiteY102" fmla="*/ 1266989 h 2209098"/>
                <a:gd name="connsiteX103" fmla="*/ 3278910 w 8986982"/>
                <a:gd name="connsiteY103" fmla="*/ 1239280 h 2209098"/>
                <a:gd name="connsiteX104" fmla="*/ 3269673 w 8986982"/>
                <a:gd name="connsiteY104" fmla="*/ 1211571 h 2209098"/>
                <a:gd name="connsiteX105" fmla="*/ 3214255 w 8986982"/>
                <a:gd name="connsiteY105" fmla="*/ 1193098 h 2209098"/>
                <a:gd name="connsiteX106" fmla="*/ 3186546 w 8986982"/>
                <a:gd name="connsiteY106" fmla="*/ 1174626 h 2209098"/>
                <a:gd name="connsiteX107" fmla="*/ 3158837 w 8986982"/>
                <a:gd name="connsiteY107" fmla="*/ 1165389 h 2209098"/>
                <a:gd name="connsiteX108" fmla="*/ 3084946 w 8986982"/>
                <a:gd name="connsiteY108" fmla="*/ 1137680 h 2209098"/>
                <a:gd name="connsiteX109" fmla="*/ 3075710 w 8986982"/>
                <a:gd name="connsiteY109" fmla="*/ 1109971 h 2209098"/>
                <a:gd name="connsiteX110" fmla="*/ 3094182 w 8986982"/>
                <a:gd name="connsiteY110" fmla="*/ 1082262 h 2209098"/>
                <a:gd name="connsiteX111" fmla="*/ 3057237 w 8986982"/>
                <a:gd name="connsiteY111" fmla="*/ 1026844 h 2209098"/>
                <a:gd name="connsiteX112" fmla="*/ 3029528 w 8986982"/>
                <a:gd name="connsiteY112" fmla="*/ 943716 h 2209098"/>
                <a:gd name="connsiteX113" fmla="*/ 2992582 w 8986982"/>
                <a:gd name="connsiteY113" fmla="*/ 934480 h 2209098"/>
                <a:gd name="connsiteX114" fmla="*/ 2909455 w 8986982"/>
                <a:gd name="connsiteY114" fmla="*/ 925244 h 2209098"/>
                <a:gd name="connsiteX115" fmla="*/ 2881746 w 8986982"/>
                <a:gd name="connsiteY115" fmla="*/ 916007 h 2209098"/>
                <a:gd name="connsiteX116" fmla="*/ 2826328 w 8986982"/>
                <a:gd name="connsiteY116" fmla="*/ 906771 h 2209098"/>
                <a:gd name="connsiteX117" fmla="*/ 2733964 w 8986982"/>
                <a:gd name="connsiteY117" fmla="*/ 925244 h 2209098"/>
                <a:gd name="connsiteX118" fmla="*/ 2706255 w 8986982"/>
                <a:gd name="connsiteY118" fmla="*/ 934480 h 2209098"/>
                <a:gd name="connsiteX119" fmla="*/ 2650837 w 8986982"/>
                <a:gd name="connsiteY119" fmla="*/ 962189 h 2209098"/>
                <a:gd name="connsiteX120" fmla="*/ 2447637 w 8986982"/>
                <a:gd name="connsiteY120" fmla="*/ 943716 h 2209098"/>
                <a:gd name="connsiteX121" fmla="*/ 2410691 w 8986982"/>
                <a:gd name="connsiteY121" fmla="*/ 916007 h 2209098"/>
                <a:gd name="connsiteX122" fmla="*/ 2382982 w 8986982"/>
                <a:gd name="connsiteY122" fmla="*/ 906771 h 2209098"/>
                <a:gd name="connsiteX123" fmla="*/ 2327564 w 8986982"/>
                <a:gd name="connsiteY123" fmla="*/ 934480 h 2209098"/>
                <a:gd name="connsiteX124" fmla="*/ 2290619 w 8986982"/>
                <a:gd name="connsiteY124" fmla="*/ 952953 h 2209098"/>
                <a:gd name="connsiteX125" fmla="*/ 2225964 w 8986982"/>
                <a:gd name="connsiteY125" fmla="*/ 962189 h 2209098"/>
                <a:gd name="connsiteX126" fmla="*/ 2207491 w 8986982"/>
                <a:gd name="connsiteY126" fmla="*/ 989898 h 2209098"/>
                <a:gd name="connsiteX127" fmla="*/ 2198255 w 8986982"/>
                <a:gd name="connsiteY127" fmla="*/ 1017607 h 2209098"/>
                <a:gd name="connsiteX128" fmla="*/ 2170546 w 8986982"/>
                <a:gd name="connsiteY128" fmla="*/ 1026844 h 2209098"/>
                <a:gd name="connsiteX129" fmla="*/ 2050473 w 8986982"/>
                <a:gd name="connsiteY129" fmla="*/ 1054553 h 2209098"/>
                <a:gd name="connsiteX130" fmla="*/ 2032000 w 8986982"/>
                <a:gd name="connsiteY130" fmla="*/ 1082262 h 2209098"/>
                <a:gd name="connsiteX131" fmla="*/ 1948873 w 8986982"/>
                <a:gd name="connsiteY131" fmla="*/ 1100735 h 2209098"/>
                <a:gd name="connsiteX132" fmla="*/ 1911928 w 8986982"/>
                <a:gd name="connsiteY132" fmla="*/ 1109971 h 2209098"/>
                <a:gd name="connsiteX133" fmla="*/ 1884219 w 8986982"/>
                <a:gd name="connsiteY133" fmla="*/ 1128444 h 2209098"/>
                <a:gd name="connsiteX134" fmla="*/ 1413164 w 8986982"/>
                <a:gd name="connsiteY134" fmla="*/ 1165389 h 2209098"/>
                <a:gd name="connsiteX135" fmla="*/ 1265382 w 8986982"/>
                <a:gd name="connsiteY135" fmla="*/ 1193098 h 2209098"/>
                <a:gd name="connsiteX136" fmla="*/ 1228437 w 8986982"/>
                <a:gd name="connsiteY136" fmla="*/ 1202335 h 2209098"/>
                <a:gd name="connsiteX137" fmla="*/ 1173019 w 8986982"/>
                <a:gd name="connsiteY137" fmla="*/ 1248516 h 2209098"/>
                <a:gd name="connsiteX138" fmla="*/ 1145310 w 8986982"/>
                <a:gd name="connsiteY138" fmla="*/ 1257753 h 2209098"/>
                <a:gd name="connsiteX139" fmla="*/ 960582 w 8986982"/>
                <a:gd name="connsiteY139" fmla="*/ 1239280 h 2209098"/>
                <a:gd name="connsiteX140" fmla="*/ 914400 w 8986982"/>
                <a:gd name="connsiteY140" fmla="*/ 1220807 h 2209098"/>
                <a:gd name="connsiteX141" fmla="*/ 858982 w 8986982"/>
                <a:gd name="connsiteY141" fmla="*/ 1202335 h 2209098"/>
                <a:gd name="connsiteX142" fmla="*/ 785091 w 8986982"/>
                <a:gd name="connsiteY142" fmla="*/ 1174626 h 2209098"/>
                <a:gd name="connsiteX143" fmla="*/ 757382 w 8986982"/>
                <a:gd name="connsiteY143" fmla="*/ 1156153 h 2209098"/>
                <a:gd name="connsiteX144" fmla="*/ 701964 w 8986982"/>
                <a:gd name="connsiteY144" fmla="*/ 1146916 h 2209098"/>
                <a:gd name="connsiteX145" fmla="*/ 665019 w 8986982"/>
                <a:gd name="connsiteY145" fmla="*/ 1100735 h 2209098"/>
                <a:gd name="connsiteX146" fmla="*/ 637310 w 8986982"/>
                <a:gd name="connsiteY146" fmla="*/ 1091498 h 2209098"/>
                <a:gd name="connsiteX147" fmla="*/ 628073 w 8986982"/>
                <a:gd name="connsiteY147" fmla="*/ 1063789 h 2209098"/>
                <a:gd name="connsiteX148" fmla="*/ 572655 w 8986982"/>
                <a:gd name="connsiteY148" fmla="*/ 1036080 h 2209098"/>
                <a:gd name="connsiteX149" fmla="*/ 526473 w 8986982"/>
                <a:gd name="connsiteY149" fmla="*/ 989898 h 2209098"/>
                <a:gd name="connsiteX150" fmla="*/ 517237 w 8986982"/>
                <a:gd name="connsiteY150" fmla="*/ 962189 h 2209098"/>
                <a:gd name="connsiteX151" fmla="*/ 480291 w 8986982"/>
                <a:gd name="connsiteY151" fmla="*/ 952953 h 2209098"/>
                <a:gd name="connsiteX152" fmla="*/ 452582 w 8986982"/>
                <a:gd name="connsiteY152" fmla="*/ 925244 h 2209098"/>
                <a:gd name="connsiteX153" fmla="*/ 397164 w 8986982"/>
                <a:gd name="connsiteY153" fmla="*/ 897535 h 2209098"/>
                <a:gd name="connsiteX154" fmla="*/ 369455 w 8986982"/>
                <a:gd name="connsiteY154" fmla="*/ 869826 h 2209098"/>
                <a:gd name="connsiteX155" fmla="*/ 341746 w 8986982"/>
                <a:gd name="connsiteY155" fmla="*/ 860589 h 2209098"/>
                <a:gd name="connsiteX156" fmla="*/ 277091 w 8986982"/>
                <a:gd name="connsiteY156" fmla="*/ 832880 h 2209098"/>
                <a:gd name="connsiteX157" fmla="*/ 258619 w 8986982"/>
                <a:gd name="connsiteY157" fmla="*/ 509607 h 2209098"/>
                <a:gd name="connsiteX158" fmla="*/ 249382 w 8986982"/>
                <a:gd name="connsiteY158" fmla="*/ 426480 h 2209098"/>
                <a:gd name="connsiteX159" fmla="*/ 230910 w 8986982"/>
                <a:gd name="connsiteY159" fmla="*/ 398771 h 2209098"/>
                <a:gd name="connsiteX160" fmla="*/ 221673 w 8986982"/>
                <a:gd name="connsiteY160" fmla="*/ 371062 h 2209098"/>
                <a:gd name="connsiteX161" fmla="*/ 193964 w 8986982"/>
                <a:gd name="connsiteY161" fmla="*/ 343353 h 2209098"/>
                <a:gd name="connsiteX162" fmla="*/ 175491 w 8986982"/>
                <a:gd name="connsiteY162" fmla="*/ 315644 h 2209098"/>
                <a:gd name="connsiteX163" fmla="*/ 166255 w 8986982"/>
                <a:gd name="connsiteY163" fmla="*/ 287935 h 2209098"/>
                <a:gd name="connsiteX164" fmla="*/ 147782 w 8986982"/>
                <a:gd name="connsiteY164" fmla="*/ 260226 h 2209098"/>
                <a:gd name="connsiteX165" fmla="*/ 120073 w 8986982"/>
                <a:gd name="connsiteY165" fmla="*/ 195571 h 2209098"/>
                <a:gd name="connsiteX166" fmla="*/ 110837 w 8986982"/>
                <a:gd name="connsiteY166" fmla="*/ 112444 h 2209098"/>
                <a:gd name="connsiteX167" fmla="*/ 101600 w 8986982"/>
                <a:gd name="connsiteY167" fmla="*/ 84735 h 2209098"/>
                <a:gd name="connsiteX168" fmla="*/ 18473 w 8986982"/>
                <a:gd name="connsiteY168" fmla="*/ 38553 h 2209098"/>
                <a:gd name="connsiteX169" fmla="*/ 0 w 8986982"/>
                <a:gd name="connsiteY169"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51055 w 8986982"/>
                <a:gd name="connsiteY64" fmla="*/ 180269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301673 w 8986982"/>
                <a:gd name="connsiteY70" fmla="*/ 1673389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76800 w 8986982"/>
                <a:gd name="connsiteY75" fmla="*/ 1747280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6510 w 8986982"/>
                <a:gd name="connsiteY79" fmla="*/ 1701098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76437 w 8986982"/>
                <a:gd name="connsiteY83" fmla="*/ 1636444 h 2209098"/>
                <a:gd name="connsiteX84" fmla="*/ 4257964 w 8986982"/>
                <a:gd name="connsiteY84" fmla="*/ 1673389 h 2209098"/>
                <a:gd name="connsiteX85" fmla="*/ 4248728 w 8986982"/>
                <a:gd name="connsiteY85" fmla="*/ 1701098 h 2209098"/>
                <a:gd name="connsiteX86" fmla="*/ 4221019 w 8986982"/>
                <a:gd name="connsiteY86" fmla="*/ 1710335 h 2209098"/>
                <a:gd name="connsiteX87" fmla="*/ 4211782 w 8986982"/>
                <a:gd name="connsiteY87" fmla="*/ 1673389 h 2209098"/>
                <a:gd name="connsiteX88" fmla="*/ 4100946 w 8986982"/>
                <a:gd name="connsiteY88" fmla="*/ 1617971 h 2209098"/>
                <a:gd name="connsiteX89" fmla="*/ 4073237 w 8986982"/>
                <a:gd name="connsiteY89" fmla="*/ 1608735 h 2209098"/>
                <a:gd name="connsiteX90" fmla="*/ 4017819 w 8986982"/>
                <a:gd name="connsiteY90" fmla="*/ 1590262 h 2209098"/>
                <a:gd name="connsiteX91" fmla="*/ 3925455 w 8986982"/>
                <a:gd name="connsiteY91" fmla="*/ 1581026 h 2209098"/>
                <a:gd name="connsiteX92" fmla="*/ 3777673 w 8986982"/>
                <a:gd name="connsiteY92" fmla="*/ 1553316 h 2209098"/>
                <a:gd name="connsiteX93" fmla="*/ 3722255 w 8986982"/>
                <a:gd name="connsiteY93" fmla="*/ 1534844 h 2209098"/>
                <a:gd name="connsiteX94" fmla="*/ 3629891 w 8986982"/>
                <a:gd name="connsiteY94" fmla="*/ 1525607 h 2209098"/>
                <a:gd name="connsiteX95" fmla="*/ 3611419 w 8986982"/>
                <a:gd name="connsiteY95" fmla="*/ 1497898 h 2209098"/>
                <a:gd name="connsiteX96" fmla="*/ 3491346 w 8986982"/>
                <a:gd name="connsiteY96" fmla="*/ 1460953 h 2209098"/>
                <a:gd name="connsiteX97" fmla="*/ 3463637 w 8986982"/>
                <a:gd name="connsiteY97" fmla="*/ 1442480 h 2209098"/>
                <a:gd name="connsiteX98" fmla="*/ 3454400 w 8986982"/>
                <a:gd name="connsiteY98" fmla="*/ 1359353 h 2209098"/>
                <a:gd name="connsiteX99" fmla="*/ 3445164 w 8986982"/>
                <a:gd name="connsiteY99" fmla="*/ 1322407 h 2209098"/>
                <a:gd name="connsiteX100" fmla="*/ 3417455 w 8986982"/>
                <a:gd name="connsiteY100" fmla="*/ 1313171 h 2209098"/>
                <a:gd name="connsiteX101" fmla="*/ 3389746 w 8986982"/>
                <a:gd name="connsiteY101" fmla="*/ 1294698 h 2209098"/>
                <a:gd name="connsiteX102" fmla="*/ 3362037 w 8986982"/>
                <a:gd name="connsiteY102" fmla="*/ 1266989 h 2209098"/>
                <a:gd name="connsiteX103" fmla="*/ 3278910 w 8986982"/>
                <a:gd name="connsiteY103" fmla="*/ 1239280 h 2209098"/>
                <a:gd name="connsiteX104" fmla="*/ 3269673 w 8986982"/>
                <a:gd name="connsiteY104" fmla="*/ 1211571 h 2209098"/>
                <a:gd name="connsiteX105" fmla="*/ 3214255 w 8986982"/>
                <a:gd name="connsiteY105" fmla="*/ 1193098 h 2209098"/>
                <a:gd name="connsiteX106" fmla="*/ 3186546 w 8986982"/>
                <a:gd name="connsiteY106" fmla="*/ 1174626 h 2209098"/>
                <a:gd name="connsiteX107" fmla="*/ 3158837 w 8986982"/>
                <a:gd name="connsiteY107" fmla="*/ 1165389 h 2209098"/>
                <a:gd name="connsiteX108" fmla="*/ 3084946 w 8986982"/>
                <a:gd name="connsiteY108" fmla="*/ 1137680 h 2209098"/>
                <a:gd name="connsiteX109" fmla="*/ 3075710 w 8986982"/>
                <a:gd name="connsiteY109" fmla="*/ 1109971 h 2209098"/>
                <a:gd name="connsiteX110" fmla="*/ 3094182 w 8986982"/>
                <a:gd name="connsiteY110" fmla="*/ 1082262 h 2209098"/>
                <a:gd name="connsiteX111" fmla="*/ 3057237 w 8986982"/>
                <a:gd name="connsiteY111" fmla="*/ 1026844 h 2209098"/>
                <a:gd name="connsiteX112" fmla="*/ 3029528 w 8986982"/>
                <a:gd name="connsiteY112" fmla="*/ 943716 h 2209098"/>
                <a:gd name="connsiteX113" fmla="*/ 2992582 w 8986982"/>
                <a:gd name="connsiteY113" fmla="*/ 934480 h 2209098"/>
                <a:gd name="connsiteX114" fmla="*/ 2909455 w 8986982"/>
                <a:gd name="connsiteY114" fmla="*/ 925244 h 2209098"/>
                <a:gd name="connsiteX115" fmla="*/ 2881746 w 8986982"/>
                <a:gd name="connsiteY115" fmla="*/ 916007 h 2209098"/>
                <a:gd name="connsiteX116" fmla="*/ 2826328 w 8986982"/>
                <a:gd name="connsiteY116" fmla="*/ 906771 h 2209098"/>
                <a:gd name="connsiteX117" fmla="*/ 2733964 w 8986982"/>
                <a:gd name="connsiteY117" fmla="*/ 925244 h 2209098"/>
                <a:gd name="connsiteX118" fmla="*/ 2706255 w 8986982"/>
                <a:gd name="connsiteY118" fmla="*/ 934480 h 2209098"/>
                <a:gd name="connsiteX119" fmla="*/ 2650837 w 8986982"/>
                <a:gd name="connsiteY119" fmla="*/ 962189 h 2209098"/>
                <a:gd name="connsiteX120" fmla="*/ 2447637 w 8986982"/>
                <a:gd name="connsiteY120" fmla="*/ 943716 h 2209098"/>
                <a:gd name="connsiteX121" fmla="*/ 2410691 w 8986982"/>
                <a:gd name="connsiteY121" fmla="*/ 916007 h 2209098"/>
                <a:gd name="connsiteX122" fmla="*/ 2382982 w 8986982"/>
                <a:gd name="connsiteY122" fmla="*/ 906771 h 2209098"/>
                <a:gd name="connsiteX123" fmla="*/ 2327564 w 8986982"/>
                <a:gd name="connsiteY123" fmla="*/ 934480 h 2209098"/>
                <a:gd name="connsiteX124" fmla="*/ 2290619 w 8986982"/>
                <a:gd name="connsiteY124" fmla="*/ 952953 h 2209098"/>
                <a:gd name="connsiteX125" fmla="*/ 2225964 w 8986982"/>
                <a:gd name="connsiteY125" fmla="*/ 962189 h 2209098"/>
                <a:gd name="connsiteX126" fmla="*/ 2207491 w 8986982"/>
                <a:gd name="connsiteY126" fmla="*/ 989898 h 2209098"/>
                <a:gd name="connsiteX127" fmla="*/ 2198255 w 8986982"/>
                <a:gd name="connsiteY127" fmla="*/ 1017607 h 2209098"/>
                <a:gd name="connsiteX128" fmla="*/ 2170546 w 8986982"/>
                <a:gd name="connsiteY128" fmla="*/ 1026844 h 2209098"/>
                <a:gd name="connsiteX129" fmla="*/ 2050473 w 8986982"/>
                <a:gd name="connsiteY129" fmla="*/ 1054553 h 2209098"/>
                <a:gd name="connsiteX130" fmla="*/ 2032000 w 8986982"/>
                <a:gd name="connsiteY130" fmla="*/ 1082262 h 2209098"/>
                <a:gd name="connsiteX131" fmla="*/ 1948873 w 8986982"/>
                <a:gd name="connsiteY131" fmla="*/ 1100735 h 2209098"/>
                <a:gd name="connsiteX132" fmla="*/ 1911928 w 8986982"/>
                <a:gd name="connsiteY132" fmla="*/ 1109971 h 2209098"/>
                <a:gd name="connsiteX133" fmla="*/ 1884219 w 8986982"/>
                <a:gd name="connsiteY133" fmla="*/ 1128444 h 2209098"/>
                <a:gd name="connsiteX134" fmla="*/ 1413164 w 8986982"/>
                <a:gd name="connsiteY134" fmla="*/ 1165389 h 2209098"/>
                <a:gd name="connsiteX135" fmla="*/ 1265382 w 8986982"/>
                <a:gd name="connsiteY135" fmla="*/ 1193098 h 2209098"/>
                <a:gd name="connsiteX136" fmla="*/ 1228437 w 8986982"/>
                <a:gd name="connsiteY136" fmla="*/ 1202335 h 2209098"/>
                <a:gd name="connsiteX137" fmla="*/ 1173019 w 8986982"/>
                <a:gd name="connsiteY137" fmla="*/ 1248516 h 2209098"/>
                <a:gd name="connsiteX138" fmla="*/ 1145310 w 8986982"/>
                <a:gd name="connsiteY138" fmla="*/ 1257753 h 2209098"/>
                <a:gd name="connsiteX139" fmla="*/ 960582 w 8986982"/>
                <a:gd name="connsiteY139" fmla="*/ 1239280 h 2209098"/>
                <a:gd name="connsiteX140" fmla="*/ 914400 w 8986982"/>
                <a:gd name="connsiteY140" fmla="*/ 1220807 h 2209098"/>
                <a:gd name="connsiteX141" fmla="*/ 858982 w 8986982"/>
                <a:gd name="connsiteY141" fmla="*/ 1202335 h 2209098"/>
                <a:gd name="connsiteX142" fmla="*/ 785091 w 8986982"/>
                <a:gd name="connsiteY142" fmla="*/ 1174626 h 2209098"/>
                <a:gd name="connsiteX143" fmla="*/ 757382 w 8986982"/>
                <a:gd name="connsiteY143" fmla="*/ 1156153 h 2209098"/>
                <a:gd name="connsiteX144" fmla="*/ 701964 w 8986982"/>
                <a:gd name="connsiteY144" fmla="*/ 1146916 h 2209098"/>
                <a:gd name="connsiteX145" fmla="*/ 665019 w 8986982"/>
                <a:gd name="connsiteY145" fmla="*/ 1100735 h 2209098"/>
                <a:gd name="connsiteX146" fmla="*/ 637310 w 8986982"/>
                <a:gd name="connsiteY146" fmla="*/ 1091498 h 2209098"/>
                <a:gd name="connsiteX147" fmla="*/ 628073 w 8986982"/>
                <a:gd name="connsiteY147" fmla="*/ 1063789 h 2209098"/>
                <a:gd name="connsiteX148" fmla="*/ 572655 w 8986982"/>
                <a:gd name="connsiteY148" fmla="*/ 1036080 h 2209098"/>
                <a:gd name="connsiteX149" fmla="*/ 526473 w 8986982"/>
                <a:gd name="connsiteY149" fmla="*/ 989898 h 2209098"/>
                <a:gd name="connsiteX150" fmla="*/ 517237 w 8986982"/>
                <a:gd name="connsiteY150" fmla="*/ 962189 h 2209098"/>
                <a:gd name="connsiteX151" fmla="*/ 480291 w 8986982"/>
                <a:gd name="connsiteY151" fmla="*/ 952953 h 2209098"/>
                <a:gd name="connsiteX152" fmla="*/ 452582 w 8986982"/>
                <a:gd name="connsiteY152" fmla="*/ 925244 h 2209098"/>
                <a:gd name="connsiteX153" fmla="*/ 397164 w 8986982"/>
                <a:gd name="connsiteY153" fmla="*/ 897535 h 2209098"/>
                <a:gd name="connsiteX154" fmla="*/ 369455 w 8986982"/>
                <a:gd name="connsiteY154" fmla="*/ 869826 h 2209098"/>
                <a:gd name="connsiteX155" fmla="*/ 341746 w 8986982"/>
                <a:gd name="connsiteY155" fmla="*/ 860589 h 2209098"/>
                <a:gd name="connsiteX156" fmla="*/ 277091 w 8986982"/>
                <a:gd name="connsiteY156" fmla="*/ 832880 h 2209098"/>
                <a:gd name="connsiteX157" fmla="*/ 258619 w 8986982"/>
                <a:gd name="connsiteY157" fmla="*/ 509607 h 2209098"/>
                <a:gd name="connsiteX158" fmla="*/ 249382 w 8986982"/>
                <a:gd name="connsiteY158" fmla="*/ 426480 h 2209098"/>
                <a:gd name="connsiteX159" fmla="*/ 230910 w 8986982"/>
                <a:gd name="connsiteY159" fmla="*/ 398771 h 2209098"/>
                <a:gd name="connsiteX160" fmla="*/ 221673 w 8986982"/>
                <a:gd name="connsiteY160" fmla="*/ 371062 h 2209098"/>
                <a:gd name="connsiteX161" fmla="*/ 193964 w 8986982"/>
                <a:gd name="connsiteY161" fmla="*/ 343353 h 2209098"/>
                <a:gd name="connsiteX162" fmla="*/ 175491 w 8986982"/>
                <a:gd name="connsiteY162" fmla="*/ 315644 h 2209098"/>
                <a:gd name="connsiteX163" fmla="*/ 166255 w 8986982"/>
                <a:gd name="connsiteY163" fmla="*/ 287935 h 2209098"/>
                <a:gd name="connsiteX164" fmla="*/ 147782 w 8986982"/>
                <a:gd name="connsiteY164" fmla="*/ 260226 h 2209098"/>
                <a:gd name="connsiteX165" fmla="*/ 120073 w 8986982"/>
                <a:gd name="connsiteY165" fmla="*/ 195571 h 2209098"/>
                <a:gd name="connsiteX166" fmla="*/ 110837 w 8986982"/>
                <a:gd name="connsiteY166" fmla="*/ 112444 h 2209098"/>
                <a:gd name="connsiteX167" fmla="*/ 101600 w 8986982"/>
                <a:gd name="connsiteY167" fmla="*/ 84735 h 2209098"/>
                <a:gd name="connsiteX168" fmla="*/ 18473 w 8986982"/>
                <a:gd name="connsiteY168" fmla="*/ 38553 h 2209098"/>
                <a:gd name="connsiteX169" fmla="*/ 0 w 8986982"/>
                <a:gd name="connsiteY169"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301673 w 8986982"/>
                <a:gd name="connsiteY70" fmla="*/ 1673389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76800 w 8986982"/>
                <a:gd name="connsiteY75" fmla="*/ 1747280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6510 w 8986982"/>
                <a:gd name="connsiteY79" fmla="*/ 1701098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76437 w 8986982"/>
                <a:gd name="connsiteY83" fmla="*/ 1636444 h 2209098"/>
                <a:gd name="connsiteX84" fmla="*/ 4257964 w 8986982"/>
                <a:gd name="connsiteY84" fmla="*/ 1673389 h 2209098"/>
                <a:gd name="connsiteX85" fmla="*/ 4248728 w 8986982"/>
                <a:gd name="connsiteY85" fmla="*/ 1701098 h 2209098"/>
                <a:gd name="connsiteX86" fmla="*/ 4221019 w 8986982"/>
                <a:gd name="connsiteY86" fmla="*/ 1710335 h 2209098"/>
                <a:gd name="connsiteX87" fmla="*/ 4211782 w 8986982"/>
                <a:gd name="connsiteY87" fmla="*/ 1673389 h 2209098"/>
                <a:gd name="connsiteX88" fmla="*/ 4100946 w 8986982"/>
                <a:gd name="connsiteY88" fmla="*/ 1617971 h 2209098"/>
                <a:gd name="connsiteX89" fmla="*/ 4073237 w 8986982"/>
                <a:gd name="connsiteY89" fmla="*/ 1608735 h 2209098"/>
                <a:gd name="connsiteX90" fmla="*/ 4017819 w 8986982"/>
                <a:gd name="connsiteY90" fmla="*/ 1590262 h 2209098"/>
                <a:gd name="connsiteX91" fmla="*/ 3925455 w 8986982"/>
                <a:gd name="connsiteY91" fmla="*/ 1581026 h 2209098"/>
                <a:gd name="connsiteX92" fmla="*/ 3777673 w 8986982"/>
                <a:gd name="connsiteY92" fmla="*/ 1553316 h 2209098"/>
                <a:gd name="connsiteX93" fmla="*/ 3722255 w 8986982"/>
                <a:gd name="connsiteY93" fmla="*/ 1534844 h 2209098"/>
                <a:gd name="connsiteX94" fmla="*/ 3629891 w 8986982"/>
                <a:gd name="connsiteY94" fmla="*/ 1525607 h 2209098"/>
                <a:gd name="connsiteX95" fmla="*/ 3611419 w 8986982"/>
                <a:gd name="connsiteY95" fmla="*/ 1497898 h 2209098"/>
                <a:gd name="connsiteX96" fmla="*/ 3491346 w 8986982"/>
                <a:gd name="connsiteY96" fmla="*/ 1460953 h 2209098"/>
                <a:gd name="connsiteX97" fmla="*/ 3463637 w 8986982"/>
                <a:gd name="connsiteY97" fmla="*/ 1442480 h 2209098"/>
                <a:gd name="connsiteX98" fmla="*/ 3454400 w 8986982"/>
                <a:gd name="connsiteY98" fmla="*/ 1359353 h 2209098"/>
                <a:gd name="connsiteX99" fmla="*/ 3445164 w 8986982"/>
                <a:gd name="connsiteY99" fmla="*/ 1322407 h 2209098"/>
                <a:gd name="connsiteX100" fmla="*/ 3417455 w 8986982"/>
                <a:gd name="connsiteY100" fmla="*/ 1313171 h 2209098"/>
                <a:gd name="connsiteX101" fmla="*/ 3389746 w 8986982"/>
                <a:gd name="connsiteY101" fmla="*/ 1294698 h 2209098"/>
                <a:gd name="connsiteX102" fmla="*/ 3362037 w 8986982"/>
                <a:gd name="connsiteY102" fmla="*/ 1266989 h 2209098"/>
                <a:gd name="connsiteX103" fmla="*/ 3278910 w 8986982"/>
                <a:gd name="connsiteY103" fmla="*/ 1239280 h 2209098"/>
                <a:gd name="connsiteX104" fmla="*/ 3269673 w 8986982"/>
                <a:gd name="connsiteY104" fmla="*/ 1211571 h 2209098"/>
                <a:gd name="connsiteX105" fmla="*/ 3214255 w 8986982"/>
                <a:gd name="connsiteY105" fmla="*/ 1193098 h 2209098"/>
                <a:gd name="connsiteX106" fmla="*/ 3186546 w 8986982"/>
                <a:gd name="connsiteY106" fmla="*/ 1174626 h 2209098"/>
                <a:gd name="connsiteX107" fmla="*/ 3158837 w 8986982"/>
                <a:gd name="connsiteY107" fmla="*/ 1165389 h 2209098"/>
                <a:gd name="connsiteX108" fmla="*/ 3084946 w 8986982"/>
                <a:gd name="connsiteY108" fmla="*/ 1137680 h 2209098"/>
                <a:gd name="connsiteX109" fmla="*/ 3075710 w 8986982"/>
                <a:gd name="connsiteY109" fmla="*/ 1109971 h 2209098"/>
                <a:gd name="connsiteX110" fmla="*/ 3094182 w 8986982"/>
                <a:gd name="connsiteY110" fmla="*/ 1082262 h 2209098"/>
                <a:gd name="connsiteX111" fmla="*/ 3057237 w 8986982"/>
                <a:gd name="connsiteY111" fmla="*/ 1026844 h 2209098"/>
                <a:gd name="connsiteX112" fmla="*/ 3029528 w 8986982"/>
                <a:gd name="connsiteY112" fmla="*/ 943716 h 2209098"/>
                <a:gd name="connsiteX113" fmla="*/ 2992582 w 8986982"/>
                <a:gd name="connsiteY113" fmla="*/ 934480 h 2209098"/>
                <a:gd name="connsiteX114" fmla="*/ 2909455 w 8986982"/>
                <a:gd name="connsiteY114" fmla="*/ 925244 h 2209098"/>
                <a:gd name="connsiteX115" fmla="*/ 2881746 w 8986982"/>
                <a:gd name="connsiteY115" fmla="*/ 916007 h 2209098"/>
                <a:gd name="connsiteX116" fmla="*/ 2826328 w 8986982"/>
                <a:gd name="connsiteY116" fmla="*/ 906771 h 2209098"/>
                <a:gd name="connsiteX117" fmla="*/ 2733964 w 8986982"/>
                <a:gd name="connsiteY117" fmla="*/ 925244 h 2209098"/>
                <a:gd name="connsiteX118" fmla="*/ 2706255 w 8986982"/>
                <a:gd name="connsiteY118" fmla="*/ 934480 h 2209098"/>
                <a:gd name="connsiteX119" fmla="*/ 2650837 w 8986982"/>
                <a:gd name="connsiteY119" fmla="*/ 962189 h 2209098"/>
                <a:gd name="connsiteX120" fmla="*/ 2447637 w 8986982"/>
                <a:gd name="connsiteY120" fmla="*/ 943716 h 2209098"/>
                <a:gd name="connsiteX121" fmla="*/ 2410691 w 8986982"/>
                <a:gd name="connsiteY121" fmla="*/ 916007 h 2209098"/>
                <a:gd name="connsiteX122" fmla="*/ 2382982 w 8986982"/>
                <a:gd name="connsiteY122" fmla="*/ 906771 h 2209098"/>
                <a:gd name="connsiteX123" fmla="*/ 2327564 w 8986982"/>
                <a:gd name="connsiteY123" fmla="*/ 934480 h 2209098"/>
                <a:gd name="connsiteX124" fmla="*/ 2290619 w 8986982"/>
                <a:gd name="connsiteY124" fmla="*/ 952953 h 2209098"/>
                <a:gd name="connsiteX125" fmla="*/ 2225964 w 8986982"/>
                <a:gd name="connsiteY125" fmla="*/ 962189 h 2209098"/>
                <a:gd name="connsiteX126" fmla="*/ 2207491 w 8986982"/>
                <a:gd name="connsiteY126" fmla="*/ 989898 h 2209098"/>
                <a:gd name="connsiteX127" fmla="*/ 2198255 w 8986982"/>
                <a:gd name="connsiteY127" fmla="*/ 1017607 h 2209098"/>
                <a:gd name="connsiteX128" fmla="*/ 2170546 w 8986982"/>
                <a:gd name="connsiteY128" fmla="*/ 1026844 h 2209098"/>
                <a:gd name="connsiteX129" fmla="*/ 2050473 w 8986982"/>
                <a:gd name="connsiteY129" fmla="*/ 1054553 h 2209098"/>
                <a:gd name="connsiteX130" fmla="*/ 2032000 w 8986982"/>
                <a:gd name="connsiteY130" fmla="*/ 1082262 h 2209098"/>
                <a:gd name="connsiteX131" fmla="*/ 1948873 w 8986982"/>
                <a:gd name="connsiteY131" fmla="*/ 1100735 h 2209098"/>
                <a:gd name="connsiteX132" fmla="*/ 1911928 w 8986982"/>
                <a:gd name="connsiteY132" fmla="*/ 1109971 h 2209098"/>
                <a:gd name="connsiteX133" fmla="*/ 1884219 w 8986982"/>
                <a:gd name="connsiteY133" fmla="*/ 1128444 h 2209098"/>
                <a:gd name="connsiteX134" fmla="*/ 1413164 w 8986982"/>
                <a:gd name="connsiteY134" fmla="*/ 1165389 h 2209098"/>
                <a:gd name="connsiteX135" fmla="*/ 1265382 w 8986982"/>
                <a:gd name="connsiteY135" fmla="*/ 1193098 h 2209098"/>
                <a:gd name="connsiteX136" fmla="*/ 1228437 w 8986982"/>
                <a:gd name="connsiteY136" fmla="*/ 1202335 h 2209098"/>
                <a:gd name="connsiteX137" fmla="*/ 1173019 w 8986982"/>
                <a:gd name="connsiteY137" fmla="*/ 1248516 h 2209098"/>
                <a:gd name="connsiteX138" fmla="*/ 1145310 w 8986982"/>
                <a:gd name="connsiteY138" fmla="*/ 1257753 h 2209098"/>
                <a:gd name="connsiteX139" fmla="*/ 960582 w 8986982"/>
                <a:gd name="connsiteY139" fmla="*/ 1239280 h 2209098"/>
                <a:gd name="connsiteX140" fmla="*/ 914400 w 8986982"/>
                <a:gd name="connsiteY140" fmla="*/ 1220807 h 2209098"/>
                <a:gd name="connsiteX141" fmla="*/ 858982 w 8986982"/>
                <a:gd name="connsiteY141" fmla="*/ 1202335 h 2209098"/>
                <a:gd name="connsiteX142" fmla="*/ 785091 w 8986982"/>
                <a:gd name="connsiteY142" fmla="*/ 1174626 h 2209098"/>
                <a:gd name="connsiteX143" fmla="*/ 757382 w 8986982"/>
                <a:gd name="connsiteY143" fmla="*/ 1156153 h 2209098"/>
                <a:gd name="connsiteX144" fmla="*/ 701964 w 8986982"/>
                <a:gd name="connsiteY144" fmla="*/ 1146916 h 2209098"/>
                <a:gd name="connsiteX145" fmla="*/ 665019 w 8986982"/>
                <a:gd name="connsiteY145" fmla="*/ 1100735 h 2209098"/>
                <a:gd name="connsiteX146" fmla="*/ 637310 w 8986982"/>
                <a:gd name="connsiteY146" fmla="*/ 1091498 h 2209098"/>
                <a:gd name="connsiteX147" fmla="*/ 628073 w 8986982"/>
                <a:gd name="connsiteY147" fmla="*/ 1063789 h 2209098"/>
                <a:gd name="connsiteX148" fmla="*/ 572655 w 8986982"/>
                <a:gd name="connsiteY148" fmla="*/ 1036080 h 2209098"/>
                <a:gd name="connsiteX149" fmla="*/ 526473 w 8986982"/>
                <a:gd name="connsiteY149" fmla="*/ 989898 h 2209098"/>
                <a:gd name="connsiteX150" fmla="*/ 517237 w 8986982"/>
                <a:gd name="connsiteY150" fmla="*/ 962189 h 2209098"/>
                <a:gd name="connsiteX151" fmla="*/ 480291 w 8986982"/>
                <a:gd name="connsiteY151" fmla="*/ 952953 h 2209098"/>
                <a:gd name="connsiteX152" fmla="*/ 452582 w 8986982"/>
                <a:gd name="connsiteY152" fmla="*/ 925244 h 2209098"/>
                <a:gd name="connsiteX153" fmla="*/ 397164 w 8986982"/>
                <a:gd name="connsiteY153" fmla="*/ 897535 h 2209098"/>
                <a:gd name="connsiteX154" fmla="*/ 369455 w 8986982"/>
                <a:gd name="connsiteY154" fmla="*/ 869826 h 2209098"/>
                <a:gd name="connsiteX155" fmla="*/ 341746 w 8986982"/>
                <a:gd name="connsiteY155" fmla="*/ 860589 h 2209098"/>
                <a:gd name="connsiteX156" fmla="*/ 277091 w 8986982"/>
                <a:gd name="connsiteY156" fmla="*/ 832880 h 2209098"/>
                <a:gd name="connsiteX157" fmla="*/ 258619 w 8986982"/>
                <a:gd name="connsiteY157" fmla="*/ 509607 h 2209098"/>
                <a:gd name="connsiteX158" fmla="*/ 249382 w 8986982"/>
                <a:gd name="connsiteY158" fmla="*/ 426480 h 2209098"/>
                <a:gd name="connsiteX159" fmla="*/ 230910 w 8986982"/>
                <a:gd name="connsiteY159" fmla="*/ 398771 h 2209098"/>
                <a:gd name="connsiteX160" fmla="*/ 221673 w 8986982"/>
                <a:gd name="connsiteY160" fmla="*/ 371062 h 2209098"/>
                <a:gd name="connsiteX161" fmla="*/ 193964 w 8986982"/>
                <a:gd name="connsiteY161" fmla="*/ 343353 h 2209098"/>
                <a:gd name="connsiteX162" fmla="*/ 175491 w 8986982"/>
                <a:gd name="connsiteY162" fmla="*/ 315644 h 2209098"/>
                <a:gd name="connsiteX163" fmla="*/ 166255 w 8986982"/>
                <a:gd name="connsiteY163" fmla="*/ 287935 h 2209098"/>
                <a:gd name="connsiteX164" fmla="*/ 147782 w 8986982"/>
                <a:gd name="connsiteY164" fmla="*/ 260226 h 2209098"/>
                <a:gd name="connsiteX165" fmla="*/ 120073 w 8986982"/>
                <a:gd name="connsiteY165" fmla="*/ 195571 h 2209098"/>
                <a:gd name="connsiteX166" fmla="*/ 110837 w 8986982"/>
                <a:gd name="connsiteY166" fmla="*/ 112444 h 2209098"/>
                <a:gd name="connsiteX167" fmla="*/ 101600 w 8986982"/>
                <a:gd name="connsiteY167" fmla="*/ 84735 h 2209098"/>
                <a:gd name="connsiteX168" fmla="*/ 18473 w 8986982"/>
                <a:gd name="connsiteY168" fmla="*/ 38553 h 2209098"/>
                <a:gd name="connsiteX169" fmla="*/ 0 w 8986982"/>
                <a:gd name="connsiteY169"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301673 w 8986982"/>
                <a:gd name="connsiteY70" fmla="*/ 1673389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76800 w 8986982"/>
                <a:gd name="connsiteY75" fmla="*/ 1747280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6510 w 8986982"/>
                <a:gd name="connsiteY79" fmla="*/ 1701098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76437 w 8986982"/>
                <a:gd name="connsiteY83" fmla="*/ 1636444 h 2209098"/>
                <a:gd name="connsiteX84" fmla="*/ 4257964 w 8986982"/>
                <a:gd name="connsiteY84" fmla="*/ 1673389 h 2209098"/>
                <a:gd name="connsiteX85" fmla="*/ 4248728 w 8986982"/>
                <a:gd name="connsiteY85" fmla="*/ 1701098 h 2209098"/>
                <a:gd name="connsiteX86" fmla="*/ 4221019 w 8986982"/>
                <a:gd name="connsiteY86" fmla="*/ 1710335 h 2209098"/>
                <a:gd name="connsiteX87" fmla="*/ 4211782 w 8986982"/>
                <a:gd name="connsiteY87" fmla="*/ 1673389 h 2209098"/>
                <a:gd name="connsiteX88" fmla="*/ 4100946 w 8986982"/>
                <a:gd name="connsiteY88" fmla="*/ 1617971 h 2209098"/>
                <a:gd name="connsiteX89" fmla="*/ 4073237 w 8986982"/>
                <a:gd name="connsiteY89" fmla="*/ 1608735 h 2209098"/>
                <a:gd name="connsiteX90" fmla="*/ 4017819 w 8986982"/>
                <a:gd name="connsiteY90" fmla="*/ 1590262 h 2209098"/>
                <a:gd name="connsiteX91" fmla="*/ 3925455 w 8986982"/>
                <a:gd name="connsiteY91" fmla="*/ 1581026 h 2209098"/>
                <a:gd name="connsiteX92" fmla="*/ 3777673 w 8986982"/>
                <a:gd name="connsiteY92" fmla="*/ 1553316 h 2209098"/>
                <a:gd name="connsiteX93" fmla="*/ 3722255 w 8986982"/>
                <a:gd name="connsiteY93" fmla="*/ 1534844 h 2209098"/>
                <a:gd name="connsiteX94" fmla="*/ 3629891 w 8986982"/>
                <a:gd name="connsiteY94" fmla="*/ 1525607 h 2209098"/>
                <a:gd name="connsiteX95" fmla="*/ 3611419 w 8986982"/>
                <a:gd name="connsiteY95" fmla="*/ 1497898 h 2209098"/>
                <a:gd name="connsiteX96" fmla="*/ 3491346 w 8986982"/>
                <a:gd name="connsiteY96" fmla="*/ 1460953 h 2209098"/>
                <a:gd name="connsiteX97" fmla="*/ 3463637 w 8986982"/>
                <a:gd name="connsiteY97" fmla="*/ 1442480 h 2209098"/>
                <a:gd name="connsiteX98" fmla="*/ 3454400 w 8986982"/>
                <a:gd name="connsiteY98" fmla="*/ 1359353 h 2209098"/>
                <a:gd name="connsiteX99" fmla="*/ 3445164 w 8986982"/>
                <a:gd name="connsiteY99" fmla="*/ 1322407 h 2209098"/>
                <a:gd name="connsiteX100" fmla="*/ 3417455 w 8986982"/>
                <a:gd name="connsiteY100" fmla="*/ 1313171 h 2209098"/>
                <a:gd name="connsiteX101" fmla="*/ 3389746 w 8986982"/>
                <a:gd name="connsiteY101" fmla="*/ 1294698 h 2209098"/>
                <a:gd name="connsiteX102" fmla="*/ 3362037 w 8986982"/>
                <a:gd name="connsiteY102" fmla="*/ 1266989 h 2209098"/>
                <a:gd name="connsiteX103" fmla="*/ 3278910 w 8986982"/>
                <a:gd name="connsiteY103" fmla="*/ 1239280 h 2209098"/>
                <a:gd name="connsiteX104" fmla="*/ 3269673 w 8986982"/>
                <a:gd name="connsiteY104" fmla="*/ 1211571 h 2209098"/>
                <a:gd name="connsiteX105" fmla="*/ 3214255 w 8986982"/>
                <a:gd name="connsiteY105" fmla="*/ 1193098 h 2209098"/>
                <a:gd name="connsiteX106" fmla="*/ 3186546 w 8986982"/>
                <a:gd name="connsiteY106" fmla="*/ 1174626 h 2209098"/>
                <a:gd name="connsiteX107" fmla="*/ 3158837 w 8986982"/>
                <a:gd name="connsiteY107" fmla="*/ 1165389 h 2209098"/>
                <a:gd name="connsiteX108" fmla="*/ 3084946 w 8986982"/>
                <a:gd name="connsiteY108" fmla="*/ 1137680 h 2209098"/>
                <a:gd name="connsiteX109" fmla="*/ 3075710 w 8986982"/>
                <a:gd name="connsiteY109" fmla="*/ 1109971 h 2209098"/>
                <a:gd name="connsiteX110" fmla="*/ 3094182 w 8986982"/>
                <a:gd name="connsiteY110" fmla="*/ 1082262 h 2209098"/>
                <a:gd name="connsiteX111" fmla="*/ 3057237 w 8986982"/>
                <a:gd name="connsiteY111" fmla="*/ 1026844 h 2209098"/>
                <a:gd name="connsiteX112" fmla="*/ 3029528 w 8986982"/>
                <a:gd name="connsiteY112" fmla="*/ 943716 h 2209098"/>
                <a:gd name="connsiteX113" fmla="*/ 2992582 w 8986982"/>
                <a:gd name="connsiteY113" fmla="*/ 934480 h 2209098"/>
                <a:gd name="connsiteX114" fmla="*/ 2909455 w 8986982"/>
                <a:gd name="connsiteY114" fmla="*/ 925244 h 2209098"/>
                <a:gd name="connsiteX115" fmla="*/ 2881746 w 8986982"/>
                <a:gd name="connsiteY115" fmla="*/ 916007 h 2209098"/>
                <a:gd name="connsiteX116" fmla="*/ 2826328 w 8986982"/>
                <a:gd name="connsiteY116" fmla="*/ 906771 h 2209098"/>
                <a:gd name="connsiteX117" fmla="*/ 2733964 w 8986982"/>
                <a:gd name="connsiteY117" fmla="*/ 925244 h 2209098"/>
                <a:gd name="connsiteX118" fmla="*/ 2706255 w 8986982"/>
                <a:gd name="connsiteY118" fmla="*/ 934480 h 2209098"/>
                <a:gd name="connsiteX119" fmla="*/ 2650837 w 8986982"/>
                <a:gd name="connsiteY119" fmla="*/ 962189 h 2209098"/>
                <a:gd name="connsiteX120" fmla="*/ 2447637 w 8986982"/>
                <a:gd name="connsiteY120" fmla="*/ 943716 h 2209098"/>
                <a:gd name="connsiteX121" fmla="*/ 2410691 w 8986982"/>
                <a:gd name="connsiteY121" fmla="*/ 916007 h 2209098"/>
                <a:gd name="connsiteX122" fmla="*/ 2382982 w 8986982"/>
                <a:gd name="connsiteY122" fmla="*/ 906771 h 2209098"/>
                <a:gd name="connsiteX123" fmla="*/ 2327564 w 8986982"/>
                <a:gd name="connsiteY123" fmla="*/ 934480 h 2209098"/>
                <a:gd name="connsiteX124" fmla="*/ 2290619 w 8986982"/>
                <a:gd name="connsiteY124" fmla="*/ 952953 h 2209098"/>
                <a:gd name="connsiteX125" fmla="*/ 2225964 w 8986982"/>
                <a:gd name="connsiteY125" fmla="*/ 962189 h 2209098"/>
                <a:gd name="connsiteX126" fmla="*/ 2207491 w 8986982"/>
                <a:gd name="connsiteY126" fmla="*/ 989898 h 2209098"/>
                <a:gd name="connsiteX127" fmla="*/ 2198255 w 8986982"/>
                <a:gd name="connsiteY127" fmla="*/ 1017607 h 2209098"/>
                <a:gd name="connsiteX128" fmla="*/ 2170546 w 8986982"/>
                <a:gd name="connsiteY128" fmla="*/ 1026844 h 2209098"/>
                <a:gd name="connsiteX129" fmla="*/ 2050473 w 8986982"/>
                <a:gd name="connsiteY129" fmla="*/ 1054553 h 2209098"/>
                <a:gd name="connsiteX130" fmla="*/ 2032000 w 8986982"/>
                <a:gd name="connsiteY130" fmla="*/ 1082262 h 2209098"/>
                <a:gd name="connsiteX131" fmla="*/ 1948873 w 8986982"/>
                <a:gd name="connsiteY131" fmla="*/ 1100735 h 2209098"/>
                <a:gd name="connsiteX132" fmla="*/ 1911928 w 8986982"/>
                <a:gd name="connsiteY132" fmla="*/ 1109971 h 2209098"/>
                <a:gd name="connsiteX133" fmla="*/ 1884219 w 8986982"/>
                <a:gd name="connsiteY133" fmla="*/ 1128444 h 2209098"/>
                <a:gd name="connsiteX134" fmla="*/ 1413164 w 8986982"/>
                <a:gd name="connsiteY134" fmla="*/ 1165389 h 2209098"/>
                <a:gd name="connsiteX135" fmla="*/ 1265382 w 8986982"/>
                <a:gd name="connsiteY135" fmla="*/ 1193098 h 2209098"/>
                <a:gd name="connsiteX136" fmla="*/ 1228437 w 8986982"/>
                <a:gd name="connsiteY136" fmla="*/ 1202335 h 2209098"/>
                <a:gd name="connsiteX137" fmla="*/ 1173019 w 8986982"/>
                <a:gd name="connsiteY137" fmla="*/ 1248516 h 2209098"/>
                <a:gd name="connsiteX138" fmla="*/ 1145310 w 8986982"/>
                <a:gd name="connsiteY138" fmla="*/ 1257753 h 2209098"/>
                <a:gd name="connsiteX139" fmla="*/ 960582 w 8986982"/>
                <a:gd name="connsiteY139" fmla="*/ 1239280 h 2209098"/>
                <a:gd name="connsiteX140" fmla="*/ 914400 w 8986982"/>
                <a:gd name="connsiteY140" fmla="*/ 1220807 h 2209098"/>
                <a:gd name="connsiteX141" fmla="*/ 858982 w 8986982"/>
                <a:gd name="connsiteY141" fmla="*/ 1202335 h 2209098"/>
                <a:gd name="connsiteX142" fmla="*/ 785091 w 8986982"/>
                <a:gd name="connsiteY142" fmla="*/ 1174626 h 2209098"/>
                <a:gd name="connsiteX143" fmla="*/ 757382 w 8986982"/>
                <a:gd name="connsiteY143" fmla="*/ 1156153 h 2209098"/>
                <a:gd name="connsiteX144" fmla="*/ 701964 w 8986982"/>
                <a:gd name="connsiteY144" fmla="*/ 1146916 h 2209098"/>
                <a:gd name="connsiteX145" fmla="*/ 665019 w 8986982"/>
                <a:gd name="connsiteY145" fmla="*/ 1100735 h 2209098"/>
                <a:gd name="connsiteX146" fmla="*/ 637310 w 8986982"/>
                <a:gd name="connsiteY146" fmla="*/ 1091498 h 2209098"/>
                <a:gd name="connsiteX147" fmla="*/ 628073 w 8986982"/>
                <a:gd name="connsiteY147" fmla="*/ 1063789 h 2209098"/>
                <a:gd name="connsiteX148" fmla="*/ 572655 w 8986982"/>
                <a:gd name="connsiteY148" fmla="*/ 1036080 h 2209098"/>
                <a:gd name="connsiteX149" fmla="*/ 526473 w 8986982"/>
                <a:gd name="connsiteY149" fmla="*/ 989898 h 2209098"/>
                <a:gd name="connsiteX150" fmla="*/ 517237 w 8986982"/>
                <a:gd name="connsiteY150" fmla="*/ 962189 h 2209098"/>
                <a:gd name="connsiteX151" fmla="*/ 480291 w 8986982"/>
                <a:gd name="connsiteY151" fmla="*/ 952953 h 2209098"/>
                <a:gd name="connsiteX152" fmla="*/ 452582 w 8986982"/>
                <a:gd name="connsiteY152" fmla="*/ 925244 h 2209098"/>
                <a:gd name="connsiteX153" fmla="*/ 397164 w 8986982"/>
                <a:gd name="connsiteY153" fmla="*/ 897535 h 2209098"/>
                <a:gd name="connsiteX154" fmla="*/ 369455 w 8986982"/>
                <a:gd name="connsiteY154" fmla="*/ 869826 h 2209098"/>
                <a:gd name="connsiteX155" fmla="*/ 341746 w 8986982"/>
                <a:gd name="connsiteY155" fmla="*/ 860589 h 2209098"/>
                <a:gd name="connsiteX156" fmla="*/ 277091 w 8986982"/>
                <a:gd name="connsiteY156" fmla="*/ 832880 h 2209098"/>
                <a:gd name="connsiteX157" fmla="*/ 258619 w 8986982"/>
                <a:gd name="connsiteY157" fmla="*/ 509607 h 2209098"/>
                <a:gd name="connsiteX158" fmla="*/ 249382 w 8986982"/>
                <a:gd name="connsiteY158" fmla="*/ 426480 h 2209098"/>
                <a:gd name="connsiteX159" fmla="*/ 230910 w 8986982"/>
                <a:gd name="connsiteY159" fmla="*/ 398771 h 2209098"/>
                <a:gd name="connsiteX160" fmla="*/ 221673 w 8986982"/>
                <a:gd name="connsiteY160" fmla="*/ 371062 h 2209098"/>
                <a:gd name="connsiteX161" fmla="*/ 193964 w 8986982"/>
                <a:gd name="connsiteY161" fmla="*/ 343353 h 2209098"/>
                <a:gd name="connsiteX162" fmla="*/ 175491 w 8986982"/>
                <a:gd name="connsiteY162" fmla="*/ 315644 h 2209098"/>
                <a:gd name="connsiteX163" fmla="*/ 166255 w 8986982"/>
                <a:gd name="connsiteY163" fmla="*/ 287935 h 2209098"/>
                <a:gd name="connsiteX164" fmla="*/ 147782 w 8986982"/>
                <a:gd name="connsiteY164" fmla="*/ 260226 h 2209098"/>
                <a:gd name="connsiteX165" fmla="*/ 120073 w 8986982"/>
                <a:gd name="connsiteY165" fmla="*/ 195571 h 2209098"/>
                <a:gd name="connsiteX166" fmla="*/ 110837 w 8986982"/>
                <a:gd name="connsiteY166" fmla="*/ 112444 h 2209098"/>
                <a:gd name="connsiteX167" fmla="*/ 101600 w 8986982"/>
                <a:gd name="connsiteY167" fmla="*/ 84735 h 2209098"/>
                <a:gd name="connsiteX168" fmla="*/ 18473 w 8986982"/>
                <a:gd name="connsiteY168" fmla="*/ 38553 h 2209098"/>
                <a:gd name="connsiteX169" fmla="*/ 0 w 8986982"/>
                <a:gd name="connsiteY169"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76800 w 8986982"/>
                <a:gd name="connsiteY75" fmla="*/ 1747280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6510 w 8986982"/>
                <a:gd name="connsiteY79" fmla="*/ 1701098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76437 w 8986982"/>
                <a:gd name="connsiteY83" fmla="*/ 1636444 h 2209098"/>
                <a:gd name="connsiteX84" fmla="*/ 4257964 w 8986982"/>
                <a:gd name="connsiteY84" fmla="*/ 1673389 h 2209098"/>
                <a:gd name="connsiteX85" fmla="*/ 4248728 w 8986982"/>
                <a:gd name="connsiteY85" fmla="*/ 1701098 h 2209098"/>
                <a:gd name="connsiteX86" fmla="*/ 4221019 w 8986982"/>
                <a:gd name="connsiteY86" fmla="*/ 1710335 h 2209098"/>
                <a:gd name="connsiteX87" fmla="*/ 4211782 w 8986982"/>
                <a:gd name="connsiteY87" fmla="*/ 1673389 h 2209098"/>
                <a:gd name="connsiteX88" fmla="*/ 4100946 w 8986982"/>
                <a:gd name="connsiteY88" fmla="*/ 1617971 h 2209098"/>
                <a:gd name="connsiteX89" fmla="*/ 4073237 w 8986982"/>
                <a:gd name="connsiteY89" fmla="*/ 1608735 h 2209098"/>
                <a:gd name="connsiteX90" fmla="*/ 4017819 w 8986982"/>
                <a:gd name="connsiteY90" fmla="*/ 1590262 h 2209098"/>
                <a:gd name="connsiteX91" fmla="*/ 3925455 w 8986982"/>
                <a:gd name="connsiteY91" fmla="*/ 1581026 h 2209098"/>
                <a:gd name="connsiteX92" fmla="*/ 3777673 w 8986982"/>
                <a:gd name="connsiteY92" fmla="*/ 1553316 h 2209098"/>
                <a:gd name="connsiteX93" fmla="*/ 3722255 w 8986982"/>
                <a:gd name="connsiteY93" fmla="*/ 1534844 h 2209098"/>
                <a:gd name="connsiteX94" fmla="*/ 3629891 w 8986982"/>
                <a:gd name="connsiteY94" fmla="*/ 1525607 h 2209098"/>
                <a:gd name="connsiteX95" fmla="*/ 3611419 w 8986982"/>
                <a:gd name="connsiteY95" fmla="*/ 1497898 h 2209098"/>
                <a:gd name="connsiteX96" fmla="*/ 3491346 w 8986982"/>
                <a:gd name="connsiteY96" fmla="*/ 1460953 h 2209098"/>
                <a:gd name="connsiteX97" fmla="*/ 3463637 w 8986982"/>
                <a:gd name="connsiteY97" fmla="*/ 1442480 h 2209098"/>
                <a:gd name="connsiteX98" fmla="*/ 3454400 w 8986982"/>
                <a:gd name="connsiteY98" fmla="*/ 1359353 h 2209098"/>
                <a:gd name="connsiteX99" fmla="*/ 3445164 w 8986982"/>
                <a:gd name="connsiteY99" fmla="*/ 1322407 h 2209098"/>
                <a:gd name="connsiteX100" fmla="*/ 3417455 w 8986982"/>
                <a:gd name="connsiteY100" fmla="*/ 1313171 h 2209098"/>
                <a:gd name="connsiteX101" fmla="*/ 3389746 w 8986982"/>
                <a:gd name="connsiteY101" fmla="*/ 1294698 h 2209098"/>
                <a:gd name="connsiteX102" fmla="*/ 3362037 w 8986982"/>
                <a:gd name="connsiteY102" fmla="*/ 1266989 h 2209098"/>
                <a:gd name="connsiteX103" fmla="*/ 3278910 w 8986982"/>
                <a:gd name="connsiteY103" fmla="*/ 1239280 h 2209098"/>
                <a:gd name="connsiteX104" fmla="*/ 3269673 w 8986982"/>
                <a:gd name="connsiteY104" fmla="*/ 1211571 h 2209098"/>
                <a:gd name="connsiteX105" fmla="*/ 3214255 w 8986982"/>
                <a:gd name="connsiteY105" fmla="*/ 1193098 h 2209098"/>
                <a:gd name="connsiteX106" fmla="*/ 3186546 w 8986982"/>
                <a:gd name="connsiteY106" fmla="*/ 1174626 h 2209098"/>
                <a:gd name="connsiteX107" fmla="*/ 3158837 w 8986982"/>
                <a:gd name="connsiteY107" fmla="*/ 1165389 h 2209098"/>
                <a:gd name="connsiteX108" fmla="*/ 3084946 w 8986982"/>
                <a:gd name="connsiteY108" fmla="*/ 1137680 h 2209098"/>
                <a:gd name="connsiteX109" fmla="*/ 3075710 w 8986982"/>
                <a:gd name="connsiteY109" fmla="*/ 1109971 h 2209098"/>
                <a:gd name="connsiteX110" fmla="*/ 3094182 w 8986982"/>
                <a:gd name="connsiteY110" fmla="*/ 1082262 h 2209098"/>
                <a:gd name="connsiteX111" fmla="*/ 3057237 w 8986982"/>
                <a:gd name="connsiteY111" fmla="*/ 1026844 h 2209098"/>
                <a:gd name="connsiteX112" fmla="*/ 3029528 w 8986982"/>
                <a:gd name="connsiteY112" fmla="*/ 943716 h 2209098"/>
                <a:gd name="connsiteX113" fmla="*/ 2992582 w 8986982"/>
                <a:gd name="connsiteY113" fmla="*/ 934480 h 2209098"/>
                <a:gd name="connsiteX114" fmla="*/ 2909455 w 8986982"/>
                <a:gd name="connsiteY114" fmla="*/ 925244 h 2209098"/>
                <a:gd name="connsiteX115" fmla="*/ 2881746 w 8986982"/>
                <a:gd name="connsiteY115" fmla="*/ 916007 h 2209098"/>
                <a:gd name="connsiteX116" fmla="*/ 2826328 w 8986982"/>
                <a:gd name="connsiteY116" fmla="*/ 906771 h 2209098"/>
                <a:gd name="connsiteX117" fmla="*/ 2733964 w 8986982"/>
                <a:gd name="connsiteY117" fmla="*/ 925244 h 2209098"/>
                <a:gd name="connsiteX118" fmla="*/ 2706255 w 8986982"/>
                <a:gd name="connsiteY118" fmla="*/ 934480 h 2209098"/>
                <a:gd name="connsiteX119" fmla="*/ 2650837 w 8986982"/>
                <a:gd name="connsiteY119" fmla="*/ 962189 h 2209098"/>
                <a:gd name="connsiteX120" fmla="*/ 2447637 w 8986982"/>
                <a:gd name="connsiteY120" fmla="*/ 943716 h 2209098"/>
                <a:gd name="connsiteX121" fmla="*/ 2410691 w 8986982"/>
                <a:gd name="connsiteY121" fmla="*/ 916007 h 2209098"/>
                <a:gd name="connsiteX122" fmla="*/ 2382982 w 8986982"/>
                <a:gd name="connsiteY122" fmla="*/ 906771 h 2209098"/>
                <a:gd name="connsiteX123" fmla="*/ 2327564 w 8986982"/>
                <a:gd name="connsiteY123" fmla="*/ 934480 h 2209098"/>
                <a:gd name="connsiteX124" fmla="*/ 2290619 w 8986982"/>
                <a:gd name="connsiteY124" fmla="*/ 952953 h 2209098"/>
                <a:gd name="connsiteX125" fmla="*/ 2225964 w 8986982"/>
                <a:gd name="connsiteY125" fmla="*/ 962189 h 2209098"/>
                <a:gd name="connsiteX126" fmla="*/ 2207491 w 8986982"/>
                <a:gd name="connsiteY126" fmla="*/ 989898 h 2209098"/>
                <a:gd name="connsiteX127" fmla="*/ 2198255 w 8986982"/>
                <a:gd name="connsiteY127" fmla="*/ 1017607 h 2209098"/>
                <a:gd name="connsiteX128" fmla="*/ 2170546 w 8986982"/>
                <a:gd name="connsiteY128" fmla="*/ 1026844 h 2209098"/>
                <a:gd name="connsiteX129" fmla="*/ 2050473 w 8986982"/>
                <a:gd name="connsiteY129" fmla="*/ 1054553 h 2209098"/>
                <a:gd name="connsiteX130" fmla="*/ 2032000 w 8986982"/>
                <a:gd name="connsiteY130" fmla="*/ 1082262 h 2209098"/>
                <a:gd name="connsiteX131" fmla="*/ 1948873 w 8986982"/>
                <a:gd name="connsiteY131" fmla="*/ 1100735 h 2209098"/>
                <a:gd name="connsiteX132" fmla="*/ 1911928 w 8986982"/>
                <a:gd name="connsiteY132" fmla="*/ 1109971 h 2209098"/>
                <a:gd name="connsiteX133" fmla="*/ 1884219 w 8986982"/>
                <a:gd name="connsiteY133" fmla="*/ 1128444 h 2209098"/>
                <a:gd name="connsiteX134" fmla="*/ 1413164 w 8986982"/>
                <a:gd name="connsiteY134" fmla="*/ 1165389 h 2209098"/>
                <a:gd name="connsiteX135" fmla="*/ 1265382 w 8986982"/>
                <a:gd name="connsiteY135" fmla="*/ 1193098 h 2209098"/>
                <a:gd name="connsiteX136" fmla="*/ 1228437 w 8986982"/>
                <a:gd name="connsiteY136" fmla="*/ 1202335 h 2209098"/>
                <a:gd name="connsiteX137" fmla="*/ 1173019 w 8986982"/>
                <a:gd name="connsiteY137" fmla="*/ 1248516 h 2209098"/>
                <a:gd name="connsiteX138" fmla="*/ 1145310 w 8986982"/>
                <a:gd name="connsiteY138" fmla="*/ 1257753 h 2209098"/>
                <a:gd name="connsiteX139" fmla="*/ 960582 w 8986982"/>
                <a:gd name="connsiteY139" fmla="*/ 1239280 h 2209098"/>
                <a:gd name="connsiteX140" fmla="*/ 914400 w 8986982"/>
                <a:gd name="connsiteY140" fmla="*/ 1220807 h 2209098"/>
                <a:gd name="connsiteX141" fmla="*/ 858982 w 8986982"/>
                <a:gd name="connsiteY141" fmla="*/ 1202335 h 2209098"/>
                <a:gd name="connsiteX142" fmla="*/ 785091 w 8986982"/>
                <a:gd name="connsiteY142" fmla="*/ 1174626 h 2209098"/>
                <a:gd name="connsiteX143" fmla="*/ 757382 w 8986982"/>
                <a:gd name="connsiteY143" fmla="*/ 1156153 h 2209098"/>
                <a:gd name="connsiteX144" fmla="*/ 701964 w 8986982"/>
                <a:gd name="connsiteY144" fmla="*/ 1146916 h 2209098"/>
                <a:gd name="connsiteX145" fmla="*/ 665019 w 8986982"/>
                <a:gd name="connsiteY145" fmla="*/ 1100735 h 2209098"/>
                <a:gd name="connsiteX146" fmla="*/ 637310 w 8986982"/>
                <a:gd name="connsiteY146" fmla="*/ 1091498 h 2209098"/>
                <a:gd name="connsiteX147" fmla="*/ 628073 w 8986982"/>
                <a:gd name="connsiteY147" fmla="*/ 1063789 h 2209098"/>
                <a:gd name="connsiteX148" fmla="*/ 572655 w 8986982"/>
                <a:gd name="connsiteY148" fmla="*/ 1036080 h 2209098"/>
                <a:gd name="connsiteX149" fmla="*/ 526473 w 8986982"/>
                <a:gd name="connsiteY149" fmla="*/ 989898 h 2209098"/>
                <a:gd name="connsiteX150" fmla="*/ 517237 w 8986982"/>
                <a:gd name="connsiteY150" fmla="*/ 962189 h 2209098"/>
                <a:gd name="connsiteX151" fmla="*/ 480291 w 8986982"/>
                <a:gd name="connsiteY151" fmla="*/ 952953 h 2209098"/>
                <a:gd name="connsiteX152" fmla="*/ 452582 w 8986982"/>
                <a:gd name="connsiteY152" fmla="*/ 925244 h 2209098"/>
                <a:gd name="connsiteX153" fmla="*/ 397164 w 8986982"/>
                <a:gd name="connsiteY153" fmla="*/ 897535 h 2209098"/>
                <a:gd name="connsiteX154" fmla="*/ 369455 w 8986982"/>
                <a:gd name="connsiteY154" fmla="*/ 869826 h 2209098"/>
                <a:gd name="connsiteX155" fmla="*/ 341746 w 8986982"/>
                <a:gd name="connsiteY155" fmla="*/ 860589 h 2209098"/>
                <a:gd name="connsiteX156" fmla="*/ 277091 w 8986982"/>
                <a:gd name="connsiteY156" fmla="*/ 832880 h 2209098"/>
                <a:gd name="connsiteX157" fmla="*/ 258619 w 8986982"/>
                <a:gd name="connsiteY157" fmla="*/ 509607 h 2209098"/>
                <a:gd name="connsiteX158" fmla="*/ 249382 w 8986982"/>
                <a:gd name="connsiteY158" fmla="*/ 426480 h 2209098"/>
                <a:gd name="connsiteX159" fmla="*/ 230910 w 8986982"/>
                <a:gd name="connsiteY159" fmla="*/ 398771 h 2209098"/>
                <a:gd name="connsiteX160" fmla="*/ 221673 w 8986982"/>
                <a:gd name="connsiteY160" fmla="*/ 371062 h 2209098"/>
                <a:gd name="connsiteX161" fmla="*/ 193964 w 8986982"/>
                <a:gd name="connsiteY161" fmla="*/ 343353 h 2209098"/>
                <a:gd name="connsiteX162" fmla="*/ 175491 w 8986982"/>
                <a:gd name="connsiteY162" fmla="*/ 315644 h 2209098"/>
                <a:gd name="connsiteX163" fmla="*/ 166255 w 8986982"/>
                <a:gd name="connsiteY163" fmla="*/ 287935 h 2209098"/>
                <a:gd name="connsiteX164" fmla="*/ 147782 w 8986982"/>
                <a:gd name="connsiteY164" fmla="*/ 260226 h 2209098"/>
                <a:gd name="connsiteX165" fmla="*/ 120073 w 8986982"/>
                <a:gd name="connsiteY165" fmla="*/ 195571 h 2209098"/>
                <a:gd name="connsiteX166" fmla="*/ 110837 w 8986982"/>
                <a:gd name="connsiteY166" fmla="*/ 112444 h 2209098"/>
                <a:gd name="connsiteX167" fmla="*/ 101600 w 8986982"/>
                <a:gd name="connsiteY167" fmla="*/ 84735 h 2209098"/>
                <a:gd name="connsiteX168" fmla="*/ 18473 w 8986982"/>
                <a:gd name="connsiteY168" fmla="*/ 38553 h 2209098"/>
                <a:gd name="connsiteX169" fmla="*/ 0 w 8986982"/>
                <a:gd name="connsiteY169"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6510 w 8986982"/>
                <a:gd name="connsiteY79" fmla="*/ 1701098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76437 w 8986982"/>
                <a:gd name="connsiteY83" fmla="*/ 1636444 h 2209098"/>
                <a:gd name="connsiteX84" fmla="*/ 4257964 w 8986982"/>
                <a:gd name="connsiteY84" fmla="*/ 1673389 h 2209098"/>
                <a:gd name="connsiteX85" fmla="*/ 4248728 w 8986982"/>
                <a:gd name="connsiteY85" fmla="*/ 1701098 h 2209098"/>
                <a:gd name="connsiteX86" fmla="*/ 4221019 w 8986982"/>
                <a:gd name="connsiteY86" fmla="*/ 1710335 h 2209098"/>
                <a:gd name="connsiteX87" fmla="*/ 4211782 w 8986982"/>
                <a:gd name="connsiteY87" fmla="*/ 1673389 h 2209098"/>
                <a:gd name="connsiteX88" fmla="*/ 4100946 w 8986982"/>
                <a:gd name="connsiteY88" fmla="*/ 1617971 h 2209098"/>
                <a:gd name="connsiteX89" fmla="*/ 4073237 w 8986982"/>
                <a:gd name="connsiteY89" fmla="*/ 1608735 h 2209098"/>
                <a:gd name="connsiteX90" fmla="*/ 4017819 w 8986982"/>
                <a:gd name="connsiteY90" fmla="*/ 1590262 h 2209098"/>
                <a:gd name="connsiteX91" fmla="*/ 3925455 w 8986982"/>
                <a:gd name="connsiteY91" fmla="*/ 1581026 h 2209098"/>
                <a:gd name="connsiteX92" fmla="*/ 3777673 w 8986982"/>
                <a:gd name="connsiteY92" fmla="*/ 1553316 h 2209098"/>
                <a:gd name="connsiteX93" fmla="*/ 3722255 w 8986982"/>
                <a:gd name="connsiteY93" fmla="*/ 1534844 h 2209098"/>
                <a:gd name="connsiteX94" fmla="*/ 3629891 w 8986982"/>
                <a:gd name="connsiteY94" fmla="*/ 1525607 h 2209098"/>
                <a:gd name="connsiteX95" fmla="*/ 3611419 w 8986982"/>
                <a:gd name="connsiteY95" fmla="*/ 1497898 h 2209098"/>
                <a:gd name="connsiteX96" fmla="*/ 3491346 w 8986982"/>
                <a:gd name="connsiteY96" fmla="*/ 1460953 h 2209098"/>
                <a:gd name="connsiteX97" fmla="*/ 3463637 w 8986982"/>
                <a:gd name="connsiteY97" fmla="*/ 1442480 h 2209098"/>
                <a:gd name="connsiteX98" fmla="*/ 3454400 w 8986982"/>
                <a:gd name="connsiteY98" fmla="*/ 1359353 h 2209098"/>
                <a:gd name="connsiteX99" fmla="*/ 3445164 w 8986982"/>
                <a:gd name="connsiteY99" fmla="*/ 1322407 h 2209098"/>
                <a:gd name="connsiteX100" fmla="*/ 3417455 w 8986982"/>
                <a:gd name="connsiteY100" fmla="*/ 1313171 h 2209098"/>
                <a:gd name="connsiteX101" fmla="*/ 3389746 w 8986982"/>
                <a:gd name="connsiteY101" fmla="*/ 1294698 h 2209098"/>
                <a:gd name="connsiteX102" fmla="*/ 3362037 w 8986982"/>
                <a:gd name="connsiteY102" fmla="*/ 1266989 h 2209098"/>
                <a:gd name="connsiteX103" fmla="*/ 3278910 w 8986982"/>
                <a:gd name="connsiteY103" fmla="*/ 1239280 h 2209098"/>
                <a:gd name="connsiteX104" fmla="*/ 3269673 w 8986982"/>
                <a:gd name="connsiteY104" fmla="*/ 1211571 h 2209098"/>
                <a:gd name="connsiteX105" fmla="*/ 3214255 w 8986982"/>
                <a:gd name="connsiteY105" fmla="*/ 1193098 h 2209098"/>
                <a:gd name="connsiteX106" fmla="*/ 3186546 w 8986982"/>
                <a:gd name="connsiteY106" fmla="*/ 1174626 h 2209098"/>
                <a:gd name="connsiteX107" fmla="*/ 3158837 w 8986982"/>
                <a:gd name="connsiteY107" fmla="*/ 1165389 h 2209098"/>
                <a:gd name="connsiteX108" fmla="*/ 3084946 w 8986982"/>
                <a:gd name="connsiteY108" fmla="*/ 1137680 h 2209098"/>
                <a:gd name="connsiteX109" fmla="*/ 3075710 w 8986982"/>
                <a:gd name="connsiteY109" fmla="*/ 1109971 h 2209098"/>
                <a:gd name="connsiteX110" fmla="*/ 3094182 w 8986982"/>
                <a:gd name="connsiteY110" fmla="*/ 1082262 h 2209098"/>
                <a:gd name="connsiteX111" fmla="*/ 3057237 w 8986982"/>
                <a:gd name="connsiteY111" fmla="*/ 1026844 h 2209098"/>
                <a:gd name="connsiteX112" fmla="*/ 3029528 w 8986982"/>
                <a:gd name="connsiteY112" fmla="*/ 943716 h 2209098"/>
                <a:gd name="connsiteX113" fmla="*/ 2992582 w 8986982"/>
                <a:gd name="connsiteY113" fmla="*/ 934480 h 2209098"/>
                <a:gd name="connsiteX114" fmla="*/ 2909455 w 8986982"/>
                <a:gd name="connsiteY114" fmla="*/ 925244 h 2209098"/>
                <a:gd name="connsiteX115" fmla="*/ 2881746 w 8986982"/>
                <a:gd name="connsiteY115" fmla="*/ 916007 h 2209098"/>
                <a:gd name="connsiteX116" fmla="*/ 2826328 w 8986982"/>
                <a:gd name="connsiteY116" fmla="*/ 906771 h 2209098"/>
                <a:gd name="connsiteX117" fmla="*/ 2733964 w 8986982"/>
                <a:gd name="connsiteY117" fmla="*/ 925244 h 2209098"/>
                <a:gd name="connsiteX118" fmla="*/ 2706255 w 8986982"/>
                <a:gd name="connsiteY118" fmla="*/ 934480 h 2209098"/>
                <a:gd name="connsiteX119" fmla="*/ 2650837 w 8986982"/>
                <a:gd name="connsiteY119" fmla="*/ 962189 h 2209098"/>
                <a:gd name="connsiteX120" fmla="*/ 2447637 w 8986982"/>
                <a:gd name="connsiteY120" fmla="*/ 943716 h 2209098"/>
                <a:gd name="connsiteX121" fmla="*/ 2410691 w 8986982"/>
                <a:gd name="connsiteY121" fmla="*/ 916007 h 2209098"/>
                <a:gd name="connsiteX122" fmla="*/ 2382982 w 8986982"/>
                <a:gd name="connsiteY122" fmla="*/ 906771 h 2209098"/>
                <a:gd name="connsiteX123" fmla="*/ 2327564 w 8986982"/>
                <a:gd name="connsiteY123" fmla="*/ 934480 h 2209098"/>
                <a:gd name="connsiteX124" fmla="*/ 2290619 w 8986982"/>
                <a:gd name="connsiteY124" fmla="*/ 952953 h 2209098"/>
                <a:gd name="connsiteX125" fmla="*/ 2225964 w 8986982"/>
                <a:gd name="connsiteY125" fmla="*/ 962189 h 2209098"/>
                <a:gd name="connsiteX126" fmla="*/ 2207491 w 8986982"/>
                <a:gd name="connsiteY126" fmla="*/ 989898 h 2209098"/>
                <a:gd name="connsiteX127" fmla="*/ 2198255 w 8986982"/>
                <a:gd name="connsiteY127" fmla="*/ 1017607 h 2209098"/>
                <a:gd name="connsiteX128" fmla="*/ 2170546 w 8986982"/>
                <a:gd name="connsiteY128" fmla="*/ 1026844 h 2209098"/>
                <a:gd name="connsiteX129" fmla="*/ 2050473 w 8986982"/>
                <a:gd name="connsiteY129" fmla="*/ 1054553 h 2209098"/>
                <a:gd name="connsiteX130" fmla="*/ 2032000 w 8986982"/>
                <a:gd name="connsiteY130" fmla="*/ 1082262 h 2209098"/>
                <a:gd name="connsiteX131" fmla="*/ 1948873 w 8986982"/>
                <a:gd name="connsiteY131" fmla="*/ 1100735 h 2209098"/>
                <a:gd name="connsiteX132" fmla="*/ 1911928 w 8986982"/>
                <a:gd name="connsiteY132" fmla="*/ 1109971 h 2209098"/>
                <a:gd name="connsiteX133" fmla="*/ 1884219 w 8986982"/>
                <a:gd name="connsiteY133" fmla="*/ 1128444 h 2209098"/>
                <a:gd name="connsiteX134" fmla="*/ 1413164 w 8986982"/>
                <a:gd name="connsiteY134" fmla="*/ 1165389 h 2209098"/>
                <a:gd name="connsiteX135" fmla="*/ 1265382 w 8986982"/>
                <a:gd name="connsiteY135" fmla="*/ 1193098 h 2209098"/>
                <a:gd name="connsiteX136" fmla="*/ 1228437 w 8986982"/>
                <a:gd name="connsiteY136" fmla="*/ 1202335 h 2209098"/>
                <a:gd name="connsiteX137" fmla="*/ 1173019 w 8986982"/>
                <a:gd name="connsiteY137" fmla="*/ 1248516 h 2209098"/>
                <a:gd name="connsiteX138" fmla="*/ 1145310 w 8986982"/>
                <a:gd name="connsiteY138" fmla="*/ 1257753 h 2209098"/>
                <a:gd name="connsiteX139" fmla="*/ 960582 w 8986982"/>
                <a:gd name="connsiteY139" fmla="*/ 1239280 h 2209098"/>
                <a:gd name="connsiteX140" fmla="*/ 914400 w 8986982"/>
                <a:gd name="connsiteY140" fmla="*/ 1220807 h 2209098"/>
                <a:gd name="connsiteX141" fmla="*/ 858982 w 8986982"/>
                <a:gd name="connsiteY141" fmla="*/ 1202335 h 2209098"/>
                <a:gd name="connsiteX142" fmla="*/ 785091 w 8986982"/>
                <a:gd name="connsiteY142" fmla="*/ 1174626 h 2209098"/>
                <a:gd name="connsiteX143" fmla="*/ 757382 w 8986982"/>
                <a:gd name="connsiteY143" fmla="*/ 1156153 h 2209098"/>
                <a:gd name="connsiteX144" fmla="*/ 701964 w 8986982"/>
                <a:gd name="connsiteY144" fmla="*/ 1146916 h 2209098"/>
                <a:gd name="connsiteX145" fmla="*/ 665019 w 8986982"/>
                <a:gd name="connsiteY145" fmla="*/ 1100735 h 2209098"/>
                <a:gd name="connsiteX146" fmla="*/ 637310 w 8986982"/>
                <a:gd name="connsiteY146" fmla="*/ 1091498 h 2209098"/>
                <a:gd name="connsiteX147" fmla="*/ 628073 w 8986982"/>
                <a:gd name="connsiteY147" fmla="*/ 1063789 h 2209098"/>
                <a:gd name="connsiteX148" fmla="*/ 572655 w 8986982"/>
                <a:gd name="connsiteY148" fmla="*/ 1036080 h 2209098"/>
                <a:gd name="connsiteX149" fmla="*/ 526473 w 8986982"/>
                <a:gd name="connsiteY149" fmla="*/ 989898 h 2209098"/>
                <a:gd name="connsiteX150" fmla="*/ 517237 w 8986982"/>
                <a:gd name="connsiteY150" fmla="*/ 962189 h 2209098"/>
                <a:gd name="connsiteX151" fmla="*/ 480291 w 8986982"/>
                <a:gd name="connsiteY151" fmla="*/ 952953 h 2209098"/>
                <a:gd name="connsiteX152" fmla="*/ 452582 w 8986982"/>
                <a:gd name="connsiteY152" fmla="*/ 925244 h 2209098"/>
                <a:gd name="connsiteX153" fmla="*/ 397164 w 8986982"/>
                <a:gd name="connsiteY153" fmla="*/ 897535 h 2209098"/>
                <a:gd name="connsiteX154" fmla="*/ 369455 w 8986982"/>
                <a:gd name="connsiteY154" fmla="*/ 869826 h 2209098"/>
                <a:gd name="connsiteX155" fmla="*/ 341746 w 8986982"/>
                <a:gd name="connsiteY155" fmla="*/ 860589 h 2209098"/>
                <a:gd name="connsiteX156" fmla="*/ 277091 w 8986982"/>
                <a:gd name="connsiteY156" fmla="*/ 832880 h 2209098"/>
                <a:gd name="connsiteX157" fmla="*/ 258619 w 8986982"/>
                <a:gd name="connsiteY157" fmla="*/ 509607 h 2209098"/>
                <a:gd name="connsiteX158" fmla="*/ 249382 w 8986982"/>
                <a:gd name="connsiteY158" fmla="*/ 426480 h 2209098"/>
                <a:gd name="connsiteX159" fmla="*/ 230910 w 8986982"/>
                <a:gd name="connsiteY159" fmla="*/ 398771 h 2209098"/>
                <a:gd name="connsiteX160" fmla="*/ 221673 w 8986982"/>
                <a:gd name="connsiteY160" fmla="*/ 371062 h 2209098"/>
                <a:gd name="connsiteX161" fmla="*/ 193964 w 8986982"/>
                <a:gd name="connsiteY161" fmla="*/ 343353 h 2209098"/>
                <a:gd name="connsiteX162" fmla="*/ 175491 w 8986982"/>
                <a:gd name="connsiteY162" fmla="*/ 315644 h 2209098"/>
                <a:gd name="connsiteX163" fmla="*/ 166255 w 8986982"/>
                <a:gd name="connsiteY163" fmla="*/ 287935 h 2209098"/>
                <a:gd name="connsiteX164" fmla="*/ 147782 w 8986982"/>
                <a:gd name="connsiteY164" fmla="*/ 260226 h 2209098"/>
                <a:gd name="connsiteX165" fmla="*/ 120073 w 8986982"/>
                <a:gd name="connsiteY165" fmla="*/ 195571 h 2209098"/>
                <a:gd name="connsiteX166" fmla="*/ 110837 w 8986982"/>
                <a:gd name="connsiteY166" fmla="*/ 112444 h 2209098"/>
                <a:gd name="connsiteX167" fmla="*/ 101600 w 8986982"/>
                <a:gd name="connsiteY167" fmla="*/ 84735 h 2209098"/>
                <a:gd name="connsiteX168" fmla="*/ 18473 w 8986982"/>
                <a:gd name="connsiteY168" fmla="*/ 38553 h 2209098"/>
                <a:gd name="connsiteX169" fmla="*/ 0 w 8986982"/>
                <a:gd name="connsiteY169"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76437 w 8986982"/>
                <a:gd name="connsiteY83" fmla="*/ 1636444 h 2209098"/>
                <a:gd name="connsiteX84" fmla="*/ 4257964 w 8986982"/>
                <a:gd name="connsiteY84" fmla="*/ 1673389 h 2209098"/>
                <a:gd name="connsiteX85" fmla="*/ 4248728 w 8986982"/>
                <a:gd name="connsiteY85" fmla="*/ 1701098 h 2209098"/>
                <a:gd name="connsiteX86" fmla="*/ 4221019 w 8986982"/>
                <a:gd name="connsiteY86" fmla="*/ 1710335 h 2209098"/>
                <a:gd name="connsiteX87" fmla="*/ 4211782 w 8986982"/>
                <a:gd name="connsiteY87" fmla="*/ 1673389 h 2209098"/>
                <a:gd name="connsiteX88" fmla="*/ 4100946 w 8986982"/>
                <a:gd name="connsiteY88" fmla="*/ 1617971 h 2209098"/>
                <a:gd name="connsiteX89" fmla="*/ 4073237 w 8986982"/>
                <a:gd name="connsiteY89" fmla="*/ 1608735 h 2209098"/>
                <a:gd name="connsiteX90" fmla="*/ 4017819 w 8986982"/>
                <a:gd name="connsiteY90" fmla="*/ 1590262 h 2209098"/>
                <a:gd name="connsiteX91" fmla="*/ 3925455 w 8986982"/>
                <a:gd name="connsiteY91" fmla="*/ 1581026 h 2209098"/>
                <a:gd name="connsiteX92" fmla="*/ 3777673 w 8986982"/>
                <a:gd name="connsiteY92" fmla="*/ 1553316 h 2209098"/>
                <a:gd name="connsiteX93" fmla="*/ 3722255 w 8986982"/>
                <a:gd name="connsiteY93" fmla="*/ 1534844 h 2209098"/>
                <a:gd name="connsiteX94" fmla="*/ 3629891 w 8986982"/>
                <a:gd name="connsiteY94" fmla="*/ 1525607 h 2209098"/>
                <a:gd name="connsiteX95" fmla="*/ 3611419 w 8986982"/>
                <a:gd name="connsiteY95" fmla="*/ 1497898 h 2209098"/>
                <a:gd name="connsiteX96" fmla="*/ 3491346 w 8986982"/>
                <a:gd name="connsiteY96" fmla="*/ 1460953 h 2209098"/>
                <a:gd name="connsiteX97" fmla="*/ 3463637 w 8986982"/>
                <a:gd name="connsiteY97" fmla="*/ 1442480 h 2209098"/>
                <a:gd name="connsiteX98" fmla="*/ 3454400 w 8986982"/>
                <a:gd name="connsiteY98" fmla="*/ 1359353 h 2209098"/>
                <a:gd name="connsiteX99" fmla="*/ 3445164 w 8986982"/>
                <a:gd name="connsiteY99" fmla="*/ 1322407 h 2209098"/>
                <a:gd name="connsiteX100" fmla="*/ 3417455 w 8986982"/>
                <a:gd name="connsiteY100" fmla="*/ 1313171 h 2209098"/>
                <a:gd name="connsiteX101" fmla="*/ 3389746 w 8986982"/>
                <a:gd name="connsiteY101" fmla="*/ 1294698 h 2209098"/>
                <a:gd name="connsiteX102" fmla="*/ 3362037 w 8986982"/>
                <a:gd name="connsiteY102" fmla="*/ 1266989 h 2209098"/>
                <a:gd name="connsiteX103" fmla="*/ 3278910 w 8986982"/>
                <a:gd name="connsiteY103" fmla="*/ 1239280 h 2209098"/>
                <a:gd name="connsiteX104" fmla="*/ 3269673 w 8986982"/>
                <a:gd name="connsiteY104" fmla="*/ 1211571 h 2209098"/>
                <a:gd name="connsiteX105" fmla="*/ 3214255 w 8986982"/>
                <a:gd name="connsiteY105" fmla="*/ 1193098 h 2209098"/>
                <a:gd name="connsiteX106" fmla="*/ 3186546 w 8986982"/>
                <a:gd name="connsiteY106" fmla="*/ 1174626 h 2209098"/>
                <a:gd name="connsiteX107" fmla="*/ 3158837 w 8986982"/>
                <a:gd name="connsiteY107" fmla="*/ 1165389 h 2209098"/>
                <a:gd name="connsiteX108" fmla="*/ 3084946 w 8986982"/>
                <a:gd name="connsiteY108" fmla="*/ 1137680 h 2209098"/>
                <a:gd name="connsiteX109" fmla="*/ 3075710 w 8986982"/>
                <a:gd name="connsiteY109" fmla="*/ 1109971 h 2209098"/>
                <a:gd name="connsiteX110" fmla="*/ 3094182 w 8986982"/>
                <a:gd name="connsiteY110" fmla="*/ 1082262 h 2209098"/>
                <a:gd name="connsiteX111" fmla="*/ 3057237 w 8986982"/>
                <a:gd name="connsiteY111" fmla="*/ 1026844 h 2209098"/>
                <a:gd name="connsiteX112" fmla="*/ 3029528 w 8986982"/>
                <a:gd name="connsiteY112" fmla="*/ 943716 h 2209098"/>
                <a:gd name="connsiteX113" fmla="*/ 2992582 w 8986982"/>
                <a:gd name="connsiteY113" fmla="*/ 934480 h 2209098"/>
                <a:gd name="connsiteX114" fmla="*/ 2909455 w 8986982"/>
                <a:gd name="connsiteY114" fmla="*/ 925244 h 2209098"/>
                <a:gd name="connsiteX115" fmla="*/ 2881746 w 8986982"/>
                <a:gd name="connsiteY115" fmla="*/ 916007 h 2209098"/>
                <a:gd name="connsiteX116" fmla="*/ 2826328 w 8986982"/>
                <a:gd name="connsiteY116" fmla="*/ 906771 h 2209098"/>
                <a:gd name="connsiteX117" fmla="*/ 2733964 w 8986982"/>
                <a:gd name="connsiteY117" fmla="*/ 925244 h 2209098"/>
                <a:gd name="connsiteX118" fmla="*/ 2706255 w 8986982"/>
                <a:gd name="connsiteY118" fmla="*/ 934480 h 2209098"/>
                <a:gd name="connsiteX119" fmla="*/ 2650837 w 8986982"/>
                <a:gd name="connsiteY119" fmla="*/ 962189 h 2209098"/>
                <a:gd name="connsiteX120" fmla="*/ 2447637 w 8986982"/>
                <a:gd name="connsiteY120" fmla="*/ 943716 h 2209098"/>
                <a:gd name="connsiteX121" fmla="*/ 2410691 w 8986982"/>
                <a:gd name="connsiteY121" fmla="*/ 916007 h 2209098"/>
                <a:gd name="connsiteX122" fmla="*/ 2382982 w 8986982"/>
                <a:gd name="connsiteY122" fmla="*/ 906771 h 2209098"/>
                <a:gd name="connsiteX123" fmla="*/ 2327564 w 8986982"/>
                <a:gd name="connsiteY123" fmla="*/ 934480 h 2209098"/>
                <a:gd name="connsiteX124" fmla="*/ 2290619 w 8986982"/>
                <a:gd name="connsiteY124" fmla="*/ 952953 h 2209098"/>
                <a:gd name="connsiteX125" fmla="*/ 2225964 w 8986982"/>
                <a:gd name="connsiteY125" fmla="*/ 962189 h 2209098"/>
                <a:gd name="connsiteX126" fmla="*/ 2207491 w 8986982"/>
                <a:gd name="connsiteY126" fmla="*/ 989898 h 2209098"/>
                <a:gd name="connsiteX127" fmla="*/ 2198255 w 8986982"/>
                <a:gd name="connsiteY127" fmla="*/ 1017607 h 2209098"/>
                <a:gd name="connsiteX128" fmla="*/ 2170546 w 8986982"/>
                <a:gd name="connsiteY128" fmla="*/ 1026844 h 2209098"/>
                <a:gd name="connsiteX129" fmla="*/ 2050473 w 8986982"/>
                <a:gd name="connsiteY129" fmla="*/ 1054553 h 2209098"/>
                <a:gd name="connsiteX130" fmla="*/ 2032000 w 8986982"/>
                <a:gd name="connsiteY130" fmla="*/ 1082262 h 2209098"/>
                <a:gd name="connsiteX131" fmla="*/ 1948873 w 8986982"/>
                <a:gd name="connsiteY131" fmla="*/ 1100735 h 2209098"/>
                <a:gd name="connsiteX132" fmla="*/ 1911928 w 8986982"/>
                <a:gd name="connsiteY132" fmla="*/ 1109971 h 2209098"/>
                <a:gd name="connsiteX133" fmla="*/ 1884219 w 8986982"/>
                <a:gd name="connsiteY133" fmla="*/ 1128444 h 2209098"/>
                <a:gd name="connsiteX134" fmla="*/ 1413164 w 8986982"/>
                <a:gd name="connsiteY134" fmla="*/ 1165389 h 2209098"/>
                <a:gd name="connsiteX135" fmla="*/ 1265382 w 8986982"/>
                <a:gd name="connsiteY135" fmla="*/ 1193098 h 2209098"/>
                <a:gd name="connsiteX136" fmla="*/ 1228437 w 8986982"/>
                <a:gd name="connsiteY136" fmla="*/ 1202335 h 2209098"/>
                <a:gd name="connsiteX137" fmla="*/ 1173019 w 8986982"/>
                <a:gd name="connsiteY137" fmla="*/ 1248516 h 2209098"/>
                <a:gd name="connsiteX138" fmla="*/ 1145310 w 8986982"/>
                <a:gd name="connsiteY138" fmla="*/ 1257753 h 2209098"/>
                <a:gd name="connsiteX139" fmla="*/ 960582 w 8986982"/>
                <a:gd name="connsiteY139" fmla="*/ 1239280 h 2209098"/>
                <a:gd name="connsiteX140" fmla="*/ 914400 w 8986982"/>
                <a:gd name="connsiteY140" fmla="*/ 1220807 h 2209098"/>
                <a:gd name="connsiteX141" fmla="*/ 858982 w 8986982"/>
                <a:gd name="connsiteY141" fmla="*/ 1202335 h 2209098"/>
                <a:gd name="connsiteX142" fmla="*/ 785091 w 8986982"/>
                <a:gd name="connsiteY142" fmla="*/ 1174626 h 2209098"/>
                <a:gd name="connsiteX143" fmla="*/ 757382 w 8986982"/>
                <a:gd name="connsiteY143" fmla="*/ 1156153 h 2209098"/>
                <a:gd name="connsiteX144" fmla="*/ 701964 w 8986982"/>
                <a:gd name="connsiteY144" fmla="*/ 1146916 h 2209098"/>
                <a:gd name="connsiteX145" fmla="*/ 665019 w 8986982"/>
                <a:gd name="connsiteY145" fmla="*/ 1100735 h 2209098"/>
                <a:gd name="connsiteX146" fmla="*/ 637310 w 8986982"/>
                <a:gd name="connsiteY146" fmla="*/ 1091498 h 2209098"/>
                <a:gd name="connsiteX147" fmla="*/ 628073 w 8986982"/>
                <a:gd name="connsiteY147" fmla="*/ 1063789 h 2209098"/>
                <a:gd name="connsiteX148" fmla="*/ 572655 w 8986982"/>
                <a:gd name="connsiteY148" fmla="*/ 1036080 h 2209098"/>
                <a:gd name="connsiteX149" fmla="*/ 526473 w 8986982"/>
                <a:gd name="connsiteY149" fmla="*/ 989898 h 2209098"/>
                <a:gd name="connsiteX150" fmla="*/ 517237 w 8986982"/>
                <a:gd name="connsiteY150" fmla="*/ 962189 h 2209098"/>
                <a:gd name="connsiteX151" fmla="*/ 480291 w 8986982"/>
                <a:gd name="connsiteY151" fmla="*/ 952953 h 2209098"/>
                <a:gd name="connsiteX152" fmla="*/ 452582 w 8986982"/>
                <a:gd name="connsiteY152" fmla="*/ 925244 h 2209098"/>
                <a:gd name="connsiteX153" fmla="*/ 397164 w 8986982"/>
                <a:gd name="connsiteY153" fmla="*/ 897535 h 2209098"/>
                <a:gd name="connsiteX154" fmla="*/ 369455 w 8986982"/>
                <a:gd name="connsiteY154" fmla="*/ 869826 h 2209098"/>
                <a:gd name="connsiteX155" fmla="*/ 341746 w 8986982"/>
                <a:gd name="connsiteY155" fmla="*/ 860589 h 2209098"/>
                <a:gd name="connsiteX156" fmla="*/ 277091 w 8986982"/>
                <a:gd name="connsiteY156" fmla="*/ 832880 h 2209098"/>
                <a:gd name="connsiteX157" fmla="*/ 258619 w 8986982"/>
                <a:gd name="connsiteY157" fmla="*/ 509607 h 2209098"/>
                <a:gd name="connsiteX158" fmla="*/ 249382 w 8986982"/>
                <a:gd name="connsiteY158" fmla="*/ 426480 h 2209098"/>
                <a:gd name="connsiteX159" fmla="*/ 230910 w 8986982"/>
                <a:gd name="connsiteY159" fmla="*/ 398771 h 2209098"/>
                <a:gd name="connsiteX160" fmla="*/ 221673 w 8986982"/>
                <a:gd name="connsiteY160" fmla="*/ 371062 h 2209098"/>
                <a:gd name="connsiteX161" fmla="*/ 193964 w 8986982"/>
                <a:gd name="connsiteY161" fmla="*/ 343353 h 2209098"/>
                <a:gd name="connsiteX162" fmla="*/ 175491 w 8986982"/>
                <a:gd name="connsiteY162" fmla="*/ 315644 h 2209098"/>
                <a:gd name="connsiteX163" fmla="*/ 166255 w 8986982"/>
                <a:gd name="connsiteY163" fmla="*/ 287935 h 2209098"/>
                <a:gd name="connsiteX164" fmla="*/ 147782 w 8986982"/>
                <a:gd name="connsiteY164" fmla="*/ 260226 h 2209098"/>
                <a:gd name="connsiteX165" fmla="*/ 120073 w 8986982"/>
                <a:gd name="connsiteY165" fmla="*/ 195571 h 2209098"/>
                <a:gd name="connsiteX166" fmla="*/ 110837 w 8986982"/>
                <a:gd name="connsiteY166" fmla="*/ 112444 h 2209098"/>
                <a:gd name="connsiteX167" fmla="*/ 101600 w 8986982"/>
                <a:gd name="connsiteY167" fmla="*/ 84735 h 2209098"/>
                <a:gd name="connsiteX168" fmla="*/ 18473 w 8986982"/>
                <a:gd name="connsiteY168" fmla="*/ 38553 h 2209098"/>
                <a:gd name="connsiteX169" fmla="*/ 0 w 8986982"/>
                <a:gd name="connsiteY169"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57964 w 8986982"/>
                <a:gd name="connsiteY84" fmla="*/ 1673389 h 2209098"/>
                <a:gd name="connsiteX85" fmla="*/ 4248728 w 8986982"/>
                <a:gd name="connsiteY85" fmla="*/ 1701098 h 2209098"/>
                <a:gd name="connsiteX86" fmla="*/ 4221019 w 8986982"/>
                <a:gd name="connsiteY86" fmla="*/ 1710335 h 2209098"/>
                <a:gd name="connsiteX87" fmla="*/ 4211782 w 8986982"/>
                <a:gd name="connsiteY87" fmla="*/ 1673389 h 2209098"/>
                <a:gd name="connsiteX88" fmla="*/ 4100946 w 8986982"/>
                <a:gd name="connsiteY88" fmla="*/ 1617971 h 2209098"/>
                <a:gd name="connsiteX89" fmla="*/ 4073237 w 8986982"/>
                <a:gd name="connsiteY89" fmla="*/ 1608735 h 2209098"/>
                <a:gd name="connsiteX90" fmla="*/ 4017819 w 8986982"/>
                <a:gd name="connsiteY90" fmla="*/ 1590262 h 2209098"/>
                <a:gd name="connsiteX91" fmla="*/ 3925455 w 8986982"/>
                <a:gd name="connsiteY91" fmla="*/ 1581026 h 2209098"/>
                <a:gd name="connsiteX92" fmla="*/ 3777673 w 8986982"/>
                <a:gd name="connsiteY92" fmla="*/ 1553316 h 2209098"/>
                <a:gd name="connsiteX93" fmla="*/ 3722255 w 8986982"/>
                <a:gd name="connsiteY93" fmla="*/ 1534844 h 2209098"/>
                <a:gd name="connsiteX94" fmla="*/ 3629891 w 8986982"/>
                <a:gd name="connsiteY94" fmla="*/ 1525607 h 2209098"/>
                <a:gd name="connsiteX95" fmla="*/ 3611419 w 8986982"/>
                <a:gd name="connsiteY95" fmla="*/ 1497898 h 2209098"/>
                <a:gd name="connsiteX96" fmla="*/ 3491346 w 8986982"/>
                <a:gd name="connsiteY96" fmla="*/ 1460953 h 2209098"/>
                <a:gd name="connsiteX97" fmla="*/ 3463637 w 8986982"/>
                <a:gd name="connsiteY97" fmla="*/ 1442480 h 2209098"/>
                <a:gd name="connsiteX98" fmla="*/ 3454400 w 8986982"/>
                <a:gd name="connsiteY98" fmla="*/ 1359353 h 2209098"/>
                <a:gd name="connsiteX99" fmla="*/ 3445164 w 8986982"/>
                <a:gd name="connsiteY99" fmla="*/ 1322407 h 2209098"/>
                <a:gd name="connsiteX100" fmla="*/ 3417455 w 8986982"/>
                <a:gd name="connsiteY100" fmla="*/ 1313171 h 2209098"/>
                <a:gd name="connsiteX101" fmla="*/ 3389746 w 8986982"/>
                <a:gd name="connsiteY101" fmla="*/ 1294698 h 2209098"/>
                <a:gd name="connsiteX102" fmla="*/ 3362037 w 8986982"/>
                <a:gd name="connsiteY102" fmla="*/ 1266989 h 2209098"/>
                <a:gd name="connsiteX103" fmla="*/ 3278910 w 8986982"/>
                <a:gd name="connsiteY103" fmla="*/ 1239280 h 2209098"/>
                <a:gd name="connsiteX104" fmla="*/ 3269673 w 8986982"/>
                <a:gd name="connsiteY104" fmla="*/ 1211571 h 2209098"/>
                <a:gd name="connsiteX105" fmla="*/ 3214255 w 8986982"/>
                <a:gd name="connsiteY105" fmla="*/ 1193098 h 2209098"/>
                <a:gd name="connsiteX106" fmla="*/ 3186546 w 8986982"/>
                <a:gd name="connsiteY106" fmla="*/ 1174626 h 2209098"/>
                <a:gd name="connsiteX107" fmla="*/ 3158837 w 8986982"/>
                <a:gd name="connsiteY107" fmla="*/ 1165389 h 2209098"/>
                <a:gd name="connsiteX108" fmla="*/ 3084946 w 8986982"/>
                <a:gd name="connsiteY108" fmla="*/ 1137680 h 2209098"/>
                <a:gd name="connsiteX109" fmla="*/ 3075710 w 8986982"/>
                <a:gd name="connsiteY109" fmla="*/ 1109971 h 2209098"/>
                <a:gd name="connsiteX110" fmla="*/ 3094182 w 8986982"/>
                <a:gd name="connsiteY110" fmla="*/ 1082262 h 2209098"/>
                <a:gd name="connsiteX111" fmla="*/ 3057237 w 8986982"/>
                <a:gd name="connsiteY111" fmla="*/ 1026844 h 2209098"/>
                <a:gd name="connsiteX112" fmla="*/ 3029528 w 8986982"/>
                <a:gd name="connsiteY112" fmla="*/ 943716 h 2209098"/>
                <a:gd name="connsiteX113" fmla="*/ 2992582 w 8986982"/>
                <a:gd name="connsiteY113" fmla="*/ 934480 h 2209098"/>
                <a:gd name="connsiteX114" fmla="*/ 2909455 w 8986982"/>
                <a:gd name="connsiteY114" fmla="*/ 925244 h 2209098"/>
                <a:gd name="connsiteX115" fmla="*/ 2881746 w 8986982"/>
                <a:gd name="connsiteY115" fmla="*/ 916007 h 2209098"/>
                <a:gd name="connsiteX116" fmla="*/ 2826328 w 8986982"/>
                <a:gd name="connsiteY116" fmla="*/ 906771 h 2209098"/>
                <a:gd name="connsiteX117" fmla="*/ 2733964 w 8986982"/>
                <a:gd name="connsiteY117" fmla="*/ 925244 h 2209098"/>
                <a:gd name="connsiteX118" fmla="*/ 2706255 w 8986982"/>
                <a:gd name="connsiteY118" fmla="*/ 934480 h 2209098"/>
                <a:gd name="connsiteX119" fmla="*/ 2650837 w 8986982"/>
                <a:gd name="connsiteY119" fmla="*/ 962189 h 2209098"/>
                <a:gd name="connsiteX120" fmla="*/ 2447637 w 8986982"/>
                <a:gd name="connsiteY120" fmla="*/ 943716 h 2209098"/>
                <a:gd name="connsiteX121" fmla="*/ 2410691 w 8986982"/>
                <a:gd name="connsiteY121" fmla="*/ 916007 h 2209098"/>
                <a:gd name="connsiteX122" fmla="*/ 2382982 w 8986982"/>
                <a:gd name="connsiteY122" fmla="*/ 906771 h 2209098"/>
                <a:gd name="connsiteX123" fmla="*/ 2327564 w 8986982"/>
                <a:gd name="connsiteY123" fmla="*/ 934480 h 2209098"/>
                <a:gd name="connsiteX124" fmla="*/ 2290619 w 8986982"/>
                <a:gd name="connsiteY124" fmla="*/ 952953 h 2209098"/>
                <a:gd name="connsiteX125" fmla="*/ 2225964 w 8986982"/>
                <a:gd name="connsiteY125" fmla="*/ 962189 h 2209098"/>
                <a:gd name="connsiteX126" fmla="*/ 2207491 w 8986982"/>
                <a:gd name="connsiteY126" fmla="*/ 989898 h 2209098"/>
                <a:gd name="connsiteX127" fmla="*/ 2198255 w 8986982"/>
                <a:gd name="connsiteY127" fmla="*/ 1017607 h 2209098"/>
                <a:gd name="connsiteX128" fmla="*/ 2170546 w 8986982"/>
                <a:gd name="connsiteY128" fmla="*/ 1026844 h 2209098"/>
                <a:gd name="connsiteX129" fmla="*/ 2050473 w 8986982"/>
                <a:gd name="connsiteY129" fmla="*/ 1054553 h 2209098"/>
                <a:gd name="connsiteX130" fmla="*/ 2032000 w 8986982"/>
                <a:gd name="connsiteY130" fmla="*/ 1082262 h 2209098"/>
                <a:gd name="connsiteX131" fmla="*/ 1948873 w 8986982"/>
                <a:gd name="connsiteY131" fmla="*/ 1100735 h 2209098"/>
                <a:gd name="connsiteX132" fmla="*/ 1911928 w 8986982"/>
                <a:gd name="connsiteY132" fmla="*/ 1109971 h 2209098"/>
                <a:gd name="connsiteX133" fmla="*/ 1884219 w 8986982"/>
                <a:gd name="connsiteY133" fmla="*/ 1128444 h 2209098"/>
                <a:gd name="connsiteX134" fmla="*/ 1413164 w 8986982"/>
                <a:gd name="connsiteY134" fmla="*/ 1165389 h 2209098"/>
                <a:gd name="connsiteX135" fmla="*/ 1265382 w 8986982"/>
                <a:gd name="connsiteY135" fmla="*/ 1193098 h 2209098"/>
                <a:gd name="connsiteX136" fmla="*/ 1228437 w 8986982"/>
                <a:gd name="connsiteY136" fmla="*/ 1202335 h 2209098"/>
                <a:gd name="connsiteX137" fmla="*/ 1173019 w 8986982"/>
                <a:gd name="connsiteY137" fmla="*/ 1248516 h 2209098"/>
                <a:gd name="connsiteX138" fmla="*/ 1145310 w 8986982"/>
                <a:gd name="connsiteY138" fmla="*/ 1257753 h 2209098"/>
                <a:gd name="connsiteX139" fmla="*/ 960582 w 8986982"/>
                <a:gd name="connsiteY139" fmla="*/ 1239280 h 2209098"/>
                <a:gd name="connsiteX140" fmla="*/ 914400 w 8986982"/>
                <a:gd name="connsiteY140" fmla="*/ 1220807 h 2209098"/>
                <a:gd name="connsiteX141" fmla="*/ 858982 w 8986982"/>
                <a:gd name="connsiteY141" fmla="*/ 1202335 h 2209098"/>
                <a:gd name="connsiteX142" fmla="*/ 785091 w 8986982"/>
                <a:gd name="connsiteY142" fmla="*/ 1174626 h 2209098"/>
                <a:gd name="connsiteX143" fmla="*/ 757382 w 8986982"/>
                <a:gd name="connsiteY143" fmla="*/ 1156153 h 2209098"/>
                <a:gd name="connsiteX144" fmla="*/ 701964 w 8986982"/>
                <a:gd name="connsiteY144" fmla="*/ 1146916 h 2209098"/>
                <a:gd name="connsiteX145" fmla="*/ 665019 w 8986982"/>
                <a:gd name="connsiteY145" fmla="*/ 1100735 h 2209098"/>
                <a:gd name="connsiteX146" fmla="*/ 637310 w 8986982"/>
                <a:gd name="connsiteY146" fmla="*/ 1091498 h 2209098"/>
                <a:gd name="connsiteX147" fmla="*/ 628073 w 8986982"/>
                <a:gd name="connsiteY147" fmla="*/ 1063789 h 2209098"/>
                <a:gd name="connsiteX148" fmla="*/ 572655 w 8986982"/>
                <a:gd name="connsiteY148" fmla="*/ 1036080 h 2209098"/>
                <a:gd name="connsiteX149" fmla="*/ 526473 w 8986982"/>
                <a:gd name="connsiteY149" fmla="*/ 989898 h 2209098"/>
                <a:gd name="connsiteX150" fmla="*/ 517237 w 8986982"/>
                <a:gd name="connsiteY150" fmla="*/ 962189 h 2209098"/>
                <a:gd name="connsiteX151" fmla="*/ 480291 w 8986982"/>
                <a:gd name="connsiteY151" fmla="*/ 952953 h 2209098"/>
                <a:gd name="connsiteX152" fmla="*/ 452582 w 8986982"/>
                <a:gd name="connsiteY152" fmla="*/ 925244 h 2209098"/>
                <a:gd name="connsiteX153" fmla="*/ 397164 w 8986982"/>
                <a:gd name="connsiteY153" fmla="*/ 897535 h 2209098"/>
                <a:gd name="connsiteX154" fmla="*/ 369455 w 8986982"/>
                <a:gd name="connsiteY154" fmla="*/ 869826 h 2209098"/>
                <a:gd name="connsiteX155" fmla="*/ 341746 w 8986982"/>
                <a:gd name="connsiteY155" fmla="*/ 860589 h 2209098"/>
                <a:gd name="connsiteX156" fmla="*/ 277091 w 8986982"/>
                <a:gd name="connsiteY156" fmla="*/ 832880 h 2209098"/>
                <a:gd name="connsiteX157" fmla="*/ 258619 w 8986982"/>
                <a:gd name="connsiteY157" fmla="*/ 509607 h 2209098"/>
                <a:gd name="connsiteX158" fmla="*/ 249382 w 8986982"/>
                <a:gd name="connsiteY158" fmla="*/ 426480 h 2209098"/>
                <a:gd name="connsiteX159" fmla="*/ 230910 w 8986982"/>
                <a:gd name="connsiteY159" fmla="*/ 398771 h 2209098"/>
                <a:gd name="connsiteX160" fmla="*/ 221673 w 8986982"/>
                <a:gd name="connsiteY160" fmla="*/ 371062 h 2209098"/>
                <a:gd name="connsiteX161" fmla="*/ 193964 w 8986982"/>
                <a:gd name="connsiteY161" fmla="*/ 343353 h 2209098"/>
                <a:gd name="connsiteX162" fmla="*/ 175491 w 8986982"/>
                <a:gd name="connsiteY162" fmla="*/ 315644 h 2209098"/>
                <a:gd name="connsiteX163" fmla="*/ 166255 w 8986982"/>
                <a:gd name="connsiteY163" fmla="*/ 287935 h 2209098"/>
                <a:gd name="connsiteX164" fmla="*/ 147782 w 8986982"/>
                <a:gd name="connsiteY164" fmla="*/ 260226 h 2209098"/>
                <a:gd name="connsiteX165" fmla="*/ 120073 w 8986982"/>
                <a:gd name="connsiteY165" fmla="*/ 195571 h 2209098"/>
                <a:gd name="connsiteX166" fmla="*/ 110837 w 8986982"/>
                <a:gd name="connsiteY166" fmla="*/ 112444 h 2209098"/>
                <a:gd name="connsiteX167" fmla="*/ 101600 w 8986982"/>
                <a:gd name="connsiteY167" fmla="*/ 84735 h 2209098"/>
                <a:gd name="connsiteX168" fmla="*/ 18473 w 8986982"/>
                <a:gd name="connsiteY168" fmla="*/ 38553 h 2209098"/>
                <a:gd name="connsiteX169" fmla="*/ 0 w 8986982"/>
                <a:gd name="connsiteY169"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57964 w 8986982"/>
                <a:gd name="connsiteY84" fmla="*/ 1673389 h 2209098"/>
                <a:gd name="connsiteX85" fmla="*/ 4248728 w 8986982"/>
                <a:gd name="connsiteY85" fmla="*/ 1701098 h 2209098"/>
                <a:gd name="connsiteX86" fmla="*/ 4211782 w 8986982"/>
                <a:gd name="connsiteY86" fmla="*/ 1673389 h 2209098"/>
                <a:gd name="connsiteX87" fmla="*/ 4100946 w 8986982"/>
                <a:gd name="connsiteY87" fmla="*/ 1617971 h 2209098"/>
                <a:gd name="connsiteX88" fmla="*/ 4073237 w 8986982"/>
                <a:gd name="connsiteY88" fmla="*/ 1608735 h 2209098"/>
                <a:gd name="connsiteX89" fmla="*/ 4017819 w 8986982"/>
                <a:gd name="connsiteY89" fmla="*/ 1590262 h 2209098"/>
                <a:gd name="connsiteX90" fmla="*/ 3925455 w 8986982"/>
                <a:gd name="connsiteY90" fmla="*/ 1581026 h 2209098"/>
                <a:gd name="connsiteX91" fmla="*/ 3777673 w 8986982"/>
                <a:gd name="connsiteY91" fmla="*/ 1553316 h 2209098"/>
                <a:gd name="connsiteX92" fmla="*/ 3722255 w 8986982"/>
                <a:gd name="connsiteY92" fmla="*/ 1534844 h 2209098"/>
                <a:gd name="connsiteX93" fmla="*/ 3629891 w 8986982"/>
                <a:gd name="connsiteY93" fmla="*/ 1525607 h 2209098"/>
                <a:gd name="connsiteX94" fmla="*/ 3611419 w 8986982"/>
                <a:gd name="connsiteY94" fmla="*/ 1497898 h 2209098"/>
                <a:gd name="connsiteX95" fmla="*/ 3491346 w 8986982"/>
                <a:gd name="connsiteY95" fmla="*/ 1460953 h 2209098"/>
                <a:gd name="connsiteX96" fmla="*/ 3463637 w 8986982"/>
                <a:gd name="connsiteY96" fmla="*/ 1442480 h 2209098"/>
                <a:gd name="connsiteX97" fmla="*/ 3454400 w 8986982"/>
                <a:gd name="connsiteY97" fmla="*/ 1359353 h 2209098"/>
                <a:gd name="connsiteX98" fmla="*/ 3445164 w 8986982"/>
                <a:gd name="connsiteY98" fmla="*/ 1322407 h 2209098"/>
                <a:gd name="connsiteX99" fmla="*/ 3417455 w 8986982"/>
                <a:gd name="connsiteY99" fmla="*/ 1313171 h 2209098"/>
                <a:gd name="connsiteX100" fmla="*/ 3389746 w 8986982"/>
                <a:gd name="connsiteY100" fmla="*/ 1294698 h 2209098"/>
                <a:gd name="connsiteX101" fmla="*/ 3362037 w 8986982"/>
                <a:gd name="connsiteY101" fmla="*/ 1266989 h 2209098"/>
                <a:gd name="connsiteX102" fmla="*/ 3278910 w 8986982"/>
                <a:gd name="connsiteY102" fmla="*/ 1239280 h 2209098"/>
                <a:gd name="connsiteX103" fmla="*/ 3269673 w 8986982"/>
                <a:gd name="connsiteY103" fmla="*/ 1211571 h 2209098"/>
                <a:gd name="connsiteX104" fmla="*/ 3214255 w 8986982"/>
                <a:gd name="connsiteY104" fmla="*/ 1193098 h 2209098"/>
                <a:gd name="connsiteX105" fmla="*/ 3186546 w 8986982"/>
                <a:gd name="connsiteY105" fmla="*/ 1174626 h 2209098"/>
                <a:gd name="connsiteX106" fmla="*/ 3158837 w 8986982"/>
                <a:gd name="connsiteY106" fmla="*/ 1165389 h 2209098"/>
                <a:gd name="connsiteX107" fmla="*/ 3084946 w 8986982"/>
                <a:gd name="connsiteY107" fmla="*/ 1137680 h 2209098"/>
                <a:gd name="connsiteX108" fmla="*/ 3075710 w 8986982"/>
                <a:gd name="connsiteY108" fmla="*/ 1109971 h 2209098"/>
                <a:gd name="connsiteX109" fmla="*/ 3094182 w 8986982"/>
                <a:gd name="connsiteY109" fmla="*/ 1082262 h 2209098"/>
                <a:gd name="connsiteX110" fmla="*/ 3057237 w 8986982"/>
                <a:gd name="connsiteY110" fmla="*/ 1026844 h 2209098"/>
                <a:gd name="connsiteX111" fmla="*/ 3029528 w 8986982"/>
                <a:gd name="connsiteY111" fmla="*/ 943716 h 2209098"/>
                <a:gd name="connsiteX112" fmla="*/ 2992582 w 8986982"/>
                <a:gd name="connsiteY112" fmla="*/ 934480 h 2209098"/>
                <a:gd name="connsiteX113" fmla="*/ 2909455 w 8986982"/>
                <a:gd name="connsiteY113" fmla="*/ 925244 h 2209098"/>
                <a:gd name="connsiteX114" fmla="*/ 2881746 w 8986982"/>
                <a:gd name="connsiteY114" fmla="*/ 916007 h 2209098"/>
                <a:gd name="connsiteX115" fmla="*/ 2826328 w 8986982"/>
                <a:gd name="connsiteY115" fmla="*/ 906771 h 2209098"/>
                <a:gd name="connsiteX116" fmla="*/ 2733964 w 8986982"/>
                <a:gd name="connsiteY116" fmla="*/ 925244 h 2209098"/>
                <a:gd name="connsiteX117" fmla="*/ 2706255 w 8986982"/>
                <a:gd name="connsiteY117" fmla="*/ 934480 h 2209098"/>
                <a:gd name="connsiteX118" fmla="*/ 2650837 w 8986982"/>
                <a:gd name="connsiteY118" fmla="*/ 962189 h 2209098"/>
                <a:gd name="connsiteX119" fmla="*/ 2447637 w 8986982"/>
                <a:gd name="connsiteY119" fmla="*/ 943716 h 2209098"/>
                <a:gd name="connsiteX120" fmla="*/ 2410691 w 8986982"/>
                <a:gd name="connsiteY120" fmla="*/ 916007 h 2209098"/>
                <a:gd name="connsiteX121" fmla="*/ 2382982 w 8986982"/>
                <a:gd name="connsiteY121" fmla="*/ 906771 h 2209098"/>
                <a:gd name="connsiteX122" fmla="*/ 2327564 w 8986982"/>
                <a:gd name="connsiteY122" fmla="*/ 934480 h 2209098"/>
                <a:gd name="connsiteX123" fmla="*/ 2290619 w 8986982"/>
                <a:gd name="connsiteY123" fmla="*/ 952953 h 2209098"/>
                <a:gd name="connsiteX124" fmla="*/ 2225964 w 8986982"/>
                <a:gd name="connsiteY124" fmla="*/ 962189 h 2209098"/>
                <a:gd name="connsiteX125" fmla="*/ 2207491 w 8986982"/>
                <a:gd name="connsiteY125" fmla="*/ 989898 h 2209098"/>
                <a:gd name="connsiteX126" fmla="*/ 2198255 w 8986982"/>
                <a:gd name="connsiteY126" fmla="*/ 1017607 h 2209098"/>
                <a:gd name="connsiteX127" fmla="*/ 2170546 w 8986982"/>
                <a:gd name="connsiteY127" fmla="*/ 1026844 h 2209098"/>
                <a:gd name="connsiteX128" fmla="*/ 2050473 w 8986982"/>
                <a:gd name="connsiteY128" fmla="*/ 1054553 h 2209098"/>
                <a:gd name="connsiteX129" fmla="*/ 2032000 w 8986982"/>
                <a:gd name="connsiteY129" fmla="*/ 1082262 h 2209098"/>
                <a:gd name="connsiteX130" fmla="*/ 1948873 w 8986982"/>
                <a:gd name="connsiteY130" fmla="*/ 1100735 h 2209098"/>
                <a:gd name="connsiteX131" fmla="*/ 1911928 w 8986982"/>
                <a:gd name="connsiteY131" fmla="*/ 1109971 h 2209098"/>
                <a:gd name="connsiteX132" fmla="*/ 1884219 w 8986982"/>
                <a:gd name="connsiteY132" fmla="*/ 1128444 h 2209098"/>
                <a:gd name="connsiteX133" fmla="*/ 1413164 w 8986982"/>
                <a:gd name="connsiteY133" fmla="*/ 1165389 h 2209098"/>
                <a:gd name="connsiteX134" fmla="*/ 1265382 w 8986982"/>
                <a:gd name="connsiteY134" fmla="*/ 1193098 h 2209098"/>
                <a:gd name="connsiteX135" fmla="*/ 1228437 w 8986982"/>
                <a:gd name="connsiteY135" fmla="*/ 1202335 h 2209098"/>
                <a:gd name="connsiteX136" fmla="*/ 1173019 w 8986982"/>
                <a:gd name="connsiteY136" fmla="*/ 1248516 h 2209098"/>
                <a:gd name="connsiteX137" fmla="*/ 1145310 w 8986982"/>
                <a:gd name="connsiteY137" fmla="*/ 1257753 h 2209098"/>
                <a:gd name="connsiteX138" fmla="*/ 960582 w 8986982"/>
                <a:gd name="connsiteY138" fmla="*/ 1239280 h 2209098"/>
                <a:gd name="connsiteX139" fmla="*/ 914400 w 8986982"/>
                <a:gd name="connsiteY139" fmla="*/ 1220807 h 2209098"/>
                <a:gd name="connsiteX140" fmla="*/ 858982 w 8986982"/>
                <a:gd name="connsiteY140" fmla="*/ 1202335 h 2209098"/>
                <a:gd name="connsiteX141" fmla="*/ 785091 w 8986982"/>
                <a:gd name="connsiteY141" fmla="*/ 1174626 h 2209098"/>
                <a:gd name="connsiteX142" fmla="*/ 757382 w 8986982"/>
                <a:gd name="connsiteY142" fmla="*/ 1156153 h 2209098"/>
                <a:gd name="connsiteX143" fmla="*/ 701964 w 8986982"/>
                <a:gd name="connsiteY143" fmla="*/ 1146916 h 2209098"/>
                <a:gd name="connsiteX144" fmla="*/ 665019 w 8986982"/>
                <a:gd name="connsiteY144" fmla="*/ 1100735 h 2209098"/>
                <a:gd name="connsiteX145" fmla="*/ 637310 w 8986982"/>
                <a:gd name="connsiteY145" fmla="*/ 1091498 h 2209098"/>
                <a:gd name="connsiteX146" fmla="*/ 628073 w 8986982"/>
                <a:gd name="connsiteY146" fmla="*/ 1063789 h 2209098"/>
                <a:gd name="connsiteX147" fmla="*/ 572655 w 8986982"/>
                <a:gd name="connsiteY147" fmla="*/ 1036080 h 2209098"/>
                <a:gd name="connsiteX148" fmla="*/ 526473 w 8986982"/>
                <a:gd name="connsiteY148" fmla="*/ 989898 h 2209098"/>
                <a:gd name="connsiteX149" fmla="*/ 517237 w 8986982"/>
                <a:gd name="connsiteY149" fmla="*/ 962189 h 2209098"/>
                <a:gd name="connsiteX150" fmla="*/ 480291 w 8986982"/>
                <a:gd name="connsiteY150" fmla="*/ 952953 h 2209098"/>
                <a:gd name="connsiteX151" fmla="*/ 452582 w 8986982"/>
                <a:gd name="connsiteY151" fmla="*/ 925244 h 2209098"/>
                <a:gd name="connsiteX152" fmla="*/ 397164 w 8986982"/>
                <a:gd name="connsiteY152" fmla="*/ 897535 h 2209098"/>
                <a:gd name="connsiteX153" fmla="*/ 369455 w 8986982"/>
                <a:gd name="connsiteY153" fmla="*/ 869826 h 2209098"/>
                <a:gd name="connsiteX154" fmla="*/ 341746 w 8986982"/>
                <a:gd name="connsiteY154" fmla="*/ 860589 h 2209098"/>
                <a:gd name="connsiteX155" fmla="*/ 277091 w 8986982"/>
                <a:gd name="connsiteY155" fmla="*/ 832880 h 2209098"/>
                <a:gd name="connsiteX156" fmla="*/ 258619 w 8986982"/>
                <a:gd name="connsiteY156" fmla="*/ 509607 h 2209098"/>
                <a:gd name="connsiteX157" fmla="*/ 249382 w 8986982"/>
                <a:gd name="connsiteY157" fmla="*/ 426480 h 2209098"/>
                <a:gd name="connsiteX158" fmla="*/ 230910 w 8986982"/>
                <a:gd name="connsiteY158" fmla="*/ 398771 h 2209098"/>
                <a:gd name="connsiteX159" fmla="*/ 221673 w 8986982"/>
                <a:gd name="connsiteY159" fmla="*/ 371062 h 2209098"/>
                <a:gd name="connsiteX160" fmla="*/ 193964 w 8986982"/>
                <a:gd name="connsiteY160" fmla="*/ 343353 h 2209098"/>
                <a:gd name="connsiteX161" fmla="*/ 175491 w 8986982"/>
                <a:gd name="connsiteY161" fmla="*/ 315644 h 2209098"/>
                <a:gd name="connsiteX162" fmla="*/ 166255 w 8986982"/>
                <a:gd name="connsiteY162" fmla="*/ 287935 h 2209098"/>
                <a:gd name="connsiteX163" fmla="*/ 147782 w 8986982"/>
                <a:gd name="connsiteY163" fmla="*/ 260226 h 2209098"/>
                <a:gd name="connsiteX164" fmla="*/ 120073 w 8986982"/>
                <a:gd name="connsiteY164" fmla="*/ 195571 h 2209098"/>
                <a:gd name="connsiteX165" fmla="*/ 110837 w 8986982"/>
                <a:gd name="connsiteY165" fmla="*/ 112444 h 2209098"/>
                <a:gd name="connsiteX166" fmla="*/ 101600 w 8986982"/>
                <a:gd name="connsiteY166" fmla="*/ 84735 h 2209098"/>
                <a:gd name="connsiteX167" fmla="*/ 18473 w 8986982"/>
                <a:gd name="connsiteY167" fmla="*/ 38553 h 2209098"/>
                <a:gd name="connsiteX168" fmla="*/ 0 w 8986982"/>
                <a:gd name="connsiteY168"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57964 w 8986982"/>
                <a:gd name="connsiteY84" fmla="*/ 1673389 h 2209098"/>
                <a:gd name="connsiteX85" fmla="*/ 4211782 w 8986982"/>
                <a:gd name="connsiteY85" fmla="*/ 1673389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7673 w 8986982"/>
                <a:gd name="connsiteY90" fmla="*/ 1553316 h 2209098"/>
                <a:gd name="connsiteX91" fmla="*/ 3722255 w 8986982"/>
                <a:gd name="connsiteY91" fmla="*/ 1534844 h 2209098"/>
                <a:gd name="connsiteX92" fmla="*/ 3629891 w 8986982"/>
                <a:gd name="connsiteY92" fmla="*/ 1525607 h 2209098"/>
                <a:gd name="connsiteX93" fmla="*/ 3611419 w 8986982"/>
                <a:gd name="connsiteY93" fmla="*/ 1497898 h 2209098"/>
                <a:gd name="connsiteX94" fmla="*/ 3491346 w 8986982"/>
                <a:gd name="connsiteY94" fmla="*/ 1460953 h 2209098"/>
                <a:gd name="connsiteX95" fmla="*/ 3463637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211782 w 8986982"/>
                <a:gd name="connsiteY85" fmla="*/ 1673389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7673 w 8986982"/>
                <a:gd name="connsiteY90" fmla="*/ 1553316 h 2209098"/>
                <a:gd name="connsiteX91" fmla="*/ 3722255 w 8986982"/>
                <a:gd name="connsiteY91" fmla="*/ 1534844 h 2209098"/>
                <a:gd name="connsiteX92" fmla="*/ 3629891 w 8986982"/>
                <a:gd name="connsiteY92" fmla="*/ 1525607 h 2209098"/>
                <a:gd name="connsiteX93" fmla="*/ 3611419 w 8986982"/>
                <a:gd name="connsiteY93" fmla="*/ 1497898 h 2209098"/>
                <a:gd name="connsiteX94" fmla="*/ 3491346 w 8986982"/>
                <a:gd name="connsiteY94" fmla="*/ 1460953 h 2209098"/>
                <a:gd name="connsiteX95" fmla="*/ 3463637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7673 w 8986982"/>
                <a:gd name="connsiteY90" fmla="*/ 1553316 h 2209098"/>
                <a:gd name="connsiteX91" fmla="*/ 3722255 w 8986982"/>
                <a:gd name="connsiteY91" fmla="*/ 1534844 h 2209098"/>
                <a:gd name="connsiteX92" fmla="*/ 3629891 w 8986982"/>
                <a:gd name="connsiteY92" fmla="*/ 1525607 h 2209098"/>
                <a:gd name="connsiteX93" fmla="*/ 3611419 w 8986982"/>
                <a:gd name="connsiteY93" fmla="*/ 1497898 h 2209098"/>
                <a:gd name="connsiteX94" fmla="*/ 3491346 w 8986982"/>
                <a:gd name="connsiteY94" fmla="*/ 1460953 h 2209098"/>
                <a:gd name="connsiteX95" fmla="*/ 3463637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22255 w 8986982"/>
                <a:gd name="connsiteY91" fmla="*/ 1534844 h 2209098"/>
                <a:gd name="connsiteX92" fmla="*/ 3629891 w 8986982"/>
                <a:gd name="connsiteY92" fmla="*/ 1525607 h 2209098"/>
                <a:gd name="connsiteX93" fmla="*/ 3611419 w 8986982"/>
                <a:gd name="connsiteY93" fmla="*/ 1497898 h 2209098"/>
                <a:gd name="connsiteX94" fmla="*/ 3491346 w 8986982"/>
                <a:gd name="connsiteY94" fmla="*/ 1460953 h 2209098"/>
                <a:gd name="connsiteX95" fmla="*/ 3463637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491346 w 8986982"/>
                <a:gd name="connsiteY94" fmla="*/ 1460953 h 2209098"/>
                <a:gd name="connsiteX95" fmla="*/ 3463637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17946 w 8986982"/>
                <a:gd name="connsiteY94" fmla="*/ 1484229 h 2209098"/>
                <a:gd name="connsiteX95" fmla="*/ 3463637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17946 w 8986982"/>
                <a:gd name="connsiteY94" fmla="*/ 1484229 h 2209098"/>
                <a:gd name="connsiteX95" fmla="*/ 3463637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17946 w 8986982"/>
                <a:gd name="connsiteY94" fmla="*/ 1484229 h 2209098"/>
                <a:gd name="connsiteX95" fmla="*/ 3440362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494670 w 8986982"/>
                <a:gd name="connsiteY94" fmla="*/ 1497530 h 2209098"/>
                <a:gd name="connsiteX95" fmla="*/ 3440362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45164 w 8986982"/>
                <a:gd name="connsiteY97" fmla="*/ 1322407 h 2209098"/>
                <a:gd name="connsiteX98" fmla="*/ 3417455 w 8986982"/>
                <a:gd name="connsiteY98" fmla="*/ 1313171 h 2209098"/>
                <a:gd name="connsiteX99" fmla="*/ 3389746 w 8986982"/>
                <a:gd name="connsiteY99" fmla="*/ 1294698 h 2209098"/>
                <a:gd name="connsiteX100" fmla="*/ 3362037 w 8986982"/>
                <a:gd name="connsiteY100" fmla="*/ 1266989 h 2209098"/>
                <a:gd name="connsiteX101" fmla="*/ 3278910 w 8986982"/>
                <a:gd name="connsiteY101" fmla="*/ 1239280 h 2209098"/>
                <a:gd name="connsiteX102" fmla="*/ 3269673 w 8986982"/>
                <a:gd name="connsiteY102" fmla="*/ 1211571 h 2209098"/>
                <a:gd name="connsiteX103" fmla="*/ 3214255 w 8986982"/>
                <a:gd name="connsiteY103" fmla="*/ 1193098 h 2209098"/>
                <a:gd name="connsiteX104" fmla="*/ 3186546 w 8986982"/>
                <a:gd name="connsiteY104" fmla="*/ 1174626 h 2209098"/>
                <a:gd name="connsiteX105" fmla="*/ 3158837 w 8986982"/>
                <a:gd name="connsiteY105" fmla="*/ 1165389 h 2209098"/>
                <a:gd name="connsiteX106" fmla="*/ 3084946 w 8986982"/>
                <a:gd name="connsiteY106" fmla="*/ 1137680 h 2209098"/>
                <a:gd name="connsiteX107" fmla="*/ 3075710 w 8986982"/>
                <a:gd name="connsiteY107" fmla="*/ 1109971 h 2209098"/>
                <a:gd name="connsiteX108" fmla="*/ 3094182 w 8986982"/>
                <a:gd name="connsiteY108" fmla="*/ 1082262 h 2209098"/>
                <a:gd name="connsiteX109" fmla="*/ 3057237 w 8986982"/>
                <a:gd name="connsiteY109" fmla="*/ 1026844 h 2209098"/>
                <a:gd name="connsiteX110" fmla="*/ 3029528 w 8986982"/>
                <a:gd name="connsiteY110" fmla="*/ 943716 h 2209098"/>
                <a:gd name="connsiteX111" fmla="*/ 2992582 w 8986982"/>
                <a:gd name="connsiteY111" fmla="*/ 934480 h 2209098"/>
                <a:gd name="connsiteX112" fmla="*/ 2909455 w 8986982"/>
                <a:gd name="connsiteY112" fmla="*/ 925244 h 2209098"/>
                <a:gd name="connsiteX113" fmla="*/ 2881746 w 8986982"/>
                <a:gd name="connsiteY113" fmla="*/ 916007 h 2209098"/>
                <a:gd name="connsiteX114" fmla="*/ 2826328 w 8986982"/>
                <a:gd name="connsiteY114" fmla="*/ 906771 h 2209098"/>
                <a:gd name="connsiteX115" fmla="*/ 2733964 w 8986982"/>
                <a:gd name="connsiteY115" fmla="*/ 925244 h 2209098"/>
                <a:gd name="connsiteX116" fmla="*/ 2706255 w 8986982"/>
                <a:gd name="connsiteY116" fmla="*/ 934480 h 2209098"/>
                <a:gd name="connsiteX117" fmla="*/ 2650837 w 8986982"/>
                <a:gd name="connsiteY117" fmla="*/ 962189 h 2209098"/>
                <a:gd name="connsiteX118" fmla="*/ 2447637 w 8986982"/>
                <a:gd name="connsiteY118" fmla="*/ 943716 h 2209098"/>
                <a:gd name="connsiteX119" fmla="*/ 2410691 w 8986982"/>
                <a:gd name="connsiteY119" fmla="*/ 916007 h 2209098"/>
                <a:gd name="connsiteX120" fmla="*/ 2382982 w 8986982"/>
                <a:gd name="connsiteY120" fmla="*/ 906771 h 2209098"/>
                <a:gd name="connsiteX121" fmla="*/ 2327564 w 8986982"/>
                <a:gd name="connsiteY121" fmla="*/ 934480 h 2209098"/>
                <a:gd name="connsiteX122" fmla="*/ 2290619 w 8986982"/>
                <a:gd name="connsiteY122" fmla="*/ 952953 h 2209098"/>
                <a:gd name="connsiteX123" fmla="*/ 2225964 w 8986982"/>
                <a:gd name="connsiteY123" fmla="*/ 962189 h 2209098"/>
                <a:gd name="connsiteX124" fmla="*/ 2207491 w 8986982"/>
                <a:gd name="connsiteY124" fmla="*/ 989898 h 2209098"/>
                <a:gd name="connsiteX125" fmla="*/ 2198255 w 8986982"/>
                <a:gd name="connsiteY125" fmla="*/ 1017607 h 2209098"/>
                <a:gd name="connsiteX126" fmla="*/ 2170546 w 8986982"/>
                <a:gd name="connsiteY126" fmla="*/ 1026844 h 2209098"/>
                <a:gd name="connsiteX127" fmla="*/ 2050473 w 8986982"/>
                <a:gd name="connsiteY127" fmla="*/ 1054553 h 2209098"/>
                <a:gd name="connsiteX128" fmla="*/ 2032000 w 8986982"/>
                <a:gd name="connsiteY128" fmla="*/ 1082262 h 2209098"/>
                <a:gd name="connsiteX129" fmla="*/ 1948873 w 8986982"/>
                <a:gd name="connsiteY129" fmla="*/ 1100735 h 2209098"/>
                <a:gd name="connsiteX130" fmla="*/ 1911928 w 8986982"/>
                <a:gd name="connsiteY130" fmla="*/ 1109971 h 2209098"/>
                <a:gd name="connsiteX131" fmla="*/ 1884219 w 8986982"/>
                <a:gd name="connsiteY131" fmla="*/ 1128444 h 2209098"/>
                <a:gd name="connsiteX132" fmla="*/ 1413164 w 8986982"/>
                <a:gd name="connsiteY132" fmla="*/ 1165389 h 2209098"/>
                <a:gd name="connsiteX133" fmla="*/ 1265382 w 8986982"/>
                <a:gd name="connsiteY133" fmla="*/ 1193098 h 2209098"/>
                <a:gd name="connsiteX134" fmla="*/ 1228437 w 8986982"/>
                <a:gd name="connsiteY134" fmla="*/ 1202335 h 2209098"/>
                <a:gd name="connsiteX135" fmla="*/ 1173019 w 8986982"/>
                <a:gd name="connsiteY135" fmla="*/ 1248516 h 2209098"/>
                <a:gd name="connsiteX136" fmla="*/ 1145310 w 8986982"/>
                <a:gd name="connsiteY136" fmla="*/ 1257753 h 2209098"/>
                <a:gd name="connsiteX137" fmla="*/ 960582 w 8986982"/>
                <a:gd name="connsiteY137" fmla="*/ 1239280 h 2209098"/>
                <a:gd name="connsiteX138" fmla="*/ 914400 w 8986982"/>
                <a:gd name="connsiteY138" fmla="*/ 1220807 h 2209098"/>
                <a:gd name="connsiteX139" fmla="*/ 858982 w 8986982"/>
                <a:gd name="connsiteY139" fmla="*/ 1202335 h 2209098"/>
                <a:gd name="connsiteX140" fmla="*/ 785091 w 8986982"/>
                <a:gd name="connsiteY140" fmla="*/ 1174626 h 2209098"/>
                <a:gd name="connsiteX141" fmla="*/ 757382 w 8986982"/>
                <a:gd name="connsiteY141" fmla="*/ 1156153 h 2209098"/>
                <a:gd name="connsiteX142" fmla="*/ 701964 w 8986982"/>
                <a:gd name="connsiteY142" fmla="*/ 1146916 h 2209098"/>
                <a:gd name="connsiteX143" fmla="*/ 665019 w 8986982"/>
                <a:gd name="connsiteY143" fmla="*/ 1100735 h 2209098"/>
                <a:gd name="connsiteX144" fmla="*/ 637310 w 8986982"/>
                <a:gd name="connsiteY144" fmla="*/ 1091498 h 2209098"/>
                <a:gd name="connsiteX145" fmla="*/ 628073 w 8986982"/>
                <a:gd name="connsiteY145" fmla="*/ 1063789 h 2209098"/>
                <a:gd name="connsiteX146" fmla="*/ 572655 w 8986982"/>
                <a:gd name="connsiteY146" fmla="*/ 1036080 h 2209098"/>
                <a:gd name="connsiteX147" fmla="*/ 526473 w 8986982"/>
                <a:gd name="connsiteY147" fmla="*/ 989898 h 2209098"/>
                <a:gd name="connsiteX148" fmla="*/ 517237 w 8986982"/>
                <a:gd name="connsiteY148" fmla="*/ 962189 h 2209098"/>
                <a:gd name="connsiteX149" fmla="*/ 480291 w 8986982"/>
                <a:gd name="connsiteY149" fmla="*/ 952953 h 2209098"/>
                <a:gd name="connsiteX150" fmla="*/ 452582 w 8986982"/>
                <a:gd name="connsiteY150" fmla="*/ 925244 h 2209098"/>
                <a:gd name="connsiteX151" fmla="*/ 397164 w 8986982"/>
                <a:gd name="connsiteY151" fmla="*/ 897535 h 2209098"/>
                <a:gd name="connsiteX152" fmla="*/ 369455 w 8986982"/>
                <a:gd name="connsiteY152" fmla="*/ 869826 h 2209098"/>
                <a:gd name="connsiteX153" fmla="*/ 341746 w 8986982"/>
                <a:gd name="connsiteY153" fmla="*/ 860589 h 2209098"/>
                <a:gd name="connsiteX154" fmla="*/ 277091 w 8986982"/>
                <a:gd name="connsiteY154" fmla="*/ 832880 h 2209098"/>
                <a:gd name="connsiteX155" fmla="*/ 258619 w 8986982"/>
                <a:gd name="connsiteY155" fmla="*/ 509607 h 2209098"/>
                <a:gd name="connsiteX156" fmla="*/ 249382 w 8986982"/>
                <a:gd name="connsiteY156" fmla="*/ 426480 h 2209098"/>
                <a:gd name="connsiteX157" fmla="*/ 230910 w 8986982"/>
                <a:gd name="connsiteY157" fmla="*/ 398771 h 2209098"/>
                <a:gd name="connsiteX158" fmla="*/ 221673 w 8986982"/>
                <a:gd name="connsiteY158" fmla="*/ 371062 h 2209098"/>
                <a:gd name="connsiteX159" fmla="*/ 193964 w 8986982"/>
                <a:gd name="connsiteY159" fmla="*/ 343353 h 2209098"/>
                <a:gd name="connsiteX160" fmla="*/ 175491 w 8986982"/>
                <a:gd name="connsiteY160" fmla="*/ 315644 h 2209098"/>
                <a:gd name="connsiteX161" fmla="*/ 166255 w 8986982"/>
                <a:gd name="connsiteY161" fmla="*/ 287935 h 2209098"/>
                <a:gd name="connsiteX162" fmla="*/ 147782 w 8986982"/>
                <a:gd name="connsiteY162" fmla="*/ 260226 h 2209098"/>
                <a:gd name="connsiteX163" fmla="*/ 120073 w 8986982"/>
                <a:gd name="connsiteY163" fmla="*/ 195571 h 2209098"/>
                <a:gd name="connsiteX164" fmla="*/ 110837 w 8986982"/>
                <a:gd name="connsiteY164" fmla="*/ 112444 h 2209098"/>
                <a:gd name="connsiteX165" fmla="*/ 101600 w 8986982"/>
                <a:gd name="connsiteY165" fmla="*/ 84735 h 2209098"/>
                <a:gd name="connsiteX166" fmla="*/ 18473 w 8986982"/>
                <a:gd name="connsiteY166" fmla="*/ 38553 h 2209098"/>
                <a:gd name="connsiteX167" fmla="*/ 0 w 8986982"/>
                <a:gd name="connsiteY167"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278910 w 8986982"/>
                <a:gd name="connsiteY100" fmla="*/ 1239280 h 2209098"/>
                <a:gd name="connsiteX101" fmla="*/ 3269673 w 8986982"/>
                <a:gd name="connsiteY101" fmla="*/ 1211571 h 2209098"/>
                <a:gd name="connsiteX102" fmla="*/ 3214255 w 8986982"/>
                <a:gd name="connsiteY102" fmla="*/ 1193098 h 2209098"/>
                <a:gd name="connsiteX103" fmla="*/ 3186546 w 8986982"/>
                <a:gd name="connsiteY103" fmla="*/ 1174626 h 2209098"/>
                <a:gd name="connsiteX104" fmla="*/ 3158837 w 8986982"/>
                <a:gd name="connsiteY104" fmla="*/ 1165389 h 2209098"/>
                <a:gd name="connsiteX105" fmla="*/ 3084946 w 8986982"/>
                <a:gd name="connsiteY105" fmla="*/ 1137680 h 2209098"/>
                <a:gd name="connsiteX106" fmla="*/ 3075710 w 8986982"/>
                <a:gd name="connsiteY106" fmla="*/ 1109971 h 2209098"/>
                <a:gd name="connsiteX107" fmla="*/ 3094182 w 8986982"/>
                <a:gd name="connsiteY107" fmla="*/ 1082262 h 2209098"/>
                <a:gd name="connsiteX108" fmla="*/ 3057237 w 8986982"/>
                <a:gd name="connsiteY108" fmla="*/ 1026844 h 2209098"/>
                <a:gd name="connsiteX109" fmla="*/ 3029528 w 8986982"/>
                <a:gd name="connsiteY109" fmla="*/ 943716 h 2209098"/>
                <a:gd name="connsiteX110" fmla="*/ 2992582 w 8986982"/>
                <a:gd name="connsiteY110" fmla="*/ 934480 h 2209098"/>
                <a:gd name="connsiteX111" fmla="*/ 2909455 w 8986982"/>
                <a:gd name="connsiteY111" fmla="*/ 925244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69673 w 8986982"/>
                <a:gd name="connsiteY101" fmla="*/ 1211571 h 2209098"/>
                <a:gd name="connsiteX102" fmla="*/ 3214255 w 8986982"/>
                <a:gd name="connsiteY102" fmla="*/ 1193098 h 2209098"/>
                <a:gd name="connsiteX103" fmla="*/ 3186546 w 8986982"/>
                <a:gd name="connsiteY103" fmla="*/ 1174626 h 2209098"/>
                <a:gd name="connsiteX104" fmla="*/ 3158837 w 8986982"/>
                <a:gd name="connsiteY104" fmla="*/ 1165389 h 2209098"/>
                <a:gd name="connsiteX105" fmla="*/ 3084946 w 8986982"/>
                <a:gd name="connsiteY105" fmla="*/ 1137680 h 2209098"/>
                <a:gd name="connsiteX106" fmla="*/ 3075710 w 8986982"/>
                <a:gd name="connsiteY106" fmla="*/ 1109971 h 2209098"/>
                <a:gd name="connsiteX107" fmla="*/ 3094182 w 8986982"/>
                <a:gd name="connsiteY107" fmla="*/ 1082262 h 2209098"/>
                <a:gd name="connsiteX108" fmla="*/ 3057237 w 8986982"/>
                <a:gd name="connsiteY108" fmla="*/ 1026844 h 2209098"/>
                <a:gd name="connsiteX109" fmla="*/ 3029528 w 8986982"/>
                <a:gd name="connsiteY109" fmla="*/ 943716 h 2209098"/>
                <a:gd name="connsiteX110" fmla="*/ 2992582 w 8986982"/>
                <a:gd name="connsiteY110" fmla="*/ 934480 h 2209098"/>
                <a:gd name="connsiteX111" fmla="*/ 2909455 w 8986982"/>
                <a:gd name="connsiteY111" fmla="*/ 925244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69673 w 8986982"/>
                <a:gd name="connsiteY101" fmla="*/ 1211571 h 2209098"/>
                <a:gd name="connsiteX102" fmla="*/ 3220905 w 8986982"/>
                <a:gd name="connsiteY102" fmla="*/ 1179798 h 2209098"/>
                <a:gd name="connsiteX103" fmla="*/ 3186546 w 8986982"/>
                <a:gd name="connsiteY103" fmla="*/ 1174626 h 2209098"/>
                <a:gd name="connsiteX104" fmla="*/ 3158837 w 8986982"/>
                <a:gd name="connsiteY104" fmla="*/ 1165389 h 2209098"/>
                <a:gd name="connsiteX105" fmla="*/ 3084946 w 8986982"/>
                <a:gd name="connsiteY105" fmla="*/ 1137680 h 2209098"/>
                <a:gd name="connsiteX106" fmla="*/ 3075710 w 8986982"/>
                <a:gd name="connsiteY106" fmla="*/ 1109971 h 2209098"/>
                <a:gd name="connsiteX107" fmla="*/ 3094182 w 8986982"/>
                <a:gd name="connsiteY107" fmla="*/ 1082262 h 2209098"/>
                <a:gd name="connsiteX108" fmla="*/ 3057237 w 8986982"/>
                <a:gd name="connsiteY108" fmla="*/ 1026844 h 2209098"/>
                <a:gd name="connsiteX109" fmla="*/ 3029528 w 8986982"/>
                <a:gd name="connsiteY109" fmla="*/ 943716 h 2209098"/>
                <a:gd name="connsiteX110" fmla="*/ 2992582 w 8986982"/>
                <a:gd name="connsiteY110" fmla="*/ 934480 h 2209098"/>
                <a:gd name="connsiteX111" fmla="*/ 2909455 w 8986982"/>
                <a:gd name="connsiteY111" fmla="*/ 925244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8837 w 8986982"/>
                <a:gd name="connsiteY104" fmla="*/ 1165389 h 2209098"/>
                <a:gd name="connsiteX105" fmla="*/ 3084946 w 8986982"/>
                <a:gd name="connsiteY105" fmla="*/ 1137680 h 2209098"/>
                <a:gd name="connsiteX106" fmla="*/ 3075710 w 8986982"/>
                <a:gd name="connsiteY106" fmla="*/ 1109971 h 2209098"/>
                <a:gd name="connsiteX107" fmla="*/ 3094182 w 8986982"/>
                <a:gd name="connsiteY107" fmla="*/ 1082262 h 2209098"/>
                <a:gd name="connsiteX108" fmla="*/ 3057237 w 8986982"/>
                <a:gd name="connsiteY108" fmla="*/ 1026844 h 2209098"/>
                <a:gd name="connsiteX109" fmla="*/ 3029528 w 8986982"/>
                <a:gd name="connsiteY109" fmla="*/ 943716 h 2209098"/>
                <a:gd name="connsiteX110" fmla="*/ 2992582 w 8986982"/>
                <a:gd name="connsiteY110" fmla="*/ 934480 h 2209098"/>
                <a:gd name="connsiteX111" fmla="*/ 2909455 w 8986982"/>
                <a:gd name="connsiteY111" fmla="*/ 925244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84946 w 8986982"/>
                <a:gd name="connsiteY105" fmla="*/ 1137680 h 2209098"/>
                <a:gd name="connsiteX106" fmla="*/ 3075710 w 8986982"/>
                <a:gd name="connsiteY106" fmla="*/ 1109971 h 2209098"/>
                <a:gd name="connsiteX107" fmla="*/ 3094182 w 8986982"/>
                <a:gd name="connsiteY107" fmla="*/ 1082262 h 2209098"/>
                <a:gd name="connsiteX108" fmla="*/ 3057237 w 8986982"/>
                <a:gd name="connsiteY108" fmla="*/ 1026844 h 2209098"/>
                <a:gd name="connsiteX109" fmla="*/ 3029528 w 8986982"/>
                <a:gd name="connsiteY109" fmla="*/ 943716 h 2209098"/>
                <a:gd name="connsiteX110" fmla="*/ 2992582 w 8986982"/>
                <a:gd name="connsiteY110" fmla="*/ 934480 h 2209098"/>
                <a:gd name="connsiteX111" fmla="*/ 2909455 w 8986982"/>
                <a:gd name="connsiteY111" fmla="*/ 925244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75710 w 8986982"/>
                <a:gd name="connsiteY106" fmla="*/ 1109971 h 2209098"/>
                <a:gd name="connsiteX107" fmla="*/ 3094182 w 8986982"/>
                <a:gd name="connsiteY107" fmla="*/ 1082262 h 2209098"/>
                <a:gd name="connsiteX108" fmla="*/ 3057237 w 8986982"/>
                <a:gd name="connsiteY108" fmla="*/ 1026844 h 2209098"/>
                <a:gd name="connsiteX109" fmla="*/ 3029528 w 8986982"/>
                <a:gd name="connsiteY109" fmla="*/ 943716 h 2209098"/>
                <a:gd name="connsiteX110" fmla="*/ 2992582 w 8986982"/>
                <a:gd name="connsiteY110" fmla="*/ 934480 h 2209098"/>
                <a:gd name="connsiteX111" fmla="*/ 2909455 w 8986982"/>
                <a:gd name="connsiteY111" fmla="*/ 925244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57237 w 8986982"/>
                <a:gd name="connsiteY108" fmla="*/ 1026844 h 2209098"/>
                <a:gd name="connsiteX109" fmla="*/ 3029528 w 8986982"/>
                <a:gd name="connsiteY109" fmla="*/ 943716 h 2209098"/>
                <a:gd name="connsiteX110" fmla="*/ 2992582 w 8986982"/>
                <a:gd name="connsiteY110" fmla="*/ 934480 h 2209098"/>
                <a:gd name="connsiteX111" fmla="*/ 2909455 w 8986982"/>
                <a:gd name="connsiteY111" fmla="*/ 925244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29528 w 8986982"/>
                <a:gd name="connsiteY109" fmla="*/ 943716 h 2209098"/>
                <a:gd name="connsiteX110" fmla="*/ 2992582 w 8986982"/>
                <a:gd name="connsiteY110" fmla="*/ 934480 h 2209098"/>
                <a:gd name="connsiteX111" fmla="*/ 2909455 w 8986982"/>
                <a:gd name="connsiteY111" fmla="*/ 925244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909455 w 8986982"/>
                <a:gd name="connsiteY111" fmla="*/ 925244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81746 w 8986982"/>
                <a:gd name="connsiteY112" fmla="*/ 916007 h 2209098"/>
                <a:gd name="connsiteX113" fmla="*/ 2826328 w 8986982"/>
                <a:gd name="connsiteY113" fmla="*/ 9067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81746 w 8986982"/>
                <a:gd name="connsiteY112" fmla="*/ 916007 h 2209098"/>
                <a:gd name="connsiteX113" fmla="*/ 2816353 w 8986982"/>
                <a:gd name="connsiteY113" fmla="*/ 893471 h 2209098"/>
                <a:gd name="connsiteX114" fmla="*/ 2733964 w 8986982"/>
                <a:gd name="connsiteY114" fmla="*/ 925244 h 2209098"/>
                <a:gd name="connsiteX115" fmla="*/ 2706255 w 8986982"/>
                <a:gd name="connsiteY115" fmla="*/ 934480 h 2209098"/>
                <a:gd name="connsiteX116" fmla="*/ 2650837 w 8986982"/>
                <a:gd name="connsiteY116" fmla="*/ 962189 h 2209098"/>
                <a:gd name="connsiteX117" fmla="*/ 2447637 w 8986982"/>
                <a:gd name="connsiteY117" fmla="*/ 943716 h 2209098"/>
                <a:gd name="connsiteX118" fmla="*/ 2410691 w 8986982"/>
                <a:gd name="connsiteY118" fmla="*/ 916007 h 2209098"/>
                <a:gd name="connsiteX119" fmla="*/ 2382982 w 8986982"/>
                <a:gd name="connsiteY119" fmla="*/ 906771 h 2209098"/>
                <a:gd name="connsiteX120" fmla="*/ 2327564 w 8986982"/>
                <a:gd name="connsiteY120" fmla="*/ 934480 h 2209098"/>
                <a:gd name="connsiteX121" fmla="*/ 2290619 w 8986982"/>
                <a:gd name="connsiteY121" fmla="*/ 952953 h 2209098"/>
                <a:gd name="connsiteX122" fmla="*/ 2225964 w 8986982"/>
                <a:gd name="connsiteY122" fmla="*/ 962189 h 2209098"/>
                <a:gd name="connsiteX123" fmla="*/ 2207491 w 8986982"/>
                <a:gd name="connsiteY123" fmla="*/ 989898 h 2209098"/>
                <a:gd name="connsiteX124" fmla="*/ 2198255 w 8986982"/>
                <a:gd name="connsiteY124" fmla="*/ 1017607 h 2209098"/>
                <a:gd name="connsiteX125" fmla="*/ 2170546 w 8986982"/>
                <a:gd name="connsiteY125" fmla="*/ 1026844 h 2209098"/>
                <a:gd name="connsiteX126" fmla="*/ 2050473 w 8986982"/>
                <a:gd name="connsiteY126" fmla="*/ 1054553 h 2209098"/>
                <a:gd name="connsiteX127" fmla="*/ 2032000 w 8986982"/>
                <a:gd name="connsiteY127" fmla="*/ 1082262 h 2209098"/>
                <a:gd name="connsiteX128" fmla="*/ 1948873 w 8986982"/>
                <a:gd name="connsiteY128" fmla="*/ 1100735 h 2209098"/>
                <a:gd name="connsiteX129" fmla="*/ 1911928 w 8986982"/>
                <a:gd name="connsiteY129" fmla="*/ 1109971 h 2209098"/>
                <a:gd name="connsiteX130" fmla="*/ 1884219 w 8986982"/>
                <a:gd name="connsiteY130" fmla="*/ 1128444 h 2209098"/>
                <a:gd name="connsiteX131" fmla="*/ 1413164 w 8986982"/>
                <a:gd name="connsiteY131" fmla="*/ 1165389 h 2209098"/>
                <a:gd name="connsiteX132" fmla="*/ 1265382 w 8986982"/>
                <a:gd name="connsiteY132" fmla="*/ 1193098 h 2209098"/>
                <a:gd name="connsiteX133" fmla="*/ 1228437 w 8986982"/>
                <a:gd name="connsiteY133" fmla="*/ 1202335 h 2209098"/>
                <a:gd name="connsiteX134" fmla="*/ 1173019 w 8986982"/>
                <a:gd name="connsiteY134" fmla="*/ 1248516 h 2209098"/>
                <a:gd name="connsiteX135" fmla="*/ 1145310 w 8986982"/>
                <a:gd name="connsiteY135" fmla="*/ 1257753 h 2209098"/>
                <a:gd name="connsiteX136" fmla="*/ 960582 w 8986982"/>
                <a:gd name="connsiteY136" fmla="*/ 1239280 h 2209098"/>
                <a:gd name="connsiteX137" fmla="*/ 914400 w 8986982"/>
                <a:gd name="connsiteY137" fmla="*/ 1220807 h 2209098"/>
                <a:gd name="connsiteX138" fmla="*/ 858982 w 8986982"/>
                <a:gd name="connsiteY138" fmla="*/ 1202335 h 2209098"/>
                <a:gd name="connsiteX139" fmla="*/ 785091 w 8986982"/>
                <a:gd name="connsiteY139" fmla="*/ 1174626 h 2209098"/>
                <a:gd name="connsiteX140" fmla="*/ 757382 w 8986982"/>
                <a:gd name="connsiteY140" fmla="*/ 1156153 h 2209098"/>
                <a:gd name="connsiteX141" fmla="*/ 701964 w 8986982"/>
                <a:gd name="connsiteY141" fmla="*/ 1146916 h 2209098"/>
                <a:gd name="connsiteX142" fmla="*/ 665019 w 8986982"/>
                <a:gd name="connsiteY142" fmla="*/ 1100735 h 2209098"/>
                <a:gd name="connsiteX143" fmla="*/ 637310 w 8986982"/>
                <a:gd name="connsiteY143" fmla="*/ 1091498 h 2209098"/>
                <a:gd name="connsiteX144" fmla="*/ 628073 w 8986982"/>
                <a:gd name="connsiteY144" fmla="*/ 1063789 h 2209098"/>
                <a:gd name="connsiteX145" fmla="*/ 572655 w 8986982"/>
                <a:gd name="connsiteY145" fmla="*/ 1036080 h 2209098"/>
                <a:gd name="connsiteX146" fmla="*/ 526473 w 8986982"/>
                <a:gd name="connsiteY146" fmla="*/ 989898 h 2209098"/>
                <a:gd name="connsiteX147" fmla="*/ 517237 w 8986982"/>
                <a:gd name="connsiteY147" fmla="*/ 962189 h 2209098"/>
                <a:gd name="connsiteX148" fmla="*/ 480291 w 8986982"/>
                <a:gd name="connsiteY148" fmla="*/ 952953 h 2209098"/>
                <a:gd name="connsiteX149" fmla="*/ 452582 w 8986982"/>
                <a:gd name="connsiteY149" fmla="*/ 925244 h 2209098"/>
                <a:gd name="connsiteX150" fmla="*/ 397164 w 8986982"/>
                <a:gd name="connsiteY150" fmla="*/ 897535 h 2209098"/>
                <a:gd name="connsiteX151" fmla="*/ 369455 w 8986982"/>
                <a:gd name="connsiteY151" fmla="*/ 869826 h 2209098"/>
                <a:gd name="connsiteX152" fmla="*/ 341746 w 8986982"/>
                <a:gd name="connsiteY152" fmla="*/ 860589 h 2209098"/>
                <a:gd name="connsiteX153" fmla="*/ 277091 w 8986982"/>
                <a:gd name="connsiteY153" fmla="*/ 832880 h 2209098"/>
                <a:gd name="connsiteX154" fmla="*/ 258619 w 8986982"/>
                <a:gd name="connsiteY154" fmla="*/ 509607 h 2209098"/>
                <a:gd name="connsiteX155" fmla="*/ 249382 w 8986982"/>
                <a:gd name="connsiteY155" fmla="*/ 426480 h 2209098"/>
                <a:gd name="connsiteX156" fmla="*/ 230910 w 8986982"/>
                <a:gd name="connsiteY156" fmla="*/ 398771 h 2209098"/>
                <a:gd name="connsiteX157" fmla="*/ 221673 w 8986982"/>
                <a:gd name="connsiteY157" fmla="*/ 371062 h 2209098"/>
                <a:gd name="connsiteX158" fmla="*/ 193964 w 8986982"/>
                <a:gd name="connsiteY158" fmla="*/ 343353 h 2209098"/>
                <a:gd name="connsiteX159" fmla="*/ 175491 w 8986982"/>
                <a:gd name="connsiteY159" fmla="*/ 315644 h 2209098"/>
                <a:gd name="connsiteX160" fmla="*/ 166255 w 8986982"/>
                <a:gd name="connsiteY160" fmla="*/ 287935 h 2209098"/>
                <a:gd name="connsiteX161" fmla="*/ 147782 w 8986982"/>
                <a:gd name="connsiteY161" fmla="*/ 260226 h 2209098"/>
                <a:gd name="connsiteX162" fmla="*/ 120073 w 8986982"/>
                <a:gd name="connsiteY162" fmla="*/ 195571 h 2209098"/>
                <a:gd name="connsiteX163" fmla="*/ 110837 w 8986982"/>
                <a:gd name="connsiteY163" fmla="*/ 112444 h 2209098"/>
                <a:gd name="connsiteX164" fmla="*/ 101600 w 8986982"/>
                <a:gd name="connsiteY164" fmla="*/ 84735 h 2209098"/>
                <a:gd name="connsiteX165" fmla="*/ 18473 w 8986982"/>
                <a:gd name="connsiteY165" fmla="*/ 38553 h 2209098"/>
                <a:gd name="connsiteX166" fmla="*/ 0 w 8986982"/>
                <a:gd name="connsiteY166"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33964 w 8986982"/>
                <a:gd name="connsiteY113" fmla="*/ 925244 h 2209098"/>
                <a:gd name="connsiteX114" fmla="*/ 2706255 w 8986982"/>
                <a:gd name="connsiteY114" fmla="*/ 934480 h 2209098"/>
                <a:gd name="connsiteX115" fmla="*/ 2650837 w 8986982"/>
                <a:gd name="connsiteY115" fmla="*/ 962189 h 2209098"/>
                <a:gd name="connsiteX116" fmla="*/ 2447637 w 8986982"/>
                <a:gd name="connsiteY116" fmla="*/ 943716 h 2209098"/>
                <a:gd name="connsiteX117" fmla="*/ 2410691 w 8986982"/>
                <a:gd name="connsiteY117" fmla="*/ 916007 h 2209098"/>
                <a:gd name="connsiteX118" fmla="*/ 2382982 w 8986982"/>
                <a:gd name="connsiteY118" fmla="*/ 906771 h 2209098"/>
                <a:gd name="connsiteX119" fmla="*/ 2327564 w 8986982"/>
                <a:gd name="connsiteY119" fmla="*/ 934480 h 2209098"/>
                <a:gd name="connsiteX120" fmla="*/ 2290619 w 8986982"/>
                <a:gd name="connsiteY120" fmla="*/ 952953 h 2209098"/>
                <a:gd name="connsiteX121" fmla="*/ 2225964 w 8986982"/>
                <a:gd name="connsiteY121" fmla="*/ 962189 h 2209098"/>
                <a:gd name="connsiteX122" fmla="*/ 2207491 w 8986982"/>
                <a:gd name="connsiteY122" fmla="*/ 989898 h 2209098"/>
                <a:gd name="connsiteX123" fmla="*/ 2198255 w 8986982"/>
                <a:gd name="connsiteY123" fmla="*/ 1017607 h 2209098"/>
                <a:gd name="connsiteX124" fmla="*/ 2170546 w 8986982"/>
                <a:gd name="connsiteY124" fmla="*/ 1026844 h 2209098"/>
                <a:gd name="connsiteX125" fmla="*/ 2050473 w 8986982"/>
                <a:gd name="connsiteY125" fmla="*/ 1054553 h 2209098"/>
                <a:gd name="connsiteX126" fmla="*/ 2032000 w 8986982"/>
                <a:gd name="connsiteY126" fmla="*/ 1082262 h 2209098"/>
                <a:gd name="connsiteX127" fmla="*/ 1948873 w 8986982"/>
                <a:gd name="connsiteY127" fmla="*/ 1100735 h 2209098"/>
                <a:gd name="connsiteX128" fmla="*/ 1911928 w 8986982"/>
                <a:gd name="connsiteY128" fmla="*/ 1109971 h 2209098"/>
                <a:gd name="connsiteX129" fmla="*/ 1884219 w 8986982"/>
                <a:gd name="connsiteY129" fmla="*/ 1128444 h 2209098"/>
                <a:gd name="connsiteX130" fmla="*/ 1413164 w 8986982"/>
                <a:gd name="connsiteY130" fmla="*/ 1165389 h 2209098"/>
                <a:gd name="connsiteX131" fmla="*/ 1265382 w 8986982"/>
                <a:gd name="connsiteY131" fmla="*/ 1193098 h 2209098"/>
                <a:gd name="connsiteX132" fmla="*/ 1228437 w 8986982"/>
                <a:gd name="connsiteY132" fmla="*/ 1202335 h 2209098"/>
                <a:gd name="connsiteX133" fmla="*/ 1173019 w 8986982"/>
                <a:gd name="connsiteY133" fmla="*/ 1248516 h 2209098"/>
                <a:gd name="connsiteX134" fmla="*/ 1145310 w 8986982"/>
                <a:gd name="connsiteY134" fmla="*/ 1257753 h 2209098"/>
                <a:gd name="connsiteX135" fmla="*/ 960582 w 8986982"/>
                <a:gd name="connsiteY135" fmla="*/ 1239280 h 2209098"/>
                <a:gd name="connsiteX136" fmla="*/ 914400 w 8986982"/>
                <a:gd name="connsiteY136" fmla="*/ 1220807 h 2209098"/>
                <a:gd name="connsiteX137" fmla="*/ 858982 w 8986982"/>
                <a:gd name="connsiteY137" fmla="*/ 1202335 h 2209098"/>
                <a:gd name="connsiteX138" fmla="*/ 785091 w 8986982"/>
                <a:gd name="connsiteY138" fmla="*/ 1174626 h 2209098"/>
                <a:gd name="connsiteX139" fmla="*/ 757382 w 8986982"/>
                <a:gd name="connsiteY139" fmla="*/ 1156153 h 2209098"/>
                <a:gd name="connsiteX140" fmla="*/ 701964 w 8986982"/>
                <a:gd name="connsiteY140" fmla="*/ 1146916 h 2209098"/>
                <a:gd name="connsiteX141" fmla="*/ 665019 w 8986982"/>
                <a:gd name="connsiteY141" fmla="*/ 1100735 h 2209098"/>
                <a:gd name="connsiteX142" fmla="*/ 637310 w 8986982"/>
                <a:gd name="connsiteY142" fmla="*/ 1091498 h 2209098"/>
                <a:gd name="connsiteX143" fmla="*/ 628073 w 8986982"/>
                <a:gd name="connsiteY143" fmla="*/ 1063789 h 2209098"/>
                <a:gd name="connsiteX144" fmla="*/ 572655 w 8986982"/>
                <a:gd name="connsiteY144" fmla="*/ 1036080 h 2209098"/>
                <a:gd name="connsiteX145" fmla="*/ 526473 w 8986982"/>
                <a:gd name="connsiteY145" fmla="*/ 989898 h 2209098"/>
                <a:gd name="connsiteX146" fmla="*/ 517237 w 8986982"/>
                <a:gd name="connsiteY146" fmla="*/ 962189 h 2209098"/>
                <a:gd name="connsiteX147" fmla="*/ 480291 w 8986982"/>
                <a:gd name="connsiteY147" fmla="*/ 952953 h 2209098"/>
                <a:gd name="connsiteX148" fmla="*/ 452582 w 8986982"/>
                <a:gd name="connsiteY148" fmla="*/ 925244 h 2209098"/>
                <a:gd name="connsiteX149" fmla="*/ 397164 w 8986982"/>
                <a:gd name="connsiteY149" fmla="*/ 897535 h 2209098"/>
                <a:gd name="connsiteX150" fmla="*/ 369455 w 8986982"/>
                <a:gd name="connsiteY150" fmla="*/ 869826 h 2209098"/>
                <a:gd name="connsiteX151" fmla="*/ 341746 w 8986982"/>
                <a:gd name="connsiteY151" fmla="*/ 860589 h 2209098"/>
                <a:gd name="connsiteX152" fmla="*/ 277091 w 8986982"/>
                <a:gd name="connsiteY152" fmla="*/ 832880 h 2209098"/>
                <a:gd name="connsiteX153" fmla="*/ 258619 w 8986982"/>
                <a:gd name="connsiteY153" fmla="*/ 509607 h 2209098"/>
                <a:gd name="connsiteX154" fmla="*/ 249382 w 8986982"/>
                <a:gd name="connsiteY154" fmla="*/ 426480 h 2209098"/>
                <a:gd name="connsiteX155" fmla="*/ 230910 w 8986982"/>
                <a:gd name="connsiteY155" fmla="*/ 398771 h 2209098"/>
                <a:gd name="connsiteX156" fmla="*/ 221673 w 8986982"/>
                <a:gd name="connsiteY156" fmla="*/ 371062 h 2209098"/>
                <a:gd name="connsiteX157" fmla="*/ 193964 w 8986982"/>
                <a:gd name="connsiteY157" fmla="*/ 343353 h 2209098"/>
                <a:gd name="connsiteX158" fmla="*/ 175491 w 8986982"/>
                <a:gd name="connsiteY158" fmla="*/ 315644 h 2209098"/>
                <a:gd name="connsiteX159" fmla="*/ 166255 w 8986982"/>
                <a:gd name="connsiteY159" fmla="*/ 287935 h 2209098"/>
                <a:gd name="connsiteX160" fmla="*/ 147782 w 8986982"/>
                <a:gd name="connsiteY160" fmla="*/ 260226 h 2209098"/>
                <a:gd name="connsiteX161" fmla="*/ 120073 w 8986982"/>
                <a:gd name="connsiteY161" fmla="*/ 195571 h 2209098"/>
                <a:gd name="connsiteX162" fmla="*/ 110837 w 8986982"/>
                <a:gd name="connsiteY162" fmla="*/ 112444 h 2209098"/>
                <a:gd name="connsiteX163" fmla="*/ 101600 w 8986982"/>
                <a:gd name="connsiteY163" fmla="*/ 84735 h 2209098"/>
                <a:gd name="connsiteX164" fmla="*/ 18473 w 8986982"/>
                <a:gd name="connsiteY164" fmla="*/ 38553 h 2209098"/>
                <a:gd name="connsiteX165" fmla="*/ 0 w 8986982"/>
                <a:gd name="connsiteY165"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706255 w 8986982"/>
                <a:gd name="connsiteY114" fmla="*/ 934480 h 2209098"/>
                <a:gd name="connsiteX115" fmla="*/ 2650837 w 8986982"/>
                <a:gd name="connsiteY115" fmla="*/ 962189 h 2209098"/>
                <a:gd name="connsiteX116" fmla="*/ 2447637 w 8986982"/>
                <a:gd name="connsiteY116" fmla="*/ 943716 h 2209098"/>
                <a:gd name="connsiteX117" fmla="*/ 2410691 w 8986982"/>
                <a:gd name="connsiteY117" fmla="*/ 916007 h 2209098"/>
                <a:gd name="connsiteX118" fmla="*/ 2382982 w 8986982"/>
                <a:gd name="connsiteY118" fmla="*/ 906771 h 2209098"/>
                <a:gd name="connsiteX119" fmla="*/ 2327564 w 8986982"/>
                <a:gd name="connsiteY119" fmla="*/ 934480 h 2209098"/>
                <a:gd name="connsiteX120" fmla="*/ 2290619 w 8986982"/>
                <a:gd name="connsiteY120" fmla="*/ 952953 h 2209098"/>
                <a:gd name="connsiteX121" fmla="*/ 2225964 w 8986982"/>
                <a:gd name="connsiteY121" fmla="*/ 962189 h 2209098"/>
                <a:gd name="connsiteX122" fmla="*/ 2207491 w 8986982"/>
                <a:gd name="connsiteY122" fmla="*/ 989898 h 2209098"/>
                <a:gd name="connsiteX123" fmla="*/ 2198255 w 8986982"/>
                <a:gd name="connsiteY123" fmla="*/ 1017607 h 2209098"/>
                <a:gd name="connsiteX124" fmla="*/ 2170546 w 8986982"/>
                <a:gd name="connsiteY124" fmla="*/ 1026844 h 2209098"/>
                <a:gd name="connsiteX125" fmla="*/ 2050473 w 8986982"/>
                <a:gd name="connsiteY125" fmla="*/ 1054553 h 2209098"/>
                <a:gd name="connsiteX126" fmla="*/ 2032000 w 8986982"/>
                <a:gd name="connsiteY126" fmla="*/ 1082262 h 2209098"/>
                <a:gd name="connsiteX127" fmla="*/ 1948873 w 8986982"/>
                <a:gd name="connsiteY127" fmla="*/ 1100735 h 2209098"/>
                <a:gd name="connsiteX128" fmla="*/ 1911928 w 8986982"/>
                <a:gd name="connsiteY128" fmla="*/ 1109971 h 2209098"/>
                <a:gd name="connsiteX129" fmla="*/ 1884219 w 8986982"/>
                <a:gd name="connsiteY129" fmla="*/ 1128444 h 2209098"/>
                <a:gd name="connsiteX130" fmla="*/ 1413164 w 8986982"/>
                <a:gd name="connsiteY130" fmla="*/ 1165389 h 2209098"/>
                <a:gd name="connsiteX131" fmla="*/ 1265382 w 8986982"/>
                <a:gd name="connsiteY131" fmla="*/ 1193098 h 2209098"/>
                <a:gd name="connsiteX132" fmla="*/ 1228437 w 8986982"/>
                <a:gd name="connsiteY132" fmla="*/ 1202335 h 2209098"/>
                <a:gd name="connsiteX133" fmla="*/ 1173019 w 8986982"/>
                <a:gd name="connsiteY133" fmla="*/ 1248516 h 2209098"/>
                <a:gd name="connsiteX134" fmla="*/ 1145310 w 8986982"/>
                <a:gd name="connsiteY134" fmla="*/ 1257753 h 2209098"/>
                <a:gd name="connsiteX135" fmla="*/ 960582 w 8986982"/>
                <a:gd name="connsiteY135" fmla="*/ 1239280 h 2209098"/>
                <a:gd name="connsiteX136" fmla="*/ 914400 w 8986982"/>
                <a:gd name="connsiteY136" fmla="*/ 1220807 h 2209098"/>
                <a:gd name="connsiteX137" fmla="*/ 858982 w 8986982"/>
                <a:gd name="connsiteY137" fmla="*/ 1202335 h 2209098"/>
                <a:gd name="connsiteX138" fmla="*/ 785091 w 8986982"/>
                <a:gd name="connsiteY138" fmla="*/ 1174626 h 2209098"/>
                <a:gd name="connsiteX139" fmla="*/ 757382 w 8986982"/>
                <a:gd name="connsiteY139" fmla="*/ 1156153 h 2209098"/>
                <a:gd name="connsiteX140" fmla="*/ 701964 w 8986982"/>
                <a:gd name="connsiteY140" fmla="*/ 1146916 h 2209098"/>
                <a:gd name="connsiteX141" fmla="*/ 665019 w 8986982"/>
                <a:gd name="connsiteY141" fmla="*/ 1100735 h 2209098"/>
                <a:gd name="connsiteX142" fmla="*/ 637310 w 8986982"/>
                <a:gd name="connsiteY142" fmla="*/ 1091498 h 2209098"/>
                <a:gd name="connsiteX143" fmla="*/ 628073 w 8986982"/>
                <a:gd name="connsiteY143" fmla="*/ 1063789 h 2209098"/>
                <a:gd name="connsiteX144" fmla="*/ 572655 w 8986982"/>
                <a:gd name="connsiteY144" fmla="*/ 1036080 h 2209098"/>
                <a:gd name="connsiteX145" fmla="*/ 526473 w 8986982"/>
                <a:gd name="connsiteY145" fmla="*/ 989898 h 2209098"/>
                <a:gd name="connsiteX146" fmla="*/ 517237 w 8986982"/>
                <a:gd name="connsiteY146" fmla="*/ 962189 h 2209098"/>
                <a:gd name="connsiteX147" fmla="*/ 480291 w 8986982"/>
                <a:gd name="connsiteY147" fmla="*/ 952953 h 2209098"/>
                <a:gd name="connsiteX148" fmla="*/ 452582 w 8986982"/>
                <a:gd name="connsiteY148" fmla="*/ 925244 h 2209098"/>
                <a:gd name="connsiteX149" fmla="*/ 397164 w 8986982"/>
                <a:gd name="connsiteY149" fmla="*/ 897535 h 2209098"/>
                <a:gd name="connsiteX150" fmla="*/ 369455 w 8986982"/>
                <a:gd name="connsiteY150" fmla="*/ 869826 h 2209098"/>
                <a:gd name="connsiteX151" fmla="*/ 341746 w 8986982"/>
                <a:gd name="connsiteY151" fmla="*/ 860589 h 2209098"/>
                <a:gd name="connsiteX152" fmla="*/ 277091 w 8986982"/>
                <a:gd name="connsiteY152" fmla="*/ 832880 h 2209098"/>
                <a:gd name="connsiteX153" fmla="*/ 258619 w 8986982"/>
                <a:gd name="connsiteY153" fmla="*/ 509607 h 2209098"/>
                <a:gd name="connsiteX154" fmla="*/ 249382 w 8986982"/>
                <a:gd name="connsiteY154" fmla="*/ 426480 h 2209098"/>
                <a:gd name="connsiteX155" fmla="*/ 230910 w 8986982"/>
                <a:gd name="connsiteY155" fmla="*/ 398771 h 2209098"/>
                <a:gd name="connsiteX156" fmla="*/ 221673 w 8986982"/>
                <a:gd name="connsiteY156" fmla="*/ 371062 h 2209098"/>
                <a:gd name="connsiteX157" fmla="*/ 193964 w 8986982"/>
                <a:gd name="connsiteY157" fmla="*/ 343353 h 2209098"/>
                <a:gd name="connsiteX158" fmla="*/ 175491 w 8986982"/>
                <a:gd name="connsiteY158" fmla="*/ 315644 h 2209098"/>
                <a:gd name="connsiteX159" fmla="*/ 166255 w 8986982"/>
                <a:gd name="connsiteY159" fmla="*/ 287935 h 2209098"/>
                <a:gd name="connsiteX160" fmla="*/ 147782 w 8986982"/>
                <a:gd name="connsiteY160" fmla="*/ 260226 h 2209098"/>
                <a:gd name="connsiteX161" fmla="*/ 120073 w 8986982"/>
                <a:gd name="connsiteY161" fmla="*/ 195571 h 2209098"/>
                <a:gd name="connsiteX162" fmla="*/ 110837 w 8986982"/>
                <a:gd name="connsiteY162" fmla="*/ 112444 h 2209098"/>
                <a:gd name="connsiteX163" fmla="*/ 101600 w 8986982"/>
                <a:gd name="connsiteY163" fmla="*/ 84735 h 2209098"/>
                <a:gd name="connsiteX164" fmla="*/ 18473 w 8986982"/>
                <a:gd name="connsiteY164" fmla="*/ 38553 h 2209098"/>
                <a:gd name="connsiteX165" fmla="*/ 0 w 8986982"/>
                <a:gd name="connsiteY165"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706255 w 8986982"/>
                <a:gd name="connsiteY114" fmla="*/ 934480 h 2209098"/>
                <a:gd name="connsiteX115" fmla="*/ 2537784 w 8986982"/>
                <a:gd name="connsiteY115" fmla="*/ 982139 h 2209098"/>
                <a:gd name="connsiteX116" fmla="*/ 2447637 w 8986982"/>
                <a:gd name="connsiteY116" fmla="*/ 943716 h 2209098"/>
                <a:gd name="connsiteX117" fmla="*/ 2410691 w 8986982"/>
                <a:gd name="connsiteY117" fmla="*/ 916007 h 2209098"/>
                <a:gd name="connsiteX118" fmla="*/ 2382982 w 8986982"/>
                <a:gd name="connsiteY118" fmla="*/ 906771 h 2209098"/>
                <a:gd name="connsiteX119" fmla="*/ 2327564 w 8986982"/>
                <a:gd name="connsiteY119" fmla="*/ 934480 h 2209098"/>
                <a:gd name="connsiteX120" fmla="*/ 2290619 w 8986982"/>
                <a:gd name="connsiteY120" fmla="*/ 952953 h 2209098"/>
                <a:gd name="connsiteX121" fmla="*/ 2225964 w 8986982"/>
                <a:gd name="connsiteY121" fmla="*/ 962189 h 2209098"/>
                <a:gd name="connsiteX122" fmla="*/ 2207491 w 8986982"/>
                <a:gd name="connsiteY122" fmla="*/ 989898 h 2209098"/>
                <a:gd name="connsiteX123" fmla="*/ 2198255 w 8986982"/>
                <a:gd name="connsiteY123" fmla="*/ 1017607 h 2209098"/>
                <a:gd name="connsiteX124" fmla="*/ 2170546 w 8986982"/>
                <a:gd name="connsiteY124" fmla="*/ 1026844 h 2209098"/>
                <a:gd name="connsiteX125" fmla="*/ 2050473 w 8986982"/>
                <a:gd name="connsiteY125" fmla="*/ 1054553 h 2209098"/>
                <a:gd name="connsiteX126" fmla="*/ 2032000 w 8986982"/>
                <a:gd name="connsiteY126" fmla="*/ 1082262 h 2209098"/>
                <a:gd name="connsiteX127" fmla="*/ 1948873 w 8986982"/>
                <a:gd name="connsiteY127" fmla="*/ 1100735 h 2209098"/>
                <a:gd name="connsiteX128" fmla="*/ 1911928 w 8986982"/>
                <a:gd name="connsiteY128" fmla="*/ 1109971 h 2209098"/>
                <a:gd name="connsiteX129" fmla="*/ 1884219 w 8986982"/>
                <a:gd name="connsiteY129" fmla="*/ 1128444 h 2209098"/>
                <a:gd name="connsiteX130" fmla="*/ 1413164 w 8986982"/>
                <a:gd name="connsiteY130" fmla="*/ 1165389 h 2209098"/>
                <a:gd name="connsiteX131" fmla="*/ 1265382 w 8986982"/>
                <a:gd name="connsiteY131" fmla="*/ 1193098 h 2209098"/>
                <a:gd name="connsiteX132" fmla="*/ 1228437 w 8986982"/>
                <a:gd name="connsiteY132" fmla="*/ 1202335 h 2209098"/>
                <a:gd name="connsiteX133" fmla="*/ 1173019 w 8986982"/>
                <a:gd name="connsiteY133" fmla="*/ 1248516 h 2209098"/>
                <a:gd name="connsiteX134" fmla="*/ 1145310 w 8986982"/>
                <a:gd name="connsiteY134" fmla="*/ 1257753 h 2209098"/>
                <a:gd name="connsiteX135" fmla="*/ 960582 w 8986982"/>
                <a:gd name="connsiteY135" fmla="*/ 1239280 h 2209098"/>
                <a:gd name="connsiteX136" fmla="*/ 914400 w 8986982"/>
                <a:gd name="connsiteY136" fmla="*/ 1220807 h 2209098"/>
                <a:gd name="connsiteX137" fmla="*/ 858982 w 8986982"/>
                <a:gd name="connsiteY137" fmla="*/ 1202335 h 2209098"/>
                <a:gd name="connsiteX138" fmla="*/ 785091 w 8986982"/>
                <a:gd name="connsiteY138" fmla="*/ 1174626 h 2209098"/>
                <a:gd name="connsiteX139" fmla="*/ 757382 w 8986982"/>
                <a:gd name="connsiteY139" fmla="*/ 1156153 h 2209098"/>
                <a:gd name="connsiteX140" fmla="*/ 701964 w 8986982"/>
                <a:gd name="connsiteY140" fmla="*/ 1146916 h 2209098"/>
                <a:gd name="connsiteX141" fmla="*/ 665019 w 8986982"/>
                <a:gd name="connsiteY141" fmla="*/ 1100735 h 2209098"/>
                <a:gd name="connsiteX142" fmla="*/ 637310 w 8986982"/>
                <a:gd name="connsiteY142" fmla="*/ 1091498 h 2209098"/>
                <a:gd name="connsiteX143" fmla="*/ 628073 w 8986982"/>
                <a:gd name="connsiteY143" fmla="*/ 1063789 h 2209098"/>
                <a:gd name="connsiteX144" fmla="*/ 572655 w 8986982"/>
                <a:gd name="connsiteY144" fmla="*/ 1036080 h 2209098"/>
                <a:gd name="connsiteX145" fmla="*/ 526473 w 8986982"/>
                <a:gd name="connsiteY145" fmla="*/ 989898 h 2209098"/>
                <a:gd name="connsiteX146" fmla="*/ 517237 w 8986982"/>
                <a:gd name="connsiteY146" fmla="*/ 962189 h 2209098"/>
                <a:gd name="connsiteX147" fmla="*/ 480291 w 8986982"/>
                <a:gd name="connsiteY147" fmla="*/ 952953 h 2209098"/>
                <a:gd name="connsiteX148" fmla="*/ 452582 w 8986982"/>
                <a:gd name="connsiteY148" fmla="*/ 925244 h 2209098"/>
                <a:gd name="connsiteX149" fmla="*/ 397164 w 8986982"/>
                <a:gd name="connsiteY149" fmla="*/ 897535 h 2209098"/>
                <a:gd name="connsiteX150" fmla="*/ 369455 w 8986982"/>
                <a:gd name="connsiteY150" fmla="*/ 869826 h 2209098"/>
                <a:gd name="connsiteX151" fmla="*/ 341746 w 8986982"/>
                <a:gd name="connsiteY151" fmla="*/ 860589 h 2209098"/>
                <a:gd name="connsiteX152" fmla="*/ 277091 w 8986982"/>
                <a:gd name="connsiteY152" fmla="*/ 832880 h 2209098"/>
                <a:gd name="connsiteX153" fmla="*/ 258619 w 8986982"/>
                <a:gd name="connsiteY153" fmla="*/ 509607 h 2209098"/>
                <a:gd name="connsiteX154" fmla="*/ 249382 w 8986982"/>
                <a:gd name="connsiteY154" fmla="*/ 426480 h 2209098"/>
                <a:gd name="connsiteX155" fmla="*/ 230910 w 8986982"/>
                <a:gd name="connsiteY155" fmla="*/ 398771 h 2209098"/>
                <a:gd name="connsiteX156" fmla="*/ 221673 w 8986982"/>
                <a:gd name="connsiteY156" fmla="*/ 371062 h 2209098"/>
                <a:gd name="connsiteX157" fmla="*/ 193964 w 8986982"/>
                <a:gd name="connsiteY157" fmla="*/ 343353 h 2209098"/>
                <a:gd name="connsiteX158" fmla="*/ 175491 w 8986982"/>
                <a:gd name="connsiteY158" fmla="*/ 315644 h 2209098"/>
                <a:gd name="connsiteX159" fmla="*/ 166255 w 8986982"/>
                <a:gd name="connsiteY159" fmla="*/ 287935 h 2209098"/>
                <a:gd name="connsiteX160" fmla="*/ 147782 w 8986982"/>
                <a:gd name="connsiteY160" fmla="*/ 260226 h 2209098"/>
                <a:gd name="connsiteX161" fmla="*/ 120073 w 8986982"/>
                <a:gd name="connsiteY161" fmla="*/ 195571 h 2209098"/>
                <a:gd name="connsiteX162" fmla="*/ 110837 w 8986982"/>
                <a:gd name="connsiteY162" fmla="*/ 112444 h 2209098"/>
                <a:gd name="connsiteX163" fmla="*/ 101600 w 8986982"/>
                <a:gd name="connsiteY163" fmla="*/ 84735 h 2209098"/>
                <a:gd name="connsiteX164" fmla="*/ 18473 w 8986982"/>
                <a:gd name="connsiteY164" fmla="*/ 38553 h 2209098"/>
                <a:gd name="connsiteX165" fmla="*/ 0 w 8986982"/>
                <a:gd name="connsiteY165"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410691 w 8986982"/>
                <a:gd name="connsiteY117" fmla="*/ 916007 h 2209098"/>
                <a:gd name="connsiteX118" fmla="*/ 2382982 w 8986982"/>
                <a:gd name="connsiteY118" fmla="*/ 906771 h 2209098"/>
                <a:gd name="connsiteX119" fmla="*/ 2327564 w 8986982"/>
                <a:gd name="connsiteY119" fmla="*/ 934480 h 2209098"/>
                <a:gd name="connsiteX120" fmla="*/ 2290619 w 8986982"/>
                <a:gd name="connsiteY120" fmla="*/ 952953 h 2209098"/>
                <a:gd name="connsiteX121" fmla="*/ 2225964 w 8986982"/>
                <a:gd name="connsiteY121" fmla="*/ 962189 h 2209098"/>
                <a:gd name="connsiteX122" fmla="*/ 2207491 w 8986982"/>
                <a:gd name="connsiteY122" fmla="*/ 989898 h 2209098"/>
                <a:gd name="connsiteX123" fmla="*/ 2198255 w 8986982"/>
                <a:gd name="connsiteY123" fmla="*/ 1017607 h 2209098"/>
                <a:gd name="connsiteX124" fmla="*/ 2170546 w 8986982"/>
                <a:gd name="connsiteY124" fmla="*/ 1026844 h 2209098"/>
                <a:gd name="connsiteX125" fmla="*/ 2050473 w 8986982"/>
                <a:gd name="connsiteY125" fmla="*/ 1054553 h 2209098"/>
                <a:gd name="connsiteX126" fmla="*/ 2032000 w 8986982"/>
                <a:gd name="connsiteY126" fmla="*/ 1082262 h 2209098"/>
                <a:gd name="connsiteX127" fmla="*/ 1948873 w 8986982"/>
                <a:gd name="connsiteY127" fmla="*/ 1100735 h 2209098"/>
                <a:gd name="connsiteX128" fmla="*/ 1911928 w 8986982"/>
                <a:gd name="connsiteY128" fmla="*/ 1109971 h 2209098"/>
                <a:gd name="connsiteX129" fmla="*/ 1884219 w 8986982"/>
                <a:gd name="connsiteY129" fmla="*/ 1128444 h 2209098"/>
                <a:gd name="connsiteX130" fmla="*/ 1413164 w 8986982"/>
                <a:gd name="connsiteY130" fmla="*/ 1165389 h 2209098"/>
                <a:gd name="connsiteX131" fmla="*/ 1265382 w 8986982"/>
                <a:gd name="connsiteY131" fmla="*/ 1193098 h 2209098"/>
                <a:gd name="connsiteX132" fmla="*/ 1228437 w 8986982"/>
                <a:gd name="connsiteY132" fmla="*/ 1202335 h 2209098"/>
                <a:gd name="connsiteX133" fmla="*/ 1173019 w 8986982"/>
                <a:gd name="connsiteY133" fmla="*/ 1248516 h 2209098"/>
                <a:gd name="connsiteX134" fmla="*/ 1145310 w 8986982"/>
                <a:gd name="connsiteY134" fmla="*/ 1257753 h 2209098"/>
                <a:gd name="connsiteX135" fmla="*/ 960582 w 8986982"/>
                <a:gd name="connsiteY135" fmla="*/ 1239280 h 2209098"/>
                <a:gd name="connsiteX136" fmla="*/ 914400 w 8986982"/>
                <a:gd name="connsiteY136" fmla="*/ 1220807 h 2209098"/>
                <a:gd name="connsiteX137" fmla="*/ 858982 w 8986982"/>
                <a:gd name="connsiteY137" fmla="*/ 1202335 h 2209098"/>
                <a:gd name="connsiteX138" fmla="*/ 785091 w 8986982"/>
                <a:gd name="connsiteY138" fmla="*/ 1174626 h 2209098"/>
                <a:gd name="connsiteX139" fmla="*/ 757382 w 8986982"/>
                <a:gd name="connsiteY139" fmla="*/ 1156153 h 2209098"/>
                <a:gd name="connsiteX140" fmla="*/ 701964 w 8986982"/>
                <a:gd name="connsiteY140" fmla="*/ 1146916 h 2209098"/>
                <a:gd name="connsiteX141" fmla="*/ 665019 w 8986982"/>
                <a:gd name="connsiteY141" fmla="*/ 1100735 h 2209098"/>
                <a:gd name="connsiteX142" fmla="*/ 637310 w 8986982"/>
                <a:gd name="connsiteY142" fmla="*/ 1091498 h 2209098"/>
                <a:gd name="connsiteX143" fmla="*/ 628073 w 8986982"/>
                <a:gd name="connsiteY143" fmla="*/ 1063789 h 2209098"/>
                <a:gd name="connsiteX144" fmla="*/ 572655 w 8986982"/>
                <a:gd name="connsiteY144" fmla="*/ 1036080 h 2209098"/>
                <a:gd name="connsiteX145" fmla="*/ 526473 w 8986982"/>
                <a:gd name="connsiteY145" fmla="*/ 989898 h 2209098"/>
                <a:gd name="connsiteX146" fmla="*/ 517237 w 8986982"/>
                <a:gd name="connsiteY146" fmla="*/ 962189 h 2209098"/>
                <a:gd name="connsiteX147" fmla="*/ 480291 w 8986982"/>
                <a:gd name="connsiteY147" fmla="*/ 952953 h 2209098"/>
                <a:gd name="connsiteX148" fmla="*/ 452582 w 8986982"/>
                <a:gd name="connsiteY148" fmla="*/ 925244 h 2209098"/>
                <a:gd name="connsiteX149" fmla="*/ 397164 w 8986982"/>
                <a:gd name="connsiteY149" fmla="*/ 897535 h 2209098"/>
                <a:gd name="connsiteX150" fmla="*/ 369455 w 8986982"/>
                <a:gd name="connsiteY150" fmla="*/ 869826 h 2209098"/>
                <a:gd name="connsiteX151" fmla="*/ 341746 w 8986982"/>
                <a:gd name="connsiteY151" fmla="*/ 860589 h 2209098"/>
                <a:gd name="connsiteX152" fmla="*/ 277091 w 8986982"/>
                <a:gd name="connsiteY152" fmla="*/ 832880 h 2209098"/>
                <a:gd name="connsiteX153" fmla="*/ 258619 w 8986982"/>
                <a:gd name="connsiteY153" fmla="*/ 509607 h 2209098"/>
                <a:gd name="connsiteX154" fmla="*/ 249382 w 8986982"/>
                <a:gd name="connsiteY154" fmla="*/ 426480 h 2209098"/>
                <a:gd name="connsiteX155" fmla="*/ 230910 w 8986982"/>
                <a:gd name="connsiteY155" fmla="*/ 398771 h 2209098"/>
                <a:gd name="connsiteX156" fmla="*/ 221673 w 8986982"/>
                <a:gd name="connsiteY156" fmla="*/ 371062 h 2209098"/>
                <a:gd name="connsiteX157" fmla="*/ 193964 w 8986982"/>
                <a:gd name="connsiteY157" fmla="*/ 343353 h 2209098"/>
                <a:gd name="connsiteX158" fmla="*/ 175491 w 8986982"/>
                <a:gd name="connsiteY158" fmla="*/ 315644 h 2209098"/>
                <a:gd name="connsiteX159" fmla="*/ 166255 w 8986982"/>
                <a:gd name="connsiteY159" fmla="*/ 287935 h 2209098"/>
                <a:gd name="connsiteX160" fmla="*/ 147782 w 8986982"/>
                <a:gd name="connsiteY160" fmla="*/ 260226 h 2209098"/>
                <a:gd name="connsiteX161" fmla="*/ 120073 w 8986982"/>
                <a:gd name="connsiteY161" fmla="*/ 195571 h 2209098"/>
                <a:gd name="connsiteX162" fmla="*/ 110837 w 8986982"/>
                <a:gd name="connsiteY162" fmla="*/ 112444 h 2209098"/>
                <a:gd name="connsiteX163" fmla="*/ 101600 w 8986982"/>
                <a:gd name="connsiteY163" fmla="*/ 84735 h 2209098"/>
                <a:gd name="connsiteX164" fmla="*/ 18473 w 8986982"/>
                <a:gd name="connsiteY164" fmla="*/ 38553 h 2209098"/>
                <a:gd name="connsiteX165" fmla="*/ 0 w 8986982"/>
                <a:gd name="connsiteY165"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82982 w 8986982"/>
                <a:gd name="connsiteY117" fmla="*/ 906771 h 2209098"/>
                <a:gd name="connsiteX118" fmla="*/ 2327564 w 8986982"/>
                <a:gd name="connsiteY118" fmla="*/ 934480 h 2209098"/>
                <a:gd name="connsiteX119" fmla="*/ 2290619 w 8986982"/>
                <a:gd name="connsiteY119" fmla="*/ 952953 h 2209098"/>
                <a:gd name="connsiteX120" fmla="*/ 2225964 w 8986982"/>
                <a:gd name="connsiteY120" fmla="*/ 962189 h 2209098"/>
                <a:gd name="connsiteX121" fmla="*/ 2207491 w 8986982"/>
                <a:gd name="connsiteY121" fmla="*/ 989898 h 2209098"/>
                <a:gd name="connsiteX122" fmla="*/ 2198255 w 8986982"/>
                <a:gd name="connsiteY122" fmla="*/ 1017607 h 2209098"/>
                <a:gd name="connsiteX123" fmla="*/ 2170546 w 8986982"/>
                <a:gd name="connsiteY123" fmla="*/ 1026844 h 2209098"/>
                <a:gd name="connsiteX124" fmla="*/ 2050473 w 8986982"/>
                <a:gd name="connsiteY124" fmla="*/ 1054553 h 2209098"/>
                <a:gd name="connsiteX125" fmla="*/ 2032000 w 8986982"/>
                <a:gd name="connsiteY125" fmla="*/ 1082262 h 2209098"/>
                <a:gd name="connsiteX126" fmla="*/ 1948873 w 8986982"/>
                <a:gd name="connsiteY126" fmla="*/ 1100735 h 2209098"/>
                <a:gd name="connsiteX127" fmla="*/ 1911928 w 8986982"/>
                <a:gd name="connsiteY127" fmla="*/ 1109971 h 2209098"/>
                <a:gd name="connsiteX128" fmla="*/ 1884219 w 8986982"/>
                <a:gd name="connsiteY128" fmla="*/ 1128444 h 2209098"/>
                <a:gd name="connsiteX129" fmla="*/ 1413164 w 8986982"/>
                <a:gd name="connsiteY129" fmla="*/ 1165389 h 2209098"/>
                <a:gd name="connsiteX130" fmla="*/ 1265382 w 8986982"/>
                <a:gd name="connsiteY130" fmla="*/ 1193098 h 2209098"/>
                <a:gd name="connsiteX131" fmla="*/ 1228437 w 8986982"/>
                <a:gd name="connsiteY131" fmla="*/ 1202335 h 2209098"/>
                <a:gd name="connsiteX132" fmla="*/ 1173019 w 8986982"/>
                <a:gd name="connsiteY132" fmla="*/ 1248516 h 2209098"/>
                <a:gd name="connsiteX133" fmla="*/ 1145310 w 8986982"/>
                <a:gd name="connsiteY133" fmla="*/ 1257753 h 2209098"/>
                <a:gd name="connsiteX134" fmla="*/ 960582 w 8986982"/>
                <a:gd name="connsiteY134" fmla="*/ 1239280 h 2209098"/>
                <a:gd name="connsiteX135" fmla="*/ 914400 w 8986982"/>
                <a:gd name="connsiteY135" fmla="*/ 1220807 h 2209098"/>
                <a:gd name="connsiteX136" fmla="*/ 858982 w 8986982"/>
                <a:gd name="connsiteY136" fmla="*/ 12023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90619 w 8986982"/>
                <a:gd name="connsiteY119" fmla="*/ 952953 h 2209098"/>
                <a:gd name="connsiteX120" fmla="*/ 2225964 w 8986982"/>
                <a:gd name="connsiteY120" fmla="*/ 962189 h 2209098"/>
                <a:gd name="connsiteX121" fmla="*/ 2207491 w 8986982"/>
                <a:gd name="connsiteY121" fmla="*/ 989898 h 2209098"/>
                <a:gd name="connsiteX122" fmla="*/ 2198255 w 8986982"/>
                <a:gd name="connsiteY122" fmla="*/ 1017607 h 2209098"/>
                <a:gd name="connsiteX123" fmla="*/ 2170546 w 8986982"/>
                <a:gd name="connsiteY123" fmla="*/ 1026844 h 2209098"/>
                <a:gd name="connsiteX124" fmla="*/ 2050473 w 8986982"/>
                <a:gd name="connsiteY124" fmla="*/ 1054553 h 2209098"/>
                <a:gd name="connsiteX125" fmla="*/ 2032000 w 8986982"/>
                <a:gd name="connsiteY125" fmla="*/ 1082262 h 2209098"/>
                <a:gd name="connsiteX126" fmla="*/ 1948873 w 8986982"/>
                <a:gd name="connsiteY126" fmla="*/ 1100735 h 2209098"/>
                <a:gd name="connsiteX127" fmla="*/ 1911928 w 8986982"/>
                <a:gd name="connsiteY127" fmla="*/ 1109971 h 2209098"/>
                <a:gd name="connsiteX128" fmla="*/ 1884219 w 8986982"/>
                <a:gd name="connsiteY128" fmla="*/ 1128444 h 2209098"/>
                <a:gd name="connsiteX129" fmla="*/ 1413164 w 8986982"/>
                <a:gd name="connsiteY129" fmla="*/ 1165389 h 2209098"/>
                <a:gd name="connsiteX130" fmla="*/ 1265382 w 8986982"/>
                <a:gd name="connsiteY130" fmla="*/ 1193098 h 2209098"/>
                <a:gd name="connsiteX131" fmla="*/ 1228437 w 8986982"/>
                <a:gd name="connsiteY131" fmla="*/ 1202335 h 2209098"/>
                <a:gd name="connsiteX132" fmla="*/ 1173019 w 8986982"/>
                <a:gd name="connsiteY132" fmla="*/ 1248516 h 2209098"/>
                <a:gd name="connsiteX133" fmla="*/ 1145310 w 8986982"/>
                <a:gd name="connsiteY133" fmla="*/ 1257753 h 2209098"/>
                <a:gd name="connsiteX134" fmla="*/ 960582 w 8986982"/>
                <a:gd name="connsiteY134" fmla="*/ 1239280 h 2209098"/>
                <a:gd name="connsiteX135" fmla="*/ 914400 w 8986982"/>
                <a:gd name="connsiteY135" fmla="*/ 1220807 h 2209098"/>
                <a:gd name="connsiteX136" fmla="*/ 858982 w 8986982"/>
                <a:gd name="connsiteY136" fmla="*/ 12023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90619 w 8986982"/>
                <a:gd name="connsiteY119" fmla="*/ 952953 h 2209098"/>
                <a:gd name="connsiteX120" fmla="*/ 2225964 w 8986982"/>
                <a:gd name="connsiteY120" fmla="*/ 962189 h 2209098"/>
                <a:gd name="connsiteX121" fmla="*/ 2207491 w 8986982"/>
                <a:gd name="connsiteY121" fmla="*/ 989898 h 2209098"/>
                <a:gd name="connsiteX122" fmla="*/ 2198255 w 8986982"/>
                <a:gd name="connsiteY122" fmla="*/ 1017607 h 2209098"/>
                <a:gd name="connsiteX123" fmla="*/ 2170546 w 8986982"/>
                <a:gd name="connsiteY123" fmla="*/ 1026844 h 2209098"/>
                <a:gd name="connsiteX124" fmla="*/ 2050473 w 8986982"/>
                <a:gd name="connsiteY124" fmla="*/ 1054553 h 2209098"/>
                <a:gd name="connsiteX125" fmla="*/ 2032000 w 8986982"/>
                <a:gd name="connsiteY125" fmla="*/ 1082262 h 2209098"/>
                <a:gd name="connsiteX126" fmla="*/ 1948873 w 8986982"/>
                <a:gd name="connsiteY126" fmla="*/ 1100735 h 2209098"/>
                <a:gd name="connsiteX127" fmla="*/ 1911928 w 8986982"/>
                <a:gd name="connsiteY127" fmla="*/ 1109971 h 2209098"/>
                <a:gd name="connsiteX128" fmla="*/ 1884219 w 8986982"/>
                <a:gd name="connsiteY128" fmla="*/ 1128444 h 2209098"/>
                <a:gd name="connsiteX129" fmla="*/ 1413164 w 8986982"/>
                <a:gd name="connsiteY129" fmla="*/ 1165389 h 2209098"/>
                <a:gd name="connsiteX130" fmla="*/ 1265382 w 8986982"/>
                <a:gd name="connsiteY130" fmla="*/ 1193098 h 2209098"/>
                <a:gd name="connsiteX131" fmla="*/ 1228437 w 8986982"/>
                <a:gd name="connsiteY131" fmla="*/ 1202335 h 2209098"/>
                <a:gd name="connsiteX132" fmla="*/ 1173019 w 8986982"/>
                <a:gd name="connsiteY132" fmla="*/ 1248516 h 2209098"/>
                <a:gd name="connsiteX133" fmla="*/ 1145310 w 8986982"/>
                <a:gd name="connsiteY133" fmla="*/ 1257753 h 2209098"/>
                <a:gd name="connsiteX134" fmla="*/ 960582 w 8986982"/>
                <a:gd name="connsiteY134" fmla="*/ 1239280 h 2209098"/>
                <a:gd name="connsiteX135" fmla="*/ 914400 w 8986982"/>
                <a:gd name="connsiteY135" fmla="*/ 1220807 h 2209098"/>
                <a:gd name="connsiteX136" fmla="*/ 858982 w 8986982"/>
                <a:gd name="connsiteY136" fmla="*/ 12023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225964 w 8986982"/>
                <a:gd name="connsiteY120" fmla="*/ 962189 h 2209098"/>
                <a:gd name="connsiteX121" fmla="*/ 2207491 w 8986982"/>
                <a:gd name="connsiteY121" fmla="*/ 989898 h 2209098"/>
                <a:gd name="connsiteX122" fmla="*/ 2198255 w 8986982"/>
                <a:gd name="connsiteY122" fmla="*/ 1017607 h 2209098"/>
                <a:gd name="connsiteX123" fmla="*/ 2170546 w 8986982"/>
                <a:gd name="connsiteY123" fmla="*/ 1026844 h 2209098"/>
                <a:gd name="connsiteX124" fmla="*/ 2050473 w 8986982"/>
                <a:gd name="connsiteY124" fmla="*/ 1054553 h 2209098"/>
                <a:gd name="connsiteX125" fmla="*/ 2032000 w 8986982"/>
                <a:gd name="connsiteY125" fmla="*/ 1082262 h 2209098"/>
                <a:gd name="connsiteX126" fmla="*/ 1948873 w 8986982"/>
                <a:gd name="connsiteY126" fmla="*/ 1100735 h 2209098"/>
                <a:gd name="connsiteX127" fmla="*/ 1911928 w 8986982"/>
                <a:gd name="connsiteY127" fmla="*/ 1109971 h 2209098"/>
                <a:gd name="connsiteX128" fmla="*/ 1884219 w 8986982"/>
                <a:gd name="connsiteY128" fmla="*/ 1128444 h 2209098"/>
                <a:gd name="connsiteX129" fmla="*/ 1413164 w 8986982"/>
                <a:gd name="connsiteY129" fmla="*/ 1165389 h 2209098"/>
                <a:gd name="connsiteX130" fmla="*/ 1265382 w 8986982"/>
                <a:gd name="connsiteY130" fmla="*/ 1193098 h 2209098"/>
                <a:gd name="connsiteX131" fmla="*/ 1228437 w 8986982"/>
                <a:gd name="connsiteY131" fmla="*/ 1202335 h 2209098"/>
                <a:gd name="connsiteX132" fmla="*/ 1173019 w 8986982"/>
                <a:gd name="connsiteY132" fmla="*/ 1248516 h 2209098"/>
                <a:gd name="connsiteX133" fmla="*/ 1145310 w 8986982"/>
                <a:gd name="connsiteY133" fmla="*/ 1257753 h 2209098"/>
                <a:gd name="connsiteX134" fmla="*/ 960582 w 8986982"/>
                <a:gd name="connsiteY134" fmla="*/ 1239280 h 2209098"/>
                <a:gd name="connsiteX135" fmla="*/ 914400 w 8986982"/>
                <a:gd name="connsiteY135" fmla="*/ 1220807 h 2209098"/>
                <a:gd name="connsiteX136" fmla="*/ 858982 w 8986982"/>
                <a:gd name="connsiteY136" fmla="*/ 12023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207491 w 8986982"/>
                <a:gd name="connsiteY120" fmla="*/ 989898 h 2209098"/>
                <a:gd name="connsiteX121" fmla="*/ 2198255 w 8986982"/>
                <a:gd name="connsiteY121" fmla="*/ 1017607 h 2209098"/>
                <a:gd name="connsiteX122" fmla="*/ 2170546 w 8986982"/>
                <a:gd name="connsiteY122" fmla="*/ 1026844 h 2209098"/>
                <a:gd name="connsiteX123" fmla="*/ 2050473 w 8986982"/>
                <a:gd name="connsiteY123" fmla="*/ 1054553 h 2209098"/>
                <a:gd name="connsiteX124" fmla="*/ 2032000 w 8986982"/>
                <a:gd name="connsiteY124" fmla="*/ 1082262 h 2209098"/>
                <a:gd name="connsiteX125" fmla="*/ 1948873 w 8986982"/>
                <a:gd name="connsiteY125" fmla="*/ 1100735 h 2209098"/>
                <a:gd name="connsiteX126" fmla="*/ 1911928 w 8986982"/>
                <a:gd name="connsiteY126" fmla="*/ 1109971 h 2209098"/>
                <a:gd name="connsiteX127" fmla="*/ 1884219 w 8986982"/>
                <a:gd name="connsiteY127" fmla="*/ 1128444 h 2209098"/>
                <a:gd name="connsiteX128" fmla="*/ 1413164 w 8986982"/>
                <a:gd name="connsiteY128" fmla="*/ 1165389 h 2209098"/>
                <a:gd name="connsiteX129" fmla="*/ 1265382 w 8986982"/>
                <a:gd name="connsiteY129" fmla="*/ 1193098 h 2209098"/>
                <a:gd name="connsiteX130" fmla="*/ 1228437 w 8986982"/>
                <a:gd name="connsiteY130" fmla="*/ 1202335 h 2209098"/>
                <a:gd name="connsiteX131" fmla="*/ 1173019 w 8986982"/>
                <a:gd name="connsiteY131" fmla="*/ 1248516 h 2209098"/>
                <a:gd name="connsiteX132" fmla="*/ 1145310 w 8986982"/>
                <a:gd name="connsiteY132" fmla="*/ 1257753 h 2209098"/>
                <a:gd name="connsiteX133" fmla="*/ 960582 w 8986982"/>
                <a:gd name="connsiteY133" fmla="*/ 1239280 h 2209098"/>
                <a:gd name="connsiteX134" fmla="*/ 914400 w 8986982"/>
                <a:gd name="connsiteY134" fmla="*/ 1220807 h 2209098"/>
                <a:gd name="connsiteX135" fmla="*/ 858982 w 8986982"/>
                <a:gd name="connsiteY135" fmla="*/ 1202335 h 2209098"/>
                <a:gd name="connsiteX136" fmla="*/ 785091 w 8986982"/>
                <a:gd name="connsiteY136" fmla="*/ 1174626 h 2209098"/>
                <a:gd name="connsiteX137" fmla="*/ 757382 w 8986982"/>
                <a:gd name="connsiteY137" fmla="*/ 1156153 h 2209098"/>
                <a:gd name="connsiteX138" fmla="*/ 701964 w 8986982"/>
                <a:gd name="connsiteY138" fmla="*/ 1146916 h 2209098"/>
                <a:gd name="connsiteX139" fmla="*/ 665019 w 8986982"/>
                <a:gd name="connsiteY139" fmla="*/ 1100735 h 2209098"/>
                <a:gd name="connsiteX140" fmla="*/ 637310 w 8986982"/>
                <a:gd name="connsiteY140" fmla="*/ 1091498 h 2209098"/>
                <a:gd name="connsiteX141" fmla="*/ 628073 w 8986982"/>
                <a:gd name="connsiteY141" fmla="*/ 1063789 h 2209098"/>
                <a:gd name="connsiteX142" fmla="*/ 572655 w 8986982"/>
                <a:gd name="connsiteY142" fmla="*/ 1036080 h 2209098"/>
                <a:gd name="connsiteX143" fmla="*/ 526473 w 8986982"/>
                <a:gd name="connsiteY143" fmla="*/ 989898 h 2209098"/>
                <a:gd name="connsiteX144" fmla="*/ 517237 w 8986982"/>
                <a:gd name="connsiteY144" fmla="*/ 962189 h 2209098"/>
                <a:gd name="connsiteX145" fmla="*/ 480291 w 8986982"/>
                <a:gd name="connsiteY145" fmla="*/ 952953 h 2209098"/>
                <a:gd name="connsiteX146" fmla="*/ 452582 w 8986982"/>
                <a:gd name="connsiteY146" fmla="*/ 925244 h 2209098"/>
                <a:gd name="connsiteX147" fmla="*/ 397164 w 8986982"/>
                <a:gd name="connsiteY147" fmla="*/ 897535 h 2209098"/>
                <a:gd name="connsiteX148" fmla="*/ 369455 w 8986982"/>
                <a:gd name="connsiteY148" fmla="*/ 869826 h 2209098"/>
                <a:gd name="connsiteX149" fmla="*/ 341746 w 8986982"/>
                <a:gd name="connsiteY149" fmla="*/ 860589 h 2209098"/>
                <a:gd name="connsiteX150" fmla="*/ 277091 w 8986982"/>
                <a:gd name="connsiteY150" fmla="*/ 832880 h 2209098"/>
                <a:gd name="connsiteX151" fmla="*/ 258619 w 8986982"/>
                <a:gd name="connsiteY151" fmla="*/ 509607 h 2209098"/>
                <a:gd name="connsiteX152" fmla="*/ 249382 w 8986982"/>
                <a:gd name="connsiteY152" fmla="*/ 426480 h 2209098"/>
                <a:gd name="connsiteX153" fmla="*/ 230910 w 8986982"/>
                <a:gd name="connsiteY153" fmla="*/ 398771 h 2209098"/>
                <a:gd name="connsiteX154" fmla="*/ 221673 w 8986982"/>
                <a:gd name="connsiteY154" fmla="*/ 371062 h 2209098"/>
                <a:gd name="connsiteX155" fmla="*/ 193964 w 8986982"/>
                <a:gd name="connsiteY155" fmla="*/ 343353 h 2209098"/>
                <a:gd name="connsiteX156" fmla="*/ 175491 w 8986982"/>
                <a:gd name="connsiteY156" fmla="*/ 315644 h 2209098"/>
                <a:gd name="connsiteX157" fmla="*/ 166255 w 8986982"/>
                <a:gd name="connsiteY157" fmla="*/ 287935 h 2209098"/>
                <a:gd name="connsiteX158" fmla="*/ 147782 w 8986982"/>
                <a:gd name="connsiteY158" fmla="*/ 260226 h 2209098"/>
                <a:gd name="connsiteX159" fmla="*/ 120073 w 8986982"/>
                <a:gd name="connsiteY159" fmla="*/ 195571 h 2209098"/>
                <a:gd name="connsiteX160" fmla="*/ 110837 w 8986982"/>
                <a:gd name="connsiteY160" fmla="*/ 112444 h 2209098"/>
                <a:gd name="connsiteX161" fmla="*/ 101600 w 8986982"/>
                <a:gd name="connsiteY161" fmla="*/ 84735 h 2209098"/>
                <a:gd name="connsiteX162" fmla="*/ 18473 w 8986982"/>
                <a:gd name="connsiteY162" fmla="*/ 38553 h 2209098"/>
                <a:gd name="connsiteX163" fmla="*/ 0 w 8986982"/>
                <a:gd name="connsiteY163"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1017607 h 2209098"/>
                <a:gd name="connsiteX121" fmla="*/ 2170546 w 8986982"/>
                <a:gd name="connsiteY121" fmla="*/ 1026844 h 2209098"/>
                <a:gd name="connsiteX122" fmla="*/ 2050473 w 8986982"/>
                <a:gd name="connsiteY122" fmla="*/ 1054553 h 2209098"/>
                <a:gd name="connsiteX123" fmla="*/ 2032000 w 8986982"/>
                <a:gd name="connsiteY123" fmla="*/ 1082262 h 2209098"/>
                <a:gd name="connsiteX124" fmla="*/ 1948873 w 8986982"/>
                <a:gd name="connsiteY124" fmla="*/ 1100735 h 2209098"/>
                <a:gd name="connsiteX125" fmla="*/ 1911928 w 8986982"/>
                <a:gd name="connsiteY125" fmla="*/ 1109971 h 2209098"/>
                <a:gd name="connsiteX126" fmla="*/ 1884219 w 8986982"/>
                <a:gd name="connsiteY126" fmla="*/ 1128444 h 2209098"/>
                <a:gd name="connsiteX127" fmla="*/ 1413164 w 8986982"/>
                <a:gd name="connsiteY127" fmla="*/ 1165389 h 2209098"/>
                <a:gd name="connsiteX128" fmla="*/ 1265382 w 8986982"/>
                <a:gd name="connsiteY128" fmla="*/ 1193098 h 2209098"/>
                <a:gd name="connsiteX129" fmla="*/ 1228437 w 8986982"/>
                <a:gd name="connsiteY129" fmla="*/ 1202335 h 2209098"/>
                <a:gd name="connsiteX130" fmla="*/ 1173019 w 8986982"/>
                <a:gd name="connsiteY130" fmla="*/ 1248516 h 2209098"/>
                <a:gd name="connsiteX131" fmla="*/ 1145310 w 8986982"/>
                <a:gd name="connsiteY131" fmla="*/ 1257753 h 2209098"/>
                <a:gd name="connsiteX132" fmla="*/ 960582 w 8986982"/>
                <a:gd name="connsiteY132" fmla="*/ 1239280 h 2209098"/>
                <a:gd name="connsiteX133" fmla="*/ 914400 w 8986982"/>
                <a:gd name="connsiteY133" fmla="*/ 1220807 h 2209098"/>
                <a:gd name="connsiteX134" fmla="*/ 858982 w 8986982"/>
                <a:gd name="connsiteY134" fmla="*/ 1202335 h 2209098"/>
                <a:gd name="connsiteX135" fmla="*/ 785091 w 8986982"/>
                <a:gd name="connsiteY135" fmla="*/ 1174626 h 2209098"/>
                <a:gd name="connsiteX136" fmla="*/ 757382 w 8986982"/>
                <a:gd name="connsiteY136" fmla="*/ 1156153 h 2209098"/>
                <a:gd name="connsiteX137" fmla="*/ 701964 w 8986982"/>
                <a:gd name="connsiteY137" fmla="*/ 1146916 h 2209098"/>
                <a:gd name="connsiteX138" fmla="*/ 665019 w 8986982"/>
                <a:gd name="connsiteY138" fmla="*/ 1100735 h 2209098"/>
                <a:gd name="connsiteX139" fmla="*/ 637310 w 8986982"/>
                <a:gd name="connsiteY139" fmla="*/ 1091498 h 2209098"/>
                <a:gd name="connsiteX140" fmla="*/ 628073 w 8986982"/>
                <a:gd name="connsiteY140" fmla="*/ 1063789 h 2209098"/>
                <a:gd name="connsiteX141" fmla="*/ 572655 w 8986982"/>
                <a:gd name="connsiteY141" fmla="*/ 1036080 h 2209098"/>
                <a:gd name="connsiteX142" fmla="*/ 526473 w 8986982"/>
                <a:gd name="connsiteY142" fmla="*/ 989898 h 2209098"/>
                <a:gd name="connsiteX143" fmla="*/ 517237 w 8986982"/>
                <a:gd name="connsiteY143" fmla="*/ 962189 h 2209098"/>
                <a:gd name="connsiteX144" fmla="*/ 480291 w 8986982"/>
                <a:gd name="connsiteY144" fmla="*/ 952953 h 2209098"/>
                <a:gd name="connsiteX145" fmla="*/ 452582 w 8986982"/>
                <a:gd name="connsiteY145" fmla="*/ 925244 h 2209098"/>
                <a:gd name="connsiteX146" fmla="*/ 397164 w 8986982"/>
                <a:gd name="connsiteY146" fmla="*/ 897535 h 2209098"/>
                <a:gd name="connsiteX147" fmla="*/ 369455 w 8986982"/>
                <a:gd name="connsiteY147" fmla="*/ 869826 h 2209098"/>
                <a:gd name="connsiteX148" fmla="*/ 341746 w 8986982"/>
                <a:gd name="connsiteY148" fmla="*/ 860589 h 2209098"/>
                <a:gd name="connsiteX149" fmla="*/ 277091 w 8986982"/>
                <a:gd name="connsiteY149" fmla="*/ 832880 h 2209098"/>
                <a:gd name="connsiteX150" fmla="*/ 258619 w 8986982"/>
                <a:gd name="connsiteY150" fmla="*/ 509607 h 2209098"/>
                <a:gd name="connsiteX151" fmla="*/ 249382 w 8986982"/>
                <a:gd name="connsiteY151" fmla="*/ 426480 h 2209098"/>
                <a:gd name="connsiteX152" fmla="*/ 230910 w 8986982"/>
                <a:gd name="connsiteY152" fmla="*/ 398771 h 2209098"/>
                <a:gd name="connsiteX153" fmla="*/ 221673 w 8986982"/>
                <a:gd name="connsiteY153" fmla="*/ 371062 h 2209098"/>
                <a:gd name="connsiteX154" fmla="*/ 193964 w 8986982"/>
                <a:gd name="connsiteY154" fmla="*/ 343353 h 2209098"/>
                <a:gd name="connsiteX155" fmla="*/ 175491 w 8986982"/>
                <a:gd name="connsiteY155" fmla="*/ 315644 h 2209098"/>
                <a:gd name="connsiteX156" fmla="*/ 166255 w 8986982"/>
                <a:gd name="connsiteY156" fmla="*/ 287935 h 2209098"/>
                <a:gd name="connsiteX157" fmla="*/ 147782 w 8986982"/>
                <a:gd name="connsiteY157" fmla="*/ 260226 h 2209098"/>
                <a:gd name="connsiteX158" fmla="*/ 120073 w 8986982"/>
                <a:gd name="connsiteY158" fmla="*/ 195571 h 2209098"/>
                <a:gd name="connsiteX159" fmla="*/ 110837 w 8986982"/>
                <a:gd name="connsiteY159" fmla="*/ 112444 h 2209098"/>
                <a:gd name="connsiteX160" fmla="*/ 101600 w 8986982"/>
                <a:gd name="connsiteY160" fmla="*/ 84735 h 2209098"/>
                <a:gd name="connsiteX161" fmla="*/ 18473 w 8986982"/>
                <a:gd name="connsiteY161" fmla="*/ 38553 h 2209098"/>
                <a:gd name="connsiteX162" fmla="*/ 0 w 8986982"/>
                <a:gd name="connsiteY162"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50473 w 8986982"/>
                <a:gd name="connsiteY122" fmla="*/ 1054553 h 2209098"/>
                <a:gd name="connsiteX123" fmla="*/ 2032000 w 8986982"/>
                <a:gd name="connsiteY123" fmla="*/ 1082262 h 2209098"/>
                <a:gd name="connsiteX124" fmla="*/ 1948873 w 8986982"/>
                <a:gd name="connsiteY124" fmla="*/ 1100735 h 2209098"/>
                <a:gd name="connsiteX125" fmla="*/ 1911928 w 8986982"/>
                <a:gd name="connsiteY125" fmla="*/ 1109971 h 2209098"/>
                <a:gd name="connsiteX126" fmla="*/ 1884219 w 8986982"/>
                <a:gd name="connsiteY126" fmla="*/ 1128444 h 2209098"/>
                <a:gd name="connsiteX127" fmla="*/ 1413164 w 8986982"/>
                <a:gd name="connsiteY127" fmla="*/ 1165389 h 2209098"/>
                <a:gd name="connsiteX128" fmla="*/ 1265382 w 8986982"/>
                <a:gd name="connsiteY128" fmla="*/ 1193098 h 2209098"/>
                <a:gd name="connsiteX129" fmla="*/ 1228437 w 8986982"/>
                <a:gd name="connsiteY129" fmla="*/ 1202335 h 2209098"/>
                <a:gd name="connsiteX130" fmla="*/ 1173019 w 8986982"/>
                <a:gd name="connsiteY130" fmla="*/ 1248516 h 2209098"/>
                <a:gd name="connsiteX131" fmla="*/ 1145310 w 8986982"/>
                <a:gd name="connsiteY131" fmla="*/ 1257753 h 2209098"/>
                <a:gd name="connsiteX132" fmla="*/ 960582 w 8986982"/>
                <a:gd name="connsiteY132" fmla="*/ 1239280 h 2209098"/>
                <a:gd name="connsiteX133" fmla="*/ 914400 w 8986982"/>
                <a:gd name="connsiteY133" fmla="*/ 1220807 h 2209098"/>
                <a:gd name="connsiteX134" fmla="*/ 858982 w 8986982"/>
                <a:gd name="connsiteY134" fmla="*/ 1202335 h 2209098"/>
                <a:gd name="connsiteX135" fmla="*/ 785091 w 8986982"/>
                <a:gd name="connsiteY135" fmla="*/ 1174626 h 2209098"/>
                <a:gd name="connsiteX136" fmla="*/ 757382 w 8986982"/>
                <a:gd name="connsiteY136" fmla="*/ 1156153 h 2209098"/>
                <a:gd name="connsiteX137" fmla="*/ 701964 w 8986982"/>
                <a:gd name="connsiteY137" fmla="*/ 1146916 h 2209098"/>
                <a:gd name="connsiteX138" fmla="*/ 665019 w 8986982"/>
                <a:gd name="connsiteY138" fmla="*/ 1100735 h 2209098"/>
                <a:gd name="connsiteX139" fmla="*/ 637310 w 8986982"/>
                <a:gd name="connsiteY139" fmla="*/ 1091498 h 2209098"/>
                <a:gd name="connsiteX140" fmla="*/ 628073 w 8986982"/>
                <a:gd name="connsiteY140" fmla="*/ 1063789 h 2209098"/>
                <a:gd name="connsiteX141" fmla="*/ 572655 w 8986982"/>
                <a:gd name="connsiteY141" fmla="*/ 1036080 h 2209098"/>
                <a:gd name="connsiteX142" fmla="*/ 526473 w 8986982"/>
                <a:gd name="connsiteY142" fmla="*/ 989898 h 2209098"/>
                <a:gd name="connsiteX143" fmla="*/ 517237 w 8986982"/>
                <a:gd name="connsiteY143" fmla="*/ 962189 h 2209098"/>
                <a:gd name="connsiteX144" fmla="*/ 480291 w 8986982"/>
                <a:gd name="connsiteY144" fmla="*/ 952953 h 2209098"/>
                <a:gd name="connsiteX145" fmla="*/ 452582 w 8986982"/>
                <a:gd name="connsiteY145" fmla="*/ 925244 h 2209098"/>
                <a:gd name="connsiteX146" fmla="*/ 397164 w 8986982"/>
                <a:gd name="connsiteY146" fmla="*/ 897535 h 2209098"/>
                <a:gd name="connsiteX147" fmla="*/ 369455 w 8986982"/>
                <a:gd name="connsiteY147" fmla="*/ 869826 h 2209098"/>
                <a:gd name="connsiteX148" fmla="*/ 341746 w 8986982"/>
                <a:gd name="connsiteY148" fmla="*/ 860589 h 2209098"/>
                <a:gd name="connsiteX149" fmla="*/ 277091 w 8986982"/>
                <a:gd name="connsiteY149" fmla="*/ 832880 h 2209098"/>
                <a:gd name="connsiteX150" fmla="*/ 258619 w 8986982"/>
                <a:gd name="connsiteY150" fmla="*/ 509607 h 2209098"/>
                <a:gd name="connsiteX151" fmla="*/ 249382 w 8986982"/>
                <a:gd name="connsiteY151" fmla="*/ 426480 h 2209098"/>
                <a:gd name="connsiteX152" fmla="*/ 230910 w 8986982"/>
                <a:gd name="connsiteY152" fmla="*/ 398771 h 2209098"/>
                <a:gd name="connsiteX153" fmla="*/ 221673 w 8986982"/>
                <a:gd name="connsiteY153" fmla="*/ 371062 h 2209098"/>
                <a:gd name="connsiteX154" fmla="*/ 193964 w 8986982"/>
                <a:gd name="connsiteY154" fmla="*/ 343353 h 2209098"/>
                <a:gd name="connsiteX155" fmla="*/ 175491 w 8986982"/>
                <a:gd name="connsiteY155" fmla="*/ 315644 h 2209098"/>
                <a:gd name="connsiteX156" fmla="*/ 166255 w 8986982"/>
                <a:gd name="connsiteY156" fmla="*/ 287935 h 2209098"/>
                <a:gd name="connsiteX157" fmla="*/ 147782 w 8986982"/>
                <a:gd name="connsiteY157" fmla="*/ 260226 h 2209098"/>
                <a:gd name="connsiteX158" fmla="*/ 120073 w 8986982"/>
                <a:gd name="connsiteY158" fmla="*/ 195571 h 2209098"/>
                <a:gd name="connsiteX159" fmla="*/ 110837 w 8986982"/>
                <a:gd name="connsiteY159" fmla="*/ 112444 h 2209098"/>
                <a:gd name="connsiteX160" fmla="*/ 101600 w 8986982"/>
                <a:gd name="connsiteY160" fmla="*/ 84735 h 2209098"/>
                <a:gd name="connsiteX161" fmla="*/ 18473 w 8986982"/>
                <a:gd name="connsiteY161" fmla="*/ 38553 h 2209098"/>
                <a:gd name="connsiteX162" fmla="*/ 0 w 8986982"/>
                <a:gd name="connsiteY162"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48873 w 8986982"/>
                <a:gd name="connsiteY124" fmla="*/ 1100735 h 2209098"/>
                <a:gd name="connsiteX125" fmla="*/ 1911928 w 8986982"/>
                <a:gd name="connsiteY125" fmla="*/ 1109971 h 2209098"/>
                <a:gd name="connsiteX126" fmla="*/ 1884219 w 8986982"/>
                <a:gd name="connsiteY126" fmla="*/ 1128444 h 2209098"/>
                <a:gd name="connsiteX127" fmla="*/ 1413164 w 8986982"/>
                <a:gd name="connsiteY127" fmla="*/ 1165389 h 2209098"/>
                <a:gd name="connsiteX128" fmla="*/ 1265382 w 8986982"/>
                <a:gd name="connsiteY128" fmla="*/ 1193098 h 2209098"/>
                <a:gd name="connsiteX129" fmla="*/ 1228437 w 8986982"/>
                <a:gd name="connsiteY129" fmla="*/ 1202335 h 2209098"/>
                <a:gd name="connsiteX130" fmla="*/ 1173019 w 8986982"/>
                <a:gd name="connsiteY130" fmla="*/ 1248516 h 2209098"/>
                <a:gd name="connsiteX131" fmla="*/ 1145310 w 8986982"/>
                <a:gd name="connsiteY131" fmla="*/ 1257753 h 2209098"/>
                <a:gd name="connsiteX132" fmla="*/ 960582 w 8986982"/>
                <a:gd name="connsiteY132" fmla="*/ 1239280 h 2209098"/>
                <a:gd name="connsiteX133" fmla="*/ 914400 w 8986982"/>
                <a:gd name="connsiteY133" fmla="*/ 1220807 h 2209098"/>
                <a:gd name="connsiteX134" fmla="*/ 858982 w 8986982"/>
                <a:gd name="connsiteY134" fmla="*/ 1202335 h 2209098"/>
                <a:gd name="connsiteX135" fmla="*/ 785091 w 8986982"/>
                <a:gd name="connsiteY135" fmla="*/ 1174626 h 2209098"/>
                <a:gd name="connsiteX136" fmla="*/ 757382 w 8986982"/>
                <a:gd name="connsiteY136" fmla="*/ 1156153 h 2209098"/>
                <a:gd name="connsiteX137" fmla="*/ 701964 w 8986982"/>
                <a:gd name="connsiteY137" fmla="*/ 1146916 h 2209098"/>
                <a:gd name="connsiteX138" fmla="*/ 665019 w 8986982"/>
                <a:gd name="connsiteY138" fmla="*/ 1100735 h 2209098"/>
                <a:gd name="connsiteX139" fmla="*/ 637310 w 8986982"/>
                <a:gd name="connsiteY139" fmla="*/ 1091498 h 2209098"/>
                <a:gd name="connsiteX140" fmla="*/ 628073 w 8986982"/>
                <a:gd name="connsiteY140" fmla="*/ 1063789 h 2209098"/>
                <a:gd name="connsiteX141" fmla="*/ 572655 w 8986982"/>
                <a:gd name="connsiteY141" fmla="*/ 1036080 h 2209098"/>
                <a:gd name="connsiteX142" fmla="*/ 526473 w 8986982"/>
                <a:gd name="connsiteY142" fmla="*/ 989898 h 2209098"/>
                <a:gd name="connsiteX143" fmla="*/ 517237 w 8986982"/>
                <a:gd name="connsiteY143" fmla="*/ 962189 h 2209098"/>
                <a:gd name="connsiteX144" fmla="*/ 480291 w 8986982"/>
                <a:gd name="connsiteY144" fmla="*/ 952953 h 2209098"/>
                <a:gd name="connsiteX145" fmla="*/ 452582 w 8986982"/>
                <a:gd name="connsiteY145" fmla="*/ 925244 h 2209098"/>
                <a:gd name="connsiteX146" fmla="*/ 397164 w 8986982"/>
                <a:gd name="connsiteY146" fmla="*/ 897535 h 2209098"/>
                <a:gd name="connsiteX147" fmla="*/ 369455 w 8986982"/>
                <a:gd name="connsiteY147" fmla="*/ 869826 h 2209098"/>
                <a:gd name="connsiteX148" fmla="*/ 341746 w 8986982"/>
                <a:gd name="connsiteY148" fmla="*/ 860589 h 2209098"/>
                <a:gd name="connsiteX149" fmla="*/ 277091 w 8986982"/>
                <a:gd name="connsiteY149" fmla="*/ 832880 h 2209098"/>
                <a:gd name="connsiteX150" fmla="*/ 258619 w 8986982"/>
                <a:gd name="connsiteY150" fmla="*/ 509607 h 2209098"/>
                <a:gd name="connsiteX151" fmla="*/ 249382 w 8986982"/>
                <a:gd name="connsiteY151" fmla="*/ 426480 h 2209098"/>
                <a:gd name="connsiteX152" fmla="*/ 230910 w 8986982"/>
                <a:gd name="connsiteY152" fmla="*/ 398771 h 2209098"/>
                <a:gd name="connsiteX153" fmla="*/ 221673 w 8986982"/>
                <a:gd name="connsiteY153" fmla="*/ 371062 h 2209098"/>
                <a:gd name="connsiteX154" fmla="*/ 193964 w 8986982"/>
                <a:gd name="connsiteY154" fmla="*/ 343353 h 2209098"/>
                <a:gd name="connsiteX155" fmla="*/ 175491 w 8986982"/>
                <a:gd name="connsiteY155" fmla="*/ 315644 h 2209098"/>
                <a:gd name="connsiteX156" fmla="*/ 166255 w 8986982"/>
                <a:gd name="connsiteY156" fmla="*/ 287935 h 2209098"/>
                <a:gd name="connsiteX157" fmla="*/ 147782 w 8986982"/>
                <a:gd name="connsiteY157" fmla="*/ 260226 h 2209098"/>
                <a:gd name="connsiteX158" fmla="*/ 120073 w 8986982"/>
                <a:gd name="connsiteY158" fmla="*/ 195571 h 2209098"/>
                <a:gd name="connsiteX159" fmla="*/ 110837 w 8986982"/>
                <a:gd name="connsiteY159" fmla="*/ 112444 h 2209098"/>
                <a:gd name="connsiteX160" fmla="*/ 101600 w 8986982"/>
                <a:gd name="connsiteY160" fmla="*/ 84735 h 2209098"/>
                <a:gd name="connsiteX161" fmla="*/ 18473 w 8986982"/>
                <a:gd name="connsiteY161" fmla="*/ 38553 h 2209098"/>
                <a:gd name="connsiteX162" fmla="*/ 0 w 8986982"/>
                <a:gd name="connsiteY162"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911928 w 8986982"/>
                <a:gd name="connsiteY125" fmla="*/ 1109971 h 2209098"/>
                <a:gd name="connsiteX126" fmla="*/ 1884219 w 8986982"/>
                <a:gd name="connsiteY126" fmla="*/ 1128444 h 2209098"/>
                <a:gd name="connsiteX127" fmla="*/ 1413164 w 8986982"/>
                <a:gd name="connsiteY127" fmla="*/ 1165389 h 2209098"/>
                <a:gd name="connsiteX128" fmla="*/ 1265382 w 8986982"/>
                <a:gd name="connsiteY128" fmla="*/ 1193098 h 2209098"/>
                <a:gd name="connsiteX129" fmla="*/ 1228437 w 8986982"/>
                <a:gd name="connsiteY129" fmla="*/ 1202335 h 2209098"/>
                <a:gd name="connsiteX130" fmla="*/ 1173019 w 8986982"/>
                <a:gd name="connsiteY130" fmla="*/ 1248516 h 2209098"/>
                <a:gd name="connsiteX131" fmla="*/ 1145310 w 8986982"/>
                <a:gd name="connsiteY131" fmla="*/ 1257753 h 2209098"/>
                <a:gd name="connsiteX132" fmla="*/ 960582 w 8986982"/>
                <a:gd name="connsiteY132" fmla="*/ 1239280 h 2209098"/>
                <a:gd name="connsiteX133" fmla="*/ 914400 w 8986982"/>
                <a:gd name="connsiteY133" fmla="*/ 1220807 h 2209098"/>
                <a:gd name="connsiteX134" fmla="*/ 858982 w 8986982"/>
                <a:gd name="connsiteY134" fmla="*/ 1202335 h 2209098"/>
                <a:gd name="connsiteX135" fmla="*/ 785091 w 8986982"/>
                <a:gd name="connsiteY135" fmla="*/ 1174626 h 2209098"/>
                <a:gd name="connsiteX136" fmla="*/ 757382 w 8986982"/>
                <a:gd name="connsiteY136" fmla="*/ 1156153 h 2209098"/>
                <a:gd name="connsiteX137" fmla="*/ 701964 w 8986982"/>
                <a:gd name="connsiteY137" fmla="*/ 1146916 h 2209098"/>
                <a:gd name="connsiteX138" fmla="*/ 665019 w 8986982"/>
                <a:gd name="connsiteY138" fmla="*/ 1100735 h 2209098"/>
                <a:gd name="connsiteX139" fmla="*/ 637310 w 8986982"/>
                <a:gd name="connsiteY139" fmla="*/ 1091498 h 2209098"/>
                <a:gd name="connsiteX140" fmla="*/ 628073 w 8986982"/>
                <a:gd name="connsiteY140" fmla="*/ 1063789 h 2209098"/>
                <a:gd name="connsiteX141" fmla="*/ 572655 w 8986982"/>
                <a:gd name="connsiteY141" fmla="*/ 1036080 h 2209098"/>
                <a:gd name="connsiteX142" fmla="*/ 526473 w 8986982"/>
                <a:gd name="connsiteY142" fmla="*/ 989898 h 2209098"/>
                <a:gd name="connsiteX143" fmla="*/ 517237 w 8986982"/>
                <a:gd name="connsiteY143" fmla="*/ 962189 h 2209098"/>
                <a:gd name="connsiteX144" fmla="*/ 480291 w 8986982"/>
                <a:gd name="connsiteY144" fmla="*/ 952953 h 2209098"/>
                <a:gd name="connsiteX145" fmla="*/ 452582 w 8986982"/>
                <a:gd name="connsiteY145" fmla="*/ 925244 h 2209098"/>
                <a:gd name="connsiteX146" fmla="*/ 397164 w 8986982"/>
                <a:gd name="connsiteY146" fmla="*/ 897535 h 2209098"/>
                <a:gd name="connsiteX147" fmla="*/ 369455 w 8986982"/>
                <a:gd name="connsiteY147" fmla="*/ 869826 h 2209098"/>
                <a:gd name="connsiteX148" fmla="*/ 341746 w 8986982"/>
                <a:gd name="connsiteY148" fmla="*/ 860589 h 2209098"/>
                <a:gd name="connsiteX149" fmla="*/ 277091 w 8986982"/>
                <a:gd name="connsiteY149" fmla="*/ 832880 h 2209098"/>
                <a:gd name="connsiteX150" fmla="*/ 258619 w 8986982"/>
                <a:gd name="connsiteY150" fmla="*/ 509607 h 2209098"/>
                <a:gd name="connsiteX151" fmla="*/ 249382 w 8986982"/>
                <a:gd name="connsiteY151" fmla="*/ 426480 h 2209098"/>
                <a:gd name="connsiteX152" fmla="*/ 230910 w 8986982"/>
                <a:gd name="connsiteY152" fmla="*/ 398771 h 2209098"/>
                <a:gd name="connsiteX153" fmla="*/ 221673 w 8986982"/>
                <a:gd name="connsiteY153" fmla="*/ 371062 h 2209098"/>
                <a:gd name="connsiteX154" fmla="*/ 193964 w 8986982"/>
                <a:gd name="connsiteY154" fmla="*/ 343353 h 2209098"/>
                <a:gd name="connsiteX155" fmla="*/ 175491 w 8986982"/>
                <a:gd name="connsiteY155" fmla="*/ 315644 h 2209098"/>
                <a:gd name="connsiteX156" fmla="*/ 166255 w 8986982"/>
                <a:gd name="connsiteY156" fmla="*/ 287935 h 2209098"/>
                <a:gd name="connsiteX157" fmla="*/ 147782 w 8986982"/>
                <a:gd name="connsiteY157" fmla="*/ 260226 h 2209098"/>
                <a:gd name="connsiteX158" fmla="*/ 120073 w 8986982"/>
                <a:gd name="connsiteY158" fmla="*/ 195571 h 2209098"/>
                <a:gd name="connsiteX159" fmla="*/ 110837 w 8986982"/>
                <a:gd name="connsiteY159" fmla="*/ 112444 h 2209098"/>
                <a:gd name="connsiteX160" fmla="*/ 101600 w 8986982"/>
                <a:gd name="connsiteY160" fmla="*/ 84735 h 2209098"/>
                <a:gd name="connsiteX161" fmla="*/ 18473 w 8986982"/>
                <a:gd name="connsiteY161" fmla="*/ 38553 h 2209098"/>
                <a:gd name="connsiteX162" fmla="*/ 0 w 8986982"/>
                <a:gd name="connsiteY162"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84219 w 8986982"/>
                <a:gd name="connsiteY126" fmla="*/ 1128444 h 2209098"/>
                <a:gd name="connsiteX127" fmla="*/ 1413164 w 8986982"/>
                <a:gd name="connsiteY127" fmla="*/ 1165389 h 2209098"/>
                <a:gd name="connsiteX128" fmla="*/ 1265382 w 8986982"/>
                <a:gd name="connsiteY128" fmla="*/ 1193098 h 2209098"/>
                <a:gd name="connsiteX129" fmla="*/ 1228437 w 8986982"/>
                <a:gd name="connsiteY129" fmla="*/ 1202335 h 2209098"/>
                <a:gd name="connsiteX130" fmla="*/ 1173019 w 8986982"/>
                <a:gd name="connsiteY130" fmla="*/ 1248516 h 2209098"/>
                <a:gd name="connsiteX131" fmla="*/ 1145310 w 8986982"/>
                <a:gd name="connsiteY131" fmla="*/ 1257753 h 2209098"/>
                <a:gd name="connsiteX132" fmla="*/ 960582 w 8986982"/>
                <a:gd name="connsiteY132" fmla="*/ 1239280 h 2209098"/>
                <a:gd name="connsiteX133" fmla="*/ 914400 w 8986982"/>
                <a:gd name="connsiteY133" fmla="*/ 1220807 h 2209098"/>
                <a:gd name="connsiteX134" fmla="*/ 858982 w 8986982"/>
                <a:gd name="connsiteY134" fmla="*/ 1202335 h 2209098"/>
                <a:gd name="connsiteX135" fmla="*/ 785091 w 8986982"/>
                <a:gd name="connsiteY135" fmla="*/ 1174626 h 2209098"/>
                <a:gd name="connsiteX136" fmla="*/ 757382 w 8986982"/>
                <a:gd name="connsiteY136" fmla="*/ 1156153 h 2209098"/>
                <a:gd name="connsiteX137" fmla="*/ 701964 w 8986982"/>
                <a:gd name="connsiteY137" fmla="*/ 1146916 h 2209098"/>
                <a:gd name="connsiteX138" fmla="*/ 665019 w 8986982"/>
                <a:gd name="connsiteY138" fmla="*/ 1100735 h 2209098"/>
                <a:gd name="connsiteX139" fmla="*/ 637310 w 8986982"/>
                <a:gd name="connsiteY139" fmla="*/ 1091498 h 2209098"/>
                <a:gd name="connsiteX140" fmla="*/ 628073 w 8986982"/>
                <a:gd name="connsiteY140" fmla="*/ 1063789 h 2209098"/>
                <a:gd name="connsiteX141" fmla="*/ 572655 w 8986982"/>
                <a:gd name="connsiteY141" fmla="*/ 1036080 h 2209098"/>
                <a:gd name="connsiteX142" fmla="*/ 526473 w 8986982"/>
                <a:gd name="connsiteY142" fmla="*/ 989898 h 2209098"/>
                <a:gd name="connsiteX143" fmla="*/ 517237 w 8986982"/>
                <a:gd name="connsiteY143" fmla="*/ 962189 h 2209098"/>
                <a:gd name="connsiteX144" fmla="*/ 480291 w 8986982"/>
                <a:gd name="connsiteY144" fmla="*/ 952953 h 2209098"/>
                <a:gd name="connsiteX145" fmla="*/ 452582 w 8986982"/>
                <a:gd name="connsiteY145" fmla="*/ 925244 h 2209098"/>
                <a:gd name="connsiteX146" fmla="*/ 397164 w 8986982"/>
                <a:gd name="connsiteY146" fmla="*/ 897535 h 2209098"/>
                <a:gd name="connsiteX147" fmla="*/ 369455 w 8986982"/>
                <a:gd name="connsiteY147" fmla="*/ 869826 h 2209098"/>
                <a:gd name="connsiteX148" fmla="*/ 341746 w 8986982"/>
                <a:gd name="connsiteY148" fmla="*/ 860589 h 2209098"/>
                <a:gd name="connsiteX149" fmla="*/ 277091 w 8986982"/>
                <a:gd name="connsiteY149" fmla="*/ 832880 h 2209098"/>
                <a:gd name="connsiteX150" fmla="*/ 258619 w 8986982"/>
                <a:gd name="connsiteY150" fmla="*/ 509607 h 2209098"/>
                <a:gd name="connsiteX151" fmla="*/ 249382 w 8986982"/>
                <a:gd name="connsiteY151" fmla="*/ 426480 h 2209098"/>
                <a:gd name="connsiteX152" fmla="*/ 230910 w 8986982"/>
                <a:gd name="connsiteY152" fmla="*/ 398771 h 2209098"/>
                <a:gd name="connsiteX153" fmla="*/ 221673 w 8986982"/>
                <a:gd name="connsiteY153" fmla="*/ 371062 h 2209098"/>
                <a:gd name="connsiteX154" fmla="*/ 193964 w 8986982"/>
                <a:gd name="connsiteY154" fmla="*/ 343353 h 2209098"/>
                <a:gd name="connsiteX155" fmla="*/ 175491 w 8986982"/>
                <a:gd name="connsiteY155" fmla="*/ 315644 h 2209098"/>
                <a:gd name="connsiteX156" fmla="*/ 166255 w 8986982"/>
                <a:gd name="connsiteY156" fmla="*/ 287935 h 2209098"/>
                <a:gd name="connsiteX157" fmla="*/ 147782 w 8986982"/>
                <a:gd name="connsiteY157" fmla="*/ 260226 h 2209098"/>
                <a:gd name="connsiteX158" fmla="*/ 120073 w 8986982"/>
                <a:gd name="connsiteY158" fmla="*/ 195571 h 2209098"/>
                <a:gd name="connsiteX159" fmla="*/ 110837 w 8986982"/>
                <a:gd name="connsiteY159" fmla="*/ 112444 h 2209098"/>
                <a:gd name="connsiteX160" fmla="*/ 101600 w 8986982"/>
                <a:gd name="connsiteY160" fmla="*/ 84735 h 2209098"/>
                <a:gd name="connsiteX161" fmla="*/ 18473 w 8986982"/>
                <a:gd name="connsiteY161" fmla="*/ 38553 h 2209098"/>
                <a:gd name="connsiteX162" fmla="*/ 0 w 8986982"/>
                <a:gd name="connsiteY162"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413164 w 8986982"/>
                <a:gd name="connsiteY127" fmla="*/ 1165389 h 2209098"/>
                <a:gd name="connsiteX128" fmla="*/ 1265382 w 8986982"/>
                <a:gd name="connsiteY128" fmla="*/ 1193098 h 2209098"/>
                <a:gd name="connsiteX129" fmla="*/ 1228437 w 8986982"/>
                <a:gd name="connsiteY129" fmla="*/ 1202335 h 2209098"/>
                <a:gd name="connsiteX130" fmla="*/ 1173019 w 8986982"/>
                <a:gd name="connsiteY130" fmla="*/ 1248516 h 2209098"/>
                <a:gd name="connsiteX131" fmla="*/ 1145310 w 8986982"/>
                <a:gd name="connsiteY131" fmla="*/ 1257753 h 2209098"/>
                <a:gd name="connsiteX132" fmla="*/ 960582 w 8986982"/>
                <a:gd name="connsiteY132" fmla="*/ 1239280 h 2209098"/>
                <a:gd name="connsiteX133" fmla="*/ 914400 w 8986982"/>
                <a:gd name="connsiteY133" fmla="*/ 1220807 h 2209098"/>
                <a:gd name="connsiteX134" fmla="*/ 858982 w 8986982"/>
                <a:gd name="connsiteY134" fmla="*/ 1202335 h 2209098"/>
                <a:gd name="connsiteX135" fmla="*/ 785091 w 8986982"/>
                <a:gd name="connsiteY135" fmla="*/ 1174626 h 2209098"/>
                <a:gd name="connsiteX136" fmla="*/ 757382 w 8986982"/>
                <a:gd name="connsiteY136" fmla="*/ 1156153 h 2209098"/>
                <a:gd name="connsiteX137" fmla="*/ 701964 w 8986982"/>
                <a:gd name="connsiteY137" fmla="*/ 1146916 h 2209098"/>
                <a:gd name="connsiteX138" fmla="*/ 665019 w 8986982"/>
                <a:gd name="connsiteY138" fmla="*/ 1100735 h 2209098"/>
                <a:gd name="connsiteX139" fmla="*/ 637310 w 8986982"/>
                <a:gd name="connsiteY139" fmla="*/ 1091498 h 2209098"/>
                <a:gd name="connsiteX140" fmla="*/ 628073 w 8986982"/>
                <a:gd name="connsiteY140" fmla="*/ 1063789 h 2209098"/>
                <a:gd name="connsiteX141" fmla="*/ 572655 w 8986982"/>
                <a:gd name="connsiteY141" fmla="*/ 1036080 h 2209098"/>
                <a:gd name="connsiteX142" fmla="*/ 526473 w 8986982"/>
                <a:gd name="connsiteY142" fmla="*/ 989898 h 2209098"/>
                <a:gd name="connsiteX143" fmla="*/ 517237 w 8986982"/>
                <a:gd name="connsiteY143" fmla="*/ 962189 h 2209098"/>
                <a:gd name="connsiteX144" fmla="*/ 480291 w 8986982"/>
                <a:gd name="connsiteY144" fmla="*/ 952953 h 2209098"/>
                <a:gd name="connsiteX145" fmla="*/ 452582 w 8986982"/>
                <a:gd name="connsiteY145" fmla="*/ 925244 h 2209098"/>
                <a:gd name="connsiteX146" fmla="*/ 397164 w 8986982"/>
                <a:gd name="connsiteY146" fmla="*/ 897535 h 2209098"/>
                <a:gd name="connsiteX147" fmla="*/ 369455 w 8986982"/>
                <a:gd name="connsiteY147" fmla="*/ 869826 h 2209098"/>
                <a:gd name="connsiteX148" fmla="*/ 341746 w 8986982"/>
                <a:gd name="connsiteY148" fmla="*/ 860589 h 2209098"/>
                <a:gd name="connsiteX149" fmla="*/ 277091 w 8986982"/>
                <a:gd name="connsiteY149" fmla="*/ 832880 h 2209098"/>
                <a:gd name="connsiteX150" fmla="*/ 258619 w 8986982"/>
                <a:gd name="connsiteY150" fmla="*/ 509607 h 2209098"/>
                <a:gd name="connsiteX151" fmla="*/ 249382 w 8986982"/>
                <a:gd name="connsiteY151" fmla="*/ 426480 h 2209098"/>
                <a:gd name="connsiteX152" fmla="*/ 230910 w 8986982"/>
                <a:gd name="connsiteY152" fmla="*/ 398771 h 2209098"/>
                <a:gd name="connsiteX153" fmla="*/ 221673 w 8986982"/>
                <a:gd name="connsiteY153" fmla="*/ 371062 h 2209098"/>
                <a:gd name="connsiteX154" fmla="*/ 193964 w 8986982"/>
                <a:gd name="connsiteY154" fmla="*/ 343353 h 2209098"/>
                <a:gd name="connsiteX155" fmla="*/ 175491 w 8986982"/>
                <a:gd name="connsiteY155" fmla="*/ 315644 h 2209098"/>
                <a:gd name="connsiteX156" fmla="*/ 166255 w 8986982"/>
                <a:gd name="connsiteY156" fmla="*/ 287935 h 2209098"/>
                <a:gd name="connsiteX157" fmla="*/ 147782 w 8986982"/>
                <a:gd name="connsiteY157" fmla="*/ 260226 h 2209098"/>
                <a:gd name="connsiteX158" fmla="*/ 120073 w 8986982"/>
                <a:gd name="connsiteY158" fmla="*/ 195571 h 2209098"/>
                <a:gd name="connsiteX159" fmla="*/ 110837 w 8986982"/>
                <a:gd name="connsiteY159" fmla="*/ 112444 h 2209098"/>
                <a:gd name="connsiteX160" fmla="*/ 101600 w 8986982"/>
                <a:gd name="connsiteY160" fmla="*/ 84735 h 2209098"/>
                <a:gd name="connsiteX161" fmla="*/ 18473 w 8986982"/>
                <a:gd name="connsiteY161" fmla="*/ 38553 h 2209098"/>
                <a:gd name="connsiteX162" fmla="*/ 0 w 8986982"/>
                <a:gd name="connsiteY162"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413164 w 8986982"/>
                <a:gd name="connsiteY127" fmla="*/ 1165389 h 2209098"/>
                <a:gd name="connsiteX128" fmla="*/ 1265382 w 8986982"/>
                <a:gd name="connsiteY128" fmla="*/ 1193098 h 2209098"/>
                <a:gd name="connsiteX129" fmla="*/ 1228437 w 8986982"/>
                <a:gd name="connsiteY129" fmla="*/ 1202335 h 2209098"/>
                <a:gd name="connsiteX130" fmla="*/ 1173019 w 8986982"/>
                <a:gd name="connsiteY130" fmla="*/ 1248516 h 2209098"/>
                <a:gd name="connsiteX131" fmla="*/ 1145310 w 8986982"/>
                <a:gd name="connsiteY131" fmla="*/ 1257753 h 2209098"/>
                <a:gd name="connsiteX132" fmla="*/ 960582 w 8986982"/>
                <a:gd name="connsiteY132" fmla="*/ 1239280 h 2209098"/>
                <a:gd name="connsiteX133" fmla="*/ 914400 w 8986982"/>
                <a:gd name="connsiteY133" fmla="*/ 1220807 h 2209098"/>
                <a:gd name="connsiteX134" fmla="*/ 858982 w 8986982"/>
                <a:gd name="connsiteY134" fmla="*/ 1202335 h 2209098"/>
                <a:gd name="connsiteX135" fmla="*/ 785091 w 8986982"/>
                <a:gd name="connsiteY135" fmla="*/ 1174626 h 2209098"/>
                <a:gd name="connsiteX136" fmla="*/ 757382 w 8986982"/>
                <a:gd name="connsiteY136" fmla="*/ 1156153 h 2209098"/>
                <a:gd name="connsiteX137" fmla="*/ 701964 w 8986982"/>
                <a:gd name="connsiteY137" fmla="*/ 1146916 h 2209098"/>
                <a:gd name="connsiteX138" fmla="*/ 665019 w 8986982"/>
                <a:gd name="connsiteY138" fmla="*/ 1100735 h 2209098"/>
                <a:gd name="connsiteX139" fmla="*/ 637310 w 8986982"/>
                <a:gd name="connsiteY139" fmla="*/ 1091498 h 2209098"/>
                <a:gd name="connsiteX140" fmla="*/ 628073 w 8986982"/>
                <a:gd name="connsiteY140" fmla="*/ 1063789 h 2209098"/>
                <a:gd name="connsiteX141" fmla="*/ 572655 w 8986982"/>
                <a:gd name="connsiteY141" fmla="*/ 1036080 h 2209098"/>
                <a:gd name="connsiteX142" fmla="*/ 526473 w 8986982"/>
                <a:gd name="connsiteY142" fmla="*/ 989898 h 2209098"/>
                <a:gd name="connsiteX143" fmla="*/ 517237 w 8986982"/>
                <a:gd name="connsiteY143" fmla="*/ 962189 h 2209098"/>
                <a:gd name="connsiteX144" fmla="*/ 480291 w 8986982"/>
                <a:gd name="connsiteY144" fmla="*/ 952953 h 2209098"/>
                <a:gd name="connsiteX145" fmla="*/ 452582 w 8986982"/>
                <a:gd name="connsiteY145" fmla="*/ 925244 h 2209098"/>
                <a:gd name="connsiteX146" fmla="*/ 397164 w 8986982"/>
                <a:gd name="connsiteY146" fmla="*/ 897535 h 2209098"/>
                <a:gd name="connsiteX147" fmla="*/ 369455 w 8986982"/>
                <a:gd name="connsiteY147" fmla="*/ 869826 h 2209098"/>
                <a:gd name="connsiteX148" fmla="*/ 341746 w 8986982"/>
                <a:gd name="connsiteY148" fmla="*/ 860589 h 2209098"/>
                <a:gd name="connsiteX149" fmla="*/ 277091 w 8986982"/>
                <a:gd name="connsiteY149" fmla="*/ 832880 h 2209098"/>
                <a:gd name="connsiteX150" fmla="*/ 258619 w 8986982"/>
                <a:gd name="connsiteY150" fmla="*/ 509607 h 2209098"/>
                <a:gd name="connsiteX151" fmla="*/ 249382 w 8986982"/>
                <a:gd name="connsiteY151" fmla="*/ 426480 h 2209098"/>
                <a:gd name="connsiteX152" fmla="*/ 230910 w 8986982"/>
                <a:gd name="connsiteY152" fmla="*/ 398771 h 2209098"/>
                <a:gd name="connsiteX153" fmla="*/ 221673 w 8986982"/>
                <a:gd name="connsiteY153" fmla="*/ 371062 h 2209098"/>
                <a:gd name="connsiteX154" fmla="*/ 193964 w 8986982"/>
                <a:gd name="connsiteY154" fmla="*/ 343353 h 2209098"/>
                <a:gd name="connsiteX155" fmla="*/ 175491 w 8986982"/>
                <a:gd name="connsiteY155" fmla="*/ 315644 h 2209098"/>
                <a:gd name="connsiteX156" fmla="*/ 166255 w 8986982"/>
                <a:gd name="connsiteY156" fmla="*/ 287935 h 2209098"/>
                <a:gd name="connsiteX157" fmla="*/ 147782 w 8986982"/>
                <a:gd name="connsiteY157" fmla="*/ 260226 h 2209098"/>
                <a:gd name="connsiteX158" fmla="*/ 120073 w 8986982"/>
                <a:gd name="connsiteY158" fmla="*/ 195571 h 2209098"/>
                <a:gd name="connsiteX159" fmla="*/ 110837 w 8986982"/>
                <a:gd name="connsiteY159" fmla="*/ 112444 h 2209098"/>
                <a:gd name="connsiteX160" fmla="*/ 101600 w 8986982"/>
                <a:gd name="connsiteY160" fmla="*/ 84735 h 2209098"/>
                <a:gd name="connsiteX161" fmla="*/ 18473 w 8986982"/>
                <a:gd name="connsiteY161" fmla="*/ 38553 h 2209098"/>
                <a:gd name="connsiteX162" fmla="*/ 0 w 8986982"/>
                <a:gd name="connsiteY162"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413164 w 8986982"/>
                <a:gd name="connsiteY128" fmla="*/ 1165389 h 2209098"/>
                <a:gd name="connsiteX129" fmla="*/ 1265382 w 8986982"/>
                <a:gd name="connsiteY129" fmla="*/ 1193098 h 2209098"/>
                <a:gd name="connsiteX130" fmla="*/ 1228437 w 8986982"/>
                <a:gd name="connsiteY130" fmla="*/ 1202335 h 2209098"/>
                <a:gd name="connsiteX131" fmla="*/ 1173019 w 8986982"/>
                <a:gd name="connsiteY131" fmla="*/ 1248516 h 2209098"/>
                <a:gd name="connsiteX132" fmla="*/ 1145310 w 8986982"/>
                <a:gd name="connsiteY132" fmla="*/ 1257753 h 2209098"/>
                <a:gd name="connsiteX133" fmla="*/ 960582 w 8986982"/>
                <a:gd name="connsiteY133" fmla="*/ 1239280 h 2209098"/>
                <a:gd name="connsiteX134" fmla="*/ 914400 w 8986982"/>
                <a:gd name="connsiteY134" fmla="*/ 1220807 h 2209098"/>
                <a:gd name="connsiteX135" fmla="*/ 858982 w 8986982"/>
                <a:gd name="connsiteY135" fmla="*/ 1202335 h 2209098"/>
                <a:gd name="connsiteX136" fmla="*/ 785091 w 8986982"/>
                <a:gd name="connsiteY136" fmla="*/ 1174626 h 2209098"/>
                <a:gd name="connsiteX137" fmla="*/ 757382 w 8986982"/>
                <a:gd name="connsiteY137" fmla="*/ 1156153 h 2209098"/>
                <a:gd name="connsiteX138" fmla="*/ 701964 w 8986982"/>
                <a:gd name="connsiteY138" fmla="*/ 1146916 h 2209098"/>
                <a:gd name="connsiteX139" fmla="*/ 665019 w 8986982"/>
                <a:gd name="connsiteY139" fmla="*/ 1100735 h 2209098"/>
                <a:gd name="connsiteX140" fmla="*/ 637310 w 8986982"/>
                <a:gd name="connsiteY140" fmla="*/ 1091498 h 2209098"/>
                <a:gd name="connsiteX141" fmla="*/ 628073 w 8986982"/>
                <a:gd name="connsiteY141" fmla="*/ 1063789 h 2209098"/>
                <a:gd name="connsiteX142" fmla="*/ 572655 w 8986982"/>
                <a:gd name="connsiteY142" fmla="*/ 1036080 h 2209098"/>
                <a:gd name="connsiteX143" fmla="*/ 526473 w 8986982"/>
                <a:gd name="connsiteY143" fmla="*/ 989898 h 2209098"/>
                <a:gd name="connsiteX144" fmla="*/ 517237 w 8986982"/>
                <a:gd name="connsiteY144" fmla="*/ 962189 h 2209098"/>
                <a:gd name="connsiteX145" fmla="*/ 480291 w 8986982"/>
                <a:gd name="connsiteY145" fmla="*/ 952953 h 2209098"/>
                <a:gd name="connsiteX146" fmla="*/ 452582 w 8986982"/>
                <a:gd name="connsiteY146" fmla="*/ 925244 h 2209098"/>
                <a:gd name="connsiteX147" fmla="*/ 397164 w 8986982"/>
                <a:gd name="connsiteY147" fmla="*/ 897535 h 2209098"/>
                <a:gd name="connsiteX148" fmla="*/ 369455 w 8986982"/>
                <a:gd name="connsiteY148" fmla="*/ 869826 h 2209098"/>
                <a:gd name="connsiteX149" fmla="*/ 341746 w 8986982"/>
                <a:gd name="connsiteY149" fmla="*/ 860589 h 2209098"/>
                <a:gd name="connsiteX150" fmla="*/ 277091 w 8986982"/>
                <a:gd name="connsiteY150" fmla="*/ 832880 h 2209098"/>
                <a:gd name="connsiteX151" fmla="*/ 258619 w 8986982"/>
                <a:gd name="connsiteY151" fmla="*/ 509607 h 2209098"/>
                <a:gd name="connsiteX152" fmla="*/ 249382 w 8986982"/>
                <a:gd name="connsiteY152" fmla="*/ 426480 h 2209098"/>
                <a:gd name="connsiteX153" fmla="*/ 230910 w 8986982"/>
                <a:gd name="connsiteY153" fmla="*/ 398771 h 2209098"/>
                <a:gd name="connsiteX154" fmla="*/ 221673 w 8986982"/>
                <a:gd name="connsiteY154" fmla="*/ 371062 h 2209098"/>
                <a:gd name="connsiteX155" fmla="*/ 193964 w 8986982"/>
                <a:gd name="connsiteY155" fmla="*/ 343353 h 2209098"/>
                <a:gd name="connsiteX156" fmla="*/ 175491 w 8986982"/>
                <a:gd name="connsiteY156" fmla="*/ 315644 h 2209098"/>
                <a:gd name="connsiteX157" fmla="*/ 166255 w 8986982"/>
                <a:gd name="connsiteY157" fmla="*/ 287935 h 2209098"/>
                <a:gd name="connsiteX158" fmla="*/ 147782 w 8986982"/>
                <a:gd name="connsiteY158" fmla="*/ 260226 h 2209098"/>
                <a:gd name="connsiteX159" fmla="*/ 120073 w 8986982"/>
                <a:gd name="connsiteY159" fmla="*/ 195571 h 2209098"/>
                <a:gd name="connsiteX160" fmla="*/ 110837 w 8986982"/>
                <a:gd name="connsiteY160" fmla="*/ 112444 h 2209098"/>
                <a:gd name="connsiteX161" fmla="*/ 101600 w 8986982"/>
                <a:gd name="connsiteY161" fmla="*/ 84735 h 2209098"/>
                <a:gd name="connsiteX162" fmla="*/ 18473 w 8986982"/>
                <a:gd name="connsiteY162" fmla="*/ 38553 h 2209098"/>
                <a:gd name="connsiteX163" fmla="*/ 0 w 8986982"/>
                <a:gd name="connsiteY163"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446415 w 8986982"/>
                <a:gd name="connsiteY128" fmla="*/ 1108863 h 2209098"/>
                <a:gd name="connsiteX129" fmla="*/ 1265382 w 8986982"/>
                <a:gd name="connsiteY129" fmla="*/ 1193098 h 2209098"/>
                <a:gd name="connsiteX130" fmla="*/ 1228437 w 8986982"/>
                <a:gd name="connsiteY130" fmla="*/ 1202335 h 2209098"/>
                <a:gd name="connsiteX131" fmla="*/ 1173019 w 8986982"/>
                <a:gd name="connsiteY131" fmla="*/ 1248516 h 2209098"/>
                <a:gd name="connsiteX132" fmla="*/ 1145310 w 8986982"/>
                <a:gd name="connsiteY132" fmla="*/ 1257753 h 2209098"/>
                <a:gd name="connsiteX133" fmla="*/ 960582 w 8986982"/>
                <a:gd name="connsiteY133" fmla="*/ 1239280 h 2209098"/>
                <a:gd name="connsiteX134" fmla="*/ 914400 w 8986982"/>
                <a:gd name="connsiteY134" fmla="*/ 1220807 h 2209098"/>
                <a:gd name="connsiteX135" fmla="*/ 858982 w 8986982"/>
                <a:gd name="connsiteY135" fmla="*/ 1202335 h 2209098"/>
                <a:gd name="connsiteX136" fmla="*/ 785091 w 8986982"/>
                <a:gd name="connsiteY136" fmla="*/ 1174626 h 2209098"/>
                <a:gd name="connsiteX137" fmla="*/ 757382 w 8986982"/>
                <a:gd name="connsiteY137" fmla="*/ 1156153 h 2209098"/>
                <a:gd name="connsiteX138" fmla="*/ 701964 w 8986982"/>
                <a:gd name="connsiteY138" fmla="*/ 1146916 h 2209098"/>
                <a:gd name="connsiteX139" fmla="*/ 665019 w 8986982"/>
                <a:gd name="connsiteY139" fmla="*/ 1100735 h 2209098"/>
                <a:gd name="connsiteX140" fmla="*/ 637310 w 8986982"/>
                <a:gd name="connsiteY140" fmla="*/ 1091498 h 2209098"/>
                <a:gd name="connsiteX141" fmla="*/ 628073 w 8986982"/>
                <a:gd name="connsiteY141" fmla="*/ 1063789 h 2209098"/>
                <a:gd name="connsiteX142" fmla="*/ 572655 w 8986982"/>
                <a:gd name="connsiteY142" fmla="*/ 1036080 h 2209098"/>
                <a:gd name="connsiteX143" fmla="*/ 526473 w 8986982"/>
                <a:gd name="connsiteY143" fmla="*/ 989898 h 2209098"/>
                <a:gd name="connsiteX144" fmla="*/ 517237 w 8986982"/>
                <a:gd name="connsiteY144" fmla="*/ 962189 h 2209098"/>
                <a:gd name="connsiteX145" fmla="*/ 480291 w 8986982"/>
                <a:gd name="connsiteY145" fmla="*/ 952953 h 2209098"/>
                <a:gd name="connsiteX146" fmla="*/ 452582 w 8986982"/>
                <a:gd name="connsiteY146" fmla="*/ 925244 h 2209098"/>
                <a:gd name="connsiteX147" fmla="*/ 397164 w 8986982"/>
                <a:gd name="connsiteY147" fmla="*/ 897535 h 2209098"/>
                <a:gd name="connsiteX148" fmla="*/ 369455 w 8986982"/>
                <a:gd name="connsiteY148" fmla="*/ 869826 h 2209098"/>
                <a:gd name="connsiteX149" fmla="*/ 341746 w 8986982"/>
                <a:gd name="connsiteY149" fmla="*/ 860589 h 2209098"/>
                <a:gd name="connsiteX150" fmla="*/ 277091 w 8986982"/>
                <a:gd name="connsiteY150" fmla="*/ 832880 h 2209098"/>
                <a:gd name="connsiteX151" fmla="*/ 258619 w 8986982"/>
                <a:gd name="connsiteY151" fmla="*/ 509607 h 2209098"/>
                <a:gd name="connsiteX152" fmla="*/ 249382 w 8986982"/>
                <a:gd name="connsiteY152" fmla="*/ 426480 h 2209098"/>
                <a:gd name="connsiteX153" fmla="*/ 230910 w 8986982"/>
                <a:gd name="connsiteY153" fmla="*/ 398771 h 2209098"/>
                <a:gd name="connsiteX154" fmla="*/ 221673 w 8986982"/>
                <a:gd name="connsiteY154" fmla="*/ 371062 h 2209098"/>
                <a:gd name="connsiteX155" fmla="*/ 193964 w 8986982"/>
                <a:gd name="connsiteY155" fmla="*/ 343353 h 2209098"/>
                <a:gd name="connsiteX156" fmla="*/ 175491 w 8986982"/>
                <a:gd name="connsiteY156" fmla="*/ 315644 h 2209098"/>
                <a:gd name="connsiteX157" fmla="*/ 166255 w 8986982"/>
                <a:gd name="connsiteY157" fmla="*/ 287935 h 2209098"/>
                <a:gd name="connsiteX158" fmla="*/ 147782 w 8986982"/>
                <a:gd name="connsiteY158" fmla="*/ 260226 h 2209098"/>
                <a:gd name="connsiteX159" fmla="*/ 120073 w 8986982"/>
                <a:gd name="connsiteY159" fmla="*/ 195571 h 2209098"/>
                <a:gd name="connsiteX160" fmla="*/ 110837 w 8986982"/>
                <a:gd name="connsiteY160" fmla="*/ 112444 h 2209098"/>
                <a:gd name="connsiteX161" fmla="*/ 101600 w 8986982"/>
                <a:gd name="connsiteY161" fmla="*/ 84735 h 2209098"/>
                <a:gd name="connsiteX162" fmla="*/ 18473 w 8986982"/>
                <a:gd name="connsiteY162" fmla="*/ 38553 h 2209098"/>
                <a:gd name="connsiteX163" fmla="*/ 0 w 8986982"/>
                <a:gd name="connsiteY163"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5382 w 8986982"/>
                <a:gd name="connsiteY130" fmla="*/ 1193098 h 2209098"/>
                <a:gd name="connsiteX131" fmla="*/ 1228437 w 8986982"/>
                <a:gd name="connsiteY131" fmla="*/ 1202335 h 2209098"/>
                <a:gd name="connsiteX132" fmla="*/ 1173019 w 8986982"/>
                <a:gd name="connsiteY132" fmla="*/ 1248516 h 2209098"/>
                <a:gd name="connsiteX133" fmla="*/ 1145310 w 8986982"/>
                <a:gd name="connsiteY133" fmla="*/ 1257753 h 2209098"/>
                <a:gd name="connsiteX134" fmla="*/ 960582 w 8986982"/>
                <a:gd name="connsiteY134" fmla="*/ 1239280 h 2209098"/>
                <a:gd name="connsiteX135" fmla="*/ 914400 w 8986982"/>
                <a:gd name="connsiteY135" fmla="*/ 1220807 h 2209098"/>
                <a:gd name="connsiteX136" fmla="*/ 858982 w 8986982"/>
                <a:gd name="connsiteY136" fmla="*/ 12023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28437 w 8986982"/>
                <a:gd name="connsiteY131" fmla="*/ 1202335 h 2209098"/>
                <a:gd name="connsiteX132" fmla="*/ 1173019 w 8986982"/>
                <a:gd name="connsiteY132" fmla="*/ 1248516 h 2209098"/>
                <a:gd name="connsiteX133" fmla="*/ 1145310 w 8986982"/>
                <a:gd name="connsiteY133" fmla="*/ 1257753 h 2209098"/>
                <a:gd name="connsiteX134" fmla="*/ 960582 w 8986982"/>
                <a:gd name="connsiteY134" fmla="*/ 1239280 h 2209098"/>
                <a:gd name="connsiteX135" fmla="*/ 914400 w 8986982"/>
                <a:gd name="connsiteY135" fmla="*/ 1220807 h 2209098"/>
                <a:gd name="connsiteX136" fmla="*/ 858982 w 8986982"/>
                <a:gd name="connsiteY136" fmla="*/ 12023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73019 w 8986982"/>
                <a:gd name="connsiteY132" fmla="*/ 1248516 h 2209098"/>
                <a:gd name="connsiteX133" fmla="*/ 1145310 w 8986982"/>
                <a:gd name="connsiteY133" fmla="*/ 1257753 h 2209098"/>
                <a:gd name="connsiteX134" fmla="*/ 960582 w 8986982"/>
                <a:gd name="connsiteY134" fmla="*/ 1239280 h 2209098"/>
                <a:gd name="connsiteX135" fmla="*/ 914400 w 8986982"/>
                <a:gd name="connsiteY135" fmla="*/ 1220807 h 2209098"/>
                <a:gd name="connsiteX136" fmla="*/ 858982 w 8986982"/>
                <a:gd name="connsiteY136" fmla="*/ 12023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73019 w 8986982"/>
                <a:gd name="connsiteY132" fmla="*/ 1248516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58982 w 8986982"/>
                <a:gd name="connsiteY136" fmla="*/ 12023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43093 w 8986982"/>
                <a:gd name="connsiteY132" fmla="*/ 1228565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58982 w 8986982"/>
                <a:gd name="connsiteY136" fmla="*/ 12023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43093 w 8986982"/>
                <a:gd name="connsiteY132" fmla="*/ 1228565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49007 w 8986982"/>
                <a:gd name="connsiteY136" fmla="*/ 1215635 h 2209098"/>
                <a:gd name="connsiteX137" fmla="*/ 785091 w 8986982"/>
                <a:gd name="connsiteY137" fmla="*/ 1174626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43093 w 8986982"/>
                <a:gd name="connsiteY132" fmla="*/ 1228565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49007 w 8986982"/>
                <a:gd name="connsiteY136" fmla="*/ 1215635 h 2209098"/>
                <a:gd name="connsiteX137" fmla="*/ 761816 w 8986982"/>
                <a:gd name="connsiteY137" fmla="*/ 1204552 h 2209098"/>
                <a:gd name="connsiteX138" fmla="*/ 757382 w 8986982"/>
                <a:gd name="connsiteY138" fmla="*/ 115615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43093 w 8986982"/>
                <a:gd name="connsiteY132" fmla="*/ 1228565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49007 w 8986982"/>
                <a:gd name="connsiteY136" fmla="*/ 1215635 h 2209098"/>
                <a:gd name="connsiteX137" fmla="*/ 761816 w 8986982"/>
                <a:gd name="connsiteY137" fmla="*/ 1204552 h 2209098"/>
                <a:gd name="connsiteX138" fmla="*/ 740756 w 8986982"/>
                <a:gd name="connsiteY138" fmla="*/ 1149503 h 2209098"/>
                <a:gd name="connsiteX139" fmla="*/ 701964 w 8986982"/>
                <a:gd name="connsiteY139" fmla="*/ 1146916 h 2209098"/>
                <a:gd name="connsiteX140" fmla="*/ 665019 w 8986982"/>
                <a:gd name="connsiteY140" fmla="*/ 1100735 h 2209098"/>
                <a:gd name="connsiteX141" fmla="*/ 637310 w 8986982"/>
                <a:gd name="connsiteY141" fmla="*/ 1091498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43093 w 8986982"/>
                <a:gd name="connsiteY132" fmla="*/ 1228565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49007 w 8986982"/>
                <a:gd name="connsiteY136" fmla="*/ 1215635 h 2209098"/>
                <a:gd name="connsiteX137" fmla="*/ 761816 w 8986982"/>
                <a:gd name="connsiteY137" fmla="*/ 1204552 h 2209098"/>
                <a:gd name="connsiteX138" fmla="*/ 740756 w 8986982"/>
                <a:gd name="connsiteY138" fmla="*/ 1149503 h 2209098"/>
                <a:gd name="connsiteX139" fmla="*/ 701964 w 8986982"/>
                <a:gd name="connsiteY139" fmla="*/ 1146916 h 2209098"/>
                <a:gd name="connsiteX140" fmla="*/ 665019 w 8986982"/>
                <a:gd name="connsiteY140" fmla="*/ 1100735 h 2209098"/>
                <a:gd name="connsiteX141" fmla="*/ 677212 w 8986982"/>
                <a:gd name="connsiteY141" fmla="*/ 1044947 h 2209098"/>
                <a:gd name="connsiteX142" fmla="*/ 628073 w 8986982"/>
                <a:gd name="connsiteY142" fmla="*/ 1063789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43093 w 8986982"/>
                <a:gd name="connsiteY132" fmla="*/ 1228565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49007 w 8986982"/>
                <a:gd name="connsiteY136" fmla="*/ 1215635 h 2209098"/>
                <a:gd name="connsiteX137" fmla="*/ 761816 w 8986982"/>
                <a:gd name="connsiteY137" fmla="*/ 1204552 h 2209098"/>
                <a:gd name="connsiteX138" fmla="*/ 740756 w 8986982"/>
                <a:gd name="connsiteY138" fmla="*/ 1149503 h 2209098"/>
                <a:gd name="connsiteX139" fmla="*/ 701964 w 8986982"/>
                <a:gd name="connsiteY139" fmla="*/ 1146916 h 2209098"/>
                <a:gd name="connsiteX140" fmla="*/ 665019 w 8986982"/>
                <a:gd name="connsiteY140" fmla="*/ 1100735 h 2209098"/>
                <a:gd name="connsiteX141" fmla="*/ 677212 w 8986982"/>
                <a:gd name="connsiteY141" fmla="*/ 1044947 h 2209098"/>
                <a:gd name="connsiteX142" fmla="*/ 604798 w 8986982"/>
                <a:gd name="connsiteY142" fmla="*/ 1073765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43093 w 8986982"/>
                <a:gd name="connsiteY132" fmla="*/ 1228565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49007 w 8986982"/>
                <a:gd name="connsiteY136" fmla="*/ 1215635 h 2209098"/>
                <a:gd name="connsiteX137" fmla="*/ 761816 w 8986982"/>
                <a:gd name="connsiteY137" fmla="*/ 1204552 h 2209098"/>
                <a:gd name="connsiteX138" fmla="*/ 740756 w 8986982"/>
                <a:gd name="connsiteY138" fmla="*/ 1149503 h 2209098"/>
                <a:gd name="connsiteX139" fmla="*/ 701964 w 8986982"/>
                <a:gd name="connsiteY139" fmla="*/ 1146916 h 2209098"/>
                <a:gd name="connsiteX140" fmla="*/ 691620 w 8986982"/>
                <a:gd name="connsiteY140" fmla="*/ 1094084 h 2209098"/>
                <a:gd name="connsiteX141" fmla="*/ 677212 w 8986982"/>
                <a:gd name="connsiteY141" fmla="*/ 1044947 h 2209098"/>
                <a:gd name="connsiteX142" fmla="*/ 604798 w 8986982"/>
                <a:gd name="connsiteY142" fmla="*/ 1073765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43093 w 8986982"/>
                <a:gd name="connsiteY132" fmla="*/ 1228565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49007 w 8986982"/>
                <a:gd name="connsiteY136" fmla="*/ 1215635 h 2209098"/>
                <a:gd name="connsiteX137" fmla="*/ 761816 w 8986982"/>
                <a:gd name="connsiteY137" fmla="*/ 1204552 h 2209098"/>
                <a:gd name="connsiteX138" fmla="*/ 740756 w 8986982"/>
                <a:gd name="connsiteY138" fmla="*/ 1149503 h 2209098"/>
                <a:gd name="connsiteX139" fmla="*/ 718590 w 8986982"/>
                <a:gd name="connsiteY139" fmla="*/ 1126966 h 2209098"/>
                <a:gd name="connsiteX140" fmla="*/ 691620 w 8986982"/>
                <a:gd name="connsiteY140" fmla="*/ 1094084 h 2209098"/>
                <a:gd name="connsiteX141" fmla="*/ 677212 w 8986982"/>
                <a:gd name="connsiteY141" fmla="*/ 1044947 h 2209098"/>
                <a:gd name="connsiteX142" fmla="*/ 604798 w 8986982"/>
                <a:gd name="connsiteY142" fmla="*/ 1073765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77091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8986982 w 8986982"/>
                <a:gd name="connsiteY0" fmla="*/ 703571 h 2209098"/>
                <a:gd name="connsiteX1" fmla="*/ 8811491 w 8986982"/>
                <a:gd name="connsiteY1" fmla="*/ 934480 h 2209098"/>
                <a:gd name="connsiteX2" fmla="*/ 8534400 w 8986982"/>
                <a:gd name="connsiteY2" fmla="*/ 1109971 h 2209098"/>
                <a:gd name="connsiteX3" fmla="*/ 8340437 w 8986982"/>
                <a:gd name="connsiteY3" fmla="*/ 1174626 h 2209098"/>
                <a:gd name="connsiteX4" fmla="*/ 8266546 w 8986982"/>
                <a:gd name="connsiteY4" fmla="*/ 1146916 h 2209098"/>
                <a:gd name="connsiteX5" fmla="*/ 8229600 w 8986982"/>
                <a:gd name="connsiteY5" fmla="*/ 1165389 h 2209098"/>
                <a:gd name="connsiteX6" fmla="*/ 8201891 w 8986982"/>
                <a:gd name="connsiteY6" fmla="*/ 1174626 h 2209098"/>
                <a:gd name="connsiteX7" fmla="*/ 8192655 w 8986982"/>
                <a:gd name="connsiteY7" fmla="*/ 1202335 h 2209098"/>
                <a:gd name="connsiteX8" fmla="*/ 8174182 w 8986982"/>
                <a:gd name="connsiteY8" fmla="*/ 1230044 h 2209098"/>
                <a:gd name="connsiteX9" fmla="*/ 8164946 w 8986982"/>
                <a:gd name="connsiteY9" fmla="*/ 1340880 h 2209098"/>
                <a:gd name="connsiteX10" fmla="*/ 8063346 w 8986982"/>
                <a:gd name="connsiteY10" fmla="*/ 1350116 h 2209098"/>
                <a:gd name="connsiteX11" fmla="*/ 8026400 w 8986982"/>
                <a:gd name="connsiteY11" fmla="*/ 1368589 h 2209098"/>
                <a:gd name="connsiteX12" fmla="*/ 7943273 w 8986982"/>
                <a:gd name="connsiteY12" fmla="*/ 1377826 h 2209098"/>
                <a:gd name="connsiteX13" fmla="*/ 7887855 w 8986982"/>
                <a:gd name="connsiteY13" fmla="*/ 1387062 h 2209098"/>
                <a:gd name="connsiteX14" fmla="*/ 7555346 w 8986982"/>
                <a:gd name="connsiteY14" fmla="*/ 1396298 h 2209098"/>
                <a:gd name="connsiteX15" fmla="*/ 7499928 w 8986982"/>
                <a:gd name="connsiteY15" fmla="*/ 1424007 h 2209098"/>
                <a:gd name="connsiteX16" fmla="*/ 7453746 w 8986982"/>
                <a:gd name="connsiteY16" fmla="*/ 1433244 h 2209098"/>
                <a:gd name="connsiteX17" fmla="*/ 7167419 w 8986982"/>
                <a:gd name="connsiteY17" fmla="*/ 1377826 h 2209098"/>
                <a:gd name="connsiteX18" fmla="*/ 7167419 w 8986982"/>
                <a:gd name="connsiteY18" fmla="*/ 1377826 h 2209098"/>
                <a:gd name="connsiteX19" fmla="*/ 7075055 w 8986982"/>
                <a:gd name="connsiteY19" fmla="*/ 1359353 h 2209098"/>
                <a:gd name="connsiteX20" fmla="*/ 7047346 w 8986982"/>
                <a:gd name="connsiteY20" fmla="*/ 1350116 h 2209098"/>
                <a:gd name="connsiteX21" fmla="*/ 6991928 w 8986982"/>
                <a:gd name="connsiteY21" fmla="*/ 1303935 h 2209098"/>
                <a:gd name="connsiteX22" fmla="*/ 6964219 w 8986982"/>
                <a:gd name="connsiteY22" fmla="*/ 1294698 h 2209098"/>
                <a:gd name="connsiteX23" fmla="*/ 6853382 w 8986982"/>
                <a:gd name="connsiteY23" fmla="*/ 1313171 h 2209098"/>
                <a:gd name="connsiteX24" fmla="*/ 6844146 w 8986982"/>
                <a:gd name="connsiteY24" fmla="*/ 1340880 h 2209098"/>
                <a:gd name="connsiteX25" fmla="*/ 6825673 w 8986982"/>
                <a:gd name="connsiteY25" fmla="*/ 1377826 h 2209098"/>
                <a:gd name="connsiteX26" fmla="*/ 6816437 w 8986982"/>
                <a:gd name="connsiteY26" fmla="*/ 1442480 h 2209098"/>
                <a:gd name="connsiteX27" fmla="*/ 6797964 w 8986982"/>
                <a:gd name="connsiteY27" fmla="*/ 1470189 h 2209098"/>
                <a:gd name="connsiteX28" fmla="*/ 6779491 w 8986982"/>
                <a:gd name="connsiteY28" fmla="*/ 1525607 h 2209098"/>
                <a:gd name="connsiteX29" fmla="*/ 6761019 w 8986982"/>
                <a:gd name="connsiteY29" fmla="*/ 1581026 h 2209098"/>
                <a:gd name="connsiteX30" fmla="*/ 6668655 w 8986982"/>
                <a:gd name="connsiteY30" fmla="*/ 1571789 h 2209098"/>
                <a:gd name="connsiteX31" fmla="*/ 6631710 w 8986982"/>
                <a:gd name="connsiteY31" fmla="*/ 1562553 h 2209098"/>
                <a:gd name="connsiteX32" fmla="*/ 6613237 w 8986982"/>
                <a:gd name="connsiteY32" fmla="*/ 1534844 h 2209098"/>
                <a:gd name="connsiteX33" fmla="*/ 6604000 w 8986982"/>
                <a:gd name="connsiteY33" fmla="*/ 1507135 h 2209098"/>
                <a:gd name="connsiteX34" fmla="*/ 6456219 w 8986982"/>
                <a:gd name="connsiteY34" fmla="*/ 1479426 h 2209098"/>
                <a:gd name="connsiteX35" fmla="*/ 6253019 w 8986982"/>
                <a:gd name="connsiteY35" fmla="*/ 1497898 h 2209098"/>
                <a:gd name="connsiteX36" fmla="*/ 6243782 w 8986982"/>
                <a:gd name="connsiteY36" fmla="*/ 1525607 h 2209098"/>
                <a:gd name="connsiteX37" fmla="*/ 6216073 w 8986982"/>
                <a:gd name="connsiteY37" fmla="*/ 1534844 h 2209098"/>
                <a:gd name="connsiteX38" fmla="*/ 6188364 w 8986982"/>
                <a:gd name="connsiteY38" fmla="*/ 1553316 h 2209098"/>
                <a:gd name="connsiteX39" fmla="*/ 6169891 w 8986982"/>
                <a:gd name="connsiteY39" fmla="*/ 1581026 h 2209098"/>
                <a:gd name="connsiteX40" fmla="*/ 6160655 w 8986982"/>
                <a:gd name="connsiteY40" fmla="*/ 1608735 h 2209098"/>
                <a:gd name="connsiteX41" fmla="*/ 6105237 w 8986982"/>
                <a:gd name="connsiteY41" fmla="*/ 1627207 h 2209098"/>
                <a:gd name="connsiteX42" fmla="*/ 6077528 w 8986982"/>
                <a:gd name="connsiteY42" fmla="*/ 1682626 h 2209098"/>
                <a:gd name="connsiteX43" fmla="*/ 6068291 w 8986982"/>
                <a:gd name="connsiteY43" fmla="*/ 1710335 h 2209098"/>
                <a:gd name="connsiteX44" fmla="*/ 6022110 w 8986982"/>
                <a:gd name="connsiteY44" fmla="*/ 1765753 h 2209098"/>
                <a:gd name="connsiteX45" fmla="*/ 6012873 w 8986982"/>
                <a:gd name="connsiteY45" fmla="*/ 1793462 h 2209098"/>
                <a:gd name="connsiteX46" fmla="*/ 5920510 w 8986982"/>
                <a:gd name="connsiteY46" fmla="*/ 1830407 h 2209098"/>
                <a:gd name="connsiteX47" fmla="*/ 5874328 w 8986982"/>
                <a:gd name="connsiteY47" fmla="*/ 1848880 h 2209098"/>
                <a:gd name="connsiteX48" fmla="*/ 5846619 w 8986982"/>
                <a:gd name="connsiteY48" fmla="*/ 1858116 h 2209098"/>
                <a:gd name="connsiteX49" fmla="*/ 5818910 w 8986982"/>
                <a:gd name="connsiteY49" fmla="*/ 1876589 h 2209098"/>
                <a:gd name="connsiteX50" fmla="*/ 5781964 w 8986982"/>
                <a:gd name="connsiteY50" fmla="*/ 1913535 h 2209098"/>
                <a:gd name="connsiteX51" fmla="*/ 5772728 w 8986982"/>
                <a:gd name="connsiteY51" fmla="*/ 1941244 h 2209098"/>
                <a:gd name="connsiteX52" fmla="*/ 5754255 w 8986982"/>
                <a:gd name="connsiteY52" fmla="*/ 2033607 h 2209098"/>
                <a:gd name="connsiteX53" fmla="*/ 5745019 w 8986982"/>
                <a:gd name="connsiteY53" fmla="*/ 2061316 h 2209098"/>
                <a:gd name="connsiteX54" fmla="*/ 5726546 w 8986982"/>
                <a:gd name="connsiteY54" fmla="*/ 2089026 h 2209098"/>
                <a:gd name="connsiteX55" fmla="*/ 5717310 w 8986982"/>
                <a:gd name="connsiteY55" fmla="*/ 2116735 h 2209098"/>
                <a:gd name="connsiteX56" fmla="*/ 5698837 w 8986982"/>
                <a:gd name="connsiteY56" fmla="*/ 2199862 h 2209098"/>
                <a:gd name="connsiteX57" fmla="*/ 5671128 w 8986982"/>
                <a:gd name="connsiteY57" fmla="*/ 2209098 h 2209098"/>
                <a:gd name="connsiteX58" fmla="*/ 5652655 w 8986982"/>
                <a:gd name="connsiteY58" fmla="*/ 2181389 h 2209098"/>
                <a:gd name="connsiteX59" fmla="*/ 5624946 w 8986982"/>
                <a:gd name="connsiteY59" fmla="*/ 2162916 h 2209098"/>
                <a:gd name="connsiteX60" fmla="*/ 5606473 w 8986982"/>
                <a:gd name="connsiteY60" fmla="*/ 1950480 h 2209098"/>
                <a:gd name="connsiteX61" fmla="*/ 5597237 w 8986982"/>
                <a:gd name="connsiteY61" fmla="*/ 1922771 h 2209098"/>
                <a:gd name="connsiteX62" fmla="*/ 5578764 w 8986982"/>
                <a:gd name="connsiteY62" fmla="*/ 1895062 h 2209098"/>
                <a:gd name="connsiteX63" fmla="*/ 5569528 w 8986982"/>
                <a:gd name="connsiteY63" fmla="*/ 1830407 h 2209098"/>
                <a:gd name="connsiteX64" fmla="*/ 5577656 w 8986982"/>
                <a:gd name="connsiteY64" fmla="*/ 1809348 h 2209098"/>
                <a:gd name="connsiteX65" fmla="*/ 5503395 w 8986982"/>
                <a:gd name="connsiteY65" fmla="*/ 1757255 h 2209098"/>
                <a:gd name="connsiteX66" fmla="*/ 5440219 w 8986982"/>
                <a:gd name="connsiteY66" fmla="*/ 1738044 h 2209098"/>
                <a:gd name="connsiteX67" fmla="*/ 5412510 w 8986982"/>
                <a:gd name="connsiteY67" fmla="*/ 1728807 h 2209098"/>
                <a:gd name="connsiteX68" fmla="*/ 5375564 w 8986982"/>
                <a:gd name="connsiteY68" fmla="*/ 1719571 h 2209098"/>
                <a:gd name="connsiteX69" fmla="*/ 5329382 w 8986982"/>
                <a:gd name="connsiteY69" fmla="*/ 1691862 h 2209098"/>
                <a:gd name="connsiteX70" fmla="*/ 5295023 w 8986982"/>
                <a:gd name="connsiteY70" fmla="*/ 1683364 h 2209098"/>
                <a:gd name="connsiteX71" fmla="*/ 5264728 w 8986982"/>
                <a:gd name="connsiteY71" fmla="*/ 1664153 h 2209098"/>
                <a:gd name="connsiteX72" fmla="*/ 5153891 w 8986982"/>
                <a:gd name="connsiteY72" fmla="*/ 1682626 h 2209098"/>
                <a:gd name="connsiteX73" fmla="*/ 5061528 w 8986982"/>
                <a:gd name="connsiteY73" fmla="*/ 1710335 h 2209098"/>
                <a:gd name="connsiteX74" fmla="*/ 5024582 w 8986982"/>
                <a:gd name="connsiteY74" fmla="*/ 1719571 h 2209098"/>
                <a:gd name="connsiteX75" fmla="*/ 4863500 w 8986982"/>
                <a:gd name="connsiteY75" fmla="*/ 1697404 h 2209098"/>
                <a:gd name="connsiteX76" fmla="*/ 4673600 w 8986982"/>
                <a:gd name="connsiteY76" fmla="*/ 1728807 h 2209098"/>
                <a:gd name="connsiteX77" fmla="*/ 4627419 w 8986982"/>
                <a:gd name="connsiteY77" fmla="*/ 1738044 h 2209098"/>
                <a:gd name="connsiteX78" fmla="*/ 4479637 w 8986982"/>
                <a:gd name="connsiteY78" fmla="*/ 1728807 h 2209098"/>
                <a:gd name="connsiteX79" fmla="*/ 4393185 w 8986982"/>
                <a:gd name="connsiteY79" fmla="*/ 1667847 h 2209098"/>
                <a:gd name="connsiteX80" fmla="*/ 4368800 w 8986982"/>
                <a:gd name="connsiteY80" fmla="*/ 1719571 h 2209098"/>
                <a:gd name="connsiteX81" fmla="*/ 4341091 w 8986982"/>
                <a:gd name="connsiteY81" fmla="*/ 1728807 h 2209098"/>
                <a:gd name="connsiteX82" fmla="*/ 4313382 w 8986982"/>
                <a:gd name="connsiteY82" fmla="*/ 1617971 h 2209098"/>
                <a:gd name="connsiteX83" fmla="*/ 4256486 w 8986982"/>
                <a:gd name="connsiteY83" fmla="*/ 1586568 h 2209098"/>
                <a:gd name="connsiteX84" fmla="*/ 4231364 w 8986982"/>
                <a:gd name="connsiteY84" fmla="*/ 1640139 h 2209098"/>
                <a:gd name="connsiteX85" fmla="*/ 4188506 w 8986982"/>
                <a:gd name="connsiteY85" fmla="*/ 1663414 h 2209098"/>
                <a:gd name="connsiteX86" fmla="*/ 4100946 w 8986982"/>
                <a:gd name="connsiteY86" fmla="*/ 1617971 h 2209098"/>
                <a:gd name="connsiteX87" fmla="*/ 4073237 w 8986982"/>
                <a:gd name="connsiteY87" fmla="*/ 1608735 h 2209098"/>
                <a:gd name="connsiteX88" fmla="*/ 4017819 w 8986982"/>
                <a:gd name="connsiteY88" fmla="*/ 1590262 h 2209098"/>
                <a:gd name="connsiteX89" fmla="*/ 3925455 w 8986982"/>
                <a:gd name="connsiteY89" fmla="*/ 1581026 h 2209098"/>
                <a:gd name="connsiteX90" fmla="*/ 3771023 w 8986982"/>
                <a:gd name="connsiteY90" fmla="*/ 1569941 h 2209098"/>
                <a:gd name="connsiteX91" fmla="*/ 3708954 w 8986982"/>
                <a:gd name="connsiteY91" fmla="*/ 1551469 h 2209098"/>
                <a:gd name="connsiteX92" fmla="*/ 3629891 w 8986982"/>
                <a:gd name="connsiteY92" fmla="*/ 1525607 h 2209098"/>
                <a:gd name="connsiteX93" fmla="*/ 3611419 w 8986982"/>
                <a:gd name="connsiteY93" fmla="*/ 1497898 h 2209098"/>
                <a:gd name="connsiteX94" fmla="*/ 3507970 w 8986982"/>
                <a:gd name="connsiteY94" fmla="*/ 1490880 h 2209098"/>
                <a:gd name="connsiteX95" fmla="*/ 3440362 w 8986982"/>
                <a:gd name="connsiteY95" fmla="*/ 1442480 h 2209098"/>
                <a:gd name="connsiteX96" fmla="*/ 3454400 w 8986982"/>
                <a:gd name="connsiteY96" fmla="*/ 1359353 h 2209098"/>
                <a:gd name="connsiteX97" fmla="*/ 3417455 w 8986982"/>
                <a:gd name="connsiteY97" fmla="*/ 1313171 h 2209098"/>
                <a:gd name="connsiteX98" fmla="*/ 3389746 w 8986982"/>
                <a:gd name="connsiteY98" fmla="*/ 1294698 h 2209098"/>
                <a:gd name="connsiteX99" fmla="*/ 3362037 w 8986982"/>
                <a:gd name="connsiteY99" fmla="*/ 1266989 h 2209098"/>
                <a:gd name="connsiteX100" fmla="*/ 3315486 w 8986982"/>
                <a:gd name="connsiteY100" fmla="*/ 1225980 h 2209098"/>
                <a:gd name="connsiteX101" fmla="*/ 3279648 w 8986982"/>
                <a:gd name="connsiteY101" fmla="*/ 1194945 h 2209098"/>
                <a:gd name="connsiteX102" fmla="*/ 3220905 w 8986982"/>
                <a:gd name="connsiteY102" fmla="*/ 1179798 h 2209098"/>
                <a:gd name="connsiteX103" fmla="*/ 3186546 w 8986982"/>
                <a:gd name="connsiteY103" fmla="*/ 1174626 h 2209098"/>
                <a:gd name="connsiteX104" fmla="*/ 3152187 w 8986982"/>
                <a:gd name="connsiteY104" fmla="*/ 1152089 h 2209098"/>
                <a:gd name="connsiteX105" fmla="*/ 3071646 w 8986982"/>
                <a:gd name="connsiteY105" fmla="*/ 1147655 h 2209098"/>
                <a:gd name="connsiteX106" fmla="*/ 3065734 w 8986982"/>
                <a:gd name="connsiteY106" fmla="*/ 1116621 h 2209098"/>
                <a:gd name="connsiteX107" fmla="*/ 3094182 w 8986982"/>
                <a:gd name="connsiteY107" fmla="*/ 1082262 h 2209098"/>
                <a:gd name="connsiteX108" fmla="*/ 3040612 w 8986982"/>
                <a:gd name="connsiteY108" fmla="*/ 1020194 h 2209098"/>
                <a:gd name="connsiteX109" fmla="*/ 3039503 w 8986982"/>
                <a:gd name="connsiteY109" fmla="*/ 950367 h 2209098"/>
                <a:gd name="connsiteX110" fmla="*/ 2992582 w 8986982"/>
                <a:gd name="connsiteY110" fmla="*/ 934480 h 2209098"/>
                <a:gd name="connsiteX111" fmla="*/ 2886179 w 8986982"/>
                <a:gd name="connsiteY111" fmla="*/ 898643 h 2209098"/>
                <a:gd name="connsiteX112" fmla="*/ 2816353 w 8986982"/>
                <a:gd name="connsiteY112" fmla="*/ 893471 h 2209098"/>
                <a:gd name="connsiteX113" fmla="*/ 2717338 w 8986982"/>
                <a:gd name="connsiteY113" fmla="*/ 911943 h 2209098"/>
                <a:gd name="connsiteX114" fmla="*/ 2656378 w 8986982"/>
                <a:gd name="connsiteY114" fmla="*/ 937805 h 2209098"/>
                <a:gd name="connsiteX115" fmla="*/ 2537784 w 8986982"/>
                <a:gd name="connsiteY115" fmla="*/ 982139 h 2209098"/>
                <a:gd name="connsiteX116" fmla="*/ 2447637 w 8986982"/>
                <a:gd name="connsiteY116" fmla="*/ 943716 h 2209098"/>
                <a:gd name="connsiteX117" fmla="*/ 2379657 w 8986982"/>
                <a:gd name="connsiteY117" fmla="*/ 933372 h 2209098"/>
                <a:gd name="connsiteX118" fmla="*/ 2327564 w 8986982"/>
                <a:gd name="connsiteY118" fmla="*/ 934480 h 2209098"/>
                <a:gd name="connsiteX119" fmla="*/ 2234092 w 8986982"/>
                <a:gd name="connsiteY119" fmla="*/ 936327 h 2209098"/>
                <a:gd name="connsiteX120" fmla="*/ 2198255 w 8986982"/>
                <a:gd name="connsiteY120" fmla="*/ 971056 h 2209098"/>
                <a:gd name="connsiteX121" fmla="*/ 2170546 w 8986982"/>
                <a:gd name="connsiteY121" fmla="*/ 1026844 h 2209098"/>
                <a:gd name="connsiteX122" fmla="*/ 2077074 w 8986982"/>
                <a:gd name="connsiteY122" fmla="*/ 1077829 h 2209098"/>
                <a:gd name="connsiteX123" fmla="*/ 2032000 w 8986982"/>
                <a:gd name="connsiteY123" fmla="*/ 1082262 h 2209098"/>
                <a:gd name="connsiteX124" fmla="*/ 1955523 w 8986982"/>
                <a:gd name="connsiteY124" fmla="*/ 1117360 h 2209098"/>
                <a:gd name="connsiteX125" fmla="*/ 1898628 w 8986982"/>
                <a:gd name="connsiteY125" fmla="*/ 1163173 h 2209098"/>
                <a:gd name="connsiteX126" fmla="*/ 1847643 w 8986982"/>
                <a:gd name="connsiteY126" fmla="*/ 1188296 h 2209098"/>
                <a:gd name="connsiteX127" fmla="*/ 1617103 w 8986982"/>
                <a:gd name="connsiteY127" fmla="*/ 1117360 h 2209098"/>
                <a:gd name="connsiteX128" fmla="*/ 1550601 w 8986982"/>
                <a:gd name="connsiteY128" fmla="*/ 1133986 h 2209098"/>
                <a:gd name="connsiteX129" fmla="*/ 1446415 w 8986982"/>
                <a:gd name="connsiteY129" fmla="*/ 1108863 h 2209098"/>
                <a:gd name="connsiteX130" fmla="*/ 1262057 w 8986982"/>
                <a:gd name="connsiteY130" fmla="*/ 1146547 h 2209098"/>
                <a:gd name="connsiteX131" fmla="*/ 1201837 w 8986982"/>
                <a:gd name="connsiteY131" fmla="*/ 1169084 h 2209098"/>
                <a:gd name="connsiteX132" fmla="*/ 1143093 w 8986982"/>
                <a:gd name="connsiteY132" fmla="*/ 1228565 h 2209098"/>
                <a:gd name="connsiteX133" fmla="*/ 1092109 w 8986982"/>
                <a:gd name="connsiteY133" fmla="*/ 1271053 h 2209098"/>
                <a:gd name="connsiteX134" fmla="*/ 960582 w 8986982"/>
                <a:gd name="connsiteY134" fmla="*/ 1239280 h 2209098"/>
                <a:gd name="connsiteX135" fmla="*/ 914400 w 8986982"/>
                <a:gd name="connsiteY135" fmla="*/ 1220807 h 2209098"/>
                <a:gd name="connsiteX136" fmla="*/ 849007 w 8986982"/>
                <a:gd name="connsiteY136" fmla="*/ 1215635 h 2209098"/>
                <a:gd name="connsiteX137" fmla="*/ 761816 w 8986982"/>
                <a:gd name="connsiteY137" fmla="*/ 1204552 h 2209098"/>
                <a:gd name="connsiteX138" fmla="*/ 740756 w 8986982"/>
                <a:gd name="connsiteY138" fmla="*/ 1149503 h 2209098"/>
                <a:gd name="connsiteX139" fmla="*/ 718590 w 8986982"/>
                <a:gd name="connsiteY139" fmla="*/ 1126966 h 2209098"/>
                <a:gd name="connsiteX140" fmla="*/ 691620 w 8986982"/>
                <a:gd name="connsiteY140" fmla="*/ 1094084 h 2209098"/>
                <a:gd name="connsiteX141" fmla="*/ 677212 w 8986982"/>
                <a:gd name="connsiteY141" fmla="*/ 1044947 h 2209098"/>
                <a:gd name="connsiteX142" fmla="*/ 604798 w 8986982"/>
                <a:gd name="connsiteY142" fmla="*/ 1073765 h 2209098"/>
                <a:gd name="connsiteX143" fmla="*/ 572655 w 8986982"/>
                <a:gd name="connsiteY143" fmla="*/ 1036080 h 2209098"/>
                <a:gd name="connsiteX144" fmla="*/ 526473 w 8986982"/>
                <a:gd name="connsiteY144" fmla="*/ 989898 h 2209098"/>
                <a:gd name="connsiteX145" fmla="*/ 517237 w 8986982"/>
                <a:gd name="connsiteY145" fmla="*/ 962189 h 2209098"/>
                <a:gd name="connsiteX146" fmla="*/ 480291 w 8986982"/>
                <a:gd name="connsiteY146" fmla="*/ 952953 h 2209098"/>
                <a:gd name="connsiteX147" fmla="*/ 452582 w 8986982"/>
                <a:gd name="connsiteY147" fmla="*/ 925244 h 2209098"/>
                <a:gd name="connsiteX148" fmla="*/ 397164 w 8986982"/>
                <a:gd name="connsiteY148" fmla="*/ 897535 h 2209098"/>
                <a:gd name="connsiteX149" fmla="*/ 369455 w 8986982"/>
                <a:gd name="connsiteY149" fmla="*/ 869826 h 2209098"/>
                <a:gd name="connsiteX150" fmla="*/ 341746 w 8986982"/>
                <a:gd name="connsiteY150" fmla="*/ 860589 h 2209098"/>
                <a:gd name="connsiteX151" fmla="*/ 237190 w 8986982"/>
                <a:gd name="connsiteY151" fmla="*/ 832880 h 2209098"/>
                <a:gd name="connsiteX152" fmla="*/ 258619 w 8986982"/>
                <a:gd name="connsiteY152" fmla="*/ 509607 h 2209098"/>
                <a:gd name="connsiteX153" fmla="*/ 249382 w 8986982"/>
                <a:gd name="connsiteY153" fmla="*/ 426480 h 2209098"/>
                <a:gd name="connsiteX154" fmla="*/ 230910 w 8986982"/>
                <a:gd name="connsiteY154" fmla="*/ 398771 h 2209098"/>
                <a:gd name="connsiteX155" fmla="*/ 221673 w 8986982"/>
                <a:gd name="connsiteY155" fmla="*/ 371062 h 2209098"/>
                <a:gd name="connsiteX156" fmla="*/ 193964 w 8986982"/>
                <a:gd name="connsiteY156" fmla="*/ 343353 h 2209098"/>
                <a:gd name="connsiteX157" fmla="*/ 175491 w 8986982"/>
                <a:gd name="connsiteY157" fmla="*/ 315644 h 2209098"/>
                <a:gd name="connsiteX158" fmla="*/ 166255 w 8986982"/>
                <a:gd name="connsiteY158" fmla="*/ 287935 h 2209098"/>
                <a:gd name="connsiteX159" fmla="*/ 147782 w 8986982"/>
                <a:gd name="connsiteY159" fmla="*/ 260226 h 2209098"/>
                <a:gd name="connsiteX160" fmla="*/ 120073 w 8986982"/>
                <a:gd name="connsiteY160" fmla="*/ 195571 h 2209098"/>
                <a:gd name="connsiteX161" fmla="*/ 110837 w 8986982"/>
                <a:gd name="connsiteY161" fmla="*/ 112444 h 2209098"/>
                <a:gd name="connsiteX162" fmla="*/ 101600 w 8986982"/>
                <a:gd name="connsiteY162" fmla="*/ 84735 h 2209098"/>
                <a:gd name="connsiteX163" fmla="*/ 18473 w 8986982"/>
                <a:gd name="connsiteY163" fmla="*/ 38553 h 2209098"/>
                <a:gd name="connsiteX164" fmla="*/ 0 w 8986982"/>
                <a:gd name="connsiteY164" fmla="*/ 20080 h 2209098"/>
                <a:gd name="connsiteX0" fmla="*/ 9509041 w 9509041"/>
                <a:gd name="connsiteY0" fmla="*/ 0 h 2231094"/>
                <a:gd name="connsiteX1" fmla="*/ 8811491 w 9509041"/>
                <a:gd name="connsiteY1" fmla="*/ 956476 h 2231094"/>
                <a:gd name="connsiteX2" fmla="*/ 8534400 w 9509041"/>
                <a:gd name="connsiteY2" fmla="*/ 1131967 h 2231094"/>
                <a:gd name="connsiteX3" fmla="*/ 8340437 w 9509041"/>
                <a:gd name="connsiteY3" fmla="*/ 1196622 h 2231094"/>
                <a:gd name="connsiteX4" fmla="*/ 8266546 w 9509041"/>
                <a:gd name="connsiteY4" fmla="*/ 1168912 h 2231094"/>
                <a:gd name="connsiteX5" fmla="*/ 8229600 w 9509041"/>
                <a:gd name="connsiteY5" fmla="*/ 1187385 h 2231094"/>
                <a:gd name="connsiteX6" fmla="*/ 8201891 w 9509041"/>
                <a:gd name="connsiteY6" fmla="*/ 1196622 h 2231094"/>
                <a:gd name="connsiteX7" fmla="*/ 8192655 w 9509041"/>
                <a:gd name="connsiteY7" fmla="*/ 1224331 h 2231094"/>
                <a:gd name="connsiteX8" fmla="*/ 8174182 w 9509041"/>
                <a:gd name="connsiteY8" fmla="*/ 1252040 h 2231094"/>
                <a:gd name="connsiteX9" fmla="*/ 8164946 w 9509041"/>
                <a:gd name="connsiteY9" fmla="*/ 1362876 h 2231094"/>
                <a:gd name="connsiteX10" fmla="*/ 8063346 w 9509041"/>
                <a:gd name="connsiteY10" fmla="*/ 1372112 h 2231094"/>
                <a:gd name="connsiteX11" fmla="*/ 8026400 w 9509041"/>
                <a:gd name="connsiteY11" fmla="*/ 1390585 h 2231094"/>
                <a:gd name="connsiteX12" fmla="*/ 7943273 w 9509041"/>
                <a:gd name="connsiteY12" fmla="*/ 1399822 h 2231094"/>
                <a:gd name="connsiteX13" fmla="*/ 7887855 w 9509041"/>
                <a:gd name="connsiteY13" fmla="*/ 1409058 h 2231094"/>
                <a:gd name="connsiteX14" fmla="*/ 7555346 w 9509041"/>
                <a:gd name="connsiteY14" fmla="*/ 1418294 h 2231094"/>
                <a:gd name="connsiteX15" fmla="*/ 7499928 w 9509041"/>
                <a:gd name="connsiteY15" fmla="*/ 1446003 h 2231094"/>
                <a:gd name="connsiteX16" fmla="*/ 7453746 w 9509041"/>
                <a:gd name="connsiteY16" fmla="*/ 1455240 h 2231094"/>
                <a:gd name="connsiteX17" fmla="*/ 7167419 w 9509041"/>
                <a:gd name="connsiteY17" fmla="*/ 1399822 h 2231094"/>
                <a:gd name="connsiteX18" fmla="*/ 7167419 w 9509041"/>
                <a:gd name="connsiteY18" fmla="*/ 1399822 h 2231094"/>
                <a:gd name="connsiteX19" fmla="*/ 7075055 w 9509041"/>
                <a:gd name="connsiteY19" fmla="*/ 1381349 h 2231094"/>
                <a:gd name="connsiteX20" fmla="*/ 7047346 w 9509041"/>
                <a:gd name="connsiteY20" fmla="*/ 1372112 h 2231094"/>
                <a:gd name="connsiteX21" fmla="*/ 6991928 w 9509041"/>
                <a:gd name="connsiteY21" fmla="*/ 1325931 h 2231094"/>
                <a:gd name="connsiteX22" fmla="*/ 6964219 w 9509041"/>
                <a:gd name="connsiteY22" fmla="*/ 1316694 h 2231094"/>
                <a:gd name="connsiteX23" fmla="*/ 6853382 w 9509041"/>
                <a:gd name="connsiteY23" fmla="*/ 1335167 h 2231094"/>
                <a:gd name="connsiteX24" fmla="*/ 6844146 w 9509041"/>
                <a:gd name="connsiteY24" fmla="*/ 1362876 h 2231094"/>
                <a:gd name="connsiteX25" fmla="*/ 6825673 w 9509041"/>
                <a:gd name="connsiteY25" fmla="*/ 1399822 h 2231094"/>
                <a:gd name="connsiteX26" fmla="*/ 6816437 w 9509041"/>
                <a:gd name="connsiteY26" fmla="*/ 1464476 h 2231094"/>
                <a:gd name="connsiteX27" fmla="*/ 6797964 w 9509041"/>
                <a:gd name="connsiteY27" fmla="*/ 1492185 h 2231094"/>
                <a:gd name="connsiteX28" fmla="*/ 6779491 w 9509041"/>
                <a:gd name="connsiteY28" fmla="*/ 1547603 h 2231094"/>
                <a:gd name="connsiteX29" fmla="*/ 6761019 w 9509041"/>
                <a:gd name="connsiteY29" fmla="*/ 1603022 h 2231094"/>
                <a:gd name="connsiteX30" fmla="*/ 6668655 w 9509041"/>
                <a:gd name="connsiteY30" fmla="*/ 1593785 h 2231094"/>
                <a:gd name="connsiteX31" fmla="*/ 6631710 w 9509041"/>
                <a:gd name="connsiteY31" fmla="*/ 1584549 h 2231094"/>
                <a:gd name="connsiteX32" fmla="*/ 6613237 w 9509041"/>
                <a:gd name="connsiteY32" fmla="*/ 1556840 h 2231094"/>
                <a:gd name="connsiteX33" fmla="*/ 6604000 w 9509041"/>
                <a:gd name="connsiteY33" fmla="*/ 1529131 h 2231094"/>
                <a:gd name="connsiteX34" fmla="*/ 6456219 w 9509041"/>
                <a:gd name="connsiteY34" fmla="*/ 1501422 h 2231094"/>
                <a:gd name="connsiteX35" fmla="*/ 6253019 w 9509041"/>
                <a:gd name="connsiteY35" fmla="*/ 1519894 h 2231094"/>
                <a:gd name="connsiteX36" fmla="*/ 6243782 w 9509041"/>
                <a:gd name="connsiteY36" fmla="*/ 1547603 h 2231094"/>
                <a:gd name="connsiteX37" fmla="*/ 6216073 w 9509041"/>
                <a:gd name="connsiteY37" fmla="*/ 1556840 h 2231094"/>
                <a:gd name="connsiteX38" fmla="*/ 6188364 w 9509041"/>
                <a:gd name="connsiteY38" fmla="*/ 1575312 h 2231094"/>
                <a:gd name="connsiteX39" fmla="*/ 6169891 w 9509041"/>
                <a:gd name="connsiteY39" fmla="*/ 1603022 h 2231094"/>
                <a:gd name="connsiteX40" fmla="*/ 6160655 w 9509041"/>
                <a:gd name="connsiteY40" fmla="*/ 1630731 h 2231094"/>
                <a:gd name="connsiteX41" fmla="*/ 6105237 w 9509041"/>
                <a:gd name="connsiteY41" fmla="*/ 1649203 h 2231094"/>
                <a:gd name="connsiteX42" fmla="*/ 6077528 w 9509041"/>
                <a:gd name="connsiteY42" fmla="*/ 1704622 h 2231094"/>
                <a:gd name="connsiteX43" fmla="*/ 6068291 w 9509041"/>
                <a:gd name="connsiteY43" fmla="*/ 1732331 h 2231094"/>
                <a:gd name="connsiteX44" fmla="*/ 6022110 w 9509041"/>
                <a:gd name="connsiteY44" fmla="*/ 1787749 h 2231094"/>
                <a:gd name="connsiteX45" fmla="*/ 6012873 w 9509041"/>
                <a:gd name="connsiteY45" fmla="*/ 1815458 h 2231094"/>
                <a:gd name="connsiteX46" fmla="*/ 5920510 w 9509041"/>
                <a:gd name="connsiteY46" fmla="*/ 1852403 h 2231094"/>
                <a:gd name="connsiteX47" fmla="*/ 5874328 w 9509041"/>
                <a:gd name="connsiteY47" fmla="*/ 1870876 h 2231094"/>
                <a:gd name="connsiteX48" fmla="*/ 5846619 w 9509041"/>
                <a:gd name="connsiteY48" fmla="*/ 1880112 h 2231094"/>
                <a:gd name="connsiteX49" fmla="*/ 5818910 w 9509041"/>
                <a:gd name="connsiteY49" fmla="*/ 1898585 h 2231094"/>
                <a:gd name="connsiteX50" fmla="*/ 5781964 w 9509041"/>
                <a:gd name="connsiteY50" fmla="*/ 1935531 h 2231094"/>
                <a:gd name="connsiteX51" fmla="*/ 5772728 w 9509041"/>
                <a:gd name="connsiteY51" fmla="*/ 1963240 h 2231094"/>
                <a:gd name="connsiteX52" fmla="*/ 5754255 w 9509041"/>
                <a:gd name="connsiteY52" fmla="*/ 2055603 h 2231094"/>
                <a:gd name="connsiteX53" fmla="*/ 5745019 w 9509041"/>
                <a:gd name="connsiteY53" fmla="*/ 2083312 h 2231094"/>
                <a:gd name="connsiteX54" fmla="*/ 5726546 w 9509041"/>
                <a:gd name="connsiteY54" fmla="*/ 2111022 h 2231094"/>
                <a:gd name="connsiteX55" fmla="*/ 5717310 w 9509041"/>
                <a:gd name="connsiteY55" fmla="*/ 2138731 h 2231094"/>
                <a:gd name="connsiteX56" fmla="*/ 5698837 w 9509041"/>
                <a:gd name="connsiteY56" fmla="*/ 2221858 h 2231094"/>
                <a:gd name="connsiteX57" fmla="*/ 5671128 w 9509041"/>
                <a:gd name="connsiteY57" fmla="*/ 2231094 h 2231094"/>
                <a:gd name="connsiteX58" fmla="*/ 5652655 w 9509041"/>
                <a:gd name="connsiteY58" fmla="*/ 2203385 h 2231094"/>
                <a:gd name="connsiteX59" fmla="*/ 5624946 w 9509041"/>
                <a:gd name="connsiteY59" fmla="*/ 2184912 h 2231094"/>
                <a:gd name="connsiteX60" fmla="*/ 5606473 w 9509041"/>
                <a:gd name="connsiteY60" fmla="*/ 1972476 h 2231094"/>
                <a:gd name="connsiteX61" fmla="*/ 5597237 w 9509041"/>
                <a:gd name="connsiteY61" fmla="*/ 1944767 h 2231094"/>
                <a:gd name="connsiteX62" fmla="*/ 5578764 w 9509041"/>
                <a:gd name="connsiteY62" fmla="*/ 1917058 h 2231094"/>
                <a:gd name="connsiteX63" fmla="*/ 5569528 w 9509041"/>
                <a:gd name="connsiteY63" fmla="*/ 1852403 h 2231094"/>
                <a:gd name="connsiteX64" fmla="*/ 5577656 w 9509041"/>
                <a:gd name="connsiteY64" fmla="*/ 1831344 h 2231094"/>
                <a:gd name="connsiteX65" fmla="*/ 5503395 w 9509041"/>
                <a:gd name="connsiteY65" fmla="*/ 1779251 h 2231094"/>
                <a:gd name="connsiteX66" fmla="*/ 5440219 w 9509041"/>
                <a:gd name="connsiteY66" fmla="*/ 1760040 h 2231094"/>
                <a:gd name="connsiteX67" fmla="*/ 5412510 w 9509041"/>
                <a:gd name="connsiteY67" fmla="*/ 1750803 h 2231094"/>
                <a:gd name="connsiteX68" fmla="*/ 5375564 w 9509041"/>
                <a:gd name="connsiteY68" fmla="*/ 1741567 h 2231094"/>
                <a:gd name="connsiteX69" fmla="*/ 5329382 w 9509041"/>
                <a:gd name="connsiteY69" fmla="*/ 1713858 h 2231094"/>
                <a:gd name="connsiteX70" fmla="*/ 5295023 w 9509041"/>
                <a:gd name="connsiteY70" fmla="*/ 1705360 h 2231094"/>
                <a:gd name="connsiteX71" fmla="*/ 5264728 w 9509041"/>
                <a:gd name="connsiteY71" fmla="*/ 1686149 h 2231094"/>
                <a:gd name="connsiteX72" fmla="*/ 5153891 w 9509041"/>
                <a:gd name="connsiteY72" fmla="*/ 1704622 h 2231094"/>
                <a:gd name="connsiteX73" fmla="*/ 5061528 w 9509041"/>
                <a:gd name="connsiteY73" fmla="*/ 1732331 h 2231094"/>
                <a:gd name="connsiteX74" fmla="*/ 5024582 w 9509041"/>
                <a:gd name="connsiteY74" fmla="*/ 1741567 h 2231094"/>
                <a:gd name="connsiteX75" fmla="*/ 4863500 w 9509041"/>
                <a:gd name="connsiteY75" fmla="*/ 1719400 h 2231094"/>
                <a:gd name="connsiteX76" fmla="*/ 4673600 w 9509041"/>
                <a:gd name="connsiteY76" fmla="*/ 1750803 h 2231094"/>
                <a:gd name="connsiteX77" fmla="*/ 4627419 w 9509041"/>
                <a:gd name="connsiteY77" fmla="*/ 1760040 h 2231094"/>
                <a:gd name="connsiteX78" fmla="*/ 4479637 w 9509041"/>
                <a:gd name="connsiteY78" fmla="*/ 1750803 h 2231094"/>
                <a:gd name="connsiteX79" fmla="*/ 4393185 w 9509041"/>
                <a:gd name="connsiteY79" fmla="*/ 1689843 h 2231094"/>
                <a:gd name="connsiteX80" fmla="*/ 4368800 w 9509041"/>
                <a:gd name="connsiteY80" fmla="*/ 1741567 h 2231094"/>
                <a:gd name="connsiteX81" fmla="*/ 4341091 w 9509041"/>
                <a:gd name="connsiteY81" fmla="*/ 1750803 h 2231094"/>
                <a:gd name="connsiteX82" fmla="*/ 4313382 w 9509041"/>
                <a:gd name="connsiteY82" fmla="*/ 1639967 h 2231094"/>
                <a:gd name="connsiteX83" fmla="*/ 4256486 w 9509041"/>
                <a:gd name="connsiteY83" fmla="*/ 1608564 h 2231094"/>
                <a:gd name="connsiteX84" fmla="*/ 4231364 w 9509041"/>
                <a:gd name="connsiteY84" fmla="*/ 1662135 h 2231094"/>
                <a:gd name="connsiteX85" fmla="*/ 4188506 w 9509041"/>
                <a:gd name="connsiteY85" fmla="*/ 1685410 h 2231094"/>
                <a:gd name="connsiteX86" fmla="*/ 4100946 w 9509041"/>
                <a:gd name="connsiteY86" fmla="*/ 1639967 h 2231094"/>
                <a:gd name="connsiteX87" fmla="*/ 4073237 w 9509041"/>
                <a:gd name="connsiteY87" fmla="*/ 1630731 h 2231094"/>
                <a:gd name="connsiteX88" fmla="*/ 4017819 w 9509041"/>
                <a:gd name="connsiteY88" fmla="*/ 1612258 h 2231094"/>
                <a:gd name="connsiteX89" fmla="*/ 3925455 w 9509041"/>
                <a:gd name="connsiteY89" fmla="*/ 1603022 h 2231094"/>
                <a:gd name="connsiteX90" fmla="*/ 3771023 w 9509041"/>
                <a:gd name="connsiteY90" fmla="*/ 1591937 h 2231094"/>
                <a:gd name="connsiteX91" fmla="*/ 3708954 w 9509041"/>
                <a:gd name="connsiteY91" fmla="*/ 1573465 h 2231094"/>
                <a:gd name="connsiteX92" fmla="*/ 3629891 w 9509041"/>
                <a:gd name="connsiteY92" fmla="*/ 1547603 h 2231094"/>
                <a:gd name="connsiteX93" fmla="*/ 3611419 w 9509041"/>
                <a:gd name="connsiteY93" fmla="*/ 1519894 h 2231094"/>
                <a:gd name="connsiteX94" fmla="*/ 3507970 w 9509041"/>
                <a:gd name="connsiteY94" fmla="*/ 1512876 h 2231094"/>
                <a:gd name="connsiteX95" fmla="*/ 3440362 w 9509041"/>
                <a:gd name="connsiteY95" fmla="*/ 1464476 h 2231094"/>
                <a:gd name="connsiteX96" fmla="*/ 3454400 w 9509041"/>
                <a:gd name="connsiteY96" fmla="*/ 1381349 h 2231094"/>
                <a:gd name="connsiteX97" fmla="*/ 3417455 w 9509041"/>
                <a:gd name="connsiteY97" fmla="*/ 1335167 h 2231094"/>
                <a:gd name="connsiteX98" fmla="*/ 3389746 w 9509041"/>
                <a:gd name="connsiteY98" fmla="*/ 1316694 h 2231094"/>
                <a:gd name="connsiteX99" fmla="*/ 3362037 w 9509041"/>
                <a:gd name="connsiteY99" fmla="*/ 1288985 h 2231094"/>
                <a:gd name="connsiteX100" fmla="*/ 3315486 w 9509041"/>
                <a:gd name="connsiteY100" fmla="*/ 1247976 h 2231094"/>
                <a:gd name="connsiteX101" fmla="*/ 3279648 w 9509041"/>
                <a:gd name="connsiteY101" fmla="*/ 1216941 h 2231094"/>
                <a:gd name="connsiteX102" fmla="*/ 3220905 w 9509041"/>
                <a:gd name="connsiteY102" fmla="*/ 1201794 h 2231094"/>
                <a:gd name="connsiteX103" fmla="*/ 3186546 w 9509041"/>
                <a:gd name="connsiteY103" fmla="*/ 1196622 h 2231094"/>
                <a:gd name="connsiteX104" fmla="*/ 3152187 w 9509041"/>
                <a:gd name="connsiteY104" fmla="*/ 1174085 h 2231094"/>
                <a:gd name="connsiteX105" fmla="*/ 3071646 w 9509041"/>
                <a:gd name="connsiteY105" fmla="*/ 1169651 h 2231094"/>
                <a:gd name="connsiteX106" fmla="*/ 3065734 w 9509041"/>
                <a:gd name="connsiteY106" fmla="*/ 1138617 h 2231094"/>
                <a:gd name="connsiteX107" fmla="*/ 3094182 w 9509041"/>
                <a:gd name="connsiteY107" fmla="*/ 1104258 h 2231094"/>
                <a:gd name="connsiteX108" fmla="*/ 3040612 w 9509041"/>
                <a:gd name="connsiteY108" fmla="*/ 1042190 h 2231094"/>
                <a:gd name="connsiteX109" fmla="*/ 3039503 w 9509041"/>
                <a:gd name="connsiteY109" fmla="*/ 972363 h 2231094"/>
                <a:gd name="connsiteX110" fmla="*/ 2992582 w 9509041"/>
                <a:gd name="connsiteY110" fmla="*/ 956476 h 2231094"/>
                <a:gd name="connsiteX111" fmla="*/ 2886179 w 9509041"/>
                <a:gd name="connsiteY111" fmla="*/ 920639 h 2231094"/>
                <a:gd name="connsiteX112" fmla="*/ 2816353 w 9509041"/>
                <a:gd name="connsiteY112" fmla="*/ 915467 h 2231094"/>
                <a:gd name="connsiteX113" fmla="*/ 2717338 w 9509041"/>
                <a:gd name="connsiteY113" fmla="*/ 933939 h 2231094"/>
                <a:gd name="connsiteX114" fmla="*/ 2656378 w 9509041"/>
                <a:gd name="connsiteY114" fmla="*/ 959801 h 2231094"/>
                <a:gd name="connsiteX115" fmla="*/ 2537784 w 9509041"/>
                <a:gd name="connsiteY115" fmla="*/ 1004135 h 2231094"/>
                <a:gd name="connsiteX116" fmla="*/ 2447637 w 9509041"/>
                <a:gd name="connsiteY116" fmla="*/ 965712 h 2231094"/>
                <a:gd name="connsiteX117" fmla="*/ 2379657 w 9509041"/>
                <a:gd name="connsiteY117" fmla="*/ 955368 h 2231094"/>
                <a:gd name="connsiteX118" fmla="*/ 2327564 w 9509041"/>
                <a:gd name="connsiteY118" fmla="*/ 956476 h 2231094"/>
                <a:gd name="connsiteX119" fmla="*/ 2234092 w 9509041"/>
                <a:gd name="connsiteY119" fmla="*/ 958323 h 2231094"/>
                <a:gd name="connsiteX120" fmla="*/ 2198255 w 9509041"/>
                <a:gd name="connsiteY120" fmla="*/ 993052 h 2231094"/>
                <a:gd name="connsiteX121" fmla="*/ 2170546 w 9509041"/>
                <a:gd name="connsiteY121" fmla="*/ 1048840 h 2231094"/>
                <a:gd name="connsiteX122" fmla="*/ 2077074 w 9509041"/>
                <a:gd name="connsiteY122" fmla="*/ 1099825 h 2231094"/>
                <a:gd name="connsiteX123" fmla="*/ 2032000 w 9509041"/>
                <a:gd name="connsiteY123" fmla="*/ 1104258 h 2231094"/>
                <a:gd name="connsiteX124" fmla="*/ 1955523 w 9509041"/>
                <a:gd name="connsiteY124" fmla="*/ 1139356 h 2231094"/>
                <a:gd name="connsiteX125" fmla="*/ 1898628 w 9509041"/>
                <a:gd name="connsiteY125" fmla="*/ 1185169 h 2231094"/>
                <a:gd name="connsiteX126" fmla="*/ 1847643 w 9509041"/>
                <a:gd name="connsiteY126" fmla="*/ 1210292 h 2231094"/>
                <a:gd name="connsiteX127" fmla="*/ 1617103 w 9509041"/>
                <a:gd name="connsiteY127" fmla="*/ 1139356 h 2231094"/>
                <a:gd name="connsiteX128" fmla="*/ 1550601 w 9509041"/>
                <a:gd name="connsiteY128" fmla="*/ 1155982 h 2231094"/>
                <a:gd name="connsiteX129" fmla="*/ 1446415 w 9509041"/>
                <a:gd name="connsiteY129" fmla="*/ 1130859 h 2231094"/>
                <a:gd name="connsiteX130" fmla="*/ 1262057 w 9509041"/>
                <a:gd name="connsiteY130" fmla="*/ 1168543 h 2231094"/>
                <a:gd name="connsiteX131" fmla="*/ 1201837 w 9509041"/>
                <a:gd name="connsiteY131" fmla="*/ 1191080 h 2231094"/>
                <a:gd name="connsiteX132" fmla="*/ 1143093 w 9509041"/>
                <a:gd name="connsiteY132" fmla="*/ 1250561 h 2231094"/>
                <a:gd name="connsiteX133" fmla="*/ 1092109 w 9509041"/>
                <a:gd name="connsiteY133" fmla="*/ 1293049 h 2231094"/>
                <a:gd name="connsiteX134" fmla="*/ 960582 w 9509041"/>
                <a:gd name="connsiteY134" fmla="*/ 1261276 h 2231094"/>
                <a:gd name="connsiteX135" fmla="*/ 914400 w 9509041"/>
                <a:gd name="connsiteY135" fmla="*/ 1242803 h 2231094"/>
                <a:gd name="connsiteX136" fmla="*/ 849007 w 9509041"/>
                <a:gd name="connsiteY136" fmla="*/ 1237631 h 2231094"/>
                <a:gd name="connsiteX137" fmla="*/ 761816 w 9509041"/>
                <a:gd name="connsiteY137" fmla="*/ 1226548 h 2231094"/>
                <a:gd name="connsiteX138" fmla="*/ 740756 w 9509041"/>
                <a:gd name="connsiteY138" fmla="*/ 1171499 h 2231094"/>
                <a:gd name="connsiteX139" fmla="*/ 718590 w 9509041"/>
                <a:gd name="connsiteY139" fmla="*/ 1148962 h 2231094"/>
                <a:gd name="connsiteX140" fmla="*/ 691620 w 9509041"/>
                <a:gd name="connsiteY140" fmla="*/ 1116080 h 2231094"/>
                <a:gd name="connsiteX141" fmla="*/ 677212 w 9509041"/>
                <a:gd name="connsiteY141" fmla="*/ 1066943 h 2231094"/>
                <a:gd name="connsiteX142" fmla="*/ 604798 w 9509041"/>
                <a:gd name="connsiteY142" fmla="*/ 1095761 h 2231094"/>
                <a:gd name="connsiteX143" fmla="*/ 572655 w 9509041"/>
                <a:gd name="connsiteY143" fmla="*/ 1058076 h 2231094"/>
                <a:gd name="connsiteX144" fmla="*/ 526473 w 9509041"/>
                <a:gd name="connsiteY144" fmla="*/ 1011894 h 2231094"/>
                <a:gd name="connsiteX145" fmla="*/ 517237 w 9509041"/>
                <a:gd name="connsiteY145" fmla="*/ 984185 h 2231094"/>
                <a:gd name="connsiteX146" fmla="*/ 480291 w 9509041"/>
                <a:gd name="connsiteY146" fmla="*/ 974949 h 2231094"/>
                <a:gd name="connsiteX147" fmla="*/ 452582 w 9509041"/>
                <a:gd name="connsiteY147" fmla="*/ 947240 h 2231094"/>
                <a:gd name="connsiteX148" fmla="*/ 397164 w 9509041"/>
                <a:gd name="connsiteY148" fmla="*/ 919531 h 2231094"/>
                <a:gd name="connsiteX149" fmla="*/ 369455 w 9509041"/>
                <a:gd name="connsiteY149" fmla="*/ 891822 h 2231094"/>
                <a:gd name="connsiteX150" fmla="*/ 341746 w 9509041"/>
                <a:gd name="connsiteY150" fmla="*/ 882585 h 2231094"/>
                <a:gd name="connsiteX151" fmla="*/ 237190 w 9509041"/>
                <a:gd name="connsiteY151" fmla="*/ 854876 h 2231094"/>
                <a:gd name="connsiteX152" fmla="*/ 258619 w 9509041"/>
                <a:gd name="connsiteY152" fmla="*/ 531603 h 2231094"/>
                <a:gd name="connsiteX153" fmla="*/ 249382 w 9509041"/>
                <a:gd name="connsiteY153" fmla="*/ 448476 h 2231094"/>
                <a:gd name="connsiteX154" fmla="*/ 230910 w 9509041"/>
                <a:gd name="connsiteY154" fmla="*/ 420767 h 2231094"/>
                <a:gd name="connsiteX155" fmla="*/ 221673 w 9509041"/>
                <a:gd name="connsiteY155" fmla="*/ 393058 h 2231094"/>
                <a:gd name="connsiteX156" fmla="*/ 193964 w 9509041"/>
                <a:gd name="connsiteY156" fmla="*/ 365349 h 2231094"/>
                <a:gd name="connsiteX157" fmla="*/ 175491 w 9509041"/>
                <a:gd name="connsiteY157" fmla="*/ 337640 h 2231094"/>
                <a:gd name="connsiteX158" fmla="*/ 166255 w 9509041"/>
                <a:gd name="connsiteY158" fmla="*/ 309931 h 2231094"/>
                <a:gd name="connsiteX159" fmla="*/ 147782 w 9509041"/>
                <a:gd name="connsiteY159" fmla="*/ 282222 h 2231094"/>
                <a:gd name="connsiteX160" fmla="*/ 120073 w 9509041"/>
                <a:gd name="connsiteY160" fmla="*/ 217567 h 2231094"/>
                <a:gd name="connsiteX161" fmla="*/ 110837 w 9509041"/>
                <a:gd name="connsiteY161" fmla="*/ 134440 h 2231094"/>
                <a:gd name="connsiteX162" fmla="*/ 101600 w 9509041"/>
                <a:gd name="connsiteY162" fmla="*/ 106731 h 2231094"/>
                <a:gd name="connsiteX163" fmla="*/ 18473 w 9509041"/>
                <a:gd name="connsiteY163" fmla="*/ 60549 h 2231094"/>
                <a:gd name="connsiteX164" fmla="*/ 0 w 9509041"/>
                <a:gd name="connsiteY164" fmla="*/ 42076 h 223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9509041" h="2231094">
                  <a:moveTo>
                    <a:pt x="9509041" y="0"/>
                  </a:moveTo>
                  <a:lnTo>
                    <a:pt x="8811491" y="956476"/>
                  </a:lnTo>
                  <a:lnTo>
                    <a:pt x="8534400" y="1131967"/>
                  </a:lnTo>
                  <a:lnTo>
                    <a:pt x="8340437" y="1196622"/>
                  </a:lnTo>
                  <a:cubicBezTo>
                    <a:pt x="8315807" y="1187385"/>
                    <a:pt x="8292760" y="1171097"/>
                    <a:pt x="8266546" y="1168912"/>
                  </a:cubicBezTo>
                  <a:cubicBezTo>
                    <a:pt x="8252825" y="1167768"/>
                    <a:pt x="8242256" y="1181961"/>
                    <a:pt x="8229600" y="1187385"/>
                  </a:cubicBezTo>
                  <a:cubicBezTo>
                    <a:pt x="8220651" y="1191220"/>
                    <a:pt x="8211127" y="1193543"/>
                    <a:pt x="8201891" y="1196622"/>
                  </a:cubicBezTo>
                  <a:cubicBezTo>
                    <a:pt x="8198812" y="1205858"/>
                    <a:pt x="8197009" y="1215623"/>
                    <a:pt x="8192655" y="1224331"/>
                  </a:cubicBezTo>
                  <a:cubicBezTo>
                    <a:pt x="8187691" y="1234260"/>
                    <a:pt x="8176359" y="1241155"/>
                    <a:pt x="8174182" y="1252040"/>
                  </a:cubicBezTo>
                  <a:cubicBezTo>
                    <a:pt x="8166911" y="1288393"/>
                    <a:pt x="8190092" y="1335634"/>
                    <a:pt x="8164946" y="1362876"/>
                  </a:cubicBezTo>
                  <a:cubicBezTo>
                    <a:pt x="8141880" y="1387864"/>
                    <a:pt x="8097213" y="1369033"/>
                    <a:pt x="8063346" y="1372112"/>
                  </a:cubicBezTo>
                  <a:cubicBezTo>
                    <a:pt x="8051031" y="1378270"/>
                    <a:pt x="8039816" y="1387489"/>
                    <a:pt x="8026400" y="1390585"/>
                  </a:cubicBezTo>
                  <a:cubicBezTo>
                    <a:pt x="7999234" y="1396854"/>
                    <a:pt x="7970908" y="1396137"/>
                    <a:pt x="7943273" y="1399822"/>
                  </a:cubicBezTo>
                  <a:cubicBezTo>
                    <a:pt x="7924710" y="1402297"/>
                    <a:pt x="7906328" y="1405979"/>
                    <a:pt x="7887855" y="1409058"/>
                  </a:cubicBezTo>
                  <a:cubicBezTo>
                    <a:pt x="7774003" y="1484961"/>
                    <a:pt x="7885601" y="1418294"/>
                    <a:pt x="7555346" y="1418294"/>
                  </a:cubicBezTo>
                  <a:cubicBezTo>
                    <a:pt x="7526673" y="1418294"/>
                    <a:pt x="7524830" y="1436665"/>
                    <a:pt x="7499928" y="1446003"/>
                  </a:cubicBezTo>
                  <a:cubicBezTo>
                    <a:pt x="7485229" y="1451515"/>
                    <a:pt x="7469140" y="1452161"/>
                    <a:pt x="7453746" y="1455240"/>
                  </a:cubicBezTo>
                  <a:cubicBezTo>
                    <a:pt x="7203610" y="1415218"/>
                    <a:pt x="7296786" y="1442943"/>
                    <a:pt x="7167419" y="1399822"/>
                  </a:cubicBezTo>
                  <a:lnTo>
                    <a:pt x="7167419" y="1399822"/>
                  </a:lnTo>
                  <a:cubicBezTo>
                    <a:pt x="7136631" y="1393664"/>
                    <a:pt x="7105649" y="1388409"/>
                    <a:pt x="7075055" y="1381349"/>
                  </a:cubicBezTo>
                  <a:cubicBezTo>
                    <a:pt x="7065568" y="1379160"/>
                    <a:pt x="7056054" y="1376466"/>
                    <a:pt x="7047346" y="1372112"/>
                  </a:cubicBezTo>
                  <a:cubicBezTo>
                    <a:pt x="6986907" y="1341893"/>
                    <a:pt x="7053210" y="1366787"/>
                    <a:pt x="6991928" y="1325931"/>
                  </a:cubicBezTo>
                  <a:cubicBezTo>
                    <a:pt x="6983827" y="1320530"/>
                    <a:pt x="6973455" y="1319773"/>
                    <a:pt x="6964219" y="1316694"/>
                  </a:cubicBezTo>
                  <a:cubicBezTo>
                    <a:pt x="6927273" y="1322852"/>
                    <a:pt x="6888341" y="1321721"/>
                    <a:pt x="6853382" y="1335167"/>
                  </a:cubicBezTo>
                  <a:cubicBezTo>
                    <a:pt x="6844295" y="1338662"/>
                    <a:pt x="6847981" y="1353927"/>
                    <a:pt x="6844146" y="1362876"/>
                  </a:cubicBezTo>
                  <a:cubicBezTo>
                    <a:pt x="6838722" y="1375532"/>
                    <a:pt x="6831831" y="1387507"/>
                    <a:pt x="6825673" y="1399822"/>
                  </a:cubicBezTo>
                  <a:cubicBezTo>
                    <a:pt x="6822594" y="1421373"/>
                    <a:pt x="6822693" y="1443624"/>
                    <a:pt x="6816437" y="1464476"/>
                  </a:cubicBezTo>
                  <a:cubicBezTo>
                    <a:pt x="6813247" y="1475109"/>
                    <a:pt x="6802473" y="1482041"/>
                    <a:pt x="6797964" y="1492185"/>
                  </a:cubicBezTo>
                  <a:cubicBezTo>
                    <a:pt x="6790056" y="1509979"/>
                    <a:pt x="6785648" y="1529130"/>
                    <a:pt x="6779491" y="1547603"/>
                  </a:cubicBezTo>
                  <a:lnTo>
                    <a:pt x="6761019" y="1603022"/>
                  </a:lnTo>
                  <a:cubicBezTo>
                    <a:pt x="6730231" y="1599943"/>
                    <a:pt x="6699286" y="1598161"/>
                    <a:pt x="6668655" y="1593785"/>
                  </a:cubicBezTo>
                  <a:cubicBezTo>
                    <a:pt x="6656089" y="1591990"/>
                    <a:pt x="6642272" y="1591590"/>
                    <a:pt x="6631710" y="1584549"/>
                  </a:cubicBezTo>
                  <a:cubicBezTo>
                    <a:pt x="6622474" y="1578391"/>
                    <a:pt x="6618202" y="1566769"/>
                    <a:pt x="6613237" y="1556840"/>
                  </a:cubicBezTo>
                  <a:cubicBezTo>
                    <a:pt x="6608883" y="1548132"/>
                    <a:pt x="6613181" y="1532371"/>
                    <a:pt x="6604000" y="1529131"/>
                  </a:cubicBezTo>
                  <a:cubicBezTo>
                    <a:pt x="6556738" y="1512450"/>
                    <a:pt x="6456219" y="1501422"/>
                    <a:pt x="6456219" y="1501422"/>
                  </a:cubicBezTo>
                  <a:cubicBezTo>
                    <a:pt x="6388486" y="1507579"/>
                    <a:pt x="6319479" y="1505446"/>
                    <a:pt x="6253019" y="1519894"/>
                  </a:cubicBezTo>
                  <a:cubicBezTo>
                    <a:pt x="6243505" y="1521962"/>
                    <a:pt x="6250666" y="1540719"/>
                    <a:pt x="6243782" y="1547603"/>
                  </a:cubicBezTo>
                  <a:cubicBezTo>
                    <a:pt x="6236898" y="1554487"/>
                    <a:pt x="6224781" y="1552486"/>
                    <a:pt x="6216073" y="1556840"/>
                  </a:cubicBezTo>
                  <a:cubicBezTo>
                    <a:pt x="6206144" y="1561804"/>
                    <a:pt x="6197600" y="1569155"/>
                    <a:pt x="6188364" y="1575312"/>
                  </a:cubicBezTo>
                  <a:cubicBezTo>
                    <a:pt x="6182206" y="1584549"/>
                    <a:pt x="6174855" y="1593093"/>
                    <a:pt x="6169891" y="1603022"/>
                  </a:cubicBezTo>
                  <a:cubicBezTo>
                    <a:pt x="6165537" y="1611730"/>
                    <a:pt x="6168577" y="1625072"/>
                    <a:pt x="6160655" y="1630731"/>
                  </a:cubicBezTo>
                  <a:cubicBezTo>
                    <a:pt x="6144810" y="1642049"/>
                    <a:pt x="6105237" y="1649203"/>
                    <a:pt x="6105237" y="1649203"/>
                  </a:cubicBezTo>
                  <a:cubicBezTo>
                    <a:pt x="6082020" y="1718850"/>
                    <a:pt x="6113338" y="1633001"/>
                    <a:pt x="6077528" y="1704622"/>
                  </a:cubicBezTo>
                  <a:cubicBezTo>
                    <a:pt x="6073174" y="1713330"/>
                    <a:pt x="6072645" y="1723623"/>
                    <a:pt x="6068291" y="1732331"/>
                  </a:cubicBezTo>
                  <a:cubicBezTo>
                    <a:pt x="6055431" y="1758051"/>
                    <a:pt x="6042539" y="1767320"/>
                    <a:pt x="6022110" y="1787749"/>
                  </a:cubicBezTo>
                  <a:cubicBezTo>
                    <a:pt x="6019031" y="1796985"/>
                    <a:pt x="6017227" y="1806750"/>
                    <a:pt x="6012873" y="1815458"/>
                  </a:cubicBezTo>
                  <a:cubicBezTo>
                    <a:pt x="5989229" y="1862745"/>
                    <a:pt x="5986191" y="1844193"/>
                    <a:pt x="5920510" y="1852403"/>
                  </a:cubicBezTo>
                  <a:cubicBezTo>
                    <a:pt x="5905116" y="1858561"/>
                    <a:pt x="5889852" y="1865054"/>
                    <a:pt x="5874328" y="1870876"/>
                  </a:cubicBezTo>
                  <a:cubicBezTo>
                    <a:pt x="5865212" y="1874294"/>
                    <a:pt x="5855327" y="1875758"/>
                    <a:pt x="5846619" y="1880112"/>
                  </a:cubicBezTo>
                  <a:cubicBezTo>
                    <a:pt x="5836690" y="1885076"/>
                    <a:pt x="5828146" y="1892427"/>
                    <a:pt x="5818910" y="1898585"/>
                  </a:cubicBezTo>
                  <a:cubicBezTo>
                    <a:pt x="5794277" y="1972478"/>
                    <a:pt x="5831226" y="1886268"/>
                    <a:pt x="5781964" y="1935531"/>
                  </a:cubicBezTo>
                  <a:cubicBezTo>
                    <a:pt x="5775080" y="1942415"/>
                    <a:pt x="5774917" y="1953753"/>
                    <a:pt x="5772728" y="1963240"/>
                  </a:cubicBezTo>
                  <a:cubicBezTo>
                    <a:pt x="5765668" y="1993833"/>
                    <a:pt x="5761315" y="2025010"/>
                    <a:pt x="5754255" y="2055603"/>
                  </a:cubicBezTo>
                  <a:cubicBezTo>
                    <a:pt x="5752066" y="2065090"/>
                    <a:pt x="5749373" y="2074604"/>
                    <a:pt x="5745019" y="2083312"/>
                  </a:cubicBezTo>
                  <a:cubicBezTo>
                    <a:pt x="5740055" y="2093241"/>
                    <a:pt x="5732704" y="2101785"/>
                    <a:pt x="5726546" y="2111022"/>
                  </a:cubicBezTo>
                  <a:cubicBezTo>
                    <a:pt x="5723467" y="2120258"/>
                    <a:pt x="5719671" y="2129286"/>
                    <a:pt x="5717310" y="2138731"/>
                  </a:cubicBezTo>
                  <a:cubicBezTo>
                    <a:pt x="5710426" y="2166268"/>
                    <a:pt x="5711531" y="2196470"/>
                    <a:pt x="5698837" y="2221858"/>
                  </a:cubicBezTo>
                  <a:cubicBezTo>
                    <a:pt x="5694483" y="2230566"/>
                    <a:pt x="5680364" y="2228015"/>
                    <a:pt x="5671128" y="2231094"/>
                  </a:cubicBezTo>
                  <a:cubicBezTo>
                    <a:pt x="5664970" y="2221858"/>
                    <a:pt x="5660504" y="2211234"/>
                    <a:pt x="5652655" y="2203385"/>
                  </a:cubicBezTo>
                  <a:cubicBezTo>
                    <a:pt x="5644806" y="2195536"/>
                    <a:pt x="5627123" y="2195797"/>
                    <a:pt x="5624946" y="2184912"/>
                  </a:cubicBezTo>
                  <a:cubicBezTo>
                    <a:pt x="5611006" y="2115213"/>
                    <a:pt x="5614620" y="2043087"/>
                    <a:pt x="5606473" y="1972476"/>
                  </a:cubicBezTo>
                  <a:cubicBezTo>
                    <a:pt x="5605357" y="1962804"/>
                    <a:pt x="5601591" y="1953475"/>
                    <a:pt x="5597237" y="1944767"/>
                  </a:cubicBezTo>
                  <a:cubicBezTo>
                    <a:pt x="5592273" y="1934838"/>
                    <a:pt x="5584922" y="1926294"/>
                    <a:pt x="5578764" y="1917058"/>
                  </a:cubicBezTo>
                  <a:cubicBezTo>
                    <a:pt x="5575685" y="1895506"/>
                    <a:pt x="5575784" y="1873255"/>
                    <a:pt x="5569528" y="1852403"/>
                  </a:cubicBezTo>
                  <a:cubicBezTo>
                    <a:pt x="5566338" y="1841770"/>
                    <a:pt x="5582620" y="1841273"/>
                    <a:pt x="5577656" y="1831344"/>
                  </a:cubicBezTo>
                  <a:cubicBezTo>
                    <a:pt x="5519466" y="1774814"/>
                    <a:pt x="5589586" y="1818761"/>
                    <a:pt x="5503395" y="1779251"/>
                  </a:cubicBezTo>
                  <a:cubicBezTo>
                    <a:pt x="5484923" y="1768475"/>
                    <a:pt x="5458692" y="1763119"/>
                    <a:pt x="5440219" y="1760040"/>
                  </a:cubicBezTo>
                  <a:cubicBezTo>
                    <a:pt x="5430983" y="1756961"/>
                    <a:pt x="5421871" y="1753478"/>
                    <a:pt x="5412510" y="1750803"/>
                  </a:cubicBezTo>
                  <a:cubicBezTo>
                    <a:pt x="5400304" y="1747316"/>
                    <a:pt x="5387164" y="1746723"/>
                    <a:pt x="5375564" y="1741567"/>
                  </a:cubicBezTo>
                  <a:cubicBezTo>
                    <a:pt x="5359159" y="1734276"/>
                    <a:pt x="5344606" y="1723373"/>
                    <a:pt x="5329382" y="1713858"/>
                  </a:cubicBezTo>
                  <a:cubicBezTo>
                    <a:pt x="5319969" y="1707975"/>
                    <a:pt x="5305226" y="1709733"/>
                    <a:pt x="5295023" y="1705360"/>
                  </a:cubicBezTo>
                  <a:cubicBezTo>
                    <a:pt x="5283355" y="1700360"/>
                    <a:pt x="5277043" y="1689228"/>
                    <a:pt x="5264728" y="1686149"/>
                  </a:cubicBezTo>
                  <a:cubicBezTo>
                    <a:pt x="5227782" y="1692307"/>
                    <a:pt x="5190705" y="1697719"/>
                    <a:pt x="5153891" y="1704622"/>
                  </a:cubicBezTo>
                  <a:cubicBezTo>
                    <a:pt x="5116039" y="1711719"/>
                    <a:pt x="5101403" y="1720369"/>
                    <a:pt x="5061528" y="1732331"/>
                  </a:cubicBezTo>
                  <a:cubicBezTo>
                    <a:pt x="5049369" y="1735979"/>
                    <a:pt x="5036951" y="1738713"/>
                    <a:pt x="5024582" y="1741567"/>
                  </a:cubicBezTo>
                  <a:cubicBezTo>
                    <a:pt x="4930344" y="1763314"/>
                    <a:pt x="4948477" y="1707261"/>
                    <a:pt x="4863500" y="1719400"/>
                  </a:cubicBezTo>
                  <a:cubicBezTo>
                    <a:pt x="4795767" y="1713242"/>
                    <a:pt x="4741566" y="1753320"/>
                    <a:pt x="4673600" y="1750803"/>
                  </a:cubicBezTo>
                  <a:cubicBezTo>
                    <a:pt x="4657912" y="1750222"/>
                    <a:pt x="4643118" y="1760040"/>
                    <a:pt x="4627419" y="1760040"/>
                  </a:cubicBezTo>
                  <a:cubicBezTo>
                    <a:pt x="4578062" y="1760040"/>
                    <a:pt x="4528898" y="1753882"/>
                    <a:pt x="4479637" y="1750803"/>
                  </a:cubicBezTo>
                  <a:cubicBezTo>
                    <a:pt x="4471797" y="1747667"/>
                    <a:pt x="4407835" y="1687750"/>
                    <a:pt x="4393185" y="1689843"/>
                  </a:cubicBezTo>
                  <a:cubicBezTo>
                    <a:pt x="4382196" y="1691413"/>
                    <a:pt x="4378729" y="1736603"/>
                    <a:pt x="4368800" y="1741567"/>
                  </a:cubicBezTo>
                  <a:cubicBezTo>
                    <a:pt x="4360092" y="1745921"/>
                    <a:pt x="4350327" y="1747724"/>
                    <a:pt x="4341091" y="1750803"/>
                  </a:cubicBezTo>
                  <a:cubicBezTo>
                    <a:pt x="4337673" y="1733711"/>
                    <a:pt x="4321585" y="1646803"/>
                    <a:pt x="4313382" y="1639967"/>
                  </a:cubicBezTo>
                  <a:cubicBezTo>
                    <a:pt x="4302805" y="1631152"/>
                    <a:pt x="4268801" y="1602406"/>
                    <a:pt x="4256486" y="1608564"/>
                  </a:cubicBezTo>
                  <a:cubicBezTo>
                    <a:pt x="4250328" y="1620879"/>
                    <a:pt x="4236788" y="1649480"/>
                    <a:pt x="4231364" y="1662135"/>
                  </a:cubicBezTo>
                  <a:cubicBezTo>
                    <a:pt x="4223913" y="1676605"/>
                    <a:pt x="4214676" y="1694646"/>
                    <a:pt x="4188506" y="1685410"/>
                  </a:cubicBezTo>
                  <a:cubicBezTo>
                    <a:pt x="4165747" y="1645582"/>
                    <a:pt x="4139214" y="1652723"/>
                    <a:pt x="4100946" y="1639967"/>
                  </a:cubicBezTo>
                  <a:lnTo>
                    <a:pt x="4073237" y="1630731"/>
                  </a:lnTo>
                  <a:cubicBezTo>
                    <a:pt x="4054764" y="1624573"/>
                    <a:pt x="4037194" y="1614195"/>
                    <a:pt x="4017819" y="1612258"/>
                  </a:cubicBezTo>
                  <a:lnTo>
                    <a:pt x="3925455" y="1603022"/>
                  </a:lnTo>
                  <a:cubicBezTo>
                    <a:pt x="3798497" y="1560702"/>
                    <a:pt x="3949797" y="1625457"/>
                    <a:pt x="3771023" y="1591937"/>
                  </a:cubicBezTo>
                  <a:cubicBezTo>
                    <a:pt x="3751885" y="1588349"/>
                    <a:pt x="3728092" y="1577053"/>
                    <a:pt x="3708954" y="1573465"/>
                  </a:cubicBezTo>
                  <a:cubicBezTo>
                    <a:pt x="3678542" y="1567763"/>
                    <a:pt x="3660679" y="1550682"/>
                    <a:pt x="3629891" y="1547603"/>
                  </a:cubicBezTo>
                  <a:cubicBezTo>
                    <a:pt x="3623734" y="1538367"/>
                    <a:pt x="3616383" y="1529823"/>
                    <a:pt x="3611419" y="1519894"/>
                  </a:cubicBezTo>
                  <a:cubicBezTo>
                    <a:pt x="3579524" y="1456103"/>
                    <a:pt x="3563741" y="1496464"/>
                    <a:pt x="3507970" y="1512876"/>
                  </a:cubicBezTo>
                  <a:cubicBezTo>
                    <a:pt x="3498734" y="1506718"/>
                    <a:pt x="3444156" y="1474908"/>
                    <a:pt x="3440362" y="1464476"/>
                  </a:cubicBezTo>
                  <a:cubicBezTo>
                    <a:pt x="3430834" y="1438275"/>
                    <a:pt x="3458639" y="1408904"/>
                    <a:pt x="3454400" y="1381349"/>
                  </a:cubicBezTo>
                  <a:cubicBezTo>
                    <a:pt x="3450582" y="1359798"/>
                    <a:pt x="3428231" y="1345943"/>
                    <a:pt x="3417455" y="1335167"/>
                  </a:cubicBezTo>
                  <a:cubicBezTo>
                    <a:pt x="3408219" y="1329009"/>
                    <a:pt x="3398274" y="1323801"/>
                    <a:pt x="3389746" y="1316694"/>
                  </a:cubicBezTo>
                  <a:cubicBezTo>
                    <a:pt x="3379711" y="1308332"/>
                    <a:pt x="3373720" y="1294827"/>
                    <a:pt x="3362037" y="1288985"/>
                  </a:cubicBezTo>
                  <a:cubicBezTo>
                    <a:pt x="3335913" y="1275923"/>
                    <a:pt x="3315486" y="1247976"/>
                    <a:pt x="3315486" y="1247976"/>
                  </a:cubicBezTo>
                  <a:cubicBezTo>
                    <a:pt x="3312407" y="1238740"/>
                    <a:pt x="3287571" y="1222600"/>
                    <a:pt x="3279648" y="1216941"/>
                  </a:cubicBezTo>
                  <a:cubicBezTo>
                    <a:pt x="3263803" y="1205623"/>
                    <a:pt x="3237107" y="1212595"/>
                    <a:pt x="3220905" y="1201794"/>
                  </a:cubicBezTo>
                  <a:cubicBezTo>
                    <a:pt x="3211669" y="1195637"/>
                    <a:pt x="3196475" y="1201586"/>
                    <a:pt x="3186546" y="1196622"/>
                  </a:cubicBezTo>
                  <a:cubicBezTo>
                    <a:pt x="3177838" y="1192268"/>
                    <a:pt x="3161303" y="1177504"/>
                    <a:pt x="3152187" y="1174085"/>
                  </a:cubicBezTo>
                  <a:cubicBezTo>
                    <a:pt x="3063861" y="1140962"/>
                    <a:pt x="3134523" y="1190609"/>
                    <a:pt x="3071646" y="1169651"/>
                  </a:cubicBezTo>
                  <a:cubicBezTo>
                    <a:pt x="3068567" y="1160415"/>
                    <a:pt x="3064133" y="1148220"/>
                    <a:pt x="3065734" y="1138617"/>
                  </a:cubicBezTo>
                  <a:cubicBezTo>
                    <a:pt x="3067559" y="1127667"/>
                    <a:pt x="3096590" y="1115094"/>
                    <a:pt x="3094182" y="1104258"/>
                  </a:cubicBezTo>
                  <a:cubicBezTo>
                    <a:pt x="3089366" y="1082585"/>
                    <a:pt x="3040612" y="1042190"/>
                    <a:pt x="3040612" y="1042190"/>
                  </a:cubicBezTo>
                  <a:cubicBezTo>
                    <a:pt x="3036231" y="1024668"/>
                    <a:pt x="3051095" y="983955"/>
                    <a:pt x="3039503" y="972363"/>
                  </a:cubicBezTo>
                  <a:cubicBezTo>
                    <a:pt x="3030527" y="963387"/>
                    <a:pt x="3004897" y="959555"/>
                    <a:pt x="2992582" y="956476"/>
                  </a:cubicBezTo>
                  <a:cubicBezTo>
                    <a:pt x="2957347" y="903622"/>
                    <a:pt x="2970251" y="912232"/>
                    <a:pt x="2886179" y="920639"/>
                  </a:cubicBezTo>
                  <a:cubicBezTo>
                    <a:pt x="2856808" y="913804"/>
                    <a:pt x="2841722" y="911034"/>
                    <a:pt x="2816353" y="915467"/>
                  </a:cubicBezTo>
                  <a:cubicBezTo>
                    <a:pt x="2785565" y="921625"/>
                    <a:pt x="2747932" y="926879"/>
                    <a:pt x="2717338" y="933939"/>
                  </a:cubicBezTo>
                  <a:cubicBezTo>
                    <a:pt x="2707851" y="936128"/>
                    <a:pt x="2665086" y="955447"/>
                    <a:pt x="2656378" y="959801"/>
                  </a:cubicBezTo>
                  <a:cubicBezTo>
                    <a:pt x="2584759" y="995611"/>
                    <a:pt x="2607431" y="980920"/>
                    <a:pt x="2537784" y="1004135"/>
                  </a:cubicBezTo>
                  <a:cubicBezTo>
                    <a:pt x="2470051" y="997977"/>
                    <a:pt x="2514426" y="978556"/>
                    <a:pt x="2447637" y="965712"/>
                  </a:cubicBezTo>
                  <a:cubicBezTo>
                    <a:pt x="2421837" y="953151"/>
                    <a:pt x="2399669" y="956907"/>
                    <a:pt x="2379657" y="955368"/>
                  </a:cubicBezTo>
                  <a:cubicBezTo>
                    <a:pt x="2306455" y="947644"/>
                    <a:pt x="2381102" y="933531"/>
                    <a:pt x="2327564" y="956476"/>
                  </a:cubicBezTo>
                  <a:cubicBezTo>
                    <a:pt x="2314909" y="961900"/>
                    <a:pt x="2247376" y="954700"/>
                    <a:pt x="2234092" y="958323"/>
                  </a:cubicBezTo>
                  <a:cubicBezTo>
                    <a:pt x="2212541" y="972178"/>
                    <a:pt x="2208846" y="977966"/>
                    <a:pt x="2198255" y="993052"/>
                  </a:cubicBezTo>
                  <a:cubicBezTo>
                    <a:pt x="2191371" y="999936"/>
                    <a:pt x="2180033" y="1046651"/>
                    <a:pt x="2170546" y="1048840"/>
                  </a:cubicBezTo>
                  <a:cubicBezTo>
                    <a:pt x="2038062" y="1079413"/>
                    <a:pt x="2144050" y="1077498"/>
                    <a:pt x="2077074" y="1099825"/>
                  </a:cubicBezTo>
                  <a:cubicBezTo>
                    <a:pt x="2070916" y="1109061"/>
                    <a:pt x="2042106" y="1099664"/>
                    <a:pt x="2032000" y="1104258"/>
                  </a:cubicBezTo>
                  <a:cubicBezTo>
                    <a:pt x="2006159" y="1116004"/>
                    <a:pt x="1983181" y="1132973"/>
                    <a:pt x="1955523" y="1139356"/>
                  </a:cubicBezTo>
                  <a:cubicBezTo>
                    <a:pt x="1943154" y="1142210"/>
                    <a:pt x="1910943" y="1182090"/>
                    <a:pt x="1898628" y="1185169"/>
                  </a:cubicBezTo>
                  <a:cubicBezTo>
                    <a:pt x="1889392" y="1191327"/>
                    <a:pt x="1857787" y="1205784"/>
                    <a:pt x="1847643" y="1210292"/>
                  </a:cubicBezTo>
                  <a:lnTo>
                    <a:pt x="1617103" y="1139356"/>
                  </a:lnTo>
                  <a:cubicBezTo>
                    <a:pt x="1567042" y="1126979"/>
                    <a:pt x="1579049" y="1157398"/>
                    <a:pt x="1550601" y="1155982"/>
                  </a:cubicBezTo>
                  <a:cubicBezTo>
                    <a:pt x="1522153" y="1154566"/>
                    <a:pt x="1493397" y="1117682"/>
                    <a:pt x="1446415" y="1130859"/>
                  </a:cubicBezTo>
                  <a:cubicBezTo>
                    <a:pt x="1375791" y="1154402"/>
                    <a:pt x="1410461" y="1142354"/>
                    <a:pt x="1262057" y="1168543"/>
                  </a:cubicBezTo>
                  <a:cubicBezTo>
                    <a:pt x="1249556" y="1170749"/>
                    <a:pt x="1214152" y="1188001"/>
                    <a:pt x="1201837" y="1191080"/>
                  </a:cubicBezTo>
                  <a:cubicBezTo>
                    <a:pt x="1181408" y="1211509"/>
                    <a:pt x="1168813" y="1237701"/>
                    <a:pt x="1143093" y="1250561"/>
                  </a:cubicBezTo>
                  <a:cubicBezTo>
                    <a:pt x="1134385" y="1254915"/>
                    <a:pt x="1101345" y="1289970"/>
                    <a:pt x="1092109" y="1293049"/>
                  </a:cubicBezTo>
                  <a:cubicBezTo>
                    <a:pt x="1063326" y="1290993"/>
                    <a:pt x="1006964" y="1273926"/>
                    <a:pt x="960582" y="1261276"/>
                  </a:cubicBezTo>
                  <a:cubicBezTo>
                    <a:pt x="944586" y="1256914"/>
                    <a:pt x="929982" y="1248469"/>
                    <a:pt x="914400" y="1242803"/>
                  </a:cubicBezTo>
                  <a:cubicBezTo>
                    <a:pt x="896100" y="1236149"/>
                    <a:pt x="867086" y="1244863"/>
                    <a:pt x="849007" y="1237631"/>
                  </a:cubicBezTo>
                  <a:cubicBezTo>
                    <a:pt x="793785" y="1215542"/>
                    <a:pt x="805254" y="1241027"/>
                    <a:pt x="761816" y="1226548"/>
                  </a:cubicBezTo>
                  <a:cubicBezTo>
                    <a:pt x="752580" y="1220390"/>
                    <a:pt x="751287" y="1175009"/>
                    <a:pt x="740756" y="1171499"/>
                  </a:cubicBezTo>
                  <a:cubicBezTo>
                    <a:pt x="722990" y="1165577"/>
                    <a:pt x="734649" y="1158597"/>
                    <a:pt x="718590" y="1148962"/>
                  </a:cubicBezTo>
                  <a:cubicBezTo>
                    <a:pt x="701686" y="1138819"/>
                    <a:pt x="706588" y="1128909"/>
                    <a:pt x="691620" y="1116080"/>
                  </a:cubicBezTo>
                  <a:cubicBezTo>
                    <a:pt x="684228" y="1109744"/>
                    <a:pt x="686448" y="1070022"/>
                    <a:pt x="677212" y="1066943"/>
                  </a:cubicBezTo>
                  <a:cubicBezTo>
                    <a:pt x="674133" y="1057707"/>
                    <a:pt x="610880" y="1103364"/>
                    <a:pt x="604798" y="1095761"/>
                  </a:cubicBezTo>
                  <a:cubicBezTo>
                    <a:pt x="591775" y="1079483"/>
                    <a:pt x="590910" y="1064161"/>
                    <a:pt x="572655" y="1058076"/>
                  </a:cubicBezTo>
                  <a:cubicBezTo>
                    <a:pt x="544947" y="1039604"/>
                    <a:pt x="541867" y="1042681"/>
                    <a:pt x="526473" y="1011894"/>
                  </a:cubicBezTo>
                  <a:cubicBezTo>
                    <a:pt x="522119" y="1003186"/>
                    <a:pt x="524840" y="990267"/>
                    <a:pt x="517237" y="984185"/>
                  </a:cubicBezTo>
                  <a:cubicBezTo>
                    <a:pt x="507324" y="976255"/>
                    <a:pt x="492606" y="978028"/>
                    <a:pt x="480291" y="974949"/>
                  </a:cubicBezTo>
                  <a:cubicBezTo>
                    <a:pt x="471055" y="965713"/>
                    <a:pt x="463450" y="954486"/>
                    <a:pt x="452582" y="947240"/>
                  </a:cubicBezTo>
                  <a:cubicBezTo>
                    <a:pt x="369269" y="891697"/>
                    <a:pt x="484364" y="992197"/>
                    <a:pt x="397164" y="919531"/>
                  </a:cubicBezTo>
                  <a:cubicBezTo>
                    <a:pt x="387129" y="911169"/>
                    <a:pt x="380323" y="899068"/>
                    <a:pt x="369455" y="891822"/>
                  </a:cubicBezTo>
                  <a:cubicBezTo>
                    <a:pt x="361354" y="886421"/>
                    <a:pt x="350695" y="886420"/>
                    <a:pt x="341746" y="882585"/>
                  </a:cubicBezTo>
                  <a:cubicBezTo>
                    <a:pt x="261865" y="848349"/>
                    <a:pt x="302163" y="876533"/>
                    <a:pt x="237190" y="854876"/>
                  </a:cubicBezTo>
                  <a:cubicBezTo>
                    <a:pt x="231033" y="747118"/>
                    <a:pt x="265961" y="639286"/>
                    <a:pt x="258619" y="531603"/>
                  </a:cubicBezTo>
                  <a:cubicBezTo>
                    <a:pt x="256723" y="503788"/>
                    <a:pt x="256144" y="475523"/>
                    <a:pt x="249382" y="448476"/>
                  </a:cubicBezTo>
                  <a:cubicBezTo>
                    <a:pt x="246690" y="437707"/>
                    <a:pt x="235874" y="430696"/>
                    <a:pt x="230910" y="420767"/>
                  </a:cubicBezTo>
                  <a:cubicBezTo>
                    <a:pt x="226556" y="412059"/>
                    <a:pt x="227074" y="401159"/>
                    <a:pt x="221673" y="393058"/>
                  </a:cubicBezTo>
                  <a:cubicBezTo>
                    <a:pt x="214427" y="382190"/>
                    <a:pt x="202326" y="375384"/>
                    <a:pt x="193964" y="365349"/>
                  </a:cubicBezTo>
                  <a:cubicBezTo>
                    <a:pt x="186857" y="356821"/>
                    <a:pt x="181649" y="346876"/>
                    <a:pt x="175491" y="337640"/>
                  </a:cubicBezTo>
                  <a:cubicBezTo>
                    <a:pt x="172412" y="328404"/>
                    <a:pt x="170609" y="318639"/>
                    <a:pt x="166255" y="309931"/>
                  </a:cubicBezTo>
                  <a:cubicBezTo>
                    <a:pt x="161291" y="300002"/>
                    <a:pt x="152155" y="292425"/>
                    <a:pt x="147782" y="282222"/>
                  </a:cubicBezTo>
                  <a:cubicBezTo>
                    <a:pt x="111996" y="198721"/>
                    <a:pt x="166450" y="287132"/>
                    <a:pt x="120073" y="217567"/>
                  </a:cubicBezTo>
                  <a:cubicBezTo>
                    <a:pt x="116994" y="189858"/>
                    <a:pt x="115420" y="161940"/>
                    <a:pt x="110837" y="134440"/>
                  </a:cubicBezTo>
                  <a:cubicBezTo>
                    <a:pt x="109236" y="124836"/>
                    <a:pt x="108484" y="113615"/>
                    <a:pt x="101600" y="106731"/>
                  </a:cubicBezTo>
                  <a:cubicBezTo>
                    <a:pt x="16865" y="21996"/>
                    <a:pt x="76548" y="95394"/>
                    <a:pt x="18473" y="60549"/>
                  </a:cubicBezTo>
                  <a:cubicBezTo>
                    <a:pt x="11006" y="56069"/>
                    <a:pt x="6158" y="48234"/>
                    <a:pt x="0" y="42076"/>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938509" y="362139"/>
              <a:ext cx="431575" cy="490554"/>
            </a:xfrm>
            <a:custGeom>
              <a:avLst/>
              <a:gdLst>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26980 w 6042107"/>
                <a:gd name="connsiteY58" fmla="*/ 1299311 h 6851060"/>
                <a:gd name="connsiteX59" fmla="*/ 3899271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61962 w 6042107"/>
                <a:gd name="connsiteY76" fmla="*/ 1982802 h 6851060"/>
                <a:gd name="connsiteX77" fmla="*/ 3234252 w 6042107"/>
                <a:gd name="connsiteY77" fmla="*/ 2010511 h 6851060"/>
                <a:gd name="connsiteX78" fmla="*/ 3206543 w 6042107"/>
                <a:gd name="connsiteY78" fmla="*/ 2065929 h 6851060"/>
                <a:gd name="connsiteX79" fmla="*/ 3178834 w 6042107"/>
                <a:gd name="connsiteY79" fmla="*/ 2121348 h 6851060"/>
                <a:gd name="connsiteX80" fmla="*/ 3169598 w 6042107"/>
                <a:gd name="connsiteY80" fmla="*/ 2149057 h 6851060"/>
                <a:gd name="connsiteX81" fmla="*/ 3141889 w 6042107"/>
                <a:gd name="connsiteY81" fmla="*/ 2204475 h 6851060"/>
                <a:gd name="connsiteX82" fmla="*/ 3132652 w 6042107"/>
                <a:gd name="connsiteY82" fmla="*/ 2241420 h 6851060"/>
                <a:gd name="connsiteX83" fmla="*/ 2559998 w 6042107"/>
                <a:gd name="connsiteY83" fmla="*/ 2546220 h 6851060"/>
                <a:gd name="connsiteX84" fmla="*/ 2393743 w 6042107"/>
                <a:gd name="connsiteY84" fmla="*/ 2583166 h 6851060"/>
                <a:gd name="connsiteX85" fmla="*/ 2329089 w 6042107"/>
                <a:gd name="connsiteY85" fmla="*/ 2629348 h 6851060"/>
                <a:gd name="connsiteX86" fmla="*/ 2319852 w 6042107"/>
                <a:gd name="connsiteY86" fmla="*/ 2657057 h 6851060"/>
                <a:gd name="connsiteX87" fmla="*/ 2301380 w 6042107"/>
                <a:gd name="connsiteY87" fmla="*/ 2721711 h 6851060"/>
                <a:gd name="connsiteX88" fmla="*/ 2310616 w 6042107"/>
                <a:gd name="connsiteY88" fmla="*/ 2832548 h 6851060"/>
                <a:gd name="connsiteX89" fmla="*/ 2338325 w 6042107"/>
                <a:gd name="connsiteY89" fmla="*/ 2851020 h 6851060"/>
                <a:gd name="connsiteX90" fmla="*/ 2384507 w 6042107"/>
                <a:gd name="connsiteY90" fmla="*/ 2989566 h 6851060"/>
                <a:gd name="connsiteX91" fmla="*/ 2402980 w 6042107"/>
                <a:gd name="connsiteY91" fmla="*/ 3044984 h 6851060"/>
                <a:gd name="connsiteX92" fmla="*/ 2393743 w 6042107"/>
                <a:gd name="connsiteY92" fmla="*/ 3100402 h 6851060"/>
                <a:gd name="connsiteX93" fmla="*/ 2384507 w 6042107"/>
                <a:gd name="connsiteY93" fmla="*/ 3128111 h 6851060"/>
                <a:gd name="connsiteX94" fmla="*/ 2356798 w 6042107"/>
                <a:gd name="connsiteY94" fmla="*/ 3137348 h 6851060"/>
                <a:gd name="connsiteX95" fmla="*/ 2301380 w 6042107"/>
                <a:gd name="connsiteY95" fmla="*/ 3165057 h 6851060"/>
                <a:gd name="connsiteX96" fmla="*/ 2292143 w 6042107"/>
                <a:gd name="connsiteY96" fmla="*/ 3192766 h 6851060"/>
                <a:gd name="connsiteX97" fmla="*/ 2264434 w 6042107"/>
                <a:gd name="connsiteY97" fmla="*/ 3202002 h 6851060"/>
                <a:gd name="connsiteX98" fmla="*/ 2236725 w 6042107"/>
                <a:gd name="connsiteY98" fmla="*/ 3220475 h 6851060"/>
                <a:gd name="connsiteX99" fmla="*/ 2218252 w 6042107"/>
                <a:gd name="connsiteY99" fmla="*/ 3183529 h 6851060"/>
                <a:gd name="connsiteX100" fmla="*/ 2181307 w 6042107"/>
                <a:gd name="connsiteY100" fmla="*/ 3017275 h 6851060"/>
                <a:gd name="connsiteX101" fmla="*/ 2153598 w 6042107"/>
                <a:gd name="connsiteY101" fmla="*/ 3072693 h 6851060"/>
                <a:gd name="connsiteX102" fmla="*/ 2125889 w 6042107"/>
                <a:gd name="connsiteY102" fmla="*/ 3081929 h 6851060"/>
                <a:gd name="connsiteX103" fmla="*/ 2070471 w 6042107"/>
                <a:gd name="connsiteY103" fmla="*/ 3063457 h 6851060"/>
                <a:gd name="connsiteX104" fmla="*/ 2024289 w 6042107"/>
                <a:gd name="connsiteY104" fmla="*/ 3026511 h 6851060"/>
                <a:gd name="connsiteX105" fmla="*/ 1996580 w 6042107"/>
                <a:gd name="connsiteY105" fmla="*/ 3044984 h 6851060"/>
                <a:gd name="connsiteX106" fmla="*/ 1950398 w 6042107"/>
                <a:gd name="connsiteY106" fmla="*/ 3081929 h 6851060"/>
                <a:gd name="connsiteX107" fmla="*/ 1913452 w 6042107"/>
                <a:gd name="connsiteY107" fmla="*/ 3100402 h 6851060"/>
                <a:gd name="connsiteX108" fmla="*/ 1894980 w 6042107"/>
                <a:gd name="connsiteY108" fmla="*/ 3137348 h 6851060"/>
                <a:gd name="connsiteX109" fmla="*/ 1885743 w 6042107"/>
                <a:gd name="connsiteY109" fmla="*/ 3091166 h 6851060"/>
                <a:gd name="connsiteX110" fmla="*/ 1858034 w 6042107"/>
                <a:gd name="connsiteY110" fmla="*/ 3081929 h 6851060"/>
                <a:gd name="connsiteX111" fmla="*/ 1830325 w 6042107"/>
                <a:gd name="connsiteY111" fmla="*/ 3063457 h 6851060"/>
                <a:gd name="connsiteX112" fmla="*/ 1821089 w 6042107"/>
                <a:gd name="connsiteY112" fmla="*/ 3035748 h 6851060"/>
                <a:gd name="connsiteX113" fmla="*/ 1747198 w 6042107"/>
                <a:gd name="connsiteY113" fmla="*/ 3081929 h 6851060"/>
                <a:gd name="connsiteX114" fmla="*/ 1737962 w 6042107"/>
                <a:gd name="connsiteY114" fmla="*/ 3035748 h 6851060"/>
                <a:gd name="connsiteX115" fmla="*/ 1673307 w 6042107"/>
                <a:gd name="connsiteY115" fmla="*/ 3044984 h 6851060"/>
                <a:gd name="connsiteX116" fmla="*/ 1654834 w 6042107"/>
                <a:gd name="connsiteY116" fmla="*/ 3137348 h 6851060"/>
                <a:gd name="connsiteX117" fmla="*/ 1627125 w 6042107"/>
                <a:gd name="connsiteY117" fmla="*/ 3118875 h 6851060"/>
                <a:gd name="connsiteX118" fmla="*/ 1617889 w 6042107"/>
                <a:gd name="connsiteY118" fmla="*/ 3155820 h 6851060"/>
                <a:gd name="connsiteX119" fmla="*/ 1636362 w 6042107"/>
                <a:gd name="connsiteY119" fmla="*/ 3192766 h 6851060"/>
                <a:gd name="connsiteX120" fmla="*/ 1645598 w 6042107"/>
                <a:gd name="connsiteY120" fmla="*/ 3220475 h 6851060"/>
                <a:gd name="connsiteX121" fmla="*/ 1664071 w 6042107"/>
                <a:gd name="connsiteY121" fmla="*/ 3248184 h 6851060"/>
                <a:gd name="connsiteX122" fmla="*/ 1654834 w 6042107"/>
                <a:gd name="connsiteY122" fmla="*/ 3275893 h 6851060"/>
                <a:gd name="connsiteX123" fmla="*/ 1590180 w 6042107"/>
                <a:gd name="connsiteY123" fmla="*/ 3285129 h 6851060"/>
                <a:gd name="connsiteX124" fmla="*/ 1534762 w 6042107"/>
                <a:gd name="connsiteY124" fmla="*/ 3322075 h 6851060"/>
                <a:gd name="connsiteX125" fmla="*/ 1507052 w 6042107"/>
                <a:gd name="connsiteY125" fmla="*/ 3340548 h 6851060"/>
                <a:gd name="connsiteX126" fmla="*/ 1451634 w 6042107"/>
                <a:gd name="connsiteY126" fmla="*/ 3377493 h 6851060"/>
                <a:gd name="connsiteX127" fmla="*/ 1442398 w 6042107"/>
                <a:gd name="connsiteY127" fmla="*/ 3377493 h 6851060"/>
                <a:gd name="connsiteX128" fmla="*/ 1331562 w 6042107"/>
                <a:gd name="connsiteY128" fmla="*/ 3497566 h 6851060"/>
                <a:gd name="connsiteX129" fmla="*/ 1313089 w 6042107"/>
                <a:gd name="connsiteY129" fmla="*/ 3608402 h 6851060"/>
                <a:gd name="connsiteX130" fmla="*/ 1183780 w 6042107"/>
                <a:gd name="connsiteY130" fmla="*/ 3719239 h 6851060"/>
                <a:gd name="connsiteX131" fmla="*/ 1156071 w 6042107"/>
                <a:gd name="connsiteY131" fmla="*/ 3700766 h 6851060"/>
                <a:gd name="connsiteX132" fmla="*/ 1082180 w 6042107"/>
                <a:gd name="connsiteY132" fmla="*/ 3728475 h 6851060"/>
                <a:gd name="connsiteX133" fmla="*/ 1054471 w 6042107"/>
                <a:gd name="connsiteY133" fmla="*/ 3737711 h 6851060"/>
                <a:gd name="connsiteX134" fmla="*/ 1008289 w 6042107"/>
                <a:gd name="connsiteY134" fmla="*/ 3793129 h 6851060"/>
                <a:gd name="connsiteX135" fmla="*/ 1026762 w 6042107"/>
                <a:gd name="connsiteY135" fmla="*/ 3848548 h 6851060"/>
                <a:gd name="connsiteX136" fmla="*/ 1008289 w 6042107"/>
                <a:gd name="connsiteY136" fmla="*/ 3885493 h 6851060"/>
                <a:gd name="connsiteX137" fmla="*/ 999052 w 6042107"/>
                <a:gd name="connsiteY137" fmla="*/ 3913202 h 6851060"/>
                <a:gd name="connsiteX138" fmla="*/ 943634 w 6042107"/>
                <a:gd name="connsiteY138" fmla="*/ 3959384 h 6851060"/>
                <a:gd name="connsiteX139" fmla="*/ 915925 w 6042107"/>
                <a:gd name="connsiteY139" fmla="*/ 4014802 h 6851060"/>
                <a:gd name="connsiteX140" fmla="*/ 832798 w 6042107"/>
                <a:gd name="connsiteY140" fmla="*/ 4033275 h 6851060"/>
                <a:gd name="connsiteX141" fmla="*/ 823562 w 6042107"/>
                <a:gd name="connsiteY141" fmla="*/ 4060984 h 6851060"/>
                <a:gd name="connsiteX142" fmla="*/ 795852 w 6042107"/>
                <a:gd name="connsiteY142" fmla="*/ 4079457 h 6851060"/>
                <a:gd name="connsiteX143" fmla="*/ 768143 w 6042107"/>
                <a:gd name="connsiteY143" fmla="*/ 4162584 h 6851060"/>
                <a:gd name="connsiteX144" fmla="*/ 758907 w 6042107"/>
                <a:gd name="connsiteY144" fmla="*/ 4199529 h 6851060"/>
                <a:gd name="connsiteX145" fmla="*/ 731198 w 6042107"/>
                <a:gd name="connsiteY145" fmla="*/ 4208766 h 6851060"/>
                <a:gd name="connsiteX146" fmla="*/ 675780 w 6042107"/>
                <a:gd name="connsiteY146" fmla="*/ 4236475 h 6851060"/>
                <a:gd name="connsiteX147" fmla="*/ 638834 w 6042107"/>
                <a:gd name="connsiteY147" fmla="*/ 4291893 h 6851060"/>
                <a:gd name="connsiteX148" fmla="*/ 620362 w 6042107"/>
                <a:gd name="connsiteY148" fmla="*/ 4375020 h 6851060"/>
                <a:gd name="connsiteX149" fmla="*/ 611125 w 6042107"/>
                <a:gd name="connsiteY149" fmla="*/ 4402729 h 6851060"/>
                <a:gd name="connsiteX150" fmla="*/ 592652 w 6042107"/>
                <a:gd name="connsiteY150" fmla="*/ 4430439 h 6851060"/>
                <a:gd name="connsiteX151" fmla="*/ 564943 w 6042107"/>
                <a:gd name="connsiteY151" fmla="*/ 4439675 h 6851060"/>
                <a:gd name="connsiteX152" fmla="*/ 537234 w 6042107"/>
                <a:gd name="connsiteY152" fmla="*/ 4458148 h 6851060"/>
                <a:gd name="connsiteX153" fmla="*/ 527998 w 6042107"/>
                <a:gd name="connsiteY153" fmla="*/ 4485857 h 6851060"/>
                <a:gd name="connsiteX154" fmla="*/ 472580 w 6042107"/>
                <a:gd name="connsiteY154" fmla="*/ 4504329 h 6851060"/>
                <a:gd name="connsiteX155" fmla="*/ 417162 w 6042107"/>
                <a:gd name="connsiteY155" fmla="*/ 4522802 h 6851060"/>
                <a:gd name="connsiteX156" fmla="*/ 389452 w 6042107"/>
                <a:gd name="connsiteY156" fmla="*/ 4532039 h 6851060"/>
                <a:gd name="connsiteX157" fmla="*/ 343271 w 6042107"/>
                <a:gd name="connsiteY157" fmla="*/ 4550511 h 6851060"/>
                <a:gd name="connsiteX158" fmla="*/ 269380 w 6042107"/>
                <a:gd name="connsiteY158" fmla="*/ 4559748 h 6851060"/>
                <a:gd name="connsiteX159" fmla="*/ 241671 w 6042107"/>
                <a:gd name="connsiteY159" fmla="*/ 4578220 h 6851060"/>
                <a:gd name="connsiteX160" fmla="*/ 213962 w 6042107"/>
                <a:gd name="connsiteY160" fmla="*/ 4587457 h 6851060"/>
                <a:gd name="connsiteX161" fmla="*/ 204725 w 6042107"/>
                <a:gd name="connsiteY161" fmla="*/ 4633639 h 6851060"/>
                <a:gd name="connsiteX162" fmla="*/ 167780 w 6042107"/>
                <a:gd name="connsiteY162" fmla="*/ 4762948 h 6851060"/>
                <a:gd name="connsiteX163" fmla="*/ 149307 w 6042107"/>
                <a:gd name="connsiteY163" fmla="*/ 4818366 h 6851060"/>
                <a:gd name="connsiteX164" fmla="*/ 121598 w 6042107"/>
                <a:gd name="connsiteY164" fmla="*/ 4873784 h 6851060"/>
                <a:gd name="connsiteX165" fmla="*/ 93889 w 6042107"/>
                <a:gd name="connsiteY165" fmla="*/ 4883020 h 6851060"/>
                <a:gd name="connsiteX166" fmla="*/ 66180 w 6042107"/>
                <a:gd name="connsiteY166" fmla="*/ 4901493 h 6851060"/>
                <a:gd name="connsiteX167" fmla="*/ 56943 w 6042107"/>
                <a:gd name="connsiteY167" fmla="*/ 4929202 h 6851060"/>
                <a:gd name="connsiteX168" fmla="*/ 38471 w 6042107"/>
                <a:gd name="connsiteY168" fmla="*/ 4956911 h 6851060"/>
                <a:gd name="connsiteX169" fmla="*/ 1525 w 6042107"/>
                <a:gd name="connsiteY169" fmla="*/ 4993857 h 6851060"/>
                <a:gd name="connsiteX170" fmla="*/ 19998 w 6042107"/>
                <a:gd name="connsiteY170" fmla="*/ 5113929 h 6851060"/>
                <a:gd name="connsiteX171" fmla="*/ 47707 w 6042107"/>
                <a:gd name="connsiteY171" fmla="*/ 5234002 h 6851060"/>
                <a:gd name="connsiteX172" fmla="*/ 56943 w 6042107"/>
                <a:gd name="connsiteY172" fmla="*/ 5261711 h 6851060"/>
                <a:gd name="connsiteX173" fmla="*/ 75416 w 6042107"/>
                <a:gd name="connsiteY173" fmla="*/ 5289420 h 6851060"/>
                <a:gd name="connsiteX174" fmla="*/ 84652 w 6042107"/>
                <a:gd name="connsiteY174" fmla="*/ 5317129 h 6851060"/>
                <a:gd name="connsiteX175" fmla="*/ 103125 w 6042107"/>
                <a:gd name="connsiteY175" fmla="*/ 5344839 h 6851060"/>
                <a:gd name="connsiteX176" fmla="*/ 158543 w 6042107"/>
                <a:gd name="connsiteY176" fmla="*/ 5372548 h 6851060"/>
                <a:gd name="connsiteX177" fmla="*/ 121598 w 6042107"/>
                <a:gd name="connsiteY177" fmla="*/ 5381784 h 6851060"/>
                <a:gd name="connsiteX178" fmla="*/ 112362 w 6042107"/>
                <a:gd name="connsiteY178" fmla="*/ 5409493 h 6851060"/>
                <a:gd name="connsiteX179" fmla="*/ 130834 w 6042107"/>
                <a:gd name="connsiteY179" fmla="*/ 5492620 h 6851060"/>
                <a:gd name="connsiteX180" fmla="*/ 140071 w 6042107"/>
                <a:gd name="connsiteY180" fmla="*/ 5446439 h 6851060"/>
                <a:gd name="connsiteX181" fmla="*/ 167780 w 6042107"/>
                <a:gd name="connsiteY181" fmla="*/ 5455675 h 6851060"/>
                <a:gd name="connsiteX182" fmla="*/ 195489 w 6042107"/>
                <a:gd name="connsiteY182" fmla="*/ 5575748 h 6851060"/>
                <a:gd name="connsiteX183" fmla="*/ 204725 w 6042107"/>
                <a:gd name="connsiteY183" fmla="*/ 5603457 h 6851060"/>
                <a:gd name="connsiteX184" fmla="*/ 177016 w 6042107"/>
                <a:gd name="connsiteY184" fmla="*/ 5612693 h 6851060"/>
                <a:gd name="connsiteX185" fmla="*/ 223198 w 6042107"/>
                <a:gd name="connsiteY185" fmla="*/ 5668111 h 6851060"/>
                <a:gd name="connsiteX186" fmla="*/ 250907 w 6042107"/>
                <a:gd name="connsiteY186" fmla="*/ 5686584 h 6851060"/>
                <a:gd name="connsiteX187" fmla="*/ 278616 w 6042107"/>
                <a:gd name="connsiteY187" fmla="*/ 5695820 h 6851060"/>
                <a:gd name="connsiteX188" fmla="*/ 315562 w 6042107"/>
                <a:gd name="connsiteY188" fmla="*/ 5714293 h 6851060"/>
                <a:gd name="connsiteX189" fmla="*/ 315562 w 6042107"/>
                <a:gd name="connsiteY189" fmla="*/ 5862075 h 6851060"/>
                <a:gd name="connsiteX190" fmla="*/ 297089 w 6042107"/>
                <a:gd name="connsiteY190" fmla="*/ 5926729 h 6851060"/>
                <a:gd name="connsiteX191" fmla="*/ 260143 w 6042107"/>
                <a:gd name="connsiteY191" fmla="*/ 5935966 h 6851060"/>
                <a:gd name="connsiteX192" fmla="*/ 250907 w 6042107"/>
                <a:gd name="connsiteY192" fmla="*/ 5963675 h 6851060"/>
                <a:gd name="connsiteX193" fmla="*/ 223198 w 6042107"/>
                <a:gd name="connsiteY193" fmla="*/ 5982148 h 6851060"/>
                <a:gd name="connsiteX194" fmla="*/ 204725 w 6042107"/>
                <a:gd name="connsiteY194" fmla="*/ 6009857 h 6851060"/>
                <a:gd name="connsiteX195" fmla="*/ 213962 w 6042107"/>
                <a:gd name="connsiteY195" fmla="*/ 6074511 h 6851060"/>
                <a:gd name="connsiteX196" fmla="*/ 223198 w 6042107"/>
                <a:gd name="connsiteY196" fmla="*/ 6102220 h 6851060"/>
                <a:gd name="connsiteX197" fmla="*/ 269380 w 6042107"/>
                <a:gd name="connsiteY197" fmla="*/ 6157639 h 6851060"/>
                <a:gd name="connsiteX198" fmla="*/ 306325 w 6042107"/>
                <a:gd name="connsiteY198" fmla="*/ 6185348 h 6851060"/>
                <a:gd name="connsiteX199" fmla="*/ 315562 w 6042107"/>
                <a:gd name="connsiteY199" fmla="*/ 6222293 h 6851060"/>
                <a:gd name="connsiteX200" fmla="*/ 343271 w 6042107"/>
                <a:gd name="connsiteY200" fmla="*/ 6231529 h 6851060"/>
                <a:gd name="connsiteX201" fmla="*/ 361743 w 6042107"/>
                <a:gd name="connsiteY201" fmla="*/ 6259239 h 6851060"/>
                <a:gd name="connsiteX202" fmla="*/ 370980 w 6042107"/>
                <a:gd name="connsiteY202" fmla="*/ 6286948 h 6851060"/>
                <a:gd name="connsiteX203" fmla="*/ 389452 w 6042107"/>
                <a:gd name="connsiteY203" fmla="*/ 6351602 h 6851060"/>
                <a:gd name="connsiteX204" fmla="*/ 398689 w 6042107"/>
                <a:gd name="connsiteY204" fmla="*/ 6379311 h 6851060"/>
                <a:gd name="connsiteX205" fmla="*/ 417162 w 6042107"/>
                <a:gd name="connsiteY205" fmla="*/ 6407020 h 6851060"/>
                <a:gd name="connsiteX206" fmla="*/ 426398 w 6042107"/>
                <a:gd name="connsiteY206" fmla="*/ 6462439 h 6851060"/>
                <a:gd name="connsiteX207" fmla="*/ 435634 w 6042107"/>
                <a:gd name="connsiteY207" fmla="*/ 6490148 h 6851060"/>
                <a:gd name="connsiteX208" fmla="*/ 629598 w 6042107"/>
                <a:gd name="connsiteY208" fmla="*/ 6517857 h 6851060"/>
                <a:gd name="connsiteX209" fmla="*/ 666543 w 6042107"/>
                <a:gd name="connsiteY209" fmla="*/ 6527093 h 6851060"/>
                <a:gd name="connsiteX210" fmla="*/ 648071 w 6042107"/>
                <a:gd name="connsiteY210" fmla="*/ 6600984 h 6851060"/>
                <a:gd name="connsiteX211" fmla="*/ 620362 w 6042107"/>
                <a:gd name="connsiteY211" fmla="*/ 6656402 h 6851060"/>
                <a:gd name="connsiteX212" fmla="*/ 638834 w 6042107"/>
                <a:gd name="connsiteY212" fmla="*/ 6721057 h 6851060"/>
                <a:gd name="connsiteX213" fmla="*/ 657307 w 6042107"/>
                <a:gd name="connsiteY213" fmla="*/ 6785711 h 6851060"/>
                <a:gd name="connsiteX214" fmla="*/ 694252 w 6042107"/>
                <a:gd name="connsiteY214" fmla="*/ 6804184 h 6851060"/>
                <a:gd name="connsiteX215" fmla="*/ 712725 w 6042107"/>
                <a:gd name="connsiteY215" fmla="*/ 6841129 h 6851060"/>
                <a:gd name="connsiteX216" fmla="*/ 740434 w 6042107"/>
                <a:gd name="connsiteY216" fmla="*/ 6850366 h 6851060"/>
                <a:gd name="connsiteX217" fmla="*/ 842034 w 6042107"/>
                <a:gd name="connsiteY217" fmla="*/ 6831893 h 6851060"/>
                <a:gd name="connsiteX218" fmla="*/ 915925 w 6042107"/>
                <a:gd name="connsiteY218"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99271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61962 w 6042107"/>
                <a:gd name="connsiteY76" fmla="*/ 1982802 h 6851060"/>
                <a:gd name="connsiteX77" fmla="*/ 3234252 w 6042107"/>
                <a:gd name="connsiteY77" fmla="*/ 2010511 h 6851060"/>
                <a:gd name="connsiteX78" fmla="*/ 3206543 w 6042107"/>
                <a:gd name="connsiteY78" fmla="*/ 2065929 h 6851060"/>
                <a:gd name="connsiteX79" fmla="*/ 3178834 w 6042107"/>
                <a:gd name="connsiteY79" fmla="*/ 2121348 h 6851060"/>
                <a:gd name="connsiteX80" fmla="*/ 3169598 w 6042107"/>
                <a:gd name="connsiteY80" fmla="*/ 2149057 h 6851060"/>
                <a:gd name="connsiteX81" fmla="*/ 3141889 w 6042107"/>
                <a:gd name="connsiteY81" fmla="*/ 2204475 h 6851060"/>
                <a:gd name="connsiteX82" fmla="*/ 3132652 w 6042107"/>
                <a:gd name="connsiteY82" fmla="*/ 2241420 h 6851060"/>
                <a:gd name="connsiteX83" fmla="*/ 2559998 w 6042107"/>
                <a:gd name="connsiteY83" fmla="*/ 2546220 h 6851060"/>
                <a:gd name="connsiteX84" fmla="*/ 2393743 w 6042107"/>
                <a:gd name="connsiteY84" fmla="*/ 2583166 h 6851060"/>
                <a:gd name="connsiteX85" fmla="*/ 2329089 w 6042107"/>
                <a:gd name="connsiteY85" fmla="*/ 2629348 h 6851060"/>
                <a:gd name="connsiteX86" fmla="*/ 2319852 w 6042107"/>
                <a:gd name="connsiteY86" fmla="*/ 2657057 h 6851060"/>
                <a:gd name="connsiteX87" fmla="*/ 2301380 w 6042107"/>
                <a:gd name="connsiteY87" fmla="*/ 2721711 h 6851060"/>
                <a:gd name="connsiteX88" fmla="*/ 2310616 w 6042107"/>
                <a:gd name="connsiteY88" fmla="*/ 2832548 h 6851060"/>
                <a:gd name="connsiteX89" fmla="*/ 2338325 w 6042107"/>
                <a:gd name="connsiteY89" fmla="*/ 2851020 h 6851060"/>
                <a:gd name="connsiteX90" fmla="*/ 2384507 w 6042107"/>
                <a:gd name="connsiteY90" fmla="*/ 2989566 h 6851060"/>
                <a:gd name="connsiteX91" fmla="*/ 2402980 w 6042107"/>
                <a:gd name="connsiteY91" fmla="*/ 3044984 h 6851060"/>
                <a:gd name="connsiteX92" fmla="*/ 2393743 w 6042107"/>
                <a:gd name="connsiteY92" fmla="*/ 3100402 h 6851060"/>
                <a:gd name="connsiteX93" fmla="*/ 2384507 w 6042107"/>
                <a:gd name="connsiteY93" fmla="*/ 3128111 h 6851060"/>
                <a:gd name="connsiteX94" fmla="*/ 2356798 w 6042107"/>
                <a:gd name="connsiteY94" fmla="*/ 3137348 h 6851060"/>
                <a:gd name="connsiteX95" fmla="*/ 2301380 w 6042107"/>
                <a:gd name="connsiteY95" fmla="*/ 3165057 h 6851060"/>
                <a:gd name="connsiteX96" fmla="*/ 2292143 w 6042107"/>
                <a:gd name="connsiteY96" fmla="*/ 3192766 h 6851060"/>
                <a:gd name="connsiteX97" fmla="*/ 2264434 w 6042107"/>
                <a:gd name="connsiteY97" fmla="*/ 3202002 h 6851060"/>
                <a:gd name="connsiteX98" fmla="*/ 2236725 w 6042107"/>
                <a:gd name="connsiteY98" fmla="*/ 3220475 h 6851060"/>
                <a:gd name="connsiteX99" fmla="*/ 2218252 w 6042107"/>
                <a:gd name="connsiteY99" fmla="*/ 3183529 h 6851060"/>
                <a:gd name="connsiteX100" fmla="*/ 2181307 w 6042107"/>
                <a:gd name="connsiteY100" fmla="*/ 3017275 h 6851060"/>
                <a:gd name="connsiteX101" fmla="*/ 2153598 w 6042107"/>
                <a:gd name="connsiteY101" fmla="*/ 3072693 h 6851060"/>
                <a:gd name="connsiteX102" fmla="*/ 2125889 w 6042107"/>
                <a:gd name="connsiteY102" fmla="*/ 3081929 h 6851060"/>
                <a:gd name="connsiteX103" fmla="*/ 2070471 w 6042107"/>
                <a:gd name="connsiteY103" fmla="*/ 3063457 h 6851060"/>
                <a:gd name="connsiteX104" fmla="*/ 2024289 w 6042107"/>
                <a:gd name="connsiteY104" fmla="*/ 3026511 h 6851060"/>
                <a:gd name="connsiteX105" fmla="*/ 1996580 w 6042107"/>
                <a:gd name="connsiteY105" fmla="*/ 3044984 h 6851060"/>
                <a:gd name="connsiteX106" fmla="*/ 1950398 w 6042107"/>
                <a:gd name="connsiteY106" fmla="*/ 3081929 h 6851060"/>
                <a:gd name="connsiteX107" fmla="*/ 1913452 w 6042107"/>
                <a:gd name="connsiteY107" fmla="*/ 3100402 h 6851060"/>
                <a:gd name="connsiteX108" fmla="*/ 1894980 w 6042107"/>
                <a:gd name="connsiteY108" fmla="*/ 3137348 h 6851060"/>
                <a:gd name="connsiteX109" fmla="*/ 1885743 w 6042107"/>
                <a:gd name="connsiteY109" fmla="*/ 3091166 h 6851060"/>
                <a:gd name="connsiteX110" fmla="*/ 1858034 w 6042107"/>
                <a:gd name="connsiteY110" fmla="*/ 3081929 h 6851060"/>
                <a:gd name="connsiteX111" fmla="*/ 1830325 w 6042107"/>
                <a:gd name="connsiteY111" fmla="*/ 3063457 h 6851060"/>
                <a:gd name="connsiteX112" fmla="*/ 1821089 w 6042107"/>
                <a:gd name="connsiteY112" fmla="*/ 3035748 h 6851060"/>
                <a:gd name="connsiteX113" fmla="*/ 1747198 w 6042107"/>
                <a:gd name="connsiteY113" fmla="*/ 3081929 h 6851060"/>
                <a:gd name="connsiteX114" fmla="*/ 1737962 w 6042107"/>
                <a:gd name="connsiteY114" fmla="*/ 3035748 h 6851060"/>
                <a:gd name="connsiteX115" fmla="*/ 1673307 w 6042107"/>
                <a:gd name="connsiteY115" fmla="*/ 3044984 h 6851060"/>
                <a:gd name="connsiteX116" fmla="*/ 1654834 w 6042107"/>
                <a:gd name="connsiteY116" fmla="*/ 3137348 h 6851060"/>
                <a:gd name="connsiteX117" fmla="*/ 1627125 w 6042107"/>
                <a:gd name="connsiteY117" fmla="*/ 3118875 h 6851060"/>
                <a:gd name="connsiteX118" fmla="*/ 1617889 w 6042107"/>
                <a:gd name="connsiteY118" fmla="*/ 3155820 h 6851060"/>
                <a:gd name="connsiteX119" fmla="*/ 1636362 w 6042107"/>
                <a:gd name="connsiteY119" fmla="*/ 3192766 h 6851060"/>
                <a:gd name="connsiteX120" fmla="*/ 1645598 w 6042107"/>
                <a:gd name="connsiteY120" fmla="*/ 3220475 h 6851060"/>
                <a:gd name="connsiteX121" fmla="*/ 1664071 w 6042107"/>
                <a:gd name="connsiteY121" fmla="*/ 3248184 h 6851060"/>
                <a:gd name="connsiteX122" fmla="*/ 1654834 w 6042107"/>
                <a:gd name="connsiteY122" fmla="*/ 3275893 h 6851060"/>
                <a:gd name="connsiteX123" fmla="*/ 1590180 w 6042107"/>
                <a:gd name="connsiteY123" fmla="*/ 3285129 h 6851060"/>
                <a:gd name="connsiteX124" fmla="*/ 1534762 w 6042107"/>
                <a:gd name="connsiteY124" fmla="*/ 3322075 h 6851060"/>
                <a:gd name="connsiteX125" fmla="*/ 1507052 w 6042107"/>
                <a:gd name="connsiteY125" fmla="*/ 3340548 h 6851060"/>
                <a:gd name="connsiteX126" fmla="*/ 1451634 w 6042107"/>
                <a:gd name="connsiteY126" fmla="*/ 3377493 h 6851060"/>
                <a:gd name="connsiteX127" fmla="*/ 1442398 w 6042107"/>
                <a:gd name="connsiteY127" fmla="*/ 3377493 h 6851060"/>
                <a:gd name="connsiteX128" fmla="*/ 1331562 w 6042107"/>
                <a:gd name="connsiteY128" fmla="*/ 3497566 h 6851060"/>
                <a:gd name="connsiteX129" fmla="*/ 1313089 w 6042107"/>
                <a:gd name="connsiteY129" fmla="*/ 3608402 h 6851060"/>
                <a:gd name="connsiteX130" fmla="*/ 1183780 w 6042107"/>
                <a:gd name="connsiteY130" fmla="*/ 3719239 h 6851060"/>
                <a:gd name="connsiteX131" fmla="*/ 1156071 w 6042107"/>
                <a:gd name="connsiteY131" fmla="*/ 3700766 h 6851060"/>
                <a:gd name="connsiteX132" fmla="*/ 1082180 w 6042107"/>
                <a:gd name="connsiteY132" fmla="*/ 3728475 h 6851060"/>
                <a:gd name="connsiteX133" fmla="*/ 1054471 w 6042107"/>
                <a:gd name="connsiteY133" fmla="*/ 3737711 h 6851060"/>
                <a:gd name="connsiteX134" fmla="*/ 1008289 w 6042107"/>
                <a:gd name="connsiteY134" fmla="*/ 3793129 h 6851060"/>
                <a:gd name="connsiteX135" fmla="*/ 1026762 w 6042107"/>
                <a:gd name="connsiteY135" fmla="*/ 3848548 h 6851060"/>
                <a:gd name="connsiteX136" fmla="*/ 1008289 w 6042107"/>
                <a:gd name="connsiteY136" fmla="*/ 3885493 h 6851060"/>
                <a:gd name="connsiteX137" fmla="*/ 999052 w 6042107"/>
                <a:gd name="connsiteY137" fmla="*/ 3913202 h 6851060"/>
                <a:gd name="connsiteX138" fmla="*/ 943634 w 6042107"/>
                <a:gd name="connsiteY138" fmla="*/ 3959384 h 6851060"/>
                <a:gd name="connsiteX139" fmla="*/ 915925 w 6042107"/>
                <a:gd name="connsiteY139" fmla="*/ 4014802 h 6851060"/>
                <a:gd name="connsiteX140" fmla="*/ 832798 w 6042107"/>
                <a:gd name="connsiteY140" fmla="*/ 4033275 h 6851060"/>
                <a:gd name="connsiteX141" fmla="*/ 823562 w 6042107"/>
                <a:gd name="connsiteY141" fmla="*/ 4060984 h 6851060"/>
                <a:gd name="connsiteX142" fmla="*/ 795852 w 6042107"/>
                <a:gd name="connsiteY142" fmla="*/ 4079457 h 6851060"/>
                <a:gd name="connsiteX143" fmla="*/ 768143 w 6042107"/>
                <a:gd name="connsiteY143" fmla="*/ 4162584 h 6851060"/>
                <a:gd name="connsiteX144" fmla="*/ 758907 w 6042107"/>
                <a:gd name="connsiteY144" fmla="*/ 4199529 h 6851060"/>
                <a:gd name="connsiteX145" fmla="*/ 731198 w 6042107"/>
                <a:gd name="connsiteY145" fmla="*/ 4208766 h 6851060"/>
                <a:gd name="connsiteX146" fmla="*/ 675780 w 6042107"/>
                <a:gd name="connsiteY146" fmla="*/ 4236475 h 6851060"/>
                <a:gd name="connsiteX147" fmla="*/ 638834 w 6042107"/>
                <a:gd name="connsiteY147" fmla="*/ 4291893 h 6851060"/>
                <a:gd name="connsiteX148" fmla="*/ 620362 w 6042107"/>
                <a:gd name="connsiteY148" fmla="*/ 4375020 h 6851060"/>
                <a:gd name="connsiteX149" fmla="*/ 611125 w 6042107"/>
                <a:gd name="connsiteY149" fmla="*/ 4402729 h 6851060"/>
                <a:gd name="connsiteX150" fmla="*/ 592652 w 6042107"/>
                <a:gd name="connsiteY150" fmla="*/ 4430439 h 6851060"/>
                <a:gd name="connsiteX151" fmla="*/ 564943 w 6042107"/>
                <a:gd name="connsiteY151" fmla="*/ 4439675 h 6851060"/>
                <a:gd name="connsiteX152" fmla="*/ 537234 w 6042107"/>
                <a:gd name="connsiteY152" fmla="*/ 4458148 h 6851060"/>
                <a:gd name="connsiteX153" fmla="*/ 527998 w 6042107"/>
                <a:gd name="connsiteY153" fmla="*/ 4485857 h 6851060"/>
                <a:gd name="connsiteX154" fmla="*/ 472580 w 6042107"/>
                <a:gd name="connsiteY154" fmla="*/ 4504329 h 6851060"/>
                <a:gd name="connsiteX155" fmla="*/ 417162 w 6042107"/>
                <a:gd name="connsiteY155" fmla="*/ 4522802 h 6851060"/>
                <a:gd name="connsiteX156" fmla="*/ 389452 w 6042107"/>
                <a:gd name="connsiteY156" fmla="*/ 4532039 h 6851060"/>
                <a:gd name="connsiteX157" fmla="*/ 343271 w 6042107"/>
                <a:gd name="connsiteY157" fmla="*/ 4550511 h 6851060"/>
                <a:gd name="connsiteX158" fmla="*/ 269380 w 6042107"/>
                <a:gd name="connsiteY158" fmla="*/ 4559748 h 6851060"/>
                <a:gd name="connsiteX159" fmla="*/ 241671 w 6042107"/>
                <a:gd name="connsiteY159" fmla="*/ 4578220 h 6851060"/>
                <a:gd name="connsiteX160" fmla="*/ 213962 w 6042107"/>
                <a:gd name="connsiteY160" fmla="*/ 4587457 h 6851060"/>
                <a:gd name="connsiteX161" fmla="*/ 204725 w 6042107"/>
                <a:gd name="connsiteY161" fmla="*/ 4633639 h 6851060"/>
                <a:gd name="connsiteX162" fmla="*/ 167780 w 6042107"/>
                <a:gd name="connsiteY162" fmla="*/ 4762948 h 6851060"/>
                <a:gd name="connsiteX163" fmla="*/ 149307 w 6042107"/>
                <a:gd name="connsiteY163" fmla="*/ 4818366 h 6851060"/>
                <a:gd name="connsiteX164" fmla="*/ 121598 w 6042107"/>
                <a:gd name="connsiteY164" fmla="*/ 4873784 h 6851060"/>
                <a:gd name="connsiteX165" fmla="*/ 93889 w 6042107"/>
                <a:gd name="connsiteY165" fmla="*/ 4883020 h 6851060"/>
                <a:gd name="connsiteX166" fmla="*/ 66180 w 6042107"/>
                <a:gd name="connsiteY166" fmla="*/ 4901493 h 6851060"/>
                <a:gd name="connsiteX167" fmla="*/ 56943 w 6042107"/>
                <a:gd name="connsiteY167" fmla="*/ 4929202 h 6851060"/>
                <a:gd name="connsiteX168" fmla="*/ 38471 w 6042107"/>
                <a:gd name="connsiteY168" fmla="*/ 4956911 h 6851060"/>
                <a:gd name="connsiteX169" fmla="*/ 1525 w 6042107"/>
                <a:gd name="connsiteY169" fmla="*/ 4993857 h 6851060"/>
                <a:gd name="connsiteX170" fmla="*/ 19998 w 6042107"/>
                <a:gd name="connsiteY170" fmla="*/ 5113929 h 6851060"/>
                <a:gd name="connsiteX171" fmla="*/ 47707 w 6042107"/>
                <a:gd name="connsiteY171" fmla="*/ 5234002 h 6851060"/>
                <a:gd name="connsiteX172" fmla="*/ 56943 w 6042107"/>
                <a:gd name="connsiteY172" fmla="*/ 5261711 h 6851060"/>
                <a:gd name="connsiteX173" fmla="*/ 75416 w 6042107"/>
                <a:gd name="connsiteY173" fmla="*/ 5289420 h 6851060"/>
                <a:gd name="connsiteX174" fmla="*/ 84652 w 6042107"/>
                <a:gd name="connsiteY174" fmla="*/ 5317129 h 6851060"/>
                <a:gd name="connsiteX175" fmla="*/ 103125 w 6042107"/>
                <a:gd name="connsiteY175" fmla="*/ 5344839 h 6851060"/>
                <a:gd name="connsiteX176" fmla="*/ 158543 w 6042107"/>
                <a:gd name="connsiteY176" fmla="*/ 5372548 h 6851060"/>
                <a:gd name="connsiteX177" fmla="*/ 121598 w 6042107"/>
                <a:gd name="connsiteY177" fmla="*/ 5381784 h 6851060"/>
                <a:gd name="connsiteX178" fmla="*/ 112362 w 6042107"/>
                <a:gd name="connsiteY178" fmla="*/ 5409493 h 6851060"/>
                <a:gd name="connsiteX179" fmla="*/ 130834 w 6042107"/>
                <a:gd name="connsiteY179" fmla="*/ 5492620 h 6851060"/>
                <a:gd name="connsiteX180" fmla="*/ 140071 w 6042107"/>
                <a:gd name="connsiteY180" fmla="*/ 5446439 h 6851060"/>
                <a:gd name="connsiteX181" fmla="*/ 167780 w 6042107"/>
                <a:gd name="connsiteY181" fmla="*/ 5455675 h 6851060"/>
                <a:gd name="connsiteX182" fmla="*/ 195489 w 6042107"/>
                <a:gd name="connsiteY182" fmla="*/ 5575748 h 6851060"/>
                <a:gd name="connsiteX183" fmla="*/ 204725 w 6042107"/>
                <a:gd name="connsiteY183" fmla="*/ 5603457 h 6851060"/>
                <a:gd name="connsiteX184" fmla="*/ 177016 w 6042107"/>
                <a:gd name="connsiteY184" fmla="*/ 5612693 h 6851060"/>
                <a:gd name="connsiteX185" fmla="*/ 223198 w 6042107"/>
                <a:gd name="connsiteY185" fmla="*/ 5668111 h 6851060"/>
                <a:gd name="connsiteX186" fmla="*/ 250907 w 6042107"/>
                <a:gd name="connsiteY186" fmla="*/ 5686584 h 6851060"/>
                <a:gd name="connsiteX187" fmla="*/ 278616 w 6042107"/>
                <a:gd name="connsiteY187" fmla="*/ 5695820 h 6851060"/>
                <a:gd name="connsiteX188" fmla="*/ 315562 w 6042107"/>
                <a:gd name="connsiteY188" fmla="*/ 5714293 h 6851060"/>
                <a:gd name="connsiteX189" fmla="*/ 315562 w 6042107"/>
                <a:gd name="connsiteY189" fmla="*/ 5862075 h 6851060"/>
                <a:gd name="connsiteX190" fmla="*/ 297089 w 6042107"/>
                <a:gd name="connsiteY190" fmla="*/ 5926729 h 6851060"/>
                <a:gd name="connsiteX191" fmla="*/ 260143 w 6042107"/>
                <a:gd name="connsiteY191" fmla="*/ 5935966 h 6851060"/>
                <a:gd name="connsiteX192" fmla="*/ 250907 w 6042107"/>
                <a:gd name="connsiteY192" fmla="*/ 5963675 h 6851060"/>
                <a:gd name="connsiteX193" fmla="*/ 223198 w 6042107"/>
                <a:gd name="connsiteY193" fmla="*/ 5982148 h 6851060"/>
                <a:gd name="connsiteX194" fmla="*/ 204725 w 6042107"/>
                <a:gd name="connsiteY194" fmla="*/ 6009857 h 6851060"/>
                <a:gd name="connsiteX195" fmla="*/ 213962 w 6042107"/>
                <a:gd name="connsiteY195" fmla="*/ 6074511 h 6851060"/>
                <a:gd name="connsiteX196" fmla="*/ 223198 w 6042107"/>
                <a:gd name="connsiteY196" fmla="*/ 6102220 h 6851060"/>
                <a:gd name="connsiteX197" fmla="*/ 269380 w 6042107"/>
                <a:gd name="connsiteY197" fmla="*/ 6157639 h 6851060"/>
                <a:gd name="connsiteX198" fmla="*/ 306325 w 6042107"/>
                <a:gd name="connsiteY198" fmla="*/ 6185348 h 6851060"/>
                <a:gd name="connsiteX199" fmla="*/ 315562 w 6042107"/>
                <a:gd name="connsiteY199" fmla="*/ 6222293 h 6851060"/>
                <a:gd name="connsiteX200" fmla="*/ 343271 w 6042107"/>
                <a:gd name="connsiteY200" fmla="*/ 6231529 h 6851060"/>
                <a:gd name="connsiteX201" fmla="*/ 361743 w 6042107"/>
                <a:gd name="connsiteY201" fmla="*/ 6259239 h 6851060"/>
                <a:gd name="connsiteX202" fmla="*/ 370980 w 6042107"/>
                <a:gd name="connsiteY202" fmla="*/ 6286948 h 6851060"/>
                <a:gd name="connsiteX203" fmla="*/ 389452 w 6042107"/>
                <a:gd name="connsiteY203" fmla="*/ 6351602 h 6851060"/>
                <a:gd name="connsiteX204" fmla="*/ 398689 w 6042107"/>
                <a:gd name="connsiteY204" fmla="*/ 6379311 h 6851060"/>
                <a:gd name="connsiteX205" fmla="*/ 417162 w 6042107"/>
                <a:gd name="connsiteY205" fmla="*/ 6407020 h 6851060"/>
                <a:gd name="connsiteX206" fmla="*/ 426398 w 6042107"/>
                <a:gd name="connsiteY206" fmla="*/ 6462439 h 6851060"/>
                <a:gd name="connsiteX207" fmla="*/ 435634 w 6042107"/>
                <a:gd name="connsiteY207" fmla="*/ 6490148 h 6851060"/>
                <a:gd name="connsiteX208" fmla="*/ 629598 w 6042107"/>
                <a:gd name="connsiteY208" fmla="*/ 6517857 h 6851060"/>
                <a:gd name="connsiteX209" fmla="*/ 666543 w 6042107"/>
                <a:gd name="connsiteY209" fmla="*/ 6527093 h 6851060"/>
                <a:gd name="connsiteX210" fmla="*/ 648071 w 6042107"/>
                <a:gd name="connsiteY210" fmla="*/ 6600984 h 6851060"/>
                <a:gd name="connsiteX211" fmla="*/ 620362 w 6042107"/>
                <a:gd name="connsiteY211" fmla="*/ 6656402 h 6851060"/>
                <a:gd name="connsiteX212" fmla="*/ 638834 w 6042107"/>
                <a:gd name="connsiteY212" fmla="*/ 6721057 h 6851060"/>
                <a:gd name="connsiteX213" fmla="*/ 657307 w 6042107"/>
                <a:gd name="connsiteY213" fmla="*/ 6785711 h 6851060"/>
                <a:gd name="connsiteX214" fmla="*/ 694252 w 6042107"/>
                <a:gd name="connsiteY214" fmla="*/ 6804184 h 6851060"/>
                <a:gd name="connsiteX215" fmla="*/ 712725 w 6042107"/>
                <a:gd name="connsiteY215" fmla="*/ 6841129 h 6851060"/>
                <a:gd name="connsiteX216" fmla="*/ 740434 w 6042107"/>
                <a:gd name="connsiteY216" fmla="*/ 6850366 h 6851060"/>
                <a:gd name="connsiteX217" fmla="*/ 842034 w 6042107"/>
                <a:gd name="connsiteY217" fmla="*/ 6831893 h 6851060"/>
                <a:gd name="connsiteX218" fmla="*/ 915925 w 6042107"/>
                <a:gd name="connsiteY218"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61962 w 6042107"/>
                <a:gd name="connsiteY76" fmla="*/ 1982802 h 6851060"/>
                <a:gd name="connsiteX77" fmla="*/ 3234252 w 6042107"/>
                <a:gd name="connsiteY77" fmla="*/ 2010511 h 6851060"/>
                <a:gd name="connsiteX78" fmla="*/ 3206543 w 6042107"/>
                <a:gd name="connsiteY78" fmla="*/ 2065929 h 6851060"/>
                <a:gd name="connsiteX79" fmla="*/ 3178834 w 6042107"/>
                <a:gd name="connsiteY79" fmla="*/ 2121348 h 6851060"/>
                <a:gd name="connsiteX80" fmla="*/ 3169598 w 6042107"/>
                <a:gd name="connsiteY80" fmla="*/ 2149057 h 6851060"/>
                <a:gd name="connsiteX81" fmla="*/ 3141889 w 6042107"/>
                <a:gd name="connsiteY81" fmla="*/ 2204475 h 6851060"/>
                <a:gd name="connsiteX82" fmla="*/ 3132652 w 6042107"/>
                <a:gd name="connsiteY82" fmla="*/ 2241420 h 6851060"/>
                <a:gd name="connsiteX83" fmla="*/ 2559998 w 6042107"/>
                <a:gd name="connsiteY83" fmla="*/ 2546220 h 6851060"/>
                <a:gd name="connsiteX84" fmla="*/ 2393743 w 6042107"/>
                <a:gd name="connsiteY84" fmla="*/ 2583166 h 6851060"/>
                <a:gd name="connsiteX85" fmla="*/ 2329089 w 6042107"/>
                <a:gd name="connsiteY85" fmla="*/ 2629348 h 6851060"/>
                <a:gd name="connsiteX86" fmla="*/ 2319852 w 6042107"/>
                <a:gd name="connsiteY86" fmla="*/ 2657057 h 6851060"/>
                <a:gd name="connsiteX87" fmla="*/ 2301380 w 6042107"/>
                <a:gd name="connsiteY87" fmla="*/ 2721711 h 6851060"/>
                <a:gd name="connsiteX88" fmla="*/ 2310616 w 6042107"/>
                <a:gd name="connsiteY88" fmla="*/ 2832548 h 6851060"/>
                <a:gd name="connsiteX89" fmla="*/ 2338325 w 6042107"/>
                <a:gd name="connsiteY89" fmla="*/ 2851020 h 6851060"/>
                <a:gd name="connsiteX90" fmla="*/ 2384507 w 6042107"/>
                <a:gd name="connsiteY90" fmla="*/ 2989566 h 6851060"/>
                <a:gd name="connsiteX91" fmla="*/ 2402980 w 6042107"/>
                <a:gd name="connsiteY91" fmla="*/ 3044984 h 6851060"/>
                <a:gd name="connsiteX92" fmla="*/ 2393743 w 6042107"/>
                <a:gd name="connsiteY92" fmla="*/ 3100402 h 6851060"/>
                <a:gd name="connsiteX93" fmla="*/ 2384507 w 6042107"/>
                <a:gd name="connsiteY93" fmla="*/ 3128111 h 6851060"/>
                <a:gd name="connsiteX94" fmla="*/ 2356798 w 6042107"/>
                <a:gd name="connsiteY94" fmla="*/ 3137348 h 6851060"/>
                <a:gd name="connsiteX95" fmla="*/ 2301380 w 6042107"/>
                <a:gd name="connsiteY95" fmla="*/ 3165057 h 6851060"/>
                <a:gd name="connsiteX96" fmla="*/ 2292143 w 6042107"/>
                <a:gd name="connsiteY96" fmla="*/ 3192766 h 6851060"/>
                <a:gd name="connsiteX97" fmla="*/ 2264434 w 6042107"/>
                <a:gd name="connsiteY97" fmla="*/ 3202002 h 6851060"/>
                <a:gd name="connsiteX98" fmla="*/ 2236725 w 6042107"/>
                <a:gd name="connsiteY98" fmla="*/ 3220475 h 6851060"/>
                <a:gd name="connsiteX99" fmla="*/ 2218252 w 6042107"/>
                <a:gd name="connsiteY99" fmla="*/ 3183529 h 6851060"/>
                <a:gd name="connsiteX100" fmla="*/ 2181307 w 6042107"/>
                <a:gd name="connsiteY100" fmla="*/ 3017275 h 6851060"/>
                <a:gd name="connsiteX101" fmla="*/ 2153598 w 6042107"/>
                <a:gd name="connsiteY101" fmla="*/ 3072693 h 6851060"/>
                <a:gd name="connsiteX102" fmla="*/ 2125889 w 6042107"/>
                <a:gd name="connsiteY102" fmla="*/ 3081929 h 6851060"/>
                <a:gd name="connsiteX103" fmla="*/ 2070471 w 6042107"/>
                <a:gd name="connsiteY103" fmla="*/ 3063457 h 6851060"/>
                <a:gd name="connsiteX104" fmla="*/ 2024289 w 6042107"/>
                <a:gd name="connsiteY104" fmla="*/ 3026511 h 6851060"/>
                <a:gd name="connsiteX105" fmla="*/ 1996580 w 6042107"/>
                <a:gd name="connsiteY105" fmla="*/ 3044984 h 6851060"/>
                <a:gd name="connsiteX106" fmla="*/ 1950398 w 6042107"/>
                <a:gd name="connsiteY106" fmla="*/ 3081929 h 6851060"/>
                <a:gd name="connsiteX107" fmla="*/ 1913452 w 6042107"/>
                <a:gd name="connsiteY107" fmla="*/ 3100402 h 6851060"/>
                <a:gd name="connsiteX108" fmla="*/ 1894980 w 6042107"/>
                <a:gd name="connsiteY108" fmla="*/ 3137348 h 6851060"/>
                <a:gd name="connsiteX109" fmla="*/ 1885743 w 6042107"/>
                <a:gd name="connsiteY109" fmla="*/ 3091166 h 6851060"/>
                <a:gd name="connsiteX110" fmla="*/ 1858034 w 6042107"/>
                <a:gd name="connsiteY110" fmla="*/ 3081929 h 6851060"/>
                <a:gd name="connsiteX111" fmla="*/ 1830325 w 6042107"/>
                <a:gd name="connsiteY111" fmla="*/ 3063457 h 6851060"/>
                <a:gd name="connsiteX112" fmla="*/ 1821089 w 6042107"/>
                <a:gd name="connsiteY112" fmla="*/ 3035748 h 6851060"/>
                <a:gd name="connsiteX113" fmla="*/ 1747198 w 6042107"/>
                <a:gd name="connsiteY113" fmla="*/ 3081929 h 6851060"/>
                <a:gd name="connsiteX114" fmla="*/ 1737962 w 6042107"/>
                <a:gd name="connsiteY114" fmla="*/ 3035748 h 6851060"/>
                <a:gd name="connsiteX115" fmla="*/ 1673307 w 6042107"/>
                <a:gd name="connsiteY115" fmla="*/ 3044984 h 6851060"/>
                <a:gd name="connsiteX116" fmla="*/ 1654834 w 6042107"/>
                <a:gd name="connsiteY116" fmla="*/ 3137348 h 6851060"/>
                <a:gd name="connsiteX117" fmla="*/ 1627125 w 6042107"/>
                <a:gd name="connsiteY117" fmla="*/ 3118875 h 6851060"/>
                <a:gd name="connsiteX118" fmla="*/ 1617889 w 6042107"/>
                <a:gd name="connsiteY118" fmla="*/ 3155820 h 6851060"/>
                <a:gd name="connsiteX119" fmla="*/ 1636362 w 6042107"/>
                <a:gd name="connsiteY119" fmla="*/ 3192766 h 6851060"/>
                <a:gd name="connsiteX120" fmla="*/ 1645598 w 6042107"/>
                <a:gd name="connsiteY120" fmla="*/ 3220475 h 6851060"/>
                <a:gd name="connsiteX121" fmla="*/ 1664071 w 6042107"/>
                <a:gd name="connsiteY121" fmla="*/ 3248184 h 6851060"/>
                <a:gd name="connsiteX122" fmla="*/ 1654834 w 6042107"/>
                <a:gd name="connsiteY122" fmla="*/ 3275893 h 6851060"/>
                <a:gd name="connsiteX123" fmla="*/ 1590180 w 6042107"/>
                <a:gd name="connsiteY123" fmla="*/ 3285129 h 6851060"/>
                <a:gd name="connsiteX124" fmla="*/ 1534762 w 6042107"/>
                <a:gd name="connsiteY124" fmla="*/ 3322075 h 6851060"/>
                <a:gd name="connsiteX125" fmla="*/ 1507052 w 6042107"/>
                <a:gd name="connsiteY125" fmla="*/ 3340548 h 6851060"/>
                <a:gd name="connsiteX126" fmla="*/ 1451634 w 6042107"/>
                <a:gd name="connsiteY126" fmla="*/ 3377493 h 6851060"/>
                <a:gd name="connsiteX127" fmla="*/ 1442398 w 6042107"/>
                <a:gd name="connsiteY127" fmla="*/ 3377493 h 6851060"/>
                <a:gd name="connsiteX128" fmla="*/ 1331562 w 6042107"/>
                <a:gd name="connsiteY128" fmla="*/ 3497566 h 6851060"/>
                <a:gd name="connsiteX129" fmla="*/ 1313089 w 6042107"/>
                <a:gd name="connsiteY129" fmla="*/ 3608402 h 6851060"/>
                <a:gd name="connsiteX130" fmla="*/ 1183780 w 6042107"/>
                <a:gd name="connsiteY130" fmla="*/ 3719239 h 6851060"/>
                <a:gd name="connsiteX131" fmla="*/ 1156071 w 6042107"/>
                <a:gd name="connsiteY131" fmla="*/ 3700766 h 6851060"/>
                <a:gd name="connsiteX132" fmla="*/ 1082180 w 6042107"/>
                <a:gd name="connsiteY132" fmla="*/ 3728475 h 6851060"/>
                <a:gd name="connsiteX133" fmla="*/ 1054471 w 6042107"/>
                <a:gd name="connsiteY133" fmla="*/ 3737711 h 6851060"/>
                <a:gd name="connsiteX134" fmla="*/ 1008289 w 6042107"/>
                <a:gd name="connsiteY134" fmla="*/ 3793129 h 6851060"/>
                <a:gd name="connsiteX135" fmla="*/ 1026762 w 6042107"/>
                <a:gd name="connsiteY135" fmla="*/ 3848548 h 6851060"/>
                <a:gd name="connsiteX136" fmla="*/ 1008289 w 6042107"/>
                <a:gd name="connsiteY136" fmla="*/ 3885493 h 6851060"/>
                <a:gd name="connsiteX137" fmla="*/ 999052 w 6042107"/>
                <a:gd name="connsiteY137" fmla="*/ 3913202 h 6851060"/>
                <a:gd name="connsiteX138" fmla="*/ 943634 w 6042107"/>
                <a:gd name="connsiteY138" fmla="*/ 3959384 h 6851060"/>
                <a:gd name="connsiteX139" fmla="*/ 915925 w 6042107"/>
                <a:gd name="connsiteY139" fmla="*/ 4014802 h 6851060"/>
                <a:gd name="connsiteX140" fmla="*/ 832798 w 6042107"/>
                <a:gd name="connsiteY140" fmla="*/ 4033275 h 6851060"/>
                <a:gd name="connsiteX141" fmla="*/ 823562 w 6042107"/>
                <a:gd name="connsiteY141" fmla="*/ 4060984 h 6851060"/>
                <a:gd name="connsiteX142" fmla="*/ 795852 w 6042107"/>
                <a:gd name="connsiteY142" fmla="*/ 4079457 h 6851060"/>
                <a:gd name="connsiteX143" fmla="*/ 768143 w 6042107"/>
                <a:gd name="connsiteY143" fmla="*/ 4162584 h 6851060"/>
                <a:gd name="connsiteX144" fmla="*/ 758907 w 6042107"/>
                <a:gd name="connsiteY144" fmla="*/ 4199529 h 6851060"/>
                <a:gd name="connsiteX145" fmla="*/ 731198 w 6042107"/>
                <a:gd name="connsiteY145" fmla="*/ 4208766 h 6851060"/>
                <a:gd name="connsiteX146" fmla="*/ 675780 w 6042107"/>
                <a:gd name="connsiteY146" fmla="*/ 4236475 h 6851060"/>
                <a:gd name="connsiteX147" fmla="*/ 638834 w 6042107"/>
                <a:gd name="connsiteY147" fmla="*/ 4291893 h 6851060"/>
                <a:gd name="connsiteX148" fmla="*/ 620362 w 6042107"/>
                <a:gd name="connsiteY148" fmla="*/ 4375020 h 6851060"/>
                <a:gd name="connsiteX149" fmla="*/ 611125 w 6042107"/>
                <a:gd name="connsiteY149" fmla="*/ 4402729 h 6851060"/>
                <a:gd name="connsiteX150" fmla="*/ 592652 w 6042107"/>
                <a:gd name="connsiteY150" fmla="*/ 4430439 h 6851060"/>
                <a:gd name="connsiteX151" fmla="*/ 564943 w 6042107"/>
                <a:gd name="connsiteY151" fmla="*/ 4439675 h 6851060"/>
                <a:gd name="connsiteX152" fmla="*/ 537234 w 6042107"/>
                <a:gd name="connsiteY152" fmla="*/ 4458148 h 6851060"/>
                <a:gd name="connsiteX153" fmla="*/ 527998 w 6042107"/>
                <a:gd name="connsiteY153" fmla="*/ 4485857 h 6851060"/>
                <a:gd name="connsiteX154" fmla="*/ 472580 w 6042107"/>
                <a:gd name="connsiteY154" fmla="*/ 4504329 h 6851060"/>
                <a:gd name="connsiteX155" fmla="*/ 417162 w 6042107"/>
                <a:gd name="connsiteY155" fmla="*/ 4522802 h 6851060"/>
                <a:gd name="connsiteX156" fmla="*/ 389452 w 6042107"/>
                <a:gd name="connsiteY156" fmla="*/ 4532039 h 6851060"/>
                <a:gd name="connsiteX157" fmla="*/ 343271 w 6042107"/>
                <a:gd name="connsiteY157" fmla="*/ 4550511 h 6851060"/>
                <a:gd name="connsiteX158" fmla="*/ 269380 w 6042107"/>
                <a:gd name="connsiteY158" fmla="*/ 4559748 h 6851060"/>
                <a:gd name="connsiteX159" fmla="*/ 241671 w 6042107"/>
                <a:gd name="connsiteY159" fmla="*/ 4578220 h 6851060"/>
                <a:gd name="connsiteX160" fmla="*/ 213962 w 6042107"/>
                <a:gd name="connsiteY160" fmla="*/ 4587457 h 6851060"/>
                <a:gd name="connsiteX161" fmla="*/ 204725 w 6042107"/>
                <a:gd name="connsiteY161" fmla="*/ 4633639 h 6851060"/>
                <a:gd name="connsiteX162" fmla="*/ 167780 w 6042107"/>
                <a:gd name="connsiteY162" fmla="*/ 4762948 h 6851060"/>
                <a:gd name="connsiteX163" fmla="*/ 149307 w 6042107"/>
                <a:gd name="connsiteY163" fmla="*/ 4818366 h 6851060"/>
                <a:gd name="connsiteX164" fmla="*/ 121598 w 6042107"/>
                <a:gd name="connsiteY164" fmla="*/ 4873784 h 6851060"/>
                <a:gd name="connsiteX165" fmla="*/ 93889 w 6042107"/>
                <a:gd name="connsiteY165" fmla="*/ 4883020 h 6851060"/>
                <a:gd name="connsiteX166" fmla="*/ 66180 w 6042107"/>
                <a:gd name="connsiteY166" fmla="*/ 4901493 h 6851060"/>
                <a:gd name="connsiteX167" fmla="*/ 56943 w 6042107"/>
                <a:gd name="connsiteY167" fmla="*/ 4929202 h 6851060"/>
                <a:gd name="connsiteX168" fmla="*/ 38471 w 6042107"/>
                <a:gd name="connsiteY168" fmla="*/ 4956911 h 6851060"/>
                <a:gd name="connsiteX169" fmla="*/ 1525 w 6042107"/>
                <a:gd name="connsiteY169" fmla="*/ 4993857 h 6851060"/>
                <a:gd name="connsiteX170" fmla="*/ 19998 w 6042107"/>
                <a:gd name="connsiteY170" fmla="*/ 5113929 h 6851060"/>
                <a:gd name="connsiteX171" fmla="*/ 47707 w 6042107"/>
                <a:gd name="connsiteY171" fmla="*/ 5234002 h 6851060"/>
                <a:gd name="connsiteX172" fmla="*/ 56943 w 6042107"/>
                <a:gd name="connsiteY172" fmla="*/ 5261711 h 6851060"/>
                <a:gd name="connsiteX173" fmla="*/ 75416 w 6042107"/>
                <a:gd name="connsiteY173" fmla="*/ 5289420 h 6851060"/>
                <a:gd name="connsiteX174" fmla="*/ 84652 w 6042107"/>
                <a:gd name="connsiteY174" fmla="*/ 5317129 h 6851060"/>
                <a:gd name="connsiteX175" fmla="*/ 103125 w 6042107"/>
                <a:gd name="connsiteY175" fmla="*/ 5344839 h 6851060"/>
                <a:gd name="connsiteX176" fmla="*/ 158543 w 6042107"/>
                <a:gd name="connsiteY176" fmla="*/ 5372548 h 6851060"/>
                <a:gd name="connsiteX177" fmla="*/ 121598 w 6042107"/>
                <a:gd name="connsiteY177" fmla="*/ 5381784 h 6851060"/>
                <a:gd name="connsiteX178" fmla="*/ 112362 w 6042107"/>
                <a:gd name="connsiteY178" fmla="*/ 5409493 h 6851060"/>
                <a:gd name="connsiteX179" fmla="*/ 130834 w 6042107"/>
                <a:gd name="connsiteY179" fmla="*/ 5492620 h 6851060"/>
                <a:gd name="connsiteX180" fmla="*/ 140071 w 6042107"/>
                <a:gd name="connsiteY180" fmla="*/ 5446439 h 6851060"/>
                <a:gd name="connsiteX181" fmla="*/ 167780 w 6042107"/>
                <a:gd name="connsiteY181" fmla="*/ 5455675 h 6851060"/>
                <a:gd name="connsiteX182" fmla="*/ 195489 w 6042107"/>
                <a:gd name="connsiteY182" fmla="*/ 5575748 h 6851060"/>
                <a:gd name="connsiteX183" fmla="*/ 204725 w 6042107"/>
                <a:gd name="connsiteY183" fmla="*/ 5603457 h 6851060"/>
                <a:gd name="connsiteX184" fmla="*/ 177016 w 6042107"/>
                <a:gd name="connsiteY184" fmla="*/ 5612693 h 6851060"/>
                <a:gd name="connsiteX185" fmla="*/ 223198 w 6042107"/>
                <a:gd name="connsiteY185" fmla="*/ 5668111 h 6851060"/>
                <a:gd name="connsiteX186" fmla="*/ 250907 w 6042107"/>
                <a:gd name="connsiteY186" fmla="*/ 5686584 h 6851060"/>
                <a:gd name="connsiteX187" fmla="*/ 278616 w 6042107"/>
                <a:gd name="connsiteY187" fmla="*/ 5695820 h 6851060"/>
                <a:gd name="connsiteX188" fmla="*/ 315562 w 6042107"/>
                <a:gd name="connsiteY188" fmla="*/ 5714293 h 6851060"/>
                <a:gd name="connsiteX189" fmla="*/ 315562 w 6042107"/>
                <a:gd name="connsiteY189" fmla="*/ 5862075 h 6851060"/>
                <a:gd name="connsiteX190" fmla="*/ 297089 w 6042107"/>
                <a:gd name="connsiteY190" fmla="*/ 5926729 h 6851060"/>
                <a:gd name="connsiteX191" fmla="*/ 260143 w 6042107"/>
                <a:gd name="connsiteY191" fmla="*/ 5935966 h 6851060"/>
                <a:gd name="connsiteX192" fmla="*/ 250907 w 6042107"/>
                <a:gd name="connsiteY192" fmla="*/ 5963675 h 6851060"/>
                <a:gd name="connsiteX193" fmla="*/ 223198 w 6042107"/>
                <a:gd name="connsiteY193" fmla="*/ 5982148 h 6851060"/>
                <a:gd name="connsiteX194" fmla="*/ 204725 w 6042107"/>
                <a:gd name="connsiteY194" fmla="*/ 6009857 h 6851060"/>
                <a:gd name="connsiteX195" fmla="*/ 213962 w 6042107"/>
                <a:gd name="connsiteY195" fmla="*/ 6074511 h 6851060"/>
                <a:gd name="connsiteX196" fmla="*/ 223198 w 6042107"/>
                <a:gd name="connsiteY196" fmla="*/ 6102220 h 6851060"/>
                <a:gd name="connsiteX197" fmla="*/ 269380 w 6042107"/>
                <a:gd name="connsiteY197" fmla="*/ 6157639 h 6851060"/>
                <a:gd name="connsiteX198" fmla="*/ 306325 w 6042107"/>
                <a:gd name="connsiteY198" fmla="*/ 6185348 h 6851060"/>
                <a:gd name="connsiteX199" fmla="*/ 315562 w 6042107"/>
                <a:gd name="connsiteY199" fmla="*/ 6222293 h 6851060"/>
                <a:gd name="connsiteX200" fmla="*/ 343271 w 6042107"/>
                <a:gd name="connsiteY200" fmla="*/ 6231529 h 6851060"/>
                <a:gd name="connsiteX201" fmla="*/ 361743 w 6042107"/>
                <a:gd name="connsiteY201" fmla="*/ 6259239 h 6851060"/>
                <a:gd name="connsiteX202" fmla="*/ 370980 w 6042107"/>
                <a:gd name="connsiteY202" fmla="*/ 6286948 h 6851060"/>
                <a:gd name="connsiteX203" fmla="*/ 389452 w 6042107"/>
                <a:gd name="connsiteY203" fmla="*/ 6351602 h 6851060"/>
                <a:gd name="connsiteX204" fmla="*/ 398689 w 6042107"/>
                <a:gd name="connsiteY204" fmla="*/ 6379311 h 6851060"/>
                <a:gd name="connsiteX205" fmla="*/ 417162 w 6042107"/>
                <a:gd name="connsiteY205" fmla="*/ 6407020 h 6851060"/>
                <a:gd name="connsiteX206" fmla="*/ 426398 w 6042107"/>
                <a:gd name="connsiteY206" fmla="*/ 6462439 h 6851060"/>
                <a:gd name="connsiteX207" fmla="*/ 435634 w 6042107"/>
                <a:gd name="connsiteY207" fmla="*/ 6490148 h 6851060"/>
                <a:gd name="connsiteX208" fmla="*/ 629598 w 6042107"/>
                <a:gd name="connsiteY208" fmla="*/ 6517857 h 6851060"/>
                <a:gd name="connsiteX209" fmla="*/ 666543 w 6042107"/>
                <a:gd name="connsiteY209" fmla="*/ 6527093 h 6851060"/>
                <a:gd name="connsiteX210" fmla="*/ 648071 w 6042107"/>
                <a:gd name="connsiteY210" fmla="*/ 6600984 h 6851060"/>
                <a:gd name="connsiteX211" fmla="*/ 620362 w 6042107"/>
                <a:gd name="connsiteY211" fmla="*/ 6656402 h 6851060"/>
                <a:gd name="connsiteX212" fmla="*/ 638834 w 6042107"/>
                <a:gd name="connsiteY212" fmla="*/ 6721057 h 6851060"/>
                <a:gd name="connsiteX213" fmla="*/ 657307 w 6042107"/>
                <a:gd name="connsiteY213" fmla="*/ 6785711 h 6851060"/>
                <a:gd name="connsiteX214" fmla="*/ 694252 w 6042107"/>
                <a:gd name="connsiteY214" fmla="*/ 6804184 h 6851060"/>
                <a:gd name="connsiteX215" fmla="*/ 712725 w 6042107"/>
                <a:gd name="connsiteY215" fmla="*/ 6841129 h 6851060"/>
                <a:gd name="connsiteX216" fmla="*/ 740434 w 6042107"/>
                <a:gd name="connsiteY216" fmla="*/ 6850366 h 6851060"/>
                <a:gd name="connsiteX217" fmla="*/ 842034 w 6042107"/>
                <a:gd name="connsiteY217" fmla="*/ 6831893 h 6851060"/>
                <a:gd name="connsiteX218" fmla="*/ 915925 w 6042107"/>
                <a:gd name="connsiteY218"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34252 w 6042107"/>
                <a:gd name="connsiteY77" fmla="*/ 2010511 h 6851060"/>
                <a:gd name="connsiteX78" fmla="*/ 3206543 w 6042107"/>
                <a:gd name="connsiteY78" fmla="*/ 2065929 h 6851060"/>
                <a:gd name="connsiteX79" fmla="*/ 3178834 w 6042107"/>
                <a:gd name="connsiteY79" fmla="*/ 2121348 h 6851060"/>
                <a:gd name="connsiteX80" fmla="*/ 3169598 w 6042107"/>
                <a:gd name="connsiteY80" fmla="*/ 2149057 h 6851060"/>
                <a:gd name="connsiteX81" fmla="*/ 3141889 w 6042107"/>
                <a:gd name="connsiteY81" fmla="*/ 2204475 h 6851060"/>
                <a:gd name="connsiteX82" fmla="*/ 3132652 w 6042107"/>
                <a:gd name="connsiteY82" fmla="*/ 2241420 h 6851060"/>
                <a:gd name="connsiteX83" fmla="*/ 2559998 w 6042107"/>
                <a:gd name="connsiteY83" fmla="*/ 2546220 h 6851060"/>
                <a:gd name="connsiteX84" fmla="*/ 2393743 w 6042107"/>
                <a:gd name="connsiteY84" fmla="*/ 2583166 h 6851060"/>
                <a:gd name="connsiteX85" fmla="*/ 2329089 w 6042107"/>
                <a:gd name="connsiteY85" fmla="*/ 2629348 h 6851060"/>
                <a:gd name="connsiteX86" fmla="*/ 2319852 w 6042107"/>
                <a:gd name="connsiteY86" fmla="*/ 2657057 h 6851060"/>
                <a:gd name="connsiteX87" fmla="*/ 2301380 w 6042107"/>
                <a:gd name="connsiteY87" fmla="*/ 2721711 h 6851060"/>
                <a:gd name="connsiteX88" fmla="*/ 2310616 w 6042107"/>
                <a:gd name="connsiteY88" fmla="*/ 2832548 h 6851060"/>
                <a:gd name="connsiteX89" fmla="*/ 2338325 w 6042107"/>
                <a:gd name="connsiteY89" fmla="*/ 2851020 h 6851060"/>
                <a:gd name="connsiteX90" fmla="*/ 2384507 w 6042107"/>
                <a:gd name="connsiteY90" fmla="*/ 2989566 h 6851060"/>
                <a:gd name="connsiteX91" fmla="*/ 2402980 w 6042107"/>
                <a:gd name="connsiteY91" fmla="*/ 3044984 h 6851060"/>
                <a:gd name="connsiteX92" fmla="*/ 2393743 w 6042107"/>
                <a:gd name="connsiteY92" fmla="*/ 3100402 h 6851060"/>
                <a:gd name="connsiteX93" fmla="*/ 2384507 w 6042107"/>
                <a:gd name="connsiteY93" fmla="*/ 3128111 h 6851060"/>
                <a:gd name="connsiteX94" fmla="*/ 2356798 w 6042107"/>
                <a:gd name="connsiteY94" fmla="*/ 3137348 h 6851060"/>
                <a:gd name="connsiteX95" fmla="*/ 2301380 w 6042107"/>
                <a:gd name="connsiteY95" fmla="*/ 3165057 h 6851060"/>
                <a:gd name="connsiteX96" fmla="*/ 2292143 w 6042107"/>
                <a:gd name="connsiteY96" fmla="*/ 3192766 h 6851060"/>
                <a:gd name="connsiteX97" fmla="*/ 2264434 w 6042107"/>
                <a:gd name="connsiteY97" fmla="*/ 3202002 h 6851060"/>
                <a:gd name="connsiteX98" fmla="*/ 2236725 w 6042107"/>
                <a:gd name="connsiteY98" fmla="*/ 3220475 h 6851060"/>
                <a:gd name="connsiteX99" fmla="*/ 2218252 w 6042107"/>
                <a:gd name="connsiteY99" fmla="*/ 3183529 h 6851060"/>
                <a:gd name="connsiteX100" fmla="*/ 2181307 w 6042107"/>
                <a:gd name="connsiteY100" fmla="*/ 3017275 h 6851060"/>
                <a:gd name="connsiteX101" fmla="*/ 2153598 w 6042107"/>
                <a:gd name="connsiteY101" fmla="*/ 3072693 h 6851060"/>
                <a:gd name="connsiteX102" fmla="*/ 2125889 w 6042107"/>
                <a:gd name="connsiteY102" fmla="*/ 3081929 h 6851060"/>
                <a:gd name="connsiteX103" fmla="*/ 2070471 w 6042107"/>
                <a:gd name="connsiteY103" fmla="*/ 3063457 h 6851060"/>
                <a:gd name="connsiteX104" fmla="*/ 2024289 w 6042107"/>
                <a:gd name="connsiteY104" fmla="*/ 3026511 h 6851060"/>
                <a:gd name="connsiteX105" fmla="*/ 1996580 w 6042107"/>
                <a:gd name="connsiteY105" fmla="*/ 3044984 h 6851060"/>
                <a:gd name="connsiteX106" fmla="*/ 1950398 w 6042107"/>
                <a:gd name="connsiteY106" fmla="*/ 3081929 h 6851060"/>
                <a:gd name="connsiteX107" fmla="*/ 1913452 w 6042107"/>
                <a:gd name="connsiteY107" fmla="*/ 3100402 h 6851060"/>
                <a:gd name="connsiteX108" fmla="*/ 1894980 w 6042107"/>
                <a:gd name="connsiteY108" fmla="*/ 3137348 h 6851060"/>
                <a:gd name="connsiteX109" fmla="*/ 1885743 w 6042107"/>
                <a:gd name="connsiteY109" fmla="*/ 3091166 h 6851060"/>
                <a:gd name="connsiteX110" fmla="*/ 1858034 w 6042107"/>
                <a:gd name="connsiteY110" fmla="*/ 3081929 h 6851060"/>
                <a:gd name="connsiteX111" fmla="*/ 1830325 w 6042107"/>
                <a:gd name="connsiteY111" fmla="*/ 3063457 h 6851060"/>
                <a:gd name="connsiteX112" fmla="*/ 1821089 w 6042107"/>
                <a:gd name="connsiteY112" fmla="*/ 3035748 h 6851060"/>
                <a:gd name="connsiteX113" fmla="*/ 1747198 w 6042107"/>
                <a:gd name="connsiteY113" fmla="*/ 3081929 h 6851060"/>
                <a:gd name="connsiteX114" fmla="*/ 1737962 w 6042107"/>
                <a:gd name="connsiteY114" fmla="*/ 3035748 h 6851060"/>
                <a:gd name="connsiteX115" fmla="*/ 1673307 w 6042107"/>
                <a:gd name="connsiteY115" fmla="*/ 3044984 h 6851060"/>
                <a:gd name="connsiteX116" fmla="*/ 1654834 w 6042107"/>
                <a:gd name="connsiteY116" fmla="*/ 3137348 h 6851060"/>
                <a:gd name="connsiteX117" fmla="*/ 1627125 w 6042107"/>
                <a:gd name="connsiteY117" fmla="*/ 3118875 h 6851060"/>
                <a:gd name="connsiteX118" fmla="*/ 1617889 w 6042107"/>
                <a:gd name="connsiteY118" fmla="*/ 3155820 h 6851060"/>
                <a:gd name="connsiteX119" fmla="*/ 1636362 w 6042107"/>
                <a:gd name="connsiteY119" fmla="*/ 3192766 h 6851060"/>
                <a:gd name="connsiteX120" fmla="*/ 1645598 w 6042107"/>
                <a:gd name="connsiteY120" fmla="*/ 3220475 h 6851060"/>
                <a:gd name="connsiteX121" fmla="*/ 1664071 w 6042107"/>
                <a:gd name="connsiteY121" fmla="*/ 3248184 h 6851060"/>
                <a:gd name="connsiteX122" fmla="*/ 1654834 w 6042107"/>
                <a:gd name="connsiteY122" fmla="*/ 3275893 h 6851060"/>
                <a:gd name="connsiteX123" fmla="*/ 1590180 w 6042107"/>
                <a:gd name="connsiteY123" fmla="*/ 3285129 h 6851060"/>
                <a:gd name="connsiteX124" fmla="*/ 1534762 w 6042107"/>
                <a:gd name="connsiteY124" fmla="*/ 3322075 h 6851060"/>
                <a:gd name="connsiteX125" fmla="*/ 1507052 w 6042107"/>
                <a:gd name="connsiteY125" fmla="*/ 3340548 h 6851060"/>
                <a:gd name="connsiteX126" fmla="*/ 1451634 w 6042107"/>
                <a:gd name="connsiteY126" fmla="*/ 3377493 h 6851060"/>
                <a:gd name="connsiteX127" fmla="*/ 1442398 w 6042107"/>
                <a:gd name="connsiteY127" fmla="*/ 3377493 h 6851060"/>
                <a:gd name="connsiteX128" fmla="*/ 1331562 w 6042107"/>
                <a:gd name="connsiteY128" fmla="*/ 3497566 h 6851060"/>
                <a:gd name="connsiteX129" fmla="*/ 1313089 w 6042107"/>
                <a:gd name="connsiteY129" fmla="*/ 3608402 h 6851060"/>
                <a:gd name="connsiteX130" fmla="*/ 1183780 w 6042107"/>
                <a:gd name="connsiteY130" fmla="*/ 3719239 h 6851060"/>
                <a:gd name="connsiteX131" fmla="*/ 1156071 w 6042107"/>
                <a:gd name="connsiteY131" fmla="*/ 3700766 h 6851060"/>
                <a:gd name="connsiteX132" fmla="*/ 1082180 w 6042107"/>
                <a:gd name="connsiteY132" fmla="*/ 3728475 h 6851060"/>
                <a:gd name="connsiteX133" fmla="*/ 1054471 w 6042107"/>
                <a:gd name="connsiteY133" fmla="*/ 3737711 h 6851060"/>
                <a:gd name="connsiteX134" fmla="*/ 1008289 w 6042107"/>
                <a:gd name="connsiteY134" fmla="*/ 3793129 h 6851060"/>
                <a:gd name="connsiteX135" fmla="*/ 1026762 w 6042107"/>
                <a:gd name="connsiteY135" fmla="*/ 3848548 h 6851060"/>
                <a:gd name="connsiteX136" fmla="*/ 1008289 w 6042107"/>
                <a:gd name="connsiteY136" fmla="*/ 3885493 h 6851060"/>
                <a:gd name="connsiteX137" fmla="*/ 999052 w 6042107"/>
                <a:gd name="connsiteY137" fmla="*/ 3913202 h 6851060"/>
                <a:gd name="connsiteX138" fmla="*/ 943634 w 6042107"/>
                <a:gd name="connsiteY138" fmla="*/ 3959384 h 6851060"/>
                <a:gd name="connsiteX139" fmla="*/ 915925 w 6042107"/>
                <a:gd name="connsiteY139" fmla="*/ 4014802 h 6851060"/>
                <a:gd name="connsiteX140" fmla="*/ 832798 w 6042107"/>
                <a:gd name="connsiteY140" fmla="*/ 4033275 h 6851060"/>
                <a:gd name="connsiteX141" fmla="*/ 823562 w 6042107"/>
                <a:gd name="connsiteY141" fmla="*/ 4060984 h 6851060"/>
                <a:gd name="connsiteX142" fmla="*/ 795852 w 6042107"/>
                <a:gd name="connsiteY142" fmla="*/ 4079457 h 6851060"/>
                <a:gd name="connsiteX143" fmla="*/ 768143 w 6042107"/>
                <a:gd name="connsiteY143" fmla="*/ 4162584 h 6851060"/>
                <a:gd name="connsiteX144" fmla="*/ 758907 w 6042107"/>
                <a:gd name="connsiteY144" fmla="*/ 4199529 h 6851060"/>
                <a:gd name="connsiteX145" fmla="*/ 731198 w 6042107"/>
                <a:gd name="connsiteY145" fmla="*/ 4208766 h 6851060"/>
                <a:gd name="connsiteX146" fmla="*/ 675780 w 6042107"/>
                <a:gd name="connsiteY146" fmla="*/ 4236475 h 6851060"/>
                <a:gd name="connsiteX147" fmla="*/ 638834 w 6042107"/>
                <a:gd name="connsiteY147" fmla="*/ 4291893 h 6851060"/>
                <a:gd name="connsiteX148" fmla="*/ 620362 w 6042107"/>
                <a:gd name="connsiteY148" fmla="*/ 4375020 h 6851060"/>
                <a:gd name="connsiteX149" fmla="*/ 611125 w 6042107"/>
                <a:gd name="connsiteY149" fmla="*/ 4402729 h 6851060"/>
                <a:gd name="connsiteX150" fmla="*/ 592652 w 6042107"/>
                <a:gd name="connsiteY150" fmla="*/ 4430439 h 6851060"/>
                <a:gd name="connsiteX151" fmla="*/ 564943 w 6042107"/>
                <a:gd name="connsiteY151" fmla="*/ 4439675 h 6851060"/>
                <a:gd name="connsiteX152" fmla="*/ 537234 w 6042107"/>
                <a:gd name="connsiteY152" fmla="*/ 4458148 h 6851060"/>
                <a:gd name="connsiteX153" fmla="*/ 527998 w 6042107"/>
                <a:gd name="connsiteY153" fmla="*/ 4485857 h 6851060"/>
                <a:gd name="connsiteX154" fmla="*/ 472580 w 6042107"/>
                <a:gd name="connsiteY154" fmla="*/ 4504329 h 6851060"/>
                <a:gd name="connsiteX155" fmla="*/ 417162 w 6042107"/>
                <a:gd name="connsiteY155" fmla="*/ 4522802 h 6851060"/>
                <a:gd name="connsiteX156" fmla="*/ 389452 w 6042107"/>
                <a:gd name="connsiteY156" fmla="*/ 4532039 h 6851060"/>
                <a:gd name="connsiteX157" fmla="*/ 343271 w 6042107"/>
                <a:gd name="connsiteY157" fmla="*/ 4550511 h 6851060"/>
                <a:gd name="connsiteX158" fmla="*/ 269380 w 6042107"/>
                <a:gd name="connsiteY158" fmla="*/ 4559748 h 6851060"/>
                <a:gd name="connsiteX159" fmla="*/ 241671 w 6042107"/>
                <a:gd name="connsiteY159" fmla="*/ 4578220 h 6851060"/>
                <a:gd name="connsiteX160" fmla="*/ 213962 w 6042107"/>
                <a:gd name="connsiteY160" fmla="*/ 4587457 h 6851060"/>
                <a:gd name="connsiteX161" fmla="*/ 204725 w 6042107"/>
                <a:gd name="connsiteY161" fmla="*/ 4633639 h 6851060"/>
                <a:gd name="connsiteX162" fmla="*/ 167780 w 6042107"/>
                <a:gd name="connsiteY162" fmla="*/ 4762948 h 6851060"/>
                <a:gd name="connsiteX163" fmla="*/ 149307 w 6042107"/>
                <a:gd name="connsiteY163" fmla="*/ 4818366 h 6851060"/>
                <a:gd name="connsiteX164" fmla="*/ 121598 w 6042107"/>
                <a:gd name="connsiteY164" fmla="*/ 4873784 h 6851060"/>
                <a:gd name="connsiteX165" fmla="*/ 93889 w 6042107"/>
                <a:gd name="connsiteY165" fmla="*/ 4883020 h 6851060"/>
                <a:gd name="connsiteX166" fmla="*/ 66180 w 6042107"/>
                <a:gd name="connsiteY166" fmla="*/ 4901493 h 6851060"/>
                <a:gd name="connsiteX167" fmla="*/ 56943 w 6042107"/>
                <a:gd name="connsiteY167" fmla="*/ 4929202 h 6851060"/>
                <a:gd name="connsiteX168" fmla="*/ 38471 w 6042107"/>
                <a:gd name="connsiteY168" fmla="*/ 4956911 h 6851060"/>
                <a:gd name="connsiteX169" fmla="*/ 1525 w 6042107"/>
                <a:gd name="connsiteY169" fmla="*/ 4993857 h 6851060"/>
                <a:gd name="connsiteX170" fmla="*/ 19998 w 6042107"/>
                <a:gd name="connsiteY170" fmla="*/ 5113929 h 6851060"/>
                <a:gd name="connsiteX171" fmla="*/ 47707 w 6042107"/>
                <a:gd name="connsiteY171" fmla="*/ 5234002 h 6851060"/>
                <a:gd name="connsiteX172" fmla="*/ 56943 w 6042107"/>
                <a:gd name="connsiteY172" fmla="*/ 5261711 h 6851060"/>
                <a:gd name="connsiteX173" fmla="*/ 75416 w 6042107"/>
                <a:gd name="connsiteY173" fmla="*/ 5289420 h 6851060"/>
                <a:gd name="connsiteX174" fmla="*/ 84652 w 6042107"/>
                <a:gd name="connsiteY174" fmla="*/ 5317129 h 6851060"/>
                <a:gd name="connsiteX175" fmla="*/ 103125 w 6042107"/>
                <a:gd name="connsiteY175" fmla="*/ 5344839 h 6851060"/>
                <a:gd name="connsiteX176" fmla="*/ 158543 w 6042107"/>
                <a:gd name="connsiteY176" fmla="*/ 5372548 h 6851060"/>
                <a:gd name="connsiteX177" fmla="*/ 121598 w 6042107"/>
                <a:gd name="connsiteY177" fmla="*/ 5381784 h 6851060"/>
                <a:gd name="connsiteX178" fmla="*/ 112362 w 6042107"/>
                <a:gd name="connsiteY178" fmla="*/ 5409493 h 6851060"/>
                <a:gd name="connsiteX179" fmla="*/ 130834 w 6042107"/>
                <a:gd name="connsiteY179" fmla="*/ 5492620 h 6851060"/>
                <a:gd name="connsiteX180" fmla="*/ 140071 w 6042107"/>
                <a:gd name="connsiteY180" fmla="*/ 5446439 h 6851060"/>
                <a:gd name="connsiteX181" fmla="*/ 167780 w 6042107"/>
                <a:gd name="connsiteY181" fmla="*/ 5455675 h 6851060"/>
                <a:gd name="connsiteX182" fmla="*/ 195489 w 6042107"/>
                <a:gd name="connsiteY182" fmla="*/ 5575748 h 6851060"/>
                <a:gd name="connsiteX183" fmla="*/ 204725 w 6042107"/>
                <a:gd name="connsiteY183" fmla="*/ 5603457 h 6851060"/>
                <a:gd name="connsiteX184" fmla="*/ 177016 w 6042107"/>
                <a:gd name="connsiteY184" fmla="*/ 5612693 h 6851060"/>
                <a:gd name="connsiteX185" fmla="*/ 223198 w 6042107"/>
                <a:gd name="connsiteY185" fmla="*/ 5668111 h 6851060"/>
                <a:gd name="connsiteX186" fmla="*/ 250907 w 6042107"/>
                <a:gd name="connsiteY186" fmla="*/ 5686584 h 6851060"/>
                <a:gd name="connsiteX187" fmla="*/ 278616 w 6042107"/>
                <a:gd name="connsiteY187" fmla="*/ 5695820 h 6851060"/>
                <a:gd name="connsiteX188" fmla="*/ 315562 w 6042107"/>
                <a:gd name="connsiteY188" fmla="*/ 5714293 h 6851060"/>
                <a:gd name="connsiteX189" fmla="*/ 315562 w 6042107"/>
                <a:gd name="connsiteY189" fmla="*/ 5862075 h 6851060"/>
                <a:gd name="connsiteX190" fmla="*/ 297089 w 6042107"/>
                <a:gd name="connsiteY190" fmla="*/ 5926729 h 6851060"/>
                <a:gd name="connsiteX191" fmla="*/ 260143 w 6042107"/>
                <a:gd name="connsiteY191" fmla="*/ 5935966 h 6851060"/>
                <a:gd name="connsiteX192" fmla="*/ 250907 w 6042107"/>
                <a:gd name="connsiteY192" fmla="*/ 5963675 h 6851060"/>
                <a:gd name="connsiteX193" fmla="*/ 223198 w 6042107"/>
                <a:gd name="connsiteY193" fmla="*/ 5982148 h 6851060"/>
                <a:gd name="connsiteX194" fmla="*/ 204725 w 6042107"/>
                <a:gd name="connsiteY194" fmla="*/ 6009857 h 6851060"/>
                <a:gd name="connsiteX195" fmla="*/ 213962 w 6042107"/>
                <a:gd name="connsiteY195" fmla="*/ 6074511 h 6851060"/>
                <a:gd name="connsiteX196" fmla="*/ 223198 w 6042107"/>
                <a:gd name="connsiteY196" fmla="*/ 6102220 h 6851060"/>
                <a:gd name="connsiteX197" fmla="*/ 269380 w 6042107"/>
                <a:gd name="connsiteY197" fmla="*/ 6157639 h 6851060"/>
                <a:gd name="connsiteX198" fmla="*/ 306325 w 6042107"/>
                <a:gd name="connsiteY198" fmla="*/ 6185348 h 6851060"/>
                <a:gd name="connsiteX199" fmla="*/ 315562 w 6042107"/>
                <a:gd name="connsiteY199" fmla="*/ 6222293 h 6851060"/>
                <a:gd name="connsiteX200" fmla="*/ 343271 w 6042107"/>
                <a:gd name="connsiteY200" fmla="*/ 6231529 h 6851060"/>
                <a:gd name="connsiteX201" fmla="*/ 361743 w 6042107"/>
                <a:gd name="connsiteY201" fmla="*/ 6259239 h 6851060"/>
                <a:gd name="connsiteX202" fmla="*/ 370980 w 6042107"/>
                <a:gd name="connsiteY202" fmla="*/ 6286948 h 6851060"/>
                <a:gd name="connsiteX203" fmla="*/ 389452 w 6042107"/>
                <a:gd name="connsiteY203" fmla="*/ 6351602 h 6851060"/>
                <a:gd name="connsiteX204" fmla="*/ 398689 w 6042107"/>
                <a:gd name="connsiteY204" fmla="*/ 6379311 h 6851060"/>
                <a:gd name="connsiteX205" fmla="*/ 417162 w 6042107"/>
                <a:gd name="connsiteY205" fmla="*/ 6407020 h 6851060"/>
                <a:gd name="connsiteX206" fmla="*/ 426398 w 6042107"/>
                <a:gd name="connsiteY206" fmla="*/ 6462439 h 6851060"/>
                <a:gd name="connsiteX207" fmla="*/ 435634 w 6042107"/>
                <a:gd name="connsiteY207" fmla="*/ 6490148 h 6851060"/>
                <a:gd name="connsiteX208" fmla="*/ 629598 w 6042107"/>
                <a:gd name="connsiteY208" fmla="*/ 6517857 h 6851060"/>
                <a:gd name="connsiteX209" fmla="*/ 666543 w 6042107"/>
                <a:gd name="connsiteY209" fmla="*/ 6527093 h 6851060"/>
                <a:gd name="connsiteX210" fmla="*/ 648071 w 6042107"/>
                <a:gd name="connsiteY210" fmla="*/ 6600984 h 6851060"/>
                <a:gd name="connsiteX211" fmla="*/ 620362 w 6042107"/>
                <a:gd name="connsiteY211" fmla="*/ 6656402 h 6851060"/>
                <a:gd name="connsiteX212" fmla="*/ 638834 w 6042107"/>
                <a:gd name="connsiteY212" fmla="*/ 6721057 h 6851060"/>
                <a:gd name="connsiteX213" fmla="*/ 657307 w 6042107"/>
                <a:gd name="connsiteY213" fmla="*/ 6785711 h 6851060"/>
                <a:gd name="connsiteX214" fmla="*/ 694252 w 6042107"/>
                <a:gd name="connsiteY214" fmla="*/ 6804184 h 6851060"/>
                <a:gd name="connsiteX215" fmla="*/ 712725 w 6042107"/>
                <a:gd name="connsiteY215" fmla="*/ 6841129 h 6851060"/>
                <a:gd name="connsiteX216" fmla="*/ 740434 w 6042107"/>
                <a:gd name="connsiteY216" fmla="*/ 6850366 h 6851060"/>
                <a:gd name="connsiteX217" fmla="*/ 842034 w 6042107"/>
                <a:gd name="connsiteY217" fmla="*/ 6831893 h 6851060"/>
                <a:gd name="connsiteX218" fmla="*/ 915925 w 6042107"/>
                <a:gd name="connsiteY218"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06543 w 6042107"/>
                <a:gd name="connsiteY78" fmla="*/ 2065929 h 6851060"/>
                <a:gd name="connsiteX79" fmla="*/ 3178834 w 6042107"/>
                <a:gd name="connsiteY79" fmla="*/ 2121348 h 6851060"/>
                <a:gd name="connsiteX80" fmla="*/ 3169598 w 6042107"/>
                <a:gd name="connsiteY80" fmla="*/ 2149057 h 6851060"/>
                <a:gd name="connsiteX81" fmla="*/ 3141889 w 6042107"/>
                <a:gd name="connsiteY81" fmla="*/ 2204475 h 6851060"/>
                <a:gd name="connsiteX82" fmla="*/ 3132652 w 6042107"/>
                <a:gd name="connsiteY82" fmla="*/ 2241420 h 6851060"/>
                <a:gd name="connsiteX83" fmla="*/ 2559998 w 6042107"/>
                <a:gd name="connsiteY83" fmla="*/ 2546220 h 6851060"/>
                <a:gd name="connsiteX84" fmla="*/ 2393743 w 6042107"/>
                <a:gd name="connsiteY84" fmla="*/ 2583166 h 6851060"/>
                <a:gd name="connsiteX85" fmla="*/ 2329089 w 6042107"/>
                <a:gd name="connsiteY85" fmla="*/ 2629348 h 6851060"/>
                <a:gd name="connsiteX86" fmla="*/ 2319852 w 6042107"/>
                <a:gd name="connsiteY86" fmla="*/ 2657057 h 6851060"/>
                <a:gd name="connsiteX87" fmla="*/ 2301380 w 6042107"/>
                <a:gd name="connsiteY87" fmla="*/ 2721711 h 6851060"/>
                <a:gd name="connsiteX88" fmla="*/ 2310616 w 6042107"/>
                <a:gd name="connsiteY88" fmla="*/ 2832548 h 6851060"/>
                <a:gd name="connsiteX89" fmla="*/ 2338325 w 6042107"/>
                <a:gd name="connsiteY89" fmla="*/ 2851020 h 6851060"/>
                <a:gd name="connsiteX90" fmla="*/ 2384507 w 6042107"/>
                <a:gd name="connsiteY90" fmla="*/ 2989566 h 6851060"/>
                <a:gd name="connsiteX91" fmla="*/ 2402980 w 6042107"/>
                <a:gd name="connsiteY91" fmla="*/ 3044984 h 6851060"/>
                <a:gd name="connsiteX92" fmla="*/ 2393743 w 6042107"/>
                <a:gd name="connsiteY92" fmla="*/ 3100402 h 6851060"/>
                <a:gd name="connsiteX93" fmla="*/ 2384507 w 6042107"/>
                <a:gd name="connsiteY93" fmla="*/ 3128111 h 6851060"/>
                <a:gd name="connsiteX94" fmla="*/ 2356798 w 6042107"/>
                <a:gd name="connsiteY94" fmla="*/ 3137348 h 6851060"/>
                <a:gd name="connsiteX95" fmla="*/ 2301380 w 6042107"/>
                <a:gd name="connsiteY95" fmla="*/ 3165057 h 6851060"/>
                <a:gd name="connsiteX96" fmla="*/ 2292143 w 6042107"/>
                <a:gd name="connsiteY96" fmla="*/ 3192766 h 6851060"/>
                <a:gd name="connsiteX97" fmla="*/ 2264434 w 6042107"/>
                <a:gd name="connsiteY97" fmla="*/ 3202002 h 6851060"/>
                <a:gd name="connsiteX98" fmla="*/ 2236725 w 6042107"/>
                <a:gd name="connsiteY98" fmla="*/ 3220475 h 6851060"/>
                <a:gd name="connsiteX99" fmla="*/ 2218252 w 6042107"/>
                <a:gd name="connsiteY99" fmla="*/ 3183529 h 6851060"/>
                <a:gd name="connsiteX100" fmla="*/ 2181307 w 6042107"/>
                <a:gd name="connsiteY100" fmla="*/ 3017275 h 6851060"/>
                <a:gd name="connsiteX101" fmla="*/ 2153598 w 6042107"/>
                <a:gd name="connsiteY101" fmla="*/ 3072693 h 6851060"/>
                <a:gd name="connsiteX102" fmla="*/ 2125889 w 6042107"/>
                <a:gd name="connsiteY102" fmla="*/ 3081929 h 6851060"/>
                <a:gd name="connsiteX103" fmla="*/ 2070471 w 6042107"/>
                <a:gd name="connsiteY103" fmla="*/ 3063457 h 6851060"/>
                <a:gd name="connsiteX104" fmla="*/ 2024289 w 6042107"/>
                <a:gd name="connsiteY104" fmla="*/ 3026511 h 6851060"/>
                <a:gd name="connsiteX105" fmla="*/ 1996580 w 6042107"/>
                <a:gd name="connsiteY105" fmla="*/ 3044984 h 6851060"/>
                <a:gd name="connsiteX106" fmla="*/ 1950398 w 6042107"/>
                <a:gd name="connsiteY106" fmla="*/ 3081929 h 6851060"/>
                <a:gd name="connsiteX107" fmla="*/ 1913452 w 6042107"/>
                <a:gd name="connsiteY107" fmla="*/ 3100402 h 6851060"/>
                <a:gd name="connsiteX108" fmla="*/ 1894980 w 6042107"/>
                <a:gd name="connsiteY108" fmla="*/ 3137348 h 6851060"/>
                <a:gd name="connsiteX109" fmla="*/ 1885743 w 6042107"/>
                <a:gd name="connsiteY109" fmla="*/ 3091166 h 6851060"/>
                <a:gd name="connsiteX110" fmla="*/ 1858034 w 6042107"/>
                <a:gd name="connsiteY110" fmla="*/ 3081929 h 6851060"/>
                <a:gd name="connsiteX111" fmla="*/ 1830325 w 6042107"/>
                <a:gd name="connsiteY111" fmla="*/ 3063457 h 6851060"/>
                <a:gd name="connsiteX112" fmla="*/ 1821089 w 6042107"/>
                <a:gd name="connsiteY112" fmla="*/ 3035748 h 6851060"/>
                <a:gd name="connsiteX113" fmla="*/ 1747198 w 6042107"/>
                <a:gd name="connsiteY113" fmla="*/ 3081929 h 6851060"/>
                <a:gd name="connsiteX114" fmla="*/ 1737962 w 6042107"/>
                <a:gd name="connsiteY114" fmla="*/ 3035748 h 6851060"/>
                <a:gd name="connsiteX115" fmla="*/ 1673307 w 6042107"/>
                <a:gd name="connsiteY115" fmla="*/ 3044984 h 6851060"/>
                <a:gd name="connsiteX116" fmla="*/ 1654834 w 6042107"/>
                <a:gd name="connsiteY116" fmla="*/ 3137348 h 6851060"/>
                <a:gd name="connsiteX117" fmla="*/ 1627125 w 6042107"/>
                <a:gd name="connsiteY117" fmla="*/ 3118875 h 6851060"/>
                <a:gd name="connsiteX118" fmla="*/ 1617889 w 6042107"/>
                <a:gd name="connsiteY118" fmla="*/ 3155820 h 6851060"/>
                <a:gd name="connsiteX119" fmla="*/ 1636362 w 6042107"/>
                <a:gd name="connsiteY119" fmla="*/ 3192766 h 6851060"/>
                <a:gd name="connsiteX120" fmla="*/ 1645598 w 6042107"/>
                <a:gd name="connsiteY120" fmla="*/ 3220475 h 6851060"/>
                <a:gd name="connsiteX121" fmla="*/ 1664071 w 6042107"/>
                <a:gd name="connsiteY121" fmla="*/ 3248184 h 6851060"/>
                <a:gd name="connsiteX122" fmla="*/ 1654834 w 6042107"/>
                <a:gd name="connsiteY122" fmla="*/ 3275893 h 6851060"/>
                <a:gd name="connsiteX123" fmla="*/ 1590180 w 6042107"/>
                <a:gd name="connsiteY123" fmla="*/ 3285129 h 6851060"/>
                <a:gd name="connsiteX124" fmla="*/ 1534762 w 6042107"/>
                <a:gd name="connsiteY124" fmla="*/ 3322075 h 6851060"/>
                <a:gd name="connsiteX125" fmla="*/ 1507052 w 6042107"/>
                <a:gd name="connsiteY125" fmla="*/ 3340548 h 6851060"/>
                <a:gd name="connsiteX126" fmla="*/ 1451634 w 6042107"/>
                <a:gd name="connsiteY126" fmla="*/ 3377493 h 6851060"/>
                <a:gd name="connsiteX127" fmla="*/ 1442398 w 6042107"/>
                <a:gd name="connsiteY127" fmla="*/ 3377493 h 6851060"/>
                <a:gd name="connsiteX128" fmla="*/ 1331562 w 6042107"/>
                <a:gd name="connsiteY128" fmla="*/ 3497566 h 6851060"/>
                <a:gd name="connsiteX129" fmla="*/ 1313089 w 6042107"/>
                <a:gd name="connsiteY129" fmla="*/ 3608402 h 6851060"/>
                <a:gd name="connsiteX130" fmla="*/ 1183780 w 6042107"/>
                <a:gd name="connsiteY130" fmla="*/ 3719239 h 6851060"/>
                <a:gd name="connsiteX131" fmla="*/ 1156071 w 6042107"/>
                <a:gd name="connsiteY131" fmla="*/ 3700766 h 6851060"/>
                <a:gd name="connsiteX132" fmla="*/ 1082180 w 6042107"/>
                <a:gd name="connsiteY132" fmla="*/ 3728475 h 6851060"/>
                <a:gd name="connsiteX133" fmla="*/ 1054471 w 6042107"/>
                <a:gd name="connsiteY133" fmla="*/ 3737711 h 6851060"/>
                <a:gd name="connsiteX134" fmla="*/ 1008289 w 6042107"/>
                <a:gd name="connsiteY134" fmla="*/ 3793129 h 6851060"/>
                <a:gd name="connsiteX135" fmla="*/ 1026762 w 6042107"/>
                <a:gd name="connsiteY135" fmla="*/ 3848548 h 6851060"/>
                <a:gd name="connsiteX136" fmla="*/ 1008289 w 6042107"/>
                <a:gd name="connsiteY136" fmla="*/ 3885493 h 6851060"/>
                <a:gd name="connsiteX137" fmla="*/ 999052 w 6042107"/>
                <a:gd name="connsiteY137" fmla="*/ 3913202 h 6851060"/>
                <a:gd name="connsiteX138" fmla="*/ 943634 w 6042107"/>
                <a:gd name="connsiteY138" fmla="*/ 3959384 h 6851060"/>
                <a:gd name="connsiteX139" fmla="*/ 915925 w 6042107"/>
                <a:gd name="connsiteY139" fmla="*/ 4014802 h 6851060"/>
                <a:gd name="connsiteX140" fmla="*/ 832798 w 6042107"/>
                <a:gd name="connsiteY140" fmla="*/ 4033275 h 6851060"/>
                <a:gd name="connsiteX141" fmla="*/ 823562 w 6042107"/>
                <a:gd name="connsiteY141" fmla="*/ 4060984 h 6851060"/>
                <a:gd name="connsiteX142" fmla="*/ 795852 w 6042107"/>
                <a:gd name="connsiteY142" fmla="*/ 4079457 h 6851060"/>
                <a:gd name="connsiteX143" fmla="*/ 768143 w 6042107"/>
                <a:gd name="connsiteY143" fmla="*/ 4162584 h 6851060"/>
                <a:gd name="connsiteX144" fmla="*/ 758907 w 6042107"/>
                <a:gd name="connsiteY144" fmla="*/ 4199529 h 6851060"/>
                <a:gd name="connsiteX145" fmla="*/ 731198 w 6042107"/>
                <a:gd name="connsiteY145" fmla="*/ 4208766 h 6851060"/>
                <a:gd name="connsiteX146" fmla="*/ 675780 w 6042107"/>
                <a:gd name="connsiteY146" fmla="*/ 4236475 h 6851060"/>
                <a:gd name="connsiteX147" fmla="*/ 638834 w 6042107"/>
                <a:gd name="connsiteY147" fmla="*/ 4291893 h 6851060"/>
                <a:gd name="connsiteX148" fmla="*/ 620362 w 6042107"/>
                <a:gd name="connsiteY148" fmla="*/ 4375020 h 6851060"/>
                <a:gd name="connsiteX149" fmla="*/ 611125 w 6042107"/>
                <a:gd name="connsiteY149" fmla="*/ 4402729 h 6851060"/>
                <a:gd name="connsiteX150" fmla="*/ 592652 w 6042107"/>
                <a:gd name="connsiteY150" fmla="*/ 4430439 h 6851060"/>
                <a:gd name="connsiteX151" fmla="*/ 564943 w 6042107"/>
                <a:gd name="connsiteY151" fmla="*/ 4439675 h 6851060"/>
                <a:gd name="connsiteX152" fmla="*/ 537234 w 6042107"/>
                <a:gd name="connsiteY152" fmla="*/ 4458148 h 6851060"/>
                <a:gd name="connsiteX153" fmla="*/ 527998 w 6042107"/>
                <a:gd name="connsiteY153" fmla="*/ 4485857 h 6851060"/>
                <a:gd name="connsiteX154" fmla="*/ 472580 w 6042107"/>
                <a:gd name="connsiteY154" fmla="*/ 4504329 h 6851060"/>
                <a:gd name="connsiteX155" fmla="*/ 417162 w 6042107"/>
                <a:gd name="connsiteY155" fmla="*/ 4522802 h 6851060"/>
                <a:gd name="connsiteX156" fmla="*/ 389452 w 6042107"/>
                <a:gd name="connsiteY156" fmla="*/ 4532039 h 6851060"/>
                <a:gd name="connsiteX157" fmla="*/ 343271 w 6042107"/>
                <a:gd name="connsiteY157" fmla="*/ 4550511 h 6851060"/>
                <a:gd name="connsiteX158" fmla="*/ 269380 w 6042107"/>
                <a:gd name="connsiteY158" fmla="*/ 4559748 h 6851060"/>
                <a:gd name="connsiteX159" fmla="*/ 241671 w 6042107"/>
                <a:gd name="connsiteY159" fmla="*/ 4578220 h 6851060"/>
                <a:gd name="connsiteX160" fmla="*/ 213962 w 6042107"/>
                <a:gd name="connsiteY160" fmla="*/ 4587457 h 6851060"/>
                <a:gd name="connsiteX161" fmla="*/ 204725 w 6042107"/>
                <a:gd name="connsiteY161" fmla="*/ 4633639 h 6851060"/>
                <a:gd name="connsiteX162" fmla="*/ 167780 w 6042107"/>
                <a:gd name="connsiteY162" fmla="*/ 4762948 h 6851060"/>
                <a:gd name="connsiteX163" fmla="*/ 149307 w 6042107"/>
                <a:gd name="connsiteY163" fmla="*/ 4818366 h 6851060"/>
                <a:gd name="connsiteX164" fmla="*/ 121598 w 6042107"/>
                <a:gd name="connsiteY164" fmla="*/ 4873784 h 6851060"/>
                <a:gd name="connsiteX165" fmla="*/ 93889 w 6042107"/>
                <a:gd name="connsiteY165" fmla="*/ 4883020 h 6851060"/>
                <a:gd name="connsiteX166" fmla="*/ 66180 w 6042107"/>
                <a:gd name="connsiteY166" fmla="*/ 4901493 h 6851060"/>
                <a:gd name="connsiteX167" fmla="*/ 56943 w 6042107"/>
                <a:gd name="connsiteY167" fmla="*/ 4929202 h 6851060"/>
                <a:gd name="connsiteX168" fmla="*/ 38471 w 6042107"/>
                <a:gd name="connsiteY168" fmla="*/ 4956911 h 6851060"/>
                <a:gd name="connsiteX169" fmla="*/ 1525 w 6042107"/>
                <a:gd name="connsiteY169" fmla="*/ 4993857 h 6851060"/>
                <a:gd name="connsiteX170" fmla="*/ 19998 w 6042107"/>
                <a:gd name="connsiteY170" fmla="*/ 5113929 h 6851060"/>
                <a:gd name="connsiteX171" fmla="*/ 47707 w 6042107"/>
                <a:gd name="connsiteY171" fmla="*/ 5234002 h 6851060"/>
                <a:gd name="connsiteX172" fmla="*/ 56943 w 6042107"/>
                <a:gd name="connsiteY172" fmla="*/ 5261711 h 6851060"/>
                <a:gd name="connsiteX173" fmla="*/ 75416 w 6042107"/>
                <a:gd name="connsiteY173" fmla="*/ 5289420 h 6851060"/>
                <a:gd name="connsiteX174" fmla="*/ 84652 w 6042107"/>
                <a:gd name="connsiteY174" fmla="*/ 5317129 h 6851060"/>
                <a:gd name="connsiteX175" fmla="*/ 103125 w 6042107"/>
                <a:gd name="connsiteY175" fmla="*/ 5344839 h 6851060"/>
                <a:gd name="connsiteX176" fmla="*/ 158543 w 6042107"/>
                <a:gd name="connsiteY176" fmla="*/ 5372548 h 6851060"/>
                <a:gd name="connsiteX177" fmla="*/ 121598 w 6042107"/>
                <a:gd name="connsiteY177" fmla="*/ 5381784 h 6851060"/>
                <a:gd name="connsiteX178" fmla="*/ 112362 w 6042107"/>
                <a:gd name="connsiteY178" fmla="*/ 5409493 h 6851060"/>
                <a:gd name="connsiteX179" fmla="*/ 130834 w 6042107"/>
                <a:gd name="connsiteY179" fmla="*/ 5492620 h 6851060"/>
                <a:gd name="connsiteX180" fmla="*/ 140071 w 6042107"/>
                <a:gd name="connsiteY180" fmla="*/ 5446439 h 6851060"/>
                <a:gd name="connsiteX181" fmla="*/ 167780 w 6042107"/>
                <a:gd name="connsiteY181" fmla="*/ 5455675 h 6851060"/>
                <a:gd name="connsiteX182" fmla="*/ 195489 w 6042107"/>
                <a:gd name="connsiteY182" fmla="*/ 5575748 h 6851060"/>
                <a:gd name="connsiteX183" fmla="*/ 204725 w 6042107"/>
                <a:gd name="connsiteY183" fmla="*/ 5603457 h 6851060"/>
                <a:gd name="connsiteX184" fmla="*/ 177016 w 6042107"/>
                <a:gd name="connsiteY184" fmla="*/ 5612693 h 6851060"/>
                <a:gd name="connsiteX185" fmla="*/ 223198 w 6042107"/>
                <a:gd name="connsiteY185" fmla="*/ 5668111 h 6851060"/>
                <a:gd name="connsiteX186" fmla="*/ 250907 w 6042107"/>
                <a:gd name="connsiteY186" fmla="*/ 5686584 h 6851060"/>
                <a:gd name="connsiteX187" fmla="*/ 278616 w 6042107"/>
                <a:gd name="connsiteY187" fmla="*/ 5695820 h 6851060"/>
                <a:gd name="connsiteX188" fmla="*/ 315562 w 6042107"/>
                <a:gd name="connsiteY188" fmla="*/ 5714293 h 6851060"/>
                <a:gd name="connsiteX189" fmla="*/ 315562 w 6042107"/>
                <a:gd name="connsiteY189" fmla="*/ 5862075 h 6851060"/>
                <a:gd name="connsiteX190" fmla="*/ 297089 w 6042107"/>
                <a:gd name="connsiteY190" fmla="*/ 5926729 h 6851060"/>
                <a:gd name="connsiteX191" fmla="*/ 260143 w 6042107"/>
                <a:gd name="connsiteY191" fmla="*/ 5935966 h 6851060"/>
                <a:gd name="connsiteX192" fmla="*/ 250907 w 6042107"/>
                <a:gd name="connsiteY192" fmla="*/ 5963675 h 6851060"/>
                <a:gd name="connsiteX193" fmla="*/ 223198 w 6042107"/>
                <a:gd name="connsiteY193" fmla="*/ 5982148 h 6851060"/>
                <a:gd name="connsiteX194" fmla="*/ 204725 w 6042107"/>
                <a:gd name="connsiteY194" fmla="*/ 6009857 h 6851060"/>
                <a:gd name="connsiteX195" fmla="*/ 213962 w 6042107"/>
                <a:gd name="connsiteY195" fmla="*/ 6074511 h 6851060"/>
                <a:gd name="connsiteX196" fmla="*/ 223198 w 6042107"/>
                <a:gd name="connsiteY196" fmla="*/ 6102220 h 6851060"/>
                <a:gd name="connsiteX197" fmla="*/ 269380 w 6042107"/>
                <a:gd name="connsiteY197" fmla="*/ 6157639 h 6851060"/>
                <a:gd name="connsiteX198" fmla="*/ 306325 w 6042107"/>
                <a:gd name="connsiteY198" fmla="*/ 6185348 h 6851060"/>
                <a:gd name="connsiteX199" fmla="*/ 315562 w 6042107"/>
                <a:gd name="connsiteY199" fmla="*/ 6222293 h 6851060"/>
                <a:gd name="connsiteX200" fmla="*/ 343271 w 6042107"/>
                <a:gd name="connsiteY200" fmla="*/ 6231529 h 6851060"/>
                <a:gd name="connsiteX201" fmla="*/ 361743 w 6042107"/>
                <a:gd name="connsiteY201" fmla="*/ 6259239 h 6851060"/>
                <a:gd name="connsiteX202" fmla="*/ 370980 w 6042107"/>
                <a:gd name="connsiteY202" fmla="*/ 6286948 h 6851060"/>
                <a:gd name="connsiteX203" fmla="*/ 389452 w 6042107"/>
                <a:gd name="connsiteY203" fmla="*/ 6351602 h 6851060"/>
                <a:gd name="connsiteX204" fmla="*/ 398689 w 6042107"/>
                <a:gd name="connsiteY204" fmla="*/ 6379311 h 6851060"/>
                <a:gd name="connsiteX205" fmla="*/ 417162 w 6042107"/>
                <a:gd name="connsiteY205" fmla="*/ 6407020 h 6851060"/>
                <a:gd name="connsiteX206" fmla="*/ 426398 w 6042107"/>
                <a:gd name="connsiteY206" fmla="*/ 6462439 h 6851060"/>
                <a:gd name="connsiteX207" fmla="*/ 435634 w 6042107"/>
                <a:gd name="connsiteY207" fmla="*/ 6490148 h 6851060"/>
                <a:gd name="connsiteX208" fmla="*/ 629598 w 6042107"/>
                <a:gd name="connsiteY208" fmla="*/ 6517857 h 6851060"/>
                <a:gd name="connsiteX209" fmla="*/ 666543 w 6042107"/>
                <a:gd name="connsiteY209" fmla="*/ 6527093 h 6851060"/>
                <a:gd name="connsiteX210" fmla="*/ 648071 w 6042107"/>
                <a:gd name="connsiteY210" fmla="*/ 6600984 h 6851060"/>
                <a:gd name="connsiteX211" fmla="*/ 620362 w 6042107"/>
                <a:gd name="connsiteY211" fmla="*/ 6656402 h 6851060"/>
                <a:gd name="connsiteX212" fmla="*/ 638834 w 6042107"/>
                <a:gd name="connsiteY212" fmla="*/ 6721057 h 6851060"/>
                <a:gd name="connsiteX213" fmla="*/ 657307 w 6042107"/>
                <a:gd name="connsiteY213" fmla="*/ 6785711 h 6851060"/>
                <a:gd name="connsiteX214" fmla="*/ 694252 w 6042107"/>
                <a:gd name="connsiteY214" fmla="*/ 6804184 h 6851060"/>
                <a:gd name="connsiteX215" fmla="*/ 712725 w 6042107"/>
                <a:gd name="connsiteY215" fmla="*/ 6841129 h 6851060"/>
                <a:gd name="connsiteX216" fmla="*/ 740434 w 6042107"/>
                <a:gd name="connsiteY216" fmla="*/ 6850366 h 6851060"/>
                <a:gd name="connsiteX217" fmla="*/ 842034 w 6042107"/>
                <a:gd name="connsiteY217" fmla="*/ 6831893 h 6851060"/>
                <a:gd name="connsiteX218" fmla="*/ 915925 w 6042107"/>
                <a:gd name="connsiteY218"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78834 w 6042107"/>
                <a:gd name="connsiteY79" fmla="*/ 2121348 h 6851060"/>
                <a:gd name="connsiteX80" fmla="*/ 3169598 w 6042107"/>
                <a:gd name="connsiteY80" fmla="*/ 2149057 h 6851060"/>
                <a:gd name="connsiteX81" fmla="*/ 3141889 w 6042107"/>
                <a:gd name="connsiteY81" fmla="*/ 2204475 h 6851060"/>
                <a:gd name="connsiteX82" fmla="*/ 3132652 w 6042107"/>
                <a:gd name="connsiteY82" fmla="*/ 2241420 h 6851060"/>
                <a:gd name="connsiteX83" fmla="*/ 2559998 w 6042107"/>
                <a:gd name="connsiteY83" fmla="*/ 2546220 h 6851060"/>
                <a:gd name="connsiteX84" fmla="*/ 2393743 w 6042107"/>
                <a:gd name="connsiteY84" fmla="*/ 2583166 h 6851060"/>
                <a:gd name="connsiteX85" fmla="*/ 2329089 w 6042107"/>
                <a:gd name="connsiteY85" fmla="*/ 2629348 h 6851060"/>
                <a:gd name="connsiteX86" fmla="*/ 2319852 w 6042107"/>
                <a:gd name="connsiteY86" fmla="*/ 2657057 h 6851060"/>
                <a:gd name="connsiteX87" fmla="*/ 2301380 w 6042107"/>
                <a:gd name="connsiteY87" fmla="*/ 2721711 h 6851060"/>
                <a:gd name="connsiteX88" fmla="*/ 2310616 w 6042107"/>
                <a:gd name="connsiteY88" fmla="*/ 2832548 h 6851060"/>
                <a:gd name="connsiteX89" fmla="*/ 2338325 w 6042107"/>
                <a:gd name="connsiteY89" fmla="*/ 2851020 h 6851060"/>
                <a:gd name="connsiteX90" fmla="*/ 2384507 w 6042107"/>
                <a:gd name="connsiteY90" fmla="*/ 2989566 h 6851060"/>
                <a:gd name="connsiteX91" fmla="*/ 2402980 w 6042107"/>
                <a:gd name="connsiteY91" fmla="*/ 3044984 h 6851060"/>
                <a:gd name="connsiteX92" fmla="*/ 2393743 w 6042107"/>
                <a:gd name="connsiteY92" fmla="*/ 3100402 h 6851060"/>
                <a:gd name="connsiteX93" fmla="*/ 2384507 w 6042107"/>
                <a:gd name="connsiteY93" fmla="*/ 3128111 h 6851060"/>
                <a:gd name="connsiteX94" fmla="*/ 2356798 w 6042107"/>
                <a:gd name="connsiteY94" fmla="*/ 3137348 h 6851060"/>
                <a:gd name="connsiteX95" fmla="*/ 2301380 w 6042107"/>
                <a:gd name="connsiteY95" fmla="*/ 3165057 h 6851060"/>
                <a:gd name="connsiteX96" fmla="*/ 2292143 w 6042107"/>
                <a:gd name="connsiteY96" fmla="*/ 3192766 h 6851060"/>
                <a:gd name="connsiteX97" fmla="*/ 2264434 w 6042107"/>
                <a:gd name="connsiteY97" fmla="*/ 3202002 h 6851060"/>
                <a:gd name="connsiteX98" fmla="*/ 2236725 w 6042107"/>
                <a:gd name="connsiteY98" fmla="*/ 3220475 h 6851060"/>
                <a:gd name="connsiteX99" fmla="*/ 2218252 w 6042107"/>
                <a:gd name="connsiteY99" fmla="*/ 3183529 h 6851060"/>
                <a:gd name="connsiteX100" fmla="*/ 2181307 w 6042107"/>
                <a:gd name="connsiteY100" fmla="*/ 3017275 h 6851060"/>
                <a:gd name="connsiteX101" fmla="*/ 2153598 w 6042107"/>
                <a:gd name="connsiteY101" fmla="*/ 3072693 h 6851060"/>
                <a:gd name="connsiteX102" fmla="*/ 2125889 w 6042107"/>
                <a:gd name="connsiteY102" fmla="*/ 3081929 h 6851060"/>
                <a:gd name="connsiteX103" fmla="*/ 2070471 w 6042107"/>
                <a:gd name="connsiteY103" fmla="*/ 3063457 h 6851060"/>
                <a:gd name="connsiteX104" fmla="*/ 2024289 w 6042107"/>
                <a:gd name="connsiteY104" fmla="*/ 3026511 h 6851060"/>
                <a:gd name="connsiteX105" fmla="*/ 1996580 w 6042107"/>
                <a:gd name="connsiteY105" fmla="*/ 3044984 h 6851060"/>
                <a:gd name="connsiteX106" fmla="*/ 1950398 w 6042107"/>
                <a:gd name="connsiteY106" fmla="*/ 3081929 h 6851060"/>
                <a:gd name="connsiteX107" fmla="*/ 1913452 w 6042107"/>
                <a:gd name="connsiteY107" fmla="*/ 3100402 h 6851060"/>
                <a:gd name="connsiteX108" fmla="*/ 1894980 w 6042107"/>
                <a:gd name="connsiteY108" fmla="*/ 3137348 h 6851060"/>
                <a:gd name="connsiteX109" fmla="*/ 1885743 w 6042107"/>
                <a:gd name="connsiteY109" fmla="*/ 3091166 h 6851060"/>
                <a:gd name="connsiteX110" fmla="*/ 1858034 w 6042107"/>
                <a:gd name="connsiteY110" fmla="*/ 3081929 h 6851060"/>
                <a:gd name="connsiteX111" fmla="*/ 1830325 w 6042107"/>
                <a:gd name="connsiteY111" fmla="*/ 3063457 h 6851060"/>
                <a:gd name="connsiteX112" fmla="*/ 1821089 w 6042107"/>
                <a:gd name="connsiteY112" fmla="*/ 3035748 h 6851060"/>
                <a:gd name="connsiteX113" fmla="*/ 1747198 w 6042107"/>
                <a:gd name="connsiteY113" fmla="*/ 3081929 h 6851060"/>
                <a:gd name="connsiteX114" fmla="*/ 1737962 w 6042107"/>
                <a:gd name="connsiteY114" fmla="*/ 3035748 h 6851060"/>
                <a:gd name="connsiteX115" fmla="*/ 1673307 w 6042107"/>
                <a:gd name="connsiteY115" fmla="*/ 3044984 h 6851060"/>
                <a:gd name="connsiteX116" fmla="*/ 1654834 w 6042107"/>
                <a:gd name="connsiteY116" fmla="*/ 3137348 h 6851060"/>
                <a:gd name="connsiteX117" fmla="*/ 1627125 w 6042107"/>
                <a:gd name="connsiteY117" fmla="*/ 3118875 h 6851060"/>
                <a:gd name="connsiteX118" fmla="*/ 1617889 w 6042107"/>
                <a:gd name="connsiteY118" fmla="*/ 3155820 h 6851060"/>
                <a:gd name="connsiteX119" fmla="*/ 1636362 w 6042107"/>
                <a:gd name="connsiteY119" fmla="*/ 3192766 h 6851060"/>
                <a:gd name="connsiteX120" fmla="*/ 1645598 w 6042107"/>
                <a:gd name="connsiteY120" fmla="*/ 3220475 h 6851060"/>
                <a:gd name="connsiteX121" fmla="*/ 1664071 w 6042107"/>
                <a:gd name="connsiteY121" fmla="*/ 3248184 h 6851060"/>
                <a:gd name="connsiteX122" fmla="*/ 1654834 w 6042107"/>
                <a:gd name="connsiteY122" fmla="*/ 3275893 h 6851060"/>
                <a:gd name="connsiteX123" fmla="*/ 1590180 w 6042107"/>
                <a:gd name="connsiteY123" fmla="*/ 3285129 h 6851060"/>
                <a:gd name="connsiteX124" fmla="*/ 1534762 w 6042107"/>
                <a:gd name="connsiteY124" fmla="*/ 3322075 h 6851060"/>
                <a:gd name="connsiteX125" fmla="*/ 1507052 w 6042107"/>
                <a:gd name="connsiteY125" fmla="*/ 3340548 h 6851060"/>
                <a:gd name="connsiteX126" fmla="*/ 1451634 w 6042107"/>
                <a:gd name="connsiteY126" fmla="*/ 3377493 h 6851060"/>
                <a:gd name="connsiteX127" fmla="*/ 1442398 w 6042107"/>
                <a:gd name="connsiteY127" fmla="*/ 3377493 h 6851060"/>
                <a:gd name="connsiteX128" fmla="*/ 1331562 w 6042107"/>
                <a:gd name="connsiteY128" fmla="*/ 3497566 h 6851060"/>
                <a:gd name="connsiteX129" fmla="*/ 1313089 w 6042107"/>
                <a:gd name="connsiteY129" fmla="*/ 3608402 h 6851060"/>
                <a:gd name="connsiteX130" fmla="*/ 1183780 w 6042107"/>
                <a:gd name="connsiteY130" fmla="*/ 3719239 h 6851060"/>
                <a:gd name="connsiteX131" fmla="*/ 1156071 w 6042107"/>
                <a:gd name="connsiteY131" fmla="*/ 3700766 h 6851060"/>
                <a:gd name="connsiteX132" fmla="*/ 1082180 w 6042107"/>
                <a:gd name="connsiteY132" fmla="*/ 3728475 h 6851060"/>
                <a:gd name="connsiteX133" fmla="*/ 1054471 w 6042107"/>
                <a:gd name="connsiteY133" fmla="*/ 3737711 h 6851060"/>
                <a:gd name="connsiteX134" fmla="*/ 1008289 w 6042107"/>
                <a:gd name="connsiteY134" fmla="*/ 3793129 h 6851060"/>
                <a:gd name="connsiteX135" fmla="*/ 1026762 w 6042107"/>
                <a:gd name="connsiteY135" fmla="*/ 3848548 h 6851060"/>
                <a:gd name="connsiteX136" fmla="*/ 1008289 w 6042107"/>
                <a:gd name="connsiteY136" fmla="*/ 3885493 h 6851060"/>
                <a:gd name="connsiteX137" fmla="*/ 999052 w 6042107"/>
                <a:gd name="connsiteY137" fmla="*/ 3913202 h 6851060"/>
                <a:gd name="connsiteX138" fmla="*/ 943634 w 6042107"/>
                <a:gd name="connsiteY138" fmla="*/ 3959384 h 6851060"/>
                <a:gd name="connsiteX139" fmla="*/ 915925 w 6042107"/>
                <a:gd name="connsiteY139" fmla="*/ 4014802 h 6851060"/>
                <a:gd name="connsiteX140" fmla="*/ 832798 w 6042107"/>
                <a:gd name="connsiteY140" fmla="*/ 4033275 h 6851060"/>
                <a:gd name="connsiteX141" fmla="*/ 823562 w 6042107"/>
                <a:gd name="connsiteY141" fmla="*/ 4060984 h 6851060"/>
                <a:gd name="connsiteX142" fmla="*/ 795852 w 6042107"/>
                <a:gd name="connsiteY142" fmla="*/ 4079457 h 6851060"/>
                <a:gd name="connsiteX143" fmla="*/ 768143 w 6042107"/>
                <a:gd name="connsiteY143" fmla="*/ 4162584 h 6851060"/>
                <a:gd name="connsiteX144" fmla="*/ 758907 w 6042107"/>
                <a:gd name="connsiteY144" fmla="*/ 4199529 h 6851060"/>
                <a:gd name="connsiteX145" fmla="*/ 731198 w 6042107"/>
                <a:gd name="connsiteY145" fmla="*/ 4208766 h 6851060"/>
                <a:gd name="connsiteX146" fmla="*/ 675780 w 6042107"/>
                <a:gd name="connsiteY146" fmla="*/ 4236475 h 6851060"/>
                <a:gd name="connsiteX147" fmla="*/ 638834 w 6042107"/>
                <a:gd name="connsiteY147" fmla="*/ 4291893 h 6851060"/>
                <a:gd name="connsiteX148" fmla="*/ 620362 w 6042107"/>
                <a:gd name="connsiteY148" fmla="*/ 4375020 h 6851060"/>
                <a:gd name="connsiteX149" fmla="*/ 611125 w 6042107"/>
                <a:gd name="connsiteY149" fmla="*/ 4402729 h 6851060"/>
                <a:gd name="connsiteX150" fmla="*/ 592652 w 6042107"/>
                <a:gd name="connsiteY150" fmla="*/ 4430439 h 6851060"/>
                <a:gd name="connsiteX151" fmla="*/ 564943 w 6042107"/>
                <a:gd name="connsiteY151" fmla="*/ 4439675 h 6851060"/>
                <a:gd name="connsiteX152" fmla="*/ 537234 w 6042107"/>
                <a:gd name="connsiteY152" fmla="*/ 4458148 h 6851060"/>
                <a:gd name="connsiteX153" fmla="*/ 527998 w 6042107"/>
                <a:gd name="connsiteY153" fmla="*/ 4485857 h 6851060"/>
                <a:gd name="connsiteX154" fmla="*/ 472580 w 6042107"/>
                <a:gd name="connsiteY154" fmla="*/ 4504329 h 6851060"/>
                <a:gd name="connsiteX155" fmla="*/ 417162 w 6042107"/>
                <a:gd name="connsiteY155" fmla="*/ 4522802 h 6851060"/>
                <a:gd name="connsiteX156" fmla="*/ 389452 w 6042107"/>
                <a:gd name="connsiteY156" fmla="*/ 4532039 h 6851060"/>
                <a:gd name="connsiteX157" fmla="*/ 343271 w 6042107"/>
                <a:gd name="connsiteY157" fmla="*/ 4550511 h 6851060"/>
                <a:gd name="connsiteX158" fmla="*/ 269380 w 6042107"/>
                <a:gd name="connsiteY158" fmla="*/ 4559748 h 6851060"/>
                <a:gd name="connsiteX159" fmla="*/ 241671 w 6042107"/>
                <a:gd name="connsiteY159" fmla="*/ 4578220 h 6851060"/>
                <a:gd name="connsiteX160" fmla="*/ 213962 w 6042107"/>
                <a:gd name="connsiteY160" fmla="*/ 4587457 h 6851060"/>
                <a:gd name="connsiteX161" fmla="*/ 204725 w 6042107"/>
                <a:gd name="connsiteY161" fmla="*/ 4633639 h 6851060"/>
                <a:gd name="connsiteX162" fmla="*/ 167780 w 6042107"/>
                <a:gd name="connsiteY162" fmla="*/ 4762948 h 6851060"/>
                <a:gd name="connsiteX163" fmla="*/ 149307 w 6042107"/>
                <a:gd name="connsiteY163" fmla="*/ 4818366 h 6851060"/>
                <a:gd name="connsiteX164" fmla="*/ 121598 w 6042107"/>
                <a:gd name="connsiteY164" fmla="*/ 4873784 h 6851060"/>
                <a:gd name="connsiteX165" fmla="*/ 93889 w 6042107"/>
                <a:gd name="connsiteY165" fmla="*/ 4883020 h 6851060"/>
                <a:gd name="connsiteX166" fmla="*/ 66180 w 6042107"/>
                <a:gd name="connsiteY166" fmla="*/ 4901493 h 6851060"/>
                <a:gd name="connsiteX167" fmla="*/ 56943 w 6042107"/>
                <a:gd name="connsiteY167" fmla="*/ 4929202 h 6851060"/>
                <a:gd name="connsiteX168" fmla="*/ 38471 w 6042107"/>
                <a:gd name="connsiteY168" fmla="*/ 4956911 h 6851060"/>
                <a:gd name="connsiteX169" fmla="*/ 1525 w 6042107"/>
                <a:gd name="connsiteY169" fmla="*/ 4993857 h 6851060"/>
                <a:gd name="connsiteX170" fmla="*/ 19998 w 6042107"/>
                <a:gd name="connsiteY170" fmla="*/ 5113929 h 6851060"/>
                <a:gd name="connsiteX171" fmla="*/ 47707 w 6042107"/>
                <a:gd name="connsiteY171" fmla="*/ 5234002 h 6851060"/>
                <a:gd name="connsiteX172" fmla="*/ 56943 w 6042107"/>
                <a:gd name="connsiteY172" fmla="*/ 5261711 h 6851060"/>
                <a:gd name="connsiteX173" fmla="*/ 75416 w 6042107"/>
                <a:gd name="connsiteY173" fmla="*/ 5289420 h 6851060"/>
                <a:gd name="connsiteX174" fmla="*/ 84652 w 6042107"/>
                <a:gd name="connsiteY174" fmla="*/ 5317129 h 6851060"/>
                <a:gd name="connsiteX175" fmla="*/ 103125 w 6042107"/>
                <a:gd name="connsiteY175" fmla="*/ 5344839 h 6851060"/>
                <a:gd name="connsiteX176" fmla="*/ 158543 w 6042107"/>
                <a:gd name="connsiteY176" fmla="*/ 5372548 h 6851060"/>
                <a:gd name="connsiteX177" fmla="*/ 121598 w 6042107"/>
                <a:gd name="connsiteY177" fmla="*/ 5381784 h 6851060"/>
                <a:gd name="connsiteX178" fmla="*/ 112362 w 6042107"/>
                <a:gd name="connsiteY178" fmla="*/ 5409493 h 6851060"/>
                <a:gd name="connsiteX179" fmla="*/ 130834 w 6042107"/>
                <a:gd name="connsiteY179" fmla="*/ 5492620 h 6851060"/>
                <a:gd name="connsiteX180" fmla="*/ 140071 w 6042107"/>
                <a:gd name="connsiteY180" fmla="*/ 5446439 h 6851060"/>
                <a:gd name="connsiteX181" fmla="*/ 167780 w 6042107"/>
                <a:gd name="connsiteY181" fmla="*/ 5455675 h 6851060"/>
                <a:gd name="connsiteX182" fmla="*/ 195489 w 6042107"/>
                <a:gd name="connsiteY182" fmla="*/ 5575748 h 6851060"/>
                <a:gd name="connsiteX183" fmla="*/ 204725 w 6042107"/>
                <a:gd name="connsiteY183" fmla="*/ 5603457 h 6851060"/>
                <a:gd name="connsiteX184" fmla="*/ 177016 w 6042107"/>
                <a:gd name="connsiteY184" fmla="*/ 5612693 h 6851060"/>
                <a:gd name="connsiteX185" fmla="*/ 223198 w 6042107"/>
                <a:gd name="connsiteY185" fmla="*/ 5668111 h 6851060"/>
                <a:gd name="connsiteX186" fmla="*/ 250907 w 6042107"/>
                <a:gd name="connsiteY186" fmla="*/ 5686584 h 6851060"/>
                <a:gd name="connsiteX187" fmla="*/ 278616 w 6042107"/>
                <a:gd name="connsiteY187" fmla="*/ 5695820 h 6851060"/>
                <a:gd name="connsiteX188" fmla="*/ 315562 w 6042107"/>
                <a:gd name="connsiteY188" fmla="*/ 5714293 h 6851060"/>
                <a:gd name="connsiteX189" fmla="*/ 315562 w 6042107"/>
                <a:gd name="connsiteY189" fmla="*/ 5862075 h 6851060"/>
                <a:gd name="connsiteX190" fmla="*/ 297089 w 6042107"/>
                <a:gd name="connsiteY190" fmla="*/ 5926729 h 6851060"/>
                <a:gd name="connsiteX191" fmla="*/ 260143 w 6042107"/>
                <a:gd name="connsiteY191" fmla="*/ 5935966 h 6851060"/>
                <a:gd name="connsiteX192" fmla="*/ 250907 w 6042107"/>
                <a:gd name="connsiteY192" fmla="*/ 5963675 h 6851060"/>
                <a:gd name="connsiteX193" fmla="*/ 223198 w 6042107"/>
                <a:gd name="connsiteY193" fmla="*/ 5982148 h 6851060"/>
                <a:gd name="connsiteX194" fmla="*/ 204725 w 6042107"/>
                <a:gd name="connsiteY194" fmla="*/ 6009857 h 6851060"/>
                <a:gd name="connsiteX195" fmla="*/ 213962 w 6042107"/>
                <a:gd name="connsiteY195" fmla="*/ 6074511 h 6851060"/>
                <a:gd name="connsiteX196" fmla="*/ 223198 w 6042107"/>
                <a:gd name="connsiteY196" fmla="*/ 6102220 h 6851060"/>
                <a:gd name="connsiteX197" fmla="*/ 269380 w 6042107"/>
                <a:gd name="connsiteY197" fmla="*/ 6157639 h 6851060"/>
                <a:gd name="connsiteX198" fmla="*/ 306325 w 6042107"/>
                <a:gd name="connsiteY198" fmla="*/ 6185348 h 6851060"/>
                <a:gd name="connsiteX199" fmla="*/ 315562 w 6042107"/>
                <a:gd name="connsiteY199" fmla="*/ 6222293 h 6851060"/>
                <a:gd name="connsiteX200" fmla="*/ 343271 w 6042107"/>
                <a:gd name="connsiteY200" fmla="*/ 6231529 h 6851060"/>
                <a:gd name="connsiteX201" fmla="*/ 361743 w 6042107"/>
                <a:gd name="connsiteY201" fmla="*/ 6259239 h 6851060"/>
                <a:gd name="connsiteX202" fmla="*/ 370980 w 6042107"/>
                <a:gd name="connsiteY202" fmla="*/ 6286948 h 6851060"/>
                <a:gd name="connsiteX203" fmla="*/ 389452 w 6042107"/>
                <a:gd name="connsiteY203" fmla="*/ 6351602 h 6851060"/>
                <a:gd name="connsiteX204" fmla="*/ 398689 w 6042107"/>
                <a:gd name="connsiteY204" fmla="*/ 6379311 h 6851060"/>
                <a:gd name="connsiteX205" fmla="*/ 417162 w 6042107"/>
                <a:gd name="connsiteY205" fmla="*/ 6407020 h 6851060"/>
                <a:gd name="connsiteX206" fmla="*/ 426398 w 6042107"/>
                <a:gd name="connsiteY206" fmla="*/ 6462439 h 6851060"/>
                <a:gd name="connsiteX207" fmla="*/ 435634 w 6042107"/>
                <a:gd name="connsiteY207" fmla="*/ 6490148 h 6851060"/>
                <a:gd name="connsiteX208" fmla="*/ 629598 w 6042107"/>
                <a:gd name="connsiteY208" fmla="*/ 6517857 h 6851060"/>
                <a:gd name="connsiteX209" fmla="*/ 666543 w 6042107"/>
                <a:gd name="connsiteY209" fmla="*/ 6527093 h 6851060"/>
                <a:gd name="connsiteX210" fmla="*/ 648071 w 6042107"/>
                <a:gd name="connsiteY210" fmla="*/ 6600984 h 6851060"/>
                <a:gd name="connsiteX211" fmla="*/ 620362 w 6042107"/>
                <a:gd name="connsiteY211" fmla="*/ 6656402 h 6851060"/>
                <a:gd name="connsiteX212" fmla="*/ 638834 w 6042107"/>
                <a:gd name="connsiteY212" fmla="*/ 6721057 h 6851060"/>
                <a:gd name="connsiteX213" fmla="*/ 657307 w 6042107"/>
                <a:gd name="connsiteY213" fmla="*/ 6785711 h 6851060"/>
                <a:gd name="connsiteX214" fmla="*/ 694252 w 6042107"/>
                <a:gd name="connsiteY214" fmla="*/ 6804184 h 6851060"/>
                <a:gd name="connsiteX215" fmla="*/ 712725 w 6042107"/>
                <a:gd name="connsiteY215" fmla="*/ 6841129 h 6851060"/>
                <a:gd name="connsiteX216" fmla="*/ 740434 w 6042107"/>
                <a:gd name="connsiteY216" fmla="*/ 6850366 h 6851060"/>
                <a:gd name="connsiteX217" fmla="*/ 842034 w 6042107"/>
                <a:gd name="connsiteY217" fmla="*/ 6831893 h 6851060"/>
                <a:gd name="connsiteX218" fmla="*/ 915925 w 6042107"/>
                <a:gd name="connsiteY218"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9598 w 6042107"/>
                <a:gd name="connsiteY80" fmla="*/ 2149057 h 6851060"/>
                <a:gd name="connsiteX81" fmla="*/ 3141889 w 6042107"/>
                <a:gd name="connsiteY81" fmla="*/ 2204475 h 6851060"/>
                <a:gd name="connsiteX82" fmla="*/ 3132652 w 6042107"/>
                <a:gd name="connsiteY82" fmla="*/ 2241420 h 6851060"/>
                <a:gd name="connsiteX83" fmla="*/ 2559998 w 6042107"/>
                <a:gd name="connsiteY83" fmla="*/ 2546220 h 6851060"/>
                <a:gd name="connsiteX84" fmla="*/ 2393743 w 6042107"/>
                <a:gd name="connsiteY84" fmla="*/ 2583166 h 6851060"/>
                <a:gd name="connsiteX85" fmla="*/ 2329089 w 6042107"/>
                <a:gd name="connsiteY85" fmla="*/ 2629348 h 6851060"/>
                <a:gd name="connsiteX86" fmla="*/ 2319852 w 6042107"/>
                <a:gd name="connsiteY86" fmla="*/ 2657057 h 6851060"/>
                <a:gd name="connsiteX87" fmla="*/ 2301380 w 6042107"/>
                <a:gd name="connsiteY87" fmla="*/ 2721711 h 6851060"/>
                <a:gd name="connsiteX88" fmla="*/ 2310616 w 6042107"/>
                <a:gd name="connsiteY88" fmla="*/ 2832548 h 6851060"/>
                <a:gd name="connsiteX89" fmla="*/ 2338325 w 6042107"/>
                <a:gd name="connsiteY89" fmla="*/ 2851020 h 6851060"/>
                <a:gd name="connsiteX90" fmla="*/ 2384507 w 6042107"/>
                <a:gd name="connsiteY90" fmla="*/ 2989566 h 6851060"/>
                <a:gd name="connsiteX91" fmla="*/ 2402980 w 6042107"/>
                <a:gd name="connsiteY91" fmla="*/ 3044984 h 6851060"/>
                <a:gd name="connsiteX92" fmla="*/ 2393743 w 6042107"/>
                <a:gd name="connsiteY92" fmla="*/ 3100402 h 6851060"/>
                <a:gd name="connsiteX93" fmla="*/ 2384507 w 6042107"/>
                <a:gd name="connsiteY93" fmla="*/ 3128111 h 6851060"/>
                <a:gd name="connsiteX94" fmla="*/ 2356798 w 6042107"/>
                <a:gd name="connsiteY94" fmla="*/ 3137348 h 6851060"/>
                <a:gd name="connsiteX95" fmla="*/ 2301380 w 6042107"/>
                <a:gd name="connsiteY95" fmla="*/ 3165057 h 6851060"/>
                <a:gd name="connsiteX96" fmla="*/ 2292143 w 6042107"/>
                <a:gd name="connsiteY96" fmla="*/ 3192766 h 6851060"/>
                <a:gd name="connsiteX97" fmla="*/ 2264434 w 6042107"/>
                <a:gd name="connsiteY97" fmla="*/ 3202002 h 6851060"/>
                <a:gd name="connsiteX98" fmla="*/ 2236725 w 6042107"/>
                <a:gd name="connsiteY98" fmla="*/ 3220475 h 6851060"/>
                <a:gd name="connsiteX99" fmla="*/ 2218252 w 6042107"/>
                <a:gd name="connsiteY99" fmla="*/ 3183529 h 6851060"/>
                <a:gd name="connsiteX100" fmla="*/ 2181307 w 6042107"/>
                <a:gd name="connsiteY100" fmla="*/ 3017275 h 6851060"/>
                <a:gd name="connsiteX101" fmla="*/ 2153598 w 6042107"/>
                <a:gd name="connsiteY101" fmla="*/ 3072693 h 6851060"/>
                <a:gd name="connsiteX102" fmla="*/ 2125889 w 6042107"/>
                <a:gd name="connsiteY102" fmla="*/ 3081929 h 6851060"/>
                <a:gd name="connsiteX103" fmla="*/ 2070471 w 6042107"/>
                <a:gd name="connsiteY103" fmla="*/ 3063457 h 6851060"/>
                <a:gd name="connsiteX104" fmla="*/ 2024289 w 6042107"/>
                <a:gd name="connsiteY104" fmla="*/ 3026511 h 6851060"/>
                <a:gd name="connsiteX105" fmla="*/ 1996580 w 6042107"/>
                <a:gd name="connsiteY105" fmla="*/ 3044984 h 6851060"/>
                <a:gd name="connsiteX106" fmla="*/ 1950398 w 6042107"/>
                <a:gd name="connsiteY106" fmla="*/ 3081929 h 6851060"/>
                <a:gd name="connsiteX107" fmla="*/ 1913452 w 6042107"/>
                <a:gd name="connsiteY107" fmla="*/ 3100402 h 6851060"/>
                <a:gd name="connsiteX108" fmla="*/ 1894980 w 6042107"/>
                <a:gd name="connsiteY108" fmla="*/ 3137348 h 6851060"/>
                <a:gd name="connsiteX109" fmla="*/ 1885743 w 6042107"/>
                <a:gd name="connsiteY109" fmla="*/ 3091166 h 6851060"/>
                <a:gd name="connsiteX110" fmla="*/ 1858034 w 6042107"/>
                <a:gd name="connsiteY110" fmla="*/ 3081929 h 6851060"/>
                <a:gd name="connsiteX111" fmla="*/ 1830325 w 6042107"/>
                <a:gd name="connsiteY111" fmla="*/ 3063457 h 6851060"/>
                <a:gd name="connsiteX112" fmla="*/ 1821089 w 6042107"/>
                <a:gd name="connsiteY112" fmla="*/ 3035748 h 6851060"/>
                <a:gd name="connsiteX113" fmla="*/ 1747198 w 6042107"/>
                <a:gd name="connsiteY113" fmla="*/ 3081929 h 6851060"/>
                <a:gd name="connsiteX114" fmla="*/ 1737962 w 6042107"/>
                <a:gd name="connsiteY114" fmla="*/ 3035748 h 6851060"/>
                <a:gd name="connsiteX115" fmla="*/ 1673307 w 6042107"/>
                <a:gd name="connsiteY115" fmla="*/ 3044984 h 6851060"/>
                <a:gd name="connsiteX116" fmla="*/ 1654834 w 6042107"/>
                <a:gd name="connsiteY116" fmla="*/ 3137348 h 6851060"/>
                <a:gd name="connsiteX117" fmla="*/ 1627125 w 6042107"/>
                <a:gd name="connsiteY117" fmla="*/ 3118875 h 6851060"/>
                <a:gd name="connsiteX118" fmla="*/ 1617889 w 6042107"/>
                <a:gd name="connsiteY118" fmla="*/ 3155820 h 6851060"/>
                <a:gd name="connsiteX119" fmla="*/ 1636362 w 6042107"/>
                <a:gd name="connsiteY119" fmla="*/ 3192766 h 6851060"/>
                <a:gd name="connsiteX120" fmla="*/ 1645598 w 6042107"/>
                <a:gd name="connsiteY120" fmla="*/ 3220475 h 6851060"/>
                <a:gd name="connsiteX121" fmla="*/ 1664071 w 6042107"/>
                <a:gd name="connsiteY121" fmla="*/ 3248184 h 6851060"/>
                <a:gd name="connsiteX122" fmla="*/ 1654834 w 6042107"/>
                <a:gd name="connsiteY122" fmla="*/ 3275893 h 6851060"/>
                <a:gd name="connsiteX123" fmla="*/ 1590180 w 6042107"/>
                <a:gd name="connsiteY123" fmla="*/ 3285129 h 6851060"/>
                <a:gd name="connsiteX124" fmla="*/ 1534762 w 6042107"/>
                <a:gd name="connsiteY124" fmla="*/ 3322075 h 6851060"/>
                <a:gd name="connsiteX125" fmla="*/ 1507052 w 6042107"/>
                <a:gd name="connsiteY125" fmla="*/ 3340548 h 6851060"/>
                <a:gd name="connsiteX126" fmla="*/ 1451634 w 6042107"/>
                <a:gd name="connsiteY126" fmla="*/ 3377493 h 6851060"/>
                <a:gd name="connsiteX127" fmla="*/ 1442398 w 6042107"/>
                <a:gd name="connsiteY127" fmla="*/ 3377493 h 6851060"/>
                <a:gd name="connsiteX128" fmla="*/ 1331562 w 6042107"/>
                <a:gd name="connsiteY128" fmla="*/ 3497566 h 6851060"/>
                <a:gd name="connsiteX129" fmla="*/ 1313089 w 6042107"/>
                <a:gd name="connsiteY129" fmla="*/ 3608402 h 6851060"/>
                <a:gd name="connsiteX130" fmla="*/ 1183780 w 6042107"/>
                <a:gd name="connsiteY130" fmla="*/ 3719239 h 6851060"/>
                <a:gd name="connsiteX131" fmla="*/ 1156071 w 6042107"/>
                <a:gd name="connsiteY131" fmla="*/ 3700766 h 6851060"/>
                <a:gd name="connsiteX132" fmla="*/ 1082180 w 6042107"/>
                <a:gd name="connsiteY132" fmla="*/ 3728475 h 6851060"/>
                <a:gd name="connsiteX133" fmla="*/ 1054471 w 6042107"/>
                <a:gd name="connsiteY133" fmla="*/ 3737711 h 6851060"/>
                <a:gd name="connsiteX134" fmla="*/ 1008289 w 6042107"/>
                <a:gd name="connsiteY134" fmla="*/ 3793129 h 6851060"/>
                <a:gd name="connsiteX135" fmla="*/ 1026762 w 6042107"/>
                <a:gd name="connsiteY135" fmla="*/ 3848548 h 6851060"/>
                <a:gd name="connsiteX136" fmla="*/ 1008289 w 6042107"/>
                <a:gd name="connsiteY136" fmla="*/ 3885493 h 6851060"/>
                <a:gd name="connsiteX137" fmla="*/ 999052 w 6042107"/>
                <a:gd name="connsiteY137" fmla="*/ 3913202 h 6851060"/>
                <a:gd name="connsiteX138" fmla="*/ 943634 w 6042107"/>
                <a:gd name="connsiteY138" fmla="*/ 3959384 h 6851060"/>
                <a:gd name="connsiteX139" fmla="*/ 915925 w 6042107"/>
                <a:gd name="connsiteY139" fmla="*/ 4014802 h 6851060"/>
                <a:gd name="connsiteX140" fmla="*/ 832798 w 6042107"/>
                <a:gd name="connsiteY140" fmla="*/ 4033275 h 6851060"/>
                <a:gd name="connsiteX141" fmla="*/ 823562 w 6042107"/>
                <a:gd name="connsiteY141" fmla="*/ 4060984 h 6851060"/>
                <a:gd name="connsiteX142" fmla="*/ 795852 w 6042107"/>
                <a:gd name="connsiteY142" fmla="*/ 4079457 h 6851060"/>
                <a:gd name="connsiteX143" fmla="*/ 768143 w 6042107"/>
                <a:gd name="connsiteY143" fmla="*/ 4162584 h 6851060"/>
                <a:gd name="connsiteX144" fmla="*/ 758907 w 6042107"/>
                <a:gd name="connsiteY144" fmla="*/ 4199529 h 6851060"/>
                <a:gd name="connsiteX145" fmla="*/ 731198 w 6042107"/>
                <a:gd name="connsiteY145" fmla="*/ 4208766 h 6851060"/>
                <a:gd name="connsiteX146" fmla="*/ 675780 w 6042107"/>
                <a:gd name="connsiteY146" fmla="*/ 4236475 h 6851060"/>
                <a:gd name="connsiteX147" fmla="*/ 638834 w 6042107"/>
                <a:gd name="connsiteY147" fmla="*/ 4291893 h 6851060"/>
                <a:gd name="connsiteX148" fmla="*/ 620362 w 6042107"/>
                <a:gd name="connsiteY148" fmla="*/ 4375020 h 6851060"/>
                <a:gd name="connsiteX149" fmla="*/ 611125 w 6042107"/>
                <a:gd name="connsiteY149" fmla="*/ 4402729 h 6851060"/>
                <a:gd name="connsiteX150" fmla="*/ 592652 w 6042107"/>
                <a:gd name="connsiteY150" fmla="*/ 4430439 h 6851060"/>
                <a:gd name="connsiteX151" fmla="*/ 564943 w 6042107"/>
                <a:gd name="connsiteY151" fmla="*/ 4439675 h 6851060"/>
                <a:gd name="connsiteX152" fmla="*/ 537234 w 6042107"/>
                <a:gd name="connsiteY152" fmla="*/ 4458148 h 6851060"/>
                <a:gd name="connsiteX153" fmla="*/ 527998 w 6042107"/>
                <a:gd name="connsiteY153" fmla="*/ 4485857 h 6851060"/>
                <a:gd name="connsiteX154" fmla="*/ 472580 w 6042107"/>
                <a:gd name="connsiteY154" fmla="*/ 4504329 h 6851060"/>
                <a:gd name="connsiteX155" fmla="*/ 417162 w 6042107"/>
                <a:gd name="connsiteY155" fmla="*/ 4522802 h 6851060"/>
                <a:gd name="connsiteX156" fmla="*/ 389452 w 6042107"/>
                <a:gd name="connsiteY156" fmla="*/ 4532039 h 6851060"/>
                <a:gd name="connsiteX157" fmla="*/ 343271 w 6042107"/>
                <a:gd name="connsiteY157" fmla="*/ 4550511 h 6851060"/>
                <a:gd name="connsiteX158" fmla="*/ 269380 w 6042107"/>
                <a:gd name="connsiteY158" fmla="*/ 4559748 h 6851060"/>
                <a:gd name="connsiteX159" fmla="*/ 241671 w 6042107"/>
                <a:gd name="connsiteY159" fmla="*/ 4578220 h 6851060"/>
                <a:gd name="connsiteX160" fmla="*/ 213962 w 6042107"/>
                <a:gd name="connsiteY160" fmla="*/ 4587457 h 6851060"/>
                <a:gd name="connsiteX161" fmla="*/ 204725 w 6042107"/>
                <a:gd name="connsiteY161" fmla="*/ 4633639 h 6851060"/>
                <a:gd name="connsiteX162" fmla="*/ 167780 w 6042107"/>
                <a:gd name="connsiteY162" fmla="*/ 4762948 h 6851060"/>
                <a:gd name="connsiteX163" fmla="*/ 149307 w 6042107"/>
                <a:gd name="connsiteY163" fmla="*/ 4818366 h 6851060"/>
                <a:gd name="connsiteX164" fmla="*/ 121598 w 6042107"/>
                <a:gd name="connsiteY164" fmla="*/ 4873784 h 6851060"/>
                <a:gd name="connsiteX165" fmla="*/ 93889 w 6042107"/>
                <a:gd name="connsiteY165" fmla="*/ 4883020 h 6851060"/>
                <a:gd name="connsiteX166" fmla="*/ 66180 w 6042107"/>
                <a:gd name="connsiteY166" fmla="*/ 4901493 h 6851060"/>
                <a:gd name="connsiteX167" fmla="*/ 56943 w 6042107"/>
                <a:gd name="connsiteY167" fmla="*/ 4929202 h 6851060"/>
                <a:gd name="connsiteX168" fmla="*/ 38471 w 6042107"/>
                <a:gd name="connsiteY168" fmla="*/ 4956911 h 6851060"/>
                <a:gd name="connsiteX169" fmla="*/ 1525 w 6042107"/>
                <a:gd name="connsiteY169" fmla="*/ 4993857 h 6851060"/>
                <a:gd name="connsiteX170" fmla="*/ 19998 w 6042107"/>
                <a:gd name="connsiteY170" fmla="*/ 5113929 h 6851060"/>
                <a:gd name="connsiteX171" fmla="*/ 47707 w 6042107"/>
                <a:gd name="connsiteY171" fmla="*/ 5234002 h 6851060"/>
                <a:gd name="connsiteX172" fmla="*/ 56943 w 6042107"/>
                <a:gd name="connsiteY172" fmla="*/ 5261711 h 6851060"/>
                <a:gd name="connsiteX173" fmla="*/ 75416 w 6042107"/>
                <a:gd name="connsiteY173" fmla="*/ 5289420 h 6851060"/>
                <a:gd name="connsiteX174" fmla="*/ 84652 w 6042107"/>
                <a:gd name="connsiteY174" fmla="*/ 5317129 h 6851060"/>
                <a:gd name="connsiteX175" fmla="*/ 103125 w 6042107"/>
                <a:gd name="connsiteY175" fmla="*/ 5344839 h 6851060"/>
                <a:gd name="connsiteX176" fmla="*/ 158543 w 6042107"/>
                <a:gd name="connsiteY176" fmla="*/ 5372548 h 6851060"/>
                <a:gd name="connsiteX177" fmla="*/ 121598 w 6042107"/>
                <a:gd name="connsiteY177" fmla="*/ 5381784 h 6851060"/>
                <a:gd name="connsiteX178" fmla="*/ 112362 w 6042107"/>
                <a:gd name="connsiteY178" fmla="*/ 5409493 h 6851060"/>
                <a:gd name="connsiteX179" fmla="*/ 130834 w 6042107"/>
                <a:gd name="connsiteY179" fmla="*/ 5492620 h 6851060"/>
                <a:gd name="connsiteX180" fmla="*/ 140071 w 6042107"/>
                <a:gd name="connsiteY180" fmla="*/ 5446439 h 6851060"/>
                <a:gd name="connsiteX181" fmla="*/ 167780 w 6042107"/>
                <a:gd name="connsiteY181" fmla="*/ 5455675 h 6851060"/>
                <a:gd name="connsiteX182" fmla="*/ 195489 w 6042107"/>
                <a:gd name="connsiteY182" fmla="*/ 5575748 h 6851060"/>
                <a:gd name="connsiteX183" fmla="*/ 204725 w 6042107"/>
                <a:gd name="connsiteY183" fmla="*/ 5603457 h 6851060"/>
                <a:gd name="connsiteX184" fmla="*/ 177016 w 6042107"/>
                <a:gd name="connsiteY184" fmla="*/ 5612693 h 6851060"/>
                <a:gd name="connsiteX185" fmla="*/ 223198 w 6042107"/>
                <a:gd name="connsiteY185" fmla="*/ 5668111 h 6851060"/>
                <a:gd name="connsiteX186" fmla="*/ 250907 w 6042107"/>
                <a:gd name="connsiteY186" fmla="*/ 5686584 h 6851060"/>
                <a:gd name="connsiteX187" fmla="*/ 278616 w 6042107"/>
                <a:gd name="connsiteY187" fmla="*/ 5695820 h 6851060"/>
                <a:gd name="connsiteX188" fmla="*/ 315562 w 6042107"/>
                <a:gd name="connsiteY188" fmla="*/ 5714293 h 6851060"/>
                <a:gd name="connsiteX189" fmla="*/ 315562 w 6042107"/>
                <a:gd name="connsiteY189" fmla="*/ 5862075 h 6851060"/>
                <a:gd name="connsiteX190" fmla="*/ 297089 w 6042107"/>
                <a:gd name="connsiteY190" fmla="*/ 5926729 h 6851060"/>
                <a:gd name="connsiteX191" fmla="*/ 260143 w 6042107"/>
                <a:gd name="connsiteY191" fmla="*/ 5935966 h 6851060"/>
                <a:gd name="connsiteX192" fmla="*/ 250907 w 6042107"/>
                <a:gd name="connsiteY192" fmla="*/ 5963675 h 6851060"/>
                <a:gd name="connsiteX193" fmla="*/ 223198 w 6042107"/>
                <a:gd name="connsiteY193" fmla="*/ 5982148 h 6851060"/>
                <a:gd name="connsiteX194" fmla="*/ 204725 w 6042107"/>
                <a:gd name="connsiteY194" fmla="*/ 6009857 h 6851060"/>
                <a:gd name="connsiteX195" fmla="*/ 213962 w 6042107"/>
                <a:gd name="connsiteY195" fmla="*/ 6074511 h 6851060"/>
                <a:gd name="connsiteX196" fmla="*/ 223198 w 6042107"/>
                <a:gd name="connsiteY196" fmla="*/ 6102220 h 6851060"/>
                <a:gd name="connsiteX197" fmla="*/ 269380 w 6042107"/>
                <a:gd name="connsiteY197" fmla="*/ 6157639 h 6851060"/>
                <a:gd name="connsiteX198" fmla="*/ 306325 w 6042107"/>
                <a:gd name="connsiteY198" fmla="*/ 6185348 h 6851060"/>
                <a:gd name="connsiteX199" fmla="*/ 315562 w 6042107"/>
                <a:gd name="connsiteY199" fmla="*/ 6222293 h 6851060"/>
                <a:gd name="connsiteX200" fmla="*/ 343271 w 6042107"/>
                <a:gd name="connsiteY200" fmla="*/ 6231529 h 6851060"/>
                <a:gd name="connsiteX201" fmla="*/ 361743 w 6042107"/>
                <a:gd name="connsiteY201" fmla="*/ 6259239 h 6851060"/>
                <a:gd name="connsiteX202" fmla="*/ 370980 w 6042107"/>
                <a:gd name="connsiteY202" fmla="*/ 6286948 h 6851060"/>
                <a:gd name="connsiteX203" fmla="*/ 389452 w 6042107"/>
                <a:gd name="connsiteY203" fmla="*/ 6351602 h 6851060"/>
                <a:gd name="connsiteX204" fmla="*/ 398689 w 6042107"/>
                <a:gd name="connsiteY204" fmla="*/ 6379311 h 6851060"/>
                <a:gd name="connsiteX205" fmla="*/ 417162 w 6042107"/>
                <a:gd name="connsiteY205" fmla="*/ 6407020 h 6851060"/>
                <a:gd name="connsiteX206" fmla="*/ 426398 w 6042107"/>
                <a:gd name="connsiteY206" fmla="*/ 6462439 h 6851060"/>
                <a:gd name="connsiteX207" fmla="*/ 435634 w 6042107"/>
                <a:gd name="connsiteY207" fmla="*/ 6490148 h 6851060"/>
                <a:gd name="connsiteX208" fmla="*/ 629598 w 6042107"/>
                <a:gd name="connsiteY208" fmla="*/ 6517857 h 6851060"/>
                <a:gd name="connsiteX209" fmla="*/ 666543 w 6042107"/>
                <a:gd name="connsiteY209" fmla="*/ 6527093 h 6851060"/>
                <a:gd name="connsiteX210" fmla="*/ 648071 w 6042107"/>
                <a:gd name="connsiteY210" fmla="*/ 6600984 h 6851060"/>
                <a:gd name="connsiteX211" fmla="*/ 620362 w 6042107"/>
                <a:gd name="connsiteY211" fmla="*/ 6656402 h 6851060"/>
                <a:gd name="connsiteX212" fmla="*/ 638834 w 6042107"/>
                <a:gd name="connsiteY212" fmla="*/ 6721057 h 6851060"/>
                <a:gd name="connsiteX213" fmla="*/ 657307 w 6042107"/>
                <a:gd name="connsiteY213" fmla="*/ 6785711 h 6851060"/>
                <a:gd name="connsiteX214" fmla="*/ 694252 w 6042107"/>
                <a:gd name="connsiteY214" fmla="*/ 6804184 h 6851060"/>
                <a:gd name="connsiteX215" fmla="*/ 712725 w 6042107"/>
                <a:gd name="connsiteY215" fmla="*/ 6841129 h 6851060"/>
                <a:gd name="connsiteX216" fmla="*/ 740434 w 6042107"/>
                <a:gd name="connsiteY216" fmla="*/ 6850366 h 6851060"/>
                <a:gd name="connsiteX217" fmla="*/ 842034 w 6042107"/>
                <a:gd name="connsiteY217" fmla="*/ 6831893 h 6851060"/>
                <a:gd name="connsiteX218" fmla="*/ 915925 w 6042107"/>
                <a:gd name="connsiteY218"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41889 w 6042107"/>
                <a:gd name="connsiteY80" fmla="*/ 2204475 h 6851060"/>
                <a:gd name="connsiteX81" fmla="*/ 3132652 w 6042107"/>
                <a:gd name="connsiteY81" fmla="*/ 2241420 h 6851060"/>
                <a:gd name="connsiteX82" fmla="*/ 2559998 w 6042107"/>
                <a:gd name="connsiteY82" fmla="*/ 2546220 h 6851060"/>
                <a:gd name="connsiteX83" fmla="*/ 2393743 w 6042107"/>
                <a:gd name="connsiteY83" fmla="*/ 2583166 h 6851060"/>
                <a:gd name="connsiteX84" fmla="*/ 2329089 w 6042107"/>
                <a:gd name="connsiteY84" fmla="*/ 2629348 h 6851060"/>
                <a:gd name="connsiteX85" fmla="*/ 2319852 w 6042107"/>
                <a:gd name="connsiteY85" fmla="*/ 2657057 h 6851060"/>
                <a:gd name="connsiteX86" fmla="*/ 2301380 w 6042107"/>
                <a:gd name="connsiteY86" fmla="*/ 2721711 h 6851060"/>
                <a:gd name="connsiteX87" fmla="*/ 2310616 w 6042107"/>
                <a:gd name="connsiteY87" fmla="*/ 2832548 h 6851060"/>
                <a:gd name="connsiteX88" fmla="*/ 2338325 w 6042107"/>
                <a:gd name="connsiteY88" fmla="*/ 2851020 h 6851060"/>
                <a:gd name="connsiteX89" fmla="*/ 2384507 w 6042107"/>
                <a:gd name="connsiteY89" fmla="*/ 2989566 h 6851060"/>
                <a:gd name="connsiteX90" fmla="*/ 2402980 w 6042107"/>
                <a:gd name="connsiteY90" fmla="*/ 3044984 h 6851060"/>
                <a:gd name="connsiteX91" fmla="*/ 2393743 w 6042107"/>
                <a:gd name="connsiteY91" fmla="*/ 3100402 h 6851060"/>
                <a:gd name="connsiteX92" fmla="*/ 2384507 w 6042107"/>
                <a:gd name="connsiteY92" fmla="*/ 3128111 h 6851060"/>
                <a:gd name="connsiteX93" fmla="*/ 2356798 w 6042107"/>
                <a:gd name="connsiteY93" fmla="*/ 3137348 h 6851060"/>
                <a:gd name="connsiteX94" fmla="*/ 2301380 w 6042107"/>
                <a:gd name="connsiteY94" fmla="*/ 3165057 h 6851060"/>
                <a:gd name="connsiteX95" fmla="*/ 2292143 w 6042107"/>
                <a:gd name="connsiteY95" fmla="*/ 3192766 h 6851060"/>
                <a:gd name="connsiteX96" fmla="*/ 2264434 w 6042107"/>
                <a:gd name="connsiteY96" fmla="*/ 3202002 h 6851060"/>
                <a:gd name="connsiteX97" fmla="*/ 2236725 w 6042107"/>
                <a:gd name="connsiteY97" fmla="*/ 3220475 h 6851060"/>
                <a:gd name="connsiteX98" fmla="*/ 2218252 w 6042107"/>
                <a:gd name="connsiteY98" fmla="*/ 3183529 h 6851060"/>
                <a:gd name="connsiteX99" fmla="*/ 2181307 w 6042107"/>
                <a:gd name="connsiteY99" fmla="*/ 3017275 h 6851060"/>
                <a:gd name="connsiteX100" fmla="*/ 2153598 w 6042107"/>
                <a:gd name="connsiteY100" fmla="*/ 3072693 h 6851060"/>
                <a:gd name="connsiteX101" fmla="*/ 2125889 w 6042107"/>
                <a:gd name="connsiteY101" fmla="*/ 3081929 h 6851060"/>
                <a:gd name="connsiteX102" fmla="*/ 2070471 w 6042107"/>
                <a:gd name="connsiteY102" fmla="*/ 3063457 h 6851060"/>
                <a:gd name="connsiteX103" fmla="*/ 2024289 w 6042107"/>
                <a:gd name="connsiteY103" fmla="*/ 3026511 h 6851060"/>
                <a:gd name="connsiteX104" fmla="*/ 1996580 w 6042107"/>
                <a:gd name="connsiteY104" fmla="*/ 3044984 h 6851060"/>
                <a:gd name="connsiteX105" fmla="*/ 1950398 w 6042107"/>
                <a:gd name="connsiteY105" fmla="*/ 3081929 h 6851060"/>
                <a:gd name="connsiteX106" fmla="*/ 1913452 w 6042107"/>
                <a:gd name="connsiteY106" fmla="*/ 3100402 h 6851060"/>
                <a:gd name="connsiteX107" fmla="*/ 1894980 w 6042107"/>
                <a:gd name="connsiteY107" fmla="*/ 3137348 h 6851060"/>
                <a:gd name="connsiteX108" fmla="*/ 1885743 w 6042107"/>
                <a:gd name="connsiteY108" fmla="*/ 3091166 h 6851060"/>
                <a:gd name="connsiteX109" fmla="*/ 1858034 w 6042107"/>
                <a:gd name="connsiteY109" fmla="*/ 3081929 h 6851060"/>
                <a:gd name="connsiteX110" fmla="*/ 1830325 w 6042107"/>
                <a:gd name="connsiteY110" fmla="*/ 3063457 h 6851060"/>
                <a:gd name="connsiteX111" fmla="*/ 1821089 w 6042107"/>
                <a:gd name="connsiteY111" fmla="*/ 3035748 h 6851060"/>
                <a:gd name="connsiteX112" fmla="*/ 1747198 w 6042107"/>
                <a:gd name="connsiteY112" fmla="*/ 3081929 h 6851060"/>
                <a:gd name="connsiteX113" fmla="*/ 1737962 w 6042107"/>
                <a:gd name="connsiteY113" fmla="*/ 3035748 h 6851060"/>
                <a:gd name="connsiteX114" fmla="*/ 1673307 w 6042107"/>
                <a:gd name="connsiteY114" fmla="*/ 3044984 h 6851060"/>
                <a:gd name="connsiteX115" fmla="*/ 1654834 w 6042107"/>
                <a:gd name="connsiteY115" fmla="*/ 3137348 h 6851060"/>
                <a:gd name="connsiteX116" fmla="*/ 1627125 w 6042107"/>
                <a:gd name="connsiteY116" fmla="*/ 3118875 h 6851060"/>
                <a:gd name="connsiteX117" fmla="*/ 1617889 w 6042107"/>
                <a:gd name="connsiteY117" fmla="*/ 3155820 h 6851060"/>
                <a:gd name="connsiteX118" fmla="*/ 1636362 w 6042107"/>
                <a:gd name="connsiteY118" fmla="*/ 3192766 h 6851060"/>
                <a:gd name="connsiteX119" fmla="*/ 1645598 w 6042107"/>
                <a:gd name="connsiteY119" fmla="*/ 3220475 h 6851060"/>
                <a:gd name="connsiteX120" fmla="*/ 1664071 w 6042107"/>
                <a:gd name="connsiteY120" fmla="*/ 3248184 h 6851060"/>
                <a:gd name="connsiteX121" fmla="*/ 1654834 w 6042107"/>
                <a:gd name="connsiteY121" fmla="*/ 3275893 h 6851060"/>
                <a:gd name="connsiteX122" fmla="*/ 1590180 w 6042107"/>
                <a:gd name="connsiteY122" fmla="*/ 3285129 h 6851060"/>
                <a:gd name="connsiteX123" fmla="*/ 1534762 w 6042107"/>
                <a:gd name="connsiteY123" fmla="*/ 3322075 h 6851060"/>
                <a:gd name="connsiteX124" fmla="*/ 1507052 w 6042107"/>
                <a:gd name="connsiteY124" fmla="*/ 3340548 h 6851060"/>
                <a:gd name="connsiteX125" fmla="*/ 1451634 w 6042107"/>
                <a:gd name="connsiteY125" fmla="*/ 3377493 h 6851060"/>
                <a:gd name="connsiteX126" fmla="*/ 1442398 w 6042107"/>
                <a:gd name="connsiteY126" fmla="*/ 3377493 h 6851060"/>
                <a:gd name="connsiteX127" fmla="*/ 1331562 w 6042107"/>
                <a:gd name="connsiteY127" fmla="*/ 3497566 h 6851060"/>
                <a:gd name="connsiteX128" fmla="*/ 1313089 w 6042107"/>
                <a:gd name="connsiteY128" fmla="*/ 3608402 h 6851060"/>
                <a:gd name="connsiteX129" fmla="*/ 1183780 w 6042107"/>
                <a:gd name="connsiteY129" fmla="*/ 3719239 h 6851060"/>
                <a:gd name="connsiteX130" fmla="*/ 1156071 w 6042107"/>
                <a:gd name="connsiteY130" fmla="*/ 3700766 h 6851060"/>
                <a:gd name="connsiteX131" fmla="*/ 1082180 w 6042107"/>
                <a:gd name="connsiteY131" fmla="*/ 3728475 h 6851060"/>
                <a:gd name="connsiteX132" fmla="*/ 1054471 w 6042107"/>
                <a:gd name="connsiteY132" fmla="*/ 3737711 h 6851060"/>
                <a:gd name="connsiteX133" fmla="*/ 1008289 w 6042107"/>
                <a:gd name="connsiteY133" fmla="*/ 3793129 h 6851060"/>
                <a:gd name="connsiteX134" fmla="*/ 1026762 w 6042107"/>
                <a:gd name="connsiteY134" fmla="*/ 3848548 h 6851060"/>
                <a:gd name="connsiteX135" fmla="*/ 1008289 w 6042107"/>
                <a:gd name="connsiteY135" fmla="*/ 3885493 h 6851060"/>
                <a:gd name="connsiteX136" fmla="*/ 999052 w 6042107"/>
                <a:gd name="connsiteY136" fmla="*/ 3913202 h 6851060"/>
                <a:gd name="connsiteX137" fmla="*/ 943634 w 6042107"/>
                <a:gd name="connsiteY137" fmla="*/ 3959384 h 6851060"/>
                <a:gd name="connsiteX138" fmla="*/ 915925 w 6042107"/>
                <a:gd name="connsiteY138" fmla="*/ 4014802 h 6851060"/>
                <a:gd name="connsiteX139" fmla="*/ 832798 w 6042107"/>
                <a:gd name="connsiteY139" fmla="*/ 4033275 h 6851060"/>
                <a:gd name="connsiteX140" fmla="*/ 823562 w 6042107"/>
                <a:gd name="connsiteY140" fmla="*/ 4060984 h 6851060"/>
                <a:gd name="connsiteX141" fmla="*/ 795852 w 6042107"/>
                <a:gd name="connsiteY141" fmla="*/ 4079457 h 6851060"/>
                <a:gd name="connsiteX142" fmla="*/ 768143 w 6042107"/>
                <a:gd name="connsiteY142" fmla="*/ 4162584 h 6851060"/>
                <a:gd name="connsiteX143" fmla="*/ 758907 w 6042107"/>
                <a:gd name="connsiteY143" fmla="*/ 4199529 h 6851060"/>
                <a:gd name="connsiteX144" fmla="*/ 731198 w 6042107"/>
                <a:gd name="connsiteY144" fmla="*/ 4208766 h 6851060"/>
                <a:gd name="connsiteX145" fmla="*/ 675780 w 6042107"/>
                <a:gd name="connsiteY145" fmla="*/ 4236475 h 6851060"/>
                <a:gd name="connsiteX146" fmla="*/ 638834 w 6042107"/>
                <a:gd name="connsiteY146" fmla="*/ 4291893 h 6851060"/>
                <a:gd name="connsiteX147" fmla="*/ 620362 w 6042107"/>
                <a:gd name="connsiteY147" fmla="*/ 4375020 h 6851060"/>
                <a:gd name="connsiteX148" fmla="*/ 611125 w 6042107"/>
                <a:gd name="connsiteY148" fmla="*/ 4402729 h 6851060"/>
                <a:gd name="connsiteX149" fmla="*/ 592652 w 6042107"/>
                <a:gd name="connsiteY149" fmla="*/ 4430439 h 6851060"/>
                <a:gd name="connsiteX150" fmla="*/ 564943 w 6042107"/>
                <a:gd name="connsiteY150" fmla="*/ 4439675 h 6851060"/>
                <a:gd name="connsiteX151" fmla="*/ 537234 w 6042107"/>
                <a:gd name="connsiteY151" fmla="*/ 4458148 h 6851060"/>
                <a:gd name="connsiteX152" fmla="*/ 527998 w 6042107"/>
                <a:gd name="connsiteY152" fmla="*/ 4485857 h 6851060"/>
                <a:gd name="connsiteX153" fmla="*/ 472580 w 6042107"/>
                <a:gd name="connsiteY153" fmla="*/ 4504329 h 6851060"/>
                <a:gd name="connsiteX154" fmla="*/ 417162 w 6042107"/>
                <a:gd name="connsiteY154" fmla="*/ 4522802 h 6851060"/>
                <a:gd name="connsiteX155" fmla="*/ 389452 w 6042107"/>
                <a:gd name="connsiteY155" fmla="*/ 4532039 h 6851060"/>
                <a:gd name="connsiteX156" fmla="*/ 343271 w 6042107"/>
                <a:gd name="connsiteY156" fmla="*/ 4550511 h 6851060"/>
                <a:gd name="connsiteX157" fmla="*/ 269380 w 6042107"/>
                <a:gd name="connsiteY157" fmla="*/ 4559748 h 6851060"/>
                <a:gd name="connsiteX158" fmla="*/ 241671 w 6042107"/>
                <a:gd name="connsiteY158" fmla="*/ 4578220 h 6851060"/>
                <a:gd name="connsiteX159" fmla="*/ 213962 w 6042107"/>
                <a:gd name="connsiteY159" fmla="*/ 4587457 h 6851060"/>
                <a:gd name="connsiteX160" fmla="*/ 204725 w 6042107"/>
                <a:gd name="connsiteY160" fmla="*/ 4633639 h 6851060"/>
                <a:gd name="connsiteX161" fmla="*/ 167780 w 6042107"/>
                <a:gd name="connsiteY161" fmla="*/ 4762948 h 6851060"/>
                <a:gd name="connsiteX162" fmla="*/ 149307 w 6042107"/>
                <a:gd name="connsiteY162" fmla="*/ 4818366 h 6851060"/>
                <a:gd name="connsiteX163" fmla="*/ 121598 w 6042107"/>
                <a:gd name="connsiteY163" fmla="*/ 4873784 h 6851060"/>
                <a:gd name="connsiteX164" fmla="*/ 93889 w 6042107"/>
                <a:gd name="connsiteY164" fmla="*/ 4883020 h 6851060"/>
                <a:gd name="connsiteX165" fmla="*/ 66180 w 6042107"/>
                <a:gd name="connsiteY165" fmla="*/ 4901493 h 6851060"/>
                <a:gd name="connsiteX166" fmla="*/ 56943 w 6042107"/>
                <a:gd name="connsiteY166" fmla="*/ 4929202 h 6851060"/>
                <a:gd name="connsiteX167" fmla="*/ 38471 w 6042107"/>
                <a:gd name="connsiteY167" fmla="*/ 4956911 h 6851060"/>
                <a:gd name="connsiteX168" fmla="*/ 1525 w 6042107"/>
                <a:gd name="connsiteY168" fmla="*/ 4993857 h 6851060"/>
                <a:gd name="connsiteX169" fmla="*/ 19998 w 6042107"/>
                <a:gd name="connsiteY169" fmla="*/ 5113929 h 6851060"/>
                <a:gd name="connsiteX170" fmla="*/ 47707 w 6042107"/>
                <a:gd name="connsiteY170" fmla="*/ 5234002 h 6851060"/>
                <a:gd name="connsiteX171" fmla="*/ 56943 w 6042107"/>
                <a:gd name="connsiteY171" fmla="*/ 5261711 h 6851060"/>
                <a:gd name="connsiteX172" fmla="*/ 75416 w 6042107"/>
                <a:gd name="connsiteY172" fmla="*/ 5289420 h 6851060"/>
                <a:gd name="connsiteX173" fmla="*/ 84652 w 6042107"/>
                <a:gd name="connsiteY173" fmla="*/ 5317129 h 6851060"/>
                <a:gd name="connsiteX174" fmla="*/ 103125 w 6042107"/>
                <a:gd name="connsiteY174" fmla="*/ 5344839 h 6851060"/>
                <a:gd name="connsiteX175" fmla="*/ 158543 w 6042107"/>
                <a:gd name="connsiteY175" fmla="*/ 5372548 h 6851060"/>
                <a:gd name="connsiteX176" fmla="*/ 121598 w 6042107"/>
                <a:gd name="connsiteY176" fmla="*/ 5381784 h 6851060"/>
                <a:gd name="connsiteX177" fmla="*/ 112362 w 6042107"/>
                <a:gd name="connsiteY177" fmla="*/ 5409493 h 6851060"/>
                <a:gd name="connsiteX178" fmla="*/ 130834 w 6042107"/>
                <a:gd name="connsiteY178" fmla="*/ 5492620 h 6851060"/>
                <a:gd name="connsiteX179" fmla="*/ 140071 w 6042107"/>
                <a:gd name="connsiteY179" fmla="*/ 5446439 h 6851060"/>
                <a:gd name="connsiteX180" fmla="*/ 167780 w 6042107"/>
                <a:gd name="connsiteY180" fmla="*/ 5455675 h 6851060"/>
                <a:gd name="connsiteX181" fmla="*/ 195489 w 6042107"/>
                <a:gd name="connsiteY181" fmla="*/ 5575748 h 6851060"/>
                <a:gd name="connsiteX182" fmla="*/ 204725 w 6042107"/>
                <a:gd name="connsiteY182" fmla="*/ 5603457 h 6851060"/>
                <a:gd name="connsiteX183" fmla="*/ 177016 w 6042107"/>
                <a:gd name="connsiteY183" fmla="*/ 5612693 h 6851060"/>
                <a:gd name="connsiteX184" fmla="*/ 223198 w 6042107"/>
                <a:gd name="connsiteY184" fmla="*/ 5668111 h 6851060"/>
                <a:gd name="connsiteX185" fmla="*/ 250907 w 6042107"/>
                <a:gd name="connsiteY185" fmla="*/ 5686584 h 6851060"/>
                <a:gd name="connsiteX186" fmla="*/ 278616 w 6042107"/>
                <a:gd name="connsiteY186" fmla="*/ 5695820 h 6851060"/>
                <a:gd name="connsiteX187" fmla="*/ 315562 w 6042107"/>
                <a:gd name="connsiteY187" fmla="*/ 5714293 h 6851060"/>
                <a:gd name="connsiteX188" fmla="*/ 315562 w 6042107"/>
                <a:gd name="connsiteY188" fmla="*/ 5862075 h 6851060"/>
                <a:gd name="connsiteX189" fmla="*/ 297089 w 6042107"/>
                <a:gd name="connsiteY189" fmla="*/ 5926729 h 6851060"/>
                <a:gd name="connsiteX190" fmla="*/ 260143 w 6042107"/>
                <a:gd name="connsiteY190" fmla="*/ 5935966 h 6851060"/>
                <a:gd name="connsiteX191" fmla="*/ 250907 w 6042107"/>
                <a:gd name="connsiteY191" fmla="*/ 5963675 h 6851060"/>
                <a:gd name="connsiteX192" fmla="*/ 223198 w 6042107"/>
                <a:gd name="connsiteY192" fmla="*/ 5982148 h 6851060"/>
                <a:gd name="connsiteX193" fmla="*/ 204725 w 6042107"/>
                <a:gd name="connsiteY193" fmla="*/ 6009857 h 6851060"/>
                <a:gd name="connsiteX194" fmla="*/ 213962 w 6042107"/>
                <a:gd name="connsiteY194" fmla="*/ 6074511 h 6851060"/>
                <a:gd name="connsiteX195" fmla="*/ 223198 w 6042107"/>
                <a:gd name="connsiteY195" fmla="*/ 6102220 h 6851060"/>
                <a:gd name="connsiteX196" fmla="*/ 269380 w 6042107"/>
                <a:gd name="connsiteY196" fmla="*/ 6157639 h 6851060"/>
                <a:gd name="connsiteX197" fmla="*/ 306325 w 6042107"/>
                <a:gd name="connsiteY197" fmla="*/ 6185348 h 6851060"/>
                <a:gd name="connsiteX198" fmla="*/ 315562 w 6042107"/>
                <a:gd name="connsiteY198" fmla="*/ 6222293 h 6851060"/>
                <a:gd name="connsiteX199" fmla="*/ 343271 w 6042107"/>
                <a:gd name="connsiteY199" fmla="*/ 6231529 h 6851060"/>
                <a:gd name="connsiteX200" fmla="*/ 361743 w 6042107"/>
                <a:gd name="connsiteY200" fmla="*/ 6259239 h 6851060"/>
                <a:gd name="connsiteX201" fmla="*/ 370980 w 6042107"/>
                <a:gd name="connsiteY201" fmla="*/ 6286948 h 6851060"/>
                <a:gd name="connsiteX202" fmla="*/ 389452 w 6042107"/>
                <a:gd name="connsiteY202" fmla="*/ 6351602 h 6851060"/>
                <a:gd name="connsiteX203" fmla="*/ 398689 w 6042107"/>
                <a:gd name="connsiteY203" fmla="*/ 6379311 h 6851060"/>
                <a:gd name="connsiteX204" fmla="*/ 417162 w 6042107"/>
                <a:gd name="connsiteY204" fmla="*/ 6407020 h 6851060"/>
                <a:gd name="connsiteX205" fmla="*/ 426398 w 6042107"/>
                <a:gd name="connsiteY205" fmla="*/ 6462439 h 6851060"/>
                <a:gd name="connsiteX206" fmla="*/ 435634 w 6042107"/>
                <a:gd name="connsiteY206" fmla="*/ 6490148 h 6851060"/>
                <a:gd name="connsiteX207" fmla="*/ 629598 w 6042107"/>
                <a:gd name="connsiteY207" fmla="*/ 6517857 h 6851060"/>
                <a:gd name="connsiteX208" fmla="*/ 666543 w 6042107"/>
                <a:gd name="connsiteY208" fmla="*/ 6527093 h 6851060"/>
                <a:gd name="connsiteX209" fmla="*/ 648071 w 6042107"/>
                <a:gd name="connsiteY209" fmla="*/ 6600984 h 6851060"/>
                <a:gd name="connsiteX210" fmla="*/ 620362 w 6042107"/>
                <a:gd name="connsiteY210" fmla="*/ 6656402 h 6851060"/>
                <a:gd name="connsiteX211" fmla="*/ 638834 w 6042107"/>
                <a:gd name="connsiteY211" fmla="*/ 6721057 h 6851060"/>
                <a:gd name="connsiteX212" fmla="*/ 657307 w 6042107"/>
                <a:gd name="connsiteY212" fmla="*/ 6785711 h 6851060"/>
                <a:gd name="connsiteX213" fmla="*/ 694252 w 6042107"/>
                <a:gd name="connsiteY213" fmla="*/ 6804184 h 6851060"/>
                <a:gd name="connsiteX214" fmla="*/ 712725 w 6042107"/>
                <a:gd name="connsiteY214" fmla="*/ 6841129 h 6851060"/>
                <a:gd name="connsiteX215" fmla="*/ 740434 w 6042107"/>
                <a:gd name="connsiteY215" fmla="*/ 6850366 h 6851060"/>
                <a:gd name="connsiteX216" fmla="*/ 842034 w 6042107"/>
                <a:gd name="connsiteY216" fmla="*/ 6831893 h 6851060"/>
                <a:gd name="connsiteX217" fmla="*/ 915925 w 6042107"/>
                <a:gd name="connsiteY217"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132652 w 6042107"/>
                <a:gd name="connsiteY81" fmla="*/ 2241420 h 6851060"/>
                <a:gd name="connsiteX82" fmla="*/ 2559998 w 6042107"/>
                <a:gd name="connsiteY82" fmla="*/ 2546220 h 6851060"/>
                <a:gd name="connsiteX83" fmla="*/ 2393743 w 6042107"/>
                <a:gd name="connsiteY83" fmla="*/ 2583166 h 6851060"/>
                <a:gd name="connsiteX84" fmla="*/ 2329089 w 6042107"/>
                <a:gd name="connsiteY84" fmla="*/ 2629348 h 6851060"/>
                <a:gd name="connsiteX85" fmla="*/ 2319852 w 6042107"/>
                <a:gd name="connsiteY85" fmla="*/ 2657057 h 6851060"/>
                <a:gd name="connsiteX86" fmla="*/ 2301380 w 6042107"/>
                <a:gd name="connsiteY86" fmla="*/ 2721711 h 6851060"/>
                <a:gd name="connsiteX87" fmla="*/ 2310616 w 6042107"/>
                <a:gd name="connsiteY87" fmla="*/ 2832548 h 6851060"/>
                <a:gd name="connsiteX88" fmla="*/ 2338325 w 6042107"/>
                <a:gd name="connsiteY88" fmla="*/ 2851020 h 6851060"/>
                <a:gd name="connsiteX89" fmla="*/ 2384507 w 6042107"/>
                <a:gd name="connsiteY89" fmla="*/ 2989566 h 6851060"/>
                <a:gd name="connsiteX90" fmla="*/ 2402980 w 6042107"/>
                <a:gd name="connsiteY90" fmla="*/ 3044984 h 6851060"/>
                <a:gd name="connsiteX91" fmla="*/ 2393743 w 6042107"/>
                <a:gd name="connsiteY91" fmla="*/ 3100402 h 6851060"/>
                <a:gd name="connsiteX92" fmla="*/ 2384507 w 6042107"/>
                <a:gd name="connsiteY92" fmla="*/ 3128111 h 6851060"/>
                <a:gd name="connsiteX93" fmla="*/ 2356798 w 6042107"/>
                <a:gd name="connsiteY93" fmla="*/ 3137348 h 6851060"/>
                <a:gd name="connsiteX94" fmla="*/ 2301380 w 6042107"/>
                <a:gd name="connsiteY94" fmla="*/ 3165057 h 6851060"/>
                <a:gd name="connsiteX95" fmla="*/ 2292143 w 6042107"/>
                <a:gd name="connsiteY95" fmla="*/ 3192766 h 6851060"/>
                <a:gd name="connsiteX96" fmla="*/ 2264434 w 6042107"/>
                <a:gd name="connsiteY96" fmla="*/ 3202002 h 6851060"/>
                <a:gd name="connsiteX97" fmla="*/ 2236725 w 6042107"/>
                <a:gd name="connsiteY97" fmla="*/ 3220475 h 6851060"/>
                <a:gd name="connsiteX98" fmla="*/ 2218252 w 6042107"/>
                <a:gd name="connsiteY98" fmla="*/ 3183529 h 6851060"/>
                <a:gd name="connsiteX99" fmla="*/ 2181307 w 6042107"/>
                <a:gd name="connsiteY99" fmla="*/ 3017275 h 6851060"/>
                <a:gd name="connsiteX100" fmla="*/ 2153598 w 6042107"/>
                <a:gd name="connsiteY100" fmla="*/ 3072693 h 6851060"/>
                <a:gd name="connsiteX101" fmla="*/ 2125889 w 6042107"/>
                <a:gd name="connsiteY101" fmla="*/ 3081929 h 6851060"/>
                <a:gd name="connsiteX102" fmla="*/ 2070471 w 6042107"/>
                <a:gd name="connsiteY102" fmla="*/ 3063457 h 6851060"/>
                <a:gd name="connsiteX103" fmla="*/ 2024289 w 6042107"/>
                <a:gd name="connsiteY103" fmla="*/ 3026511 h 6851060"/>
                <a:gd name="connsiteX104" fmla="*/ 1996580 w 6042107"/>
                <a:gd name="connsiteY104" fmla="*/ 3044984 h 6851060"/>
                <a:gd name="connsiteX105" fmla="*/ 1950398 w 6042107"/>
                <a:gd name="connsiteY105" fmla="*/ 3081929 h 6851060"/>
                <a:gd name="connsiteX106" fmla="*/ 1913452 w 6042107"/>
                <a:gd name="connsiteY106" fmla="*/ 3100402 h 6851060"/>
                <a:gd name="connsiteX107" fmla="*/ 1894980 w 6042107"/>
                <a:gd name="connsiteY107" fmla="*/ 3137348 h 6851060"/>
                <a:gd name="connsiteX108" fmla="*/ 1885743 w 6042107"/>
                <a:gd name="connsiteY108" fmla="*/ 3091166 h 6851060"/>
                <a:gd name="connsiteX109" fmla="*/ 1858034 w 6042107"/>
                <a:gd name="connsiteY109" fmla="*/ 3081929 h 6851060"/>
                <a:gd name="connsiteX110" fmla="*/ 1830325 w 6042107"/>
                <a:gd name="connsiteY110" fmla="*/ 3063457 h 6851060"/>
                <a:gd name="connsiteX111" fmla="*/ 1821089 w 6042107"/>
                <a:gd name="connsiteY111" fmla="*/ 3035748 h 6851060"/>
                <a:gd name="connsiteX112" fmla="*/ 1747198 w 6042107"/>
                <a:gd name="connsiteY112" fmla="*/ 3081929 h 6851060"/>
                <a:gd name="connsiteX113" fmla="*/ 1737962 w 6042107"/>
                <a:gd name="connsiteY113" fmla="*/ 3035748 h 6851060"/>
                <a:gd name="connsiteX114" fmla="*/ 1673307 w 6042107"/>
                <a:gd name="connsiteY114" fmla="*/ 3044984 h 6851060"/>
                <a:gd name="connsiteX115" fmla="*/ 1654834 w 6042107"/>
                <a:gd name="connsiteY115" fmla="*/ 3137348 h 6851060"/>
                <a:gd name="connsiteX116" fmla="*/ 1627125 w 6042107"/>
                <a:gd name="connsiteY116" fmla="*/ 3118875 h 6851060"/>
                <a:gd name="connsiteX117" fmla="*/ 1617889 w 6042107"/>
                <a:gd name="connsiteY117" fmla="*/ 3155820 h 6851060"/>
                <a:gd name="connsiteX118" fmla="*/ 1636362 w 6042107"/>
                <a:gd name="connsiteY118" fmla="*/ 3192766 h 6851060"/>
                <a:gd name="connsiteX119" fmla="*/ 1645598 w 6042107"/>
                <a:gd name="connsiteY119" fmla="*/ 3220475 h 6851060"/>
                <a:gd name="connsiteX120" fmla="*/ 1664071 w 6042107"/>
                <a:gd name="connsiteY120" fmla="*/ 3248184 h 6851060"/>
                <a:gd name="connsiteX121" fmla="*/ 1654834 w 6042107"/>
                <a:gd name="connsiteY121" fmla="*/ 3275893 h 6851060"/>
                <a:gd name="connsiteX122" fmla="*/ 1590180 w 6042107"/>
                <a:gd name="connsiteY122" fmla="*/ 3285129 h 6851060"/>
                <a:gd name="connsiteX123" fmla="*/ 1534762 w 6042107"/>
                <a:gd name="connsiteY123" fmla="*/ 3322075 h 6851060"/>
                <a:gd name="connsiteX124" fmla="*/ 1507052 w 6042107"/>
                <a:gd name="connsiteY124" fmla="*/ 3340548 h 6851060"/>
                <a:gd name="connsiteX125" fmla="*/ 1451634 w 6042107"/>
                <a:gd name="connsiteY125" fmla="*/ 3377493 h 6851060"/>
                <a:gd name="connsiteX126" fmla="*/ 1442398 w 6042107"/>
                <a:gd name="connsiteY126" fmla="*/ 3377493 h 6851060"/>
                <a:gd name="connsiteX127" fmla="*/ 1331562 w 6042107"/>
                <a:gd name="connsiteY127" fmla="*/ 3497566 h 6851060"/>
                <a:gd name="connsiteX128" fmla="*/ 1313089 w 6042107"/>
                <a:gd name="connsiteY128" fmla="*/ 3608402 h 6851060"/>
                <a:gd name="connsiteX129" fmla="*/ 1183780 w 6042107"/>
                <a:gd name="connsiteY129" fmla="*/ 3719239 h 6851060"/>
                <a:gd name="connsiteX130" fmla="*/ 1156071 w 6042107"/>
                <a:gd name="connsiteY130" fmla="*/ 3700766 h 6851060"/>
                <a:gd name="connsiteX131" fmla="*/ 1082180 w 6042107"/>
                <a:gd name="connsiteY131" fmla="*/ 3728475 h 6851060"/>
                <a:gd name="connsiteX132" fmla="*/ 1054471 w 6042107"/>
                <a:gd name="connsiteY132" fmla="*/ 3737711 h 6851060"/>
                <a:gd name="connsiteX133" fmla="*/ 1008289 w 6042107"/>
                <a:gd name="connsiteY133" fmla="*/ 3793129 h 6851060"/>
                <a:gd name="connsiteX134" fmla="*/ 1026762 w 6042107"/>
                <a:gd name="connsiteY134" fmla="*/ 3848548 h 6851060"/>
                <a:gd name="connsiteX135" fmla="*/ 1008289 w 6042107"/>
                <a:gd name="connsiteY135" fmla="*/ 3885493 h 6851060"/>
                <a:gd name="connsiteX136" fmla="*/ 999052 w 6042107"/>
                <a:gd name="connsiteY136" fmla="*/ 3913202 h 6851060"/>
                <a:gd name="connsiteX137" fmla="*/ 943634 w 6042107"/>
                <a:gd name="connsiteY137" fmla="*/ 3959384 h 6851060"/>
                <a:gd name="connsiteX138" fmla="*/ 915925 w 6042107"/>
                <a:gd name="connsiteY138" fmla="*/ 4014802 h 6851060"/>
                <a:gd name="connsiteX139" fmla="*/ 832798 w 6042107"/>
                <a:gd name="connsiteY139" fmla="*/ 4033275 h 6851060"/>
                <a:gd name="connsiteX140" fmla="*/ 823562 w 6042107"/>
                <a:gd name="connsiteY140" fmla="*/ 4060984 h 6851060"/>
                <a:gd name="connsiteX141" fmla="*/ 795852 w 6042107"/>
                <a:gd name="connsiteY141" fmla="*/ 4079457 h 6851060"/>
                <a:gd name="connsiteX142" fmla="*/ 768143 w 6042107"/>
                <a:gd name="connsiteY142" fmla="*/ 4162584 h 6851060"/>
                <a:gd name="connsiteX143" fmla="*/ 758907 w 6042107"/>
                <a:gd name="connsiteY143" fmla="*/ 4199529 h 6851060"/>
                <a:gd name="connsiteX144" fmla="*/ 731198 w 6042107"/>
                <a:gd name="connsiteY144" fmla="*/ 4208766 h 6851060"/>
                <a:gd name="connsiteX145" fmla="*/ 675780 w 6042107"/>
                <a:gd name="connsiteY145" fmla="*/ 4236475 h 6851060"/>
                <a:gd name="connsiteX146" fmla="*/ 638834 w 6042107"/>
                <a:gd name="connsiteY146" fmla="*/ 4291893 h 6851060"/>
                <a:gd name="connsiteX147" fmla="*/ 620362 w 6042107"/>
                <a:gd name="connsiteY147" fmla="*/ 4375020 h 6851060"/>
                <a:gd name="connsiteX148" fmla="*/ 611125 w 6042107"/>
                <a:gd name="connsiteY148" fmla="*/ 4402729 h 6851060"/>
                <a:gd name="connsiteX149" fmla="*/ 592652 w 6042107"/>
                <a:gd name="connsiteY149" fmla="*/ 4430439 h 6851060"/>
                <a:gd name="connsiteX150" fmla="*/ 564943 w 6042107"/>
                <a:gd name="connsiteY150" fmla="*/ 4439675 h 6851060"/>
                <a:gd name="connsiteX151" fmla="*/ 537234 w 6042107"/>
                <a:gd name="connsiteY151" fmla="*/ 4458148 h 6851060"/>
                <a:gd name="connsiteX152" fmla="*/ 527998 w 6042107"/>
                <a:gd name="connsiteY152" fmla="*/ 4485857 h 6851060"/>
                <a:gd name="connsiteX153" fmla="*/ 472580 w 6042107"/>
                <a:gd name="connsiteY153" fmla="*/ 4504329 h 6851060"/>
                <a:gd name="connsiteX154" fmla="*/ 417162 w 6042107"/>
                <a:gd name="connsiteY154" fmla="*/ 4522802 h 6851060"/>
                <a:gd name="connsiteX155" fmla="*/ 389452 w 6042107"/>
                <a:gd name="connsiteY155" fmla="*/ 4532039 h 6851060"/>
                <a:gd name="connsiteX156" fmla="*/ 343271 w 6042107"/>
                <a:gd name="connsiteY156" fmla="*/ 4550511 h 6851060"/>
                <a:gd name="connsiteX157" fmla="*/ 269380 w 6042107"/>
                <a:gd name="connsiteY157" fmla="*/ 4559748 h 6851060"/>
                <a:gd name="connsiteX158" fmla="*/ 241671 w 6042107"/>
                <a:gd name="connsiteY158" fmla="*/ 4578220 h 6851060"/>
                <a:gd name="connsiteX159" fmla="*/ 213962 w 6042107"/>
                <a:gd name="connsiteY159" fmla="*/ 4587457 h 6851060"/>
                <a:gd name="connsiteX160" fmla="*/ 204725 w 6042107"/>
                <a:gd name="connsiteY160" fmla="*/ 4633639 h 6851060"/>
                <a:gd name="connsiteX161" fmla="*/ 167780 w 6042107"/>
                <a:gd name="connsiteY161" fmla="*/ 4762948 h 6851060"/>
                <a:gd name="connsiteX162" fmla="*/ 149307 w 6042107"/>
                <a:gd name="connsiteY162" fmla="*/ 4818366 h 6851060"/>
                <a:gd name="connsiteX163" fmla="*/ 121598 w 6042107"/>
                <a:gd name="connsiteY163" fmla="*/ 4873784 h 6851060"/>
                <a:gd name="connsiteX164" fmla="*/ 93889 w 6042107"/>
                <a:gd name="connsiteY164" fmla="*/ 4883020 h 6851060"/>
                <a:gd name="connsiteX165" fmla="*/ 66180 w 6042107"/>
                <a:gd name="connsiteY165" fmla="*/ 4901493 h 6851060"/>
                <a:gd name="connsiteX166" fmla="*/ 56943 w 6042107"/>
                <a:gd name="connsiteY166" fmla="*/ 4929202 h 6851060"/>
                <a:gd name="connsiteX167" fmla="*/ 38471 w 6042107"/>
                <a:gd name="connsiteY167" fmla="*/ 4956911 h 6851060"/>
                <a:gd name="connsiteX168" fmla="*/ 1525 w 6042107"/>
                <a:gd name="connsiteY168" fmla="*/ 4993857 h 6851060"/>
                <a:gd name="connsiteX169" fmla="*/ 19998 w 6042107"/>
                <a:gd name="connsiteY169" fmla="*/ 5113929 h 6851060"/>
                <a:gd name="connsiteX170" fmla="*/ 47707 w 6042107"/>
                <a:gd name="connsiteY170" fmla="*/ 5234002 h 6851060"/>
                <a:gd name="connsiteX171" fmla="*/ 56943 w 6042107"/>
                <a:gd name="connsiteY171" fmla="*/ 5261711 h 6851060"/>
                <a:gd name="connsiteX172" fmla="*/ 75416 w 6042107"/>
                <a:gd name="connsiteY172" fmla="*/ 5289420 h 6851060"/>
                <a:gd name="connsiteX173" fmla="*/ 84652 w 6042107"/>
                <a:gd name="connsiteY173" fmla="*/ 5317129 h 6851060"/>
                <a:gd name="connsiteX174" fmla="*/ 103125 w 6042107"/>
                <a:gd name="connsiteY174" fmla="*/ 5344839 h 6851060"/>
                <a:gd name="connsiteX175" fmla="*/ 158543 w 6042107"/>
                <a:gd name="connsiteY175" fmla="*/ 5372548 h 6851060"/>
                <a:gd name="connsiteX176" fmla="*/ 121598 w 6042107"/>
                <a:gd name="connsiteY176" fmla="*/ 5381784 h 6851060"/>
                <a:gd name="connsiteX177" fmla="*/ 112362 w 6042107"/>
                <a:gd name="connsiteY177" fmla="*/ 5409493 h 6851060"/>
                <a:gd name="connsiteX178" fmla="*/ 130834 w 6042107"/>
                <a:gd name="connsiteY178" fmla="*/ 5492620 h 6851060"/>
                <a:gd name="connsiteX179" fmla="*/ 140071 w 6042107"/>
                <a:gd name="connsiteY179" fmla="*/ 5446439 h 6851060"/>
                <a:gd name="connsiteX180" fmla="*/ 167780 w 6042107"/>
                <a:gd name="connsiteY180" fmla="*/ 5455675 h 6851060"/>
                <a:gd name="connsiteX181" fmla="*/ 195489 w 6042107"/>
                <a:gd name="connsiteY181" fmla="*/ 5575748 h 6851060"/>
                <a:gd name="connsiteX182" fmla="*/ 204725 w 6042107"/>
                <a:gd name="connsiteY182" fmla="*/ 5603457 h 6851060"/>
                <a:gd name="connsiteX183" fmla="*/ 177016 w 6042107"/>
                <a:gd name="connsiteY183" fmla="*/ 5612693 h 6851060"/>
                <a:gd name="connsiteX184" fmla="*/ 223198 w 6042107"/>
                <a:gd name="connsiteY184" fmla="*/ 5668111 h 6851060"/>
                <a:gd name="connsiteX185" fmla="*/ 250907 w 6042107"/>
                <a:gd name="connsiteY185" fmla="*/ 5686584 h 6851060"/>
                <a:gd name="connsiteX186" fmla="*/ 278616 w 6042107"/>
                <a:gd name="connsiteY186" fmla="*/ 5695820 h 6851060"/>
                <a:gd name="connsiteX187" fmla="*/ 315562 w 6042107"/>
                <a:gd name="connsiteY187" fmla="*/ 5714293 h 6851060"/>
                <a:gd name="connsiteX188" fmla="*/ 315562 w 6042107"/>
                <a:gd name="connsiteY188" fmla="*/ 5862075 h 6851060"/>
                <a:gd name="connsiteX189" fmla="*/ 297089 w 6042107"/>
                <a:gd name="connsiteY189" fmla="*/ 5926729 h 6851060"/>
                <a:gd name="connsiteX190" fmla="*/ 260143 w 6042107"/>
                <a:gd name="connsiteY190" fmla="*/ 5935966 h 6851060"/>
                <a:gd name="connsiteX191" fmla="*/ 250907 w 6042107"/>
                <a:gd name="connsiteY191" fmla="*/ 5963675 h 6851060"/>
                <a:gd name="connsiteX192" fmla="*/ 223198 w 6042107"/>
                <a:gd name="connsiteY192" fmla="*/ 5982148 h 6851060"/>
                <a:gd name="connsiteX193" fmla="*/ 204725 w 6042107"/>
                <a:gd name="connsiteY193" fmla="*/ 6009857 h 6851060"/>
                <a:gd name="connsiteX194" fmla="*/ 213962 w 6042107"/>
                <a:gd name="connsiteY194" fmla="*/ 6074511 h 6851060"/>
                <a:gd name="connsiteX195" fmla="*/ 223198 w 6042107"/>
                <a:gd name="connsiteY195" fmla="*/ 6102220 h 6851060"/>
                <a:gd name="connsiteX196" fmla="*/ 269380 w 6042107"/>
                <a:gd name="connsiteY196" fmla="*/ 6157639 h 6851060"/>
                <a:gd name="connsiteX197" fmla="*/ 306325 w 6042107"/>
                <a:gd name="connsiteY197" fmla="*/ 6185348 h 6851060"/>
                <a:gd name="connsiteX198" fmla="*/ 315562 w 6042107"/>
                <a:gd name="connsiteY198" fmla="*/ 6222293 h 6851060"/>
                <a:gd name="connsiteX199" fmla="*/ 343271 w 6042107"/>
                <a:gd name="connsiteY199" fmla="*/ 6231529 h 6851060"/>
                <a:gd name="connsiteX200" fmla="*/ 361743 w 6042107"/>
                <a:gd name="connsiteY200" fmla="*/ 6259239 h 6851060"/>
                <a:gd name="connsiteX201" fmla="*/ 370980 w 6042107"/>
                <a:gd name="connsiteY201" fmla="*/ 6286948 h 6851060"/>
                <a:gd name="connsiteX202" fmla="*/ 389452 w 6042107"/>
                <a:gd name="connsiteY202" fmla="*/ 6351602 h 6851060"/>
                <a:gd name="connsiteX203" fmla="*/ 398689 w 6042107"/>
                <a:gd name="connsiteY203" fmla="*/ 6379311 h 6851060"/>
                <a:gd name="connsiteX204" fmla="*/ 417162 w 6042107"/>
                <a:gd name="connsiteY204" fmla="*/ 6407020 h 6851060"/>
                <a:gd name="connsiteX205" fmla="*/ 426398 w 6042107"/>
                <a:gd name="connsiteY205" fmla="*/ 6462439 h 6851060"/>
                <a:gd name="connsiteX206" fmla="*/ 435634 w 6042107"/>
                <a:gd name="connsiteY206" fmla="*/ 6490148 h 6851060"/>
                <a:gd name="connsiteX207" fmla="*/ 629598 w 6042107"/>
                <a:gd name="connsiteY207" fmla="*/ 6517857 h 6851060"/>
                <a:gd name="connsiteX208" fmla="*/ 666543 w 6042107"/>
                <a:gd name="connsiteY208" fmla="*/ 6527093 h 6851060"/>
                <a:gd name="connsiteX209" fmla="*/ 648071 w 6042107"/>
                <a:gd name="connsiteY209" fmla="*/ 6600984 h 6851060"/>
                <a:gd name="connsiteX210" fmla="*/ 620362 w 6042107"/>
                <a:gd name="connsiteY210" fmla="*/ 6656402 h 6851060"/>
                <a:gd name="connsiteX211" fmla="*/ 638834 w 6042107"/>
                <a:gd name="connsiteY211" fmla="*/ 6721057 h 6851060"/>
                <a:gd name="connsiteX212" fmla="*/ 657307 w 6042107"/>
                <a:gd name="connsiteY212" fmla="*/ 6785711 h 6851060"/>
                <a:gd name="connsiteX213" fmla="*/ 694252 w 6042107"/>
                <a:gd name="connsiteY213" fmla="*/ 6804184 h 6851060"/>
                <a:gd name="connsiteX214" fmla="*/ 712725 w 6042107"/>
                <a:gd name="connsiteY214" fmla="*/ 6841129 h 6851060"/>
                <a:gd name="connsiteX215" fmla="*/ 740434 w 6042107"/>
                <a:gd name="connsiteY215" fmla="*/ 6850366 h 6851060"/>
                <a:gd name="connsiteX216" fmla="*/ 842034 w 6042107"/>
                <a:gd name="connsiteY216" fmla="*/ 6831893 h 6851060"/>
                <a:gd name="connsiteX217" fmla="*/ 915925 w 6042107"/>
                <a:gd name="connsiteY217"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2559998 w 6042107"/>
                <a:gd name="connsiteY82" fmla="*/ 2546220 h 6851060"/>
                <a:gd name="connsiteX83" fmla="*/ 2393743 w 6042107"/>
                <a:gd name="connsiteY83" fmla="*/ 2583166 h 6851060"/>
                <a:gd name="connsiteX84" fmla="*/ 2329089 w 6042107"/>
                <a:gd name="connsiteY84" fmla="*/ 2629348 h 6851060"/>
                <a:gd name="connsiteX85" fmla="*/ 2319852 w 6042107"/>
                <a:gd name="connsiteY85" fmla="*/ 2657057 h 6851060"/>
                <a:gd name="connsiteX86" fmla="*/ 2301380 w 6042107"/>
                <a:gd name="connsiteY86" fmla="*/ 2721711 h 6851060"/>
                <a:gd name="connsiteX87" fmla="*/ 2310616 w 6042107"/>
                <a:gd name="connsiteY87" fmla="*/ 2832548 h 6851060"/>
                <a:gd name="connsiteX88" fmla="*/ 2338325 w 6042107"/>
                <a:gd name="connsiteY88" fmla="*/ 2851020 h 6851060"/>
                <a:gd name="connsiteX89" fmla="*/ 2384507 w 6042107"/>
                <a:gd name="connsiteY89" fmla="*/ 2989566 h 6851060"/>
                <a:gd name="connsiteX90" fmla="*/ 2402980 w 6042107"/>
                <a:gd name="connsiteY90" fmla="*/ 3044984 h 6851060"/>
                <a:gd name="connsiteX91" fmla="*/ 2393743 w 6042107"/>
                <a:gd name="connsiteY91" fmla="*/ 3100402 h 6851060"/>
                <a:gd name="connsiteX92" fmla="*/ 2384507 w 6042107"/>
                <a:gd name="connsiteY92" fmla="*/ 3128111 h 6851060"/>
                <a:gd name="connsiteX93" fmla="*/ 2356798 w 6042107"/>
                <a:gd name="connsiteY93" fmla="*/ 3137348 h 6851060"/>
                <a:gd name="connsiteX94" fmla="*/ 2301380 w 6042107"/>
                <a:gd name="connsiteY94" fmla="*/ 3165057 h 6851060"/>
                <a:gd name="connsiteX95" fmla="*/ 2292143 w 6042107"/>
                <a:gd name="connsiteY95" fmla="*/ 3192766 h 6851060"/>
                <a:gd name="connsiteX96" fmla="*/ 2264434 w 6042107"/>
                <a:gd name="connsiteY96" fmla="*/ 3202002 h 6851060"/>
                <a:gd name="connsiteX97" fmla="*/ 2236725 w 6042107"/>
                <a:gd name="connsiteY97" fmla="*/ 3220475 h 6851060"/>
                <a:gd name="connsiteX98" fmla="*/ 2218252 w 6042107"/>
                <a:gd name="connsiteY98" fmla="*/ 3183529 h 6851060"/>
                <a:gd name="connsiteX99" fmla="*/ 2181307 w 6042107"/>
                <a:gd name="connsiteY99" fmla="*/ 3017275 h 6851060"/>
                <a:gd name="connsiteX100" fmla="*/ 2153598 w 6042107"/>
                <a:gd name="connsiteY100" fmla="*/ 3072693 h 6851060"/>
                <a:gd name="connsiteX101" fmla="*/ 2125889 w 6042107"/>
                <a:gd name="connsiteY101" fmla="*/ 3081929 h 6851060"/>
                <a:gd name="connsiteX102" fmla="*/ 2070471 w 6042107"/>
                <a:gd name="connsiteY102" fmla="*/ 3063457 h 6851060"/>
                <a:gd name="connsiteX103" fmla="*/ 2024289 w 6042107"/>
                <a:gd name="connsiteY103" fmla="*/ 3026511 h 6851060"/>
                <a:gd name="connsiteX104" fmla="*/ 1996580 w 6042107"/>
                <a:gd name="connsiteY104" fmla="*/ 3044984 h 6851060"/>
                <a:gd name="connsiteX105" fmla="*/ 1950398 w 6042107"/>
                <a:gd name="connsiteY105" fmla="*/ 3081929 h 6851060"/>
                <a:gd name="connsiteX106" fmla="*/ 1913452 w 6042107"/>
                <a:gd name="connsiteY106" fmla="*/ 3100402 h 6851060"/>
                <a:gd name="connsiteX107" fmla="*/ 1894980 w 6042107"/>
                <a:gd name="connsiteY107" fmla="*/ 3137348 h 6851060"/>
                <a:gd name="connsiteX108" fmla="*/ 1885743 w 6042107"/>
                <a:gd name="connsiteY108" fmla="*/ 3091166 h 6851060"/>
                <a:gd name="connsiteX109" fmla="*/ 1858034 w 6042107"/>
                <a:gd name="connsiteY109" fmla="*/ 3081929 h 6851060"/>
                <a:gd name="connsiteX110" fmla="*/ 1830325 w 6042107"/>
                <a:gd name="connsiteY110" fmla="*/ 3063457 h 6851060"/>
                <a:gd name="connsiteX111" fmla="*/ 1821089 w 6042107"/>
                <a:gd name="connsiteY111" fmla="*/ 3035748 h 6851060"/>
                <a:gd name="connsiteX112" fmla="*/ 1747198 w 6042107"/>
                <a:gd name="connsiteY112" fmla="*/ 3081929 h 6851060"/>
                <a:gd name="connsiteX113" fmla="*/ 1737962 w 6042107"/>
                <a:gd name="connsiteY113" fmla="*/ 3035748 h 6851060"/>
                <a:gd name="connsiteX114" fmla="*/ 1673307 w 6042107"/>
                <a:gd name="connsiteY114" fmla="*/ 3044984 h 6851060"/>
                <a:gd name="connsiteX115" fmla="*/ 1654834 w 6042107"/>
                <a:gd name="connsiteY115" fmla="*/ 3137348 h 6851060"/>
                <a:gd name="connsiteX116" fmla="*/ 1627125 w 6042107"/>
                <a:gd name="connsiteY116" fmla="*/ 3118875 h 6851060"/>
                <a:gd name="connsiteX117" fmla="*/ 1617889 w 6042107"/>
                <a:gd name="connsiteY117" fmla="*/ 3155820 h 6851060"/>
                <a:gd name="connsiteX118" fmla="*/ 1636362 w 6042107"/>
                <a:gd name="connsiteY118" fmla="*/ 3192766 h 6851060"/>
                <a:gd name="connsiteX119" fmla="*/ 1645598 w 6042107"/>
                <a:gd name="connsiteY119" fmla="*/ 3220475 h 6851060"/>
                <a:gd name="connsiteX120" fmla="*/ 1664071 w 6042107"/>
                <a:gd name="connsiteY120" fmla="*/ 3248184 h 6851060"/>
                <a:gd name="connsiteX121" fmla="*/ 1654834 w 6042107"/>
                <a:gd name="connsiteY121" fmla="*/ 3275893 h 6851060"/>
                <a:gd name="connsiteX122" fmla="*/ 1590180 w 6042107"/>
                <a:gd name="connsiteY122" fmla="*/ 3285129 h 6851060"/>
                <a:gd name="connsiteX123" fmla="*/ 1534762 w 6042107"/>
                <a:gd name="connsiteY123" fmla="*/ 3322075 h 6851060"/>
                <a:gd name="connsiteX124" fmla="*/ 1507052 w 6042107"/>
                <a:gd name="connsiteY124" fmla="*/ 3340548 h 6851060"/>
                <a:gd name="connsiteX125" fmla="*/ 1451634 w 6042107"/>
                <a:gd name="connsiteY125" fmla="*/ 3377493 h 6851060"/>
                <a:gd name="connsiteX126" fmla="*/ 1442398 w 6042107"/>
                <a:gd name="connsiteY126" fmla="*/ 3377493 h 6851060"/>
                <a:gd name="connsiteX127" fmla="*/ 1331562 w 6042107"/>
                <a:gd name="connsiteY127" fmla="*/ 3497566 h 6851060"/>
                <a:gd name="connsiteX128" fmla="*/ 1313089 w 6042107"/>
                <a:gd name="connsiteY128" fmla="*/ 3608402 h 6851060"/>
                <a:gd name="connsiteX129" fmla="*/ 1183780 w 6042107"/>
                <a:gd name="connsiteY129" fmla="*/ 3719239 h 6851060"/>
                <a:gd name="connsiteX130" fmla="*/ 1156071 w 6042107"/>
                <a:gd name="connsiteY130" fmla="*/ 3700766 h 6851060"/>
                <a:gd name="connsiteX131" fmla="*/ 1082180 w 6042107"/>
                <a:gd name="connsiteY131" fmla="*/ 3728475 h 6851060"/>
                <a:gd name="connsiteX132" fmla="*/ 1054471 w 6042107"/>
                <a:gd name="connsiteY132" fmla="*/ 3737711 h 6851060"/>
                <a:gd name="connsiteX133" fmla="*/ 1008289 w 6042107"/>
                <a:gd name="connsiteY133" fmla="*/ 3793129 h 6851060"/>
                <a:gd name="connsiteX134" fmla="*/ 1026762 w 6042107"/>
                <a:gd name="connsiteY134" fmla="*/ 3848548 h 6851060"/>
                <a:gd name="connsiteX135" fmla="*/ 1008289 w 6042107"/>
                <a:gd name="connsiteY135" fmla="*/ 3885493 h 6851060"/>
                <a:gd name="connsiteX136" fmla="*/ 999052 w 6042107"/>
                <a:gd name="connsiteY136" fmla="*/ 3913202 h 6851060"/>
                <a:gd name="connsiteX137" fmla="*/ 943634 w 6042107"/>
                <a:gd name="connsiteY137" fmla="*/ 3959384 h 6851060"/>
                <a:gd name="connsiteX138" fmla="*/ 915925 w 6042107"/>
                <a:gd name="connsiteY138" fmla="*/ 4014802 h 6851060"/>
                <a:gd name="connsiteX139" fmla="*/ 832798 w 6042107"/>
                <a:gd name="connsiteY139" fmla="*/ 4033275 h 6851060"/>
                <a:gd name="connsiteX140" fmla="*/ 823562 w 6042107"/>
                <a:gd name="connsiteY140" fmla="*/ 4060984 h 6851060"/>
                <a:gd name="connsiteX141" fmla="*/ 795852 w 6042107"/>
                <a:gd name="connsiteY141" fmla="*/ 4079457 h 6851060"/>
                <a:gd name="connsiteX142" fmla="*/ 768143 w 6042107"/>
                <a:gd name="connsiteY142" fmla="*/ 4162584 h 6851060"/>
                <a:gd name="connsiteX143" fmla="*/ 758907 w 6042107"/>
                <a:gd name="connsiteY143" fmla="*/ 4199529 h 6851060"/>
                <a:gd name="connsiteX144" fmla="*/ 731198 w 6042107"/>
                <a:gd name="connsiteY144" fmla="*/ 4208766 h 6851060"/>
                <a:gd name="connsiteX145" fmla="*/ 675780 w 6042107"/>
                <a:gd name="connsiteY145" fmla="*/ 4236475 h 6851060"/>
                <a:gd name="connsiteX146" fmla="*/ 638834 w 6042107"/>
                <a:gd name="connsiteY146" fmla="*/ 4291893 h 6851060"/>
                <a:gd name="connsiteX147" fmla="*/ 620362 w 6042107"/>
                <a:gd name="connsiteY147" fmla="*/ 4375020 h 6851060"/>
                <a:gd name="connsiteX148" fmla="*/ 611125 w 6042107"/>
                <a:gd name="connsiteY148" fmla="*/ 4402729 h 6851060"/>
                <a:gd name="connsiteX149" fmla="*/ 592652 w 6042107"/>
                <a:gd name="connsiteY149" fmla="*/ 4430439 h 6851060"/>
                <a:gd name="connsiteX150" fmla="*/ 564943 w 6042107"/>
                <a:gd name="connsiteY150" fmla="*/ 4439675 h 6851060"/>
                <a:gd name="connsiteX151" fmla="*/ 537234 w 6042107"/>
                <a:gd name="connsiteY151" fmla="*/ 4458148 h 6851060"/>
                <a:gd name="connsiteX152" fmla="*/ 527998 w 6042107"/>
                <a:gd name="connsiteY152" fmla="*/ 4485857 h 6851060"/>
                <a:gd name="connsiteX153" fmla="*/ 472580 w 6042107"/>
                <a:gd name="connsiteY153" fmla="*/ 4504329 h 6851060"/>
                <a:gd name="connsiteX154" fmla="*/ 417162 w 6042107"/>
                <a:gd name="connsiteY154" fmla="*/ 4522802 h 6851060"/>
                <a:gd name="connsiteX155" fmla="*/ 389452 w 6042107"/>
                <a:gd name="connsiteY155" fmla="*/ 4532039 h 6851060"/>
                <a:gd name="connsiteX156" fmla="*/ 343271 w 6042107"/>
                <a:gd name="connsiteY156" fmla="*/ 4550511 h 6851060"/>
                <a:gd name="connsiteX157" fmla="*/ 269380 w 6042107"/>
                <a:gd name="connsiteY157" fmla="*/ 4559748 h 6851060"/>
                <a:gd name="connsiteX158" fmla="*/ 241671 w 6042107"/>
                <a:gd name="connsiteY158" fmla="*/ 4578220 h 6851060"/>
                <a:gd name="connsiteX159" fmla="*/ 213962 w 6042107"/>
                <a:gd name="connsiteY159" fmla="*/ 4587457 h 6851060"/>
                <a:gd name="connsiteX160" fmla="*/ 204725 w 6042107"/>
                <a:gd name="connsiteY160" fmla="*/ 4633639 h 6851060"/>
                <a:gd name="connsiteX161" fmla="*/ 167780 w 6042107"/>
                <a:gd name="connsiteY161" fmla="*/ 4762948 h 6851060"/>
                <a:gd name="connsiteX162" fmla="*/ 149307 w 6042107"/>
                <a:gd name="connsiteY162" fmla="*/ 4818366 h 6851060"/>
                <a:gd name="connsiteX163" fmla="*/ 121598 w 6042107"/>
                <a:gd name="connsiteY163" fmla="*/ 4873784 h 6851060"/>
                <a:gd name="connsiteX164" fmla="*/ 93889 w 6042107"/>
                <a:gd name="connsiteY164" fmla="*/ 4883020 h 6851060"/>
                <a:gd name="connsiteX165" fmla="*/ 66180 w 6042107"/>
                <a:gd name="connsiteY165" fmla="*/ 4901493 h 6851060"/>
                <a:gd name="connsiteX166" fmla="*/ 56943 w 6042107"/>
                <a:gd name="connsiteY166" fmla="*/ 4929202 h 6851060"/>
                <a:gd name="connsiteX167" fmla="*/ 38471 w 6042107"/>
                <a:gd name="connsiteY167" fmla="*/ 4956911 h 6851060"/>
                <a:gd name="connsiteX168" fmla="*/ 1525 w 6042107"/>
                <a:gd name="connsiteY168" fmla="*/ 4993857 h 6851060"/>
                <a:gd name="connsiteX169" fmla="*/ 19998 w 6042107"/>
                <a:gd name="connsiteY169" fmla="*/ 5113929 h 6851060"/>
                <a:gd name="connsiteX170" fmla="*/ 47707 w 6042107"/>
                <a:gd name="connsiteY170" fmla="*/ 5234002 h 6851060"/>
                <a:gd name="connsiteX171" fmla="*/ 56943 w 6042107"/>
                <a:gd name="connsiteY171" fmla="*/ 5261711 h 6851060"/>
                <a:gd name="connsiteX172" fmla="*/ 75416 w 6042107"/>
                <a:gd name="connsiteY172" fmla="*/ 5289420 h 6851060"/>
                <a:gd name="connsiteX173" fmla="*/ 84652 w 6042107"/>
                <a:gd name="connsiteY173" fmla="*/ 5317129 h 6851060"/>
                <a:gd name="connsiteX174" fmla="*/ 103125 w 6042107"/>
                <a:gd name="connsiteY174" fmla="*/ 5344839 h 6851060"/>
                <a:gd name="connsiteX175" fmla="*/ 158543 w 6042107"/>
                <a:gd name="connsiteY175" fmla="*/ 5372548 h 6851060"/>
                <a:gd name="connsiteX176" fmla="*/ 121598 w 6042107"/>
                <a:gd name="connsiteY176" fmla="*/ 5381784 h 6851060"/>
                <a:gd name="connsiteX177" fmla="*/ 112362 w 6042107"/>
                <a:gd name="connsiteY177" fmla="*/ 5409493 h 6851060"/>
                <a:gd name="connsiteX178" fmla="*/ 130834 w 6042107"/>
                <a:gd name="connsiteY178" fmla="*/ 5492620 h 6851060"/>
                <a:gd name="connsiteX179" fmla="*/ 140071 w 6042107"/>
                <a:gd name="connsiteY179" fmla="*/ 5446439 h 6851060"/>
                <a:gd name="connsiteX180" fmla="*/ 167780 w 6042107"/>
                <a:gd name="connsiteY180" fmla="*/ 5455675 h 6851060"/>
                <a:gd name="connsiteX181" fmla="*/ 195489 w 6042107"/>
                <a:gd name="connsiteY181" fmla="*/ 5575748 h 6851060"/>
                <a:gd name="connsiteX182" fmla="*/ 204725 w 6042107"/>
                <a:gd name="connsiteY182" fmla="*/ 5603457 h 6851060"/>
                <a:gd name="connsiteX183" fmla="*/ 177016 w 6042107"/>
                <a:gd name="connsiteY183" fmla="*/ 5612693 h 6851060"/>
                <a:gd name="connsiteX184" fmla="*/ 223198 w 6042107"/>
                <a:gd name="connsiteY184" fmla="*/ 5668111 h 6851060"/>
                <a:gd name="connsiteX185" fmla="*/ 250907 w 6042107"/>
                <a:gd name="connsiteY185" fmla="*/ 5686584 h 6851060"/>
                <a:gd name="connsiteX186" fmla="*/ 278616 w 6042107"/>
                <a:gd name="connsiteY186" fmla="*/ 5695820 h 6851060"/>
                <a:gd name="connsiteX187" fmla="*/ 315562 w 6042107"/>
                <a:gd name="connsiteY187" fmla="*/ 5714293 h 6851060"/>
                <a:gd name="connsiteX188" fmla="*/ 315562 w 6042107"/>
                <a:gd name="connsiteY188" fmla="*/ 5862075 h 6851060"/>
                <a:gd name="connsiteX189" fmla="*/ 297089 w 6042107"/>
                <a:gd name="connsiteY189" fmla="*/ 5926729 h 6851060"/>
                <a:gd name="connsiteX190" fmla="*/ 260143 w 6042107"/>
                <a:gd name="connsiteY190" fmla="*/ 5935966 h 6851060"/>
                <a:gd name="connsiteX191" fmla="*/ 250907 w 6042107"/>
                <a:gd name="connsiteY191" fmla="*/ 5963675 h 6851060"/>
                <a:gd name="connsiteX192" fmla="*/ 223198 w 6042107"/>
                <a:gd name="connsiteY192" fmla="*/ 5982148 h 6851060"/>
                <a:gd name="connsiteX193" fmla="*/ 204725 w 6042107"/>
                <a:gd name="connsiteY193" fmla="*/ 6009857 h 6851060"/>
                <a:gd name="connsiteX194" fmla="*/ 213962 w 6042107"/>
                <a:gd name="connsiteY194" fmla="*/ 6074511 h 6851060"/>
                <a:gd name="connsiteX195" fmla="*/ 223198 w 6042107"/>
                <a:gd name="connsiteY195" fmla="*/ 6102220 h 6851060"/>
                <a:gd name="connsiteX196" fmla="*/ 269380 w 6042107"/>
                <a:gd name="connsiteY196" fmla="*/ 6157639 h 6851060"/>
                <a:gd name="connsiteX197" fmla="*/ 306325 w 6042107"/>
                <a:gd name="connsiteY197" fmla="*/ 6185348 h 6851060"/>
                <a:gd name="connsiteX198" fmla="*/ 315562 w 6042107"/>
                <a:gd name="connsiteY198" fmla="*/ 6222293 h 6851060"/>
                <a:gd name="connsiteX199" fmla="*/ 343271 w 6042107"/>
                <a:gd name="connsiteY199" fmla="*/ 6231529 h 6851060"/>
                <a:gd name="connsiteX200" fmla="*/ 361743 w 6042107"/>
                <a:gd name="connsiteY200" fmla="*/ 6259239 h 6851060"/>
                <a:gd name="connsiteX201" fmla="*/ 370980 w 6042107"/>
                <a:gd name="connsiteY201" fmla="*/ 6286948 h 6851060"/>
                <a:gd name="connsiteX202" fmla="*/ 389452 w 6042107"/>
                <a:gd name="connsiteY202" fmla="*/ 6351602 h 6851060"/>
                <a:gd name="connsiteX203" fmla="*/ 398689 w 6042107"/>
                <a:gd name="connsiteY203" fmla="*/ 6379311 h 6851060"/>
                <a:gd name="connsiteX204" fmla="*/ 417162 w 6042107"/>
                <a:gd name="connsiteY204" fmla="*/ 6407020 h 6851060"/>
                <a:gd name="connsiteX205" fmla="*/ 426398 w 6042107"/>
                <a:gd name="connsiteY205" fmla="*/ 6462439 h 6851060"/>
                <a:gd name="connsiteX206" fmla="*/ 435634 w 6042107"/>
                <a:gd name="connsiteY206" fmla="*/ 6490148 h 6851060"/>
                <a:gd name="connsiteX207" fmla="*/ 629598 w 6042107"/>
                <a:gd name="connsiteY207" fmla="*/ 6517857 h 6851060"/>
                <a:gd name="connsiteX208" fmla="*/ 666543 w 6042107"/>
                <a:gd name="connsiteY208" fmla="*/ 6527093 h 6851060"/>
                <a:gd name="connsiteX209" fmla="*/ 648071 w 6042107"/>
                <a:gd name="connsiteY209" fmla="*/ 6600984 h 6851060"/>
                <a:gd name="connsiteX210" fmla="*/ 620362 w 6042107"/>
                <a:gd name="connsiteY210" fmla="*/ 6656402 h 6851060"/>
                <a:gd name="connsiteX211" fmla="*/ 638834 w 6042107"/>
                <a:gd name="connsiteY211" fmla="*/ 6721057 h 6851060"/>
                <a:gd name="connsiteX212" fmla="*/ 657307 w 6042107"/>
                <a:gd name="connsiteY212" fmla="*/ 6785711 h 6851060"/>
                <a:gd name="connsiteX213" fmla="*/ 694252 w 6042107"/>
                <a:gd name="connsiteY213" fmla="*/ 6804184 h 6851060"/>
                <a:gd name="connsiteX214" fmla="*/ 712725 w 6042107"/>
                <a:gd name="connsiteY214" fmla="*/ 6841129 h 6851060"/>
                <a:gd name="connsiteX215" fmla="*/ 740434 w 6042107"/>
                <a:gd name="connsiteY215" fmla="*/ 6850366 h 6851060"/>
                <a:gd name="connsiteX216" fmla="*/ 842034 w 6042107"/>
                <a:gd name="connsiteY216" fmla="*/ 6831893 h 6851060"/>
                <a:gd name="connsiteX217" fmla="*/ 915925 w 6042107"/>
                <a:gd name="connsiteY217"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2606945 w 6042107"/>
                <a:gd name="connsiteY82" fmla="*/ 2499410 h 6851060"/>
                <a:gd name="connsiteX83" fmla="*/ 2559998 w 6042107"/>
                <a:gd name="connsiteY83" fmla="*/ 2546220 h 6851060"/>
                <a:gd name="connsiteX84" fmla="*/ 2393743 w 6042107"/>
                <a:gd name="connsiteY84" fmla="*/ 2583166 h 6851060"/>
                <a:gd name="connsiteX85" fmla="*/ 2329089 w 6042107"/>
                <a:gd name="connsiteY85" fmla="*/ 2629348 h 6851060"/>
                <a:gd name="connsiteX86" fmla="*/ 2319852 w 6042107"/>
                <a:gd name="connsiteY86" fmla="*/ 2657057 h 6851060"/>
                <a:gd name="connsiteX87" fmla="*/ 2301380 w 6042107"/>
                <a:gd name="connsiteY87" fmla="*/ 2721711 h 6851060"/>
                <a:gd name="connsiteX88" fmla="*/ 2310616 w 6042107"/>
                <a:gd name="connsiteY88" fmla="*/ 2832548 h 6851060"/>
                <a:gd name="connsiteX89" fmla="*/ 2338325 w 6042107"/>
                <a:gd name="connsiteY89" fmla="*/ 2851020 h 6851060"/>
                <a:gd name="connsiteX90" fmla="*/ 2384507 w 6042107"/>
                <a:gd name="connsiteY90" fmla="*/ 2989566 h 6851060"/>
                <a:gd name="connsiteX91" fmla="*/ 2402980 w 6042107"/>
                <a:gd name="connsiteY91" fmla="*/ 3044984 h 6851060"/>
                <a:gd name="connsiteX92" fmla="*/ 2393743 w 6042107"/>
                <a:gd name="connsiteY92" fmla="*/ 3100402 h 6851060"/>
                <a:gd name="connsiteX93" fmla="*/ 2384507 w 6042107"/>
                <a:gd name="connsiteY93" fmla="*/ 3128111 h 6851060"/>
                <a:gd name="connsiteX94" fmla="*/ 2356798 w 6042107"/>
                <a:gd name="connsiteY94" fmla="*/ 3137348 h 6851060"/>
                <a:gd name="connsiteX95" fmla="*/ 2301380 w 6042107"/>
                <a:gd name="connsiteY95" fmla="*/ 3165057 h 6851060"/>
                <a:gd name="connsiteX96" fmla="*/ 2292143 w 6042107"/>
                <a:gd name="connsiteY96" fmla="*/ 3192766 h 6851060"/>
                <a:gd name="connsiteX97" fmla="*/ 2264434 w 6042107"/>
                <a:gd name="connsiteY97" fmla="*/ 3202002 h 6851060"/>
                <a:gd name="connsiteX98" fmla="*/ 2236725 w 6042107"/>
                <a:gd name="connsiteY98" fmla="*/ 3220475 h 6851060"/>
                <a:gd name="connsiteX99" fmla="*/ 2218252 w 6042107"/>
                <a:gd name="connsiteY99" fmla="*/ 3183529 h 6851060"/>
                <a:gd name="connsiteX100" fmla="*/ 2181307 w 6042107"/>
                <a:gd name="connsiteY100" fmla="*/ 3017275 h 6851060"/>
                <a:gd name="connsiteX101" fmla="*/ 2153598 w 6042107"/>
                <a:gd name="connsiteY101" fmla="*/ 3072693 h 6851060"/>
                <a:gd name="connsiteX102" fmla="*/ 2125889 w 6042107"/>
                <a:gd name="connsiteY102" fmla="*/ 3081929 h 6851060"/>
                <a:gd name="connsiteX103" fmla="*/ 2070471 w 6042107"/>
                <a:gd name="connsiteY103" fmla="*/ 3063457 h 6851060"/>
                <a:gd name="connsiteX104" fmla="*/ 2024289 w 6042107"/>
                <a:gd name="connsiteY104" fmla="*/ 3026511 h 6851060"/>
                <a:gd name="connsiteX105" fmla="*/ 1996580 w 6042107"/>
                <a:gd name="connsiteY105" fmla="*/ 3044984 h 6851060"/>
                <a:gd name="connsiteX106" fmla="*/ 1950398 w 6042107"/>
                <a:gd name="connsiteY106" fmla="*/ 3081929 h 6851060"/>
                <a:gd name="connsiteX107" fmla="*/ 1913452 w 6042107"/>
                <a:gd name="connsiteY107" fmla="*/ 3100402 h 6851060"/>
                <a:gd name="connsiteX108" fmla="*/ 1894980 w 6042107"/>
                <a:gd name="connsiteY108" fmla="*/ 3137348 h 6851060"/>
                <a:gd name="connsiteX109" fmla="*/ 1885743 w 6042107"/>
                <a:gd name="connsiteY109" fmla="*/ 3091166 h 6851060"/>
                <a:gd name="connsiteX110" fmla="*/ 1858034 w 6042107"/>
                <a:gd name="connsiteY110" fmla="*/ 3081929 h 6851060"/>
                <a:gd name="connsiteX111" fmla="*/ 1830325 w 6042107"/>
                <a:gd name="connsiteY111" fmla="*/ 3063457 h 6851060"/>
                <a:gd name="connsiteX112" fmla="*/ 1821089 w 6042107"/>
                <a:gd name="connsiteY112" fmla="*/ 3035748 h 6851060"/>
                <a:gd name="connsiteX113" fmla="*/ 1747198 w 6042107"/>
                <a:gd name="connsiteY113" fmla="*/ 3081929 h 6851060"/>
                <a:gd name="connsiteX114" fmla="*/ 1737962 w 6042107"/>
                <a:gd name="connsiteY114" fmla="*/ 3035748 h 6851060"/>
                <a:gd name="connsiteX115" fmla="*/ 1673307 w 6042107"/>
                <a:gd name="connsiteY115" fmla="*/ 3044984 h 6851060"/>
                <a:gd name="connsiteX116" fmla="*/ 1654834 w 6042107"/>
                <a:gd name="connsiteY116" fmla="*/ 3137348 h 6851060"/>
                <a:gd name="connsiteX117" fmla="*/ 1627125 w 6042107"/>
                <a:gd name="connsiteY117" fmla="*/ 3118875 h 6851060"/>
                <a:gd name="connsiteX118" fmla="*/ 1617889 w 6042107"/>
                <a:gd name="connsiteY118" fmla="*/ 3155820 h 6851060"/>
                <a:gd name="connsiteX119" fmla="*/ 1636362 w 6042107"/>
                <a:gd name="connsiteY119" fmla="*/ 3192766 h 6851060"/>
                <a:gd name="connsiteX120" fmla="*/ 1645598 w 6042107"/>
                <a:gd name="connsiteY120" fmla="*/ 3220475 h 6851060"/>
                <a:gd name="connsiteX121" fmla="*/ 1664071 w 6042107"/>
                <a:gd name="connsiteY121" fmla="*/ 3248184 h 6851060"/>
                <a:gd name="connsiteX122" fmla="*/ 1654834 w 6042107"/>
                <a:gd name="connsiteY122" fmla="*/ 3275893 h 6851060"/>
                <a:gd name="connsiteX123" fmla="*/ 1590180 w 6042107"/>
                <a:gd name="connsiteY123" fmla="*/ 3285129 h 6851060"/>
                <a:gd name="connsiteX124" fmla="*/ 1534762 w 6042107"/>
                <a:gd name="connsiteY124" fmla="*/ 3322075 h 6851060"/>
                <a:gd name="connsiteX125" fmla="*/ 1507052 w 6042107"/>
                <a:gd name="connsiteY125" fmla="*/ 3340548 h 6851060"/>
                <a:gd name="connsiteX126" fmla="*/ 1451634 w 6042107"/>
                <a:gd name="connsiteY126" fmla="*/ 3377493 h 6851060"/>
                <a:gd name="connsiteX127" fmla="*/ 1442398 w 6042107"/>
                <a:gd name="connsiteY127" fmla="*/ 3377493 h 6851060"/>
                <a:gd name="connsiteX128" fmla="*/ 1331562 w 6042107"/>
                <a:gd name="connsiteY128" fmla="*/ 3497566 h 6851060"/>
                <a:gd name="connsiteX129" fmla="*/ 1313089 w 6042107"/>
                <a:gd name="connsiteY129" fmla="*/ 3608402 h 6851060"/>
                <a:gd name="connsiteX130" fmla="*/ 1183780 w 6042107"/>
                <a:gd name="connsiteY130" fmla="*/ 3719239 h 6851060"/>
                <a:gd name="connsiteX131" fmla="*/ 1156071 w 6042107"/>
                <a:gd name="connsiteY131" fmla="*/ 3700766 h 6851060"/>
                <a:gd name="connsiteX132" fmla="*/ 1082180 w 6042107"/>
                <a:gd name="connsiteY132" fmla="*/ 3728475 h 6851060"/>
                <a:gd name="connsiteX133" fmla="*/ 1054471 w 6042107"/>
                <a:gd name="connsiteY133" fmla="*/ 3737711 h 6851060"/>
                <a:gd name="connsiteX134" fmla="*/ 1008289 w 6042107"/>
                <a:gd name="connsiteY134" fmla="*/ 3793129 h 6851060"/>
                <a:gd name="connsiteX135" fmla="*/ 1026762 w 6042107"/>
                <a:gd name="connsiteY135" fmla="*/ 3848548 h 6851060"/>
                <a:gd name="connsiteX136" fmla="*/ 1008289 w 6042107"/>
                <a:gd name="connsiteY136" fmla="*/ 3885493 h 6851060"/>
                <a:gd name="connsiteX137" fmla="*/ 999052 w 6042107"/>
                <a:gd name="connsiteY137" fmla="*/ 3913202 h 6851060"/>
                <a:gd name="connsiteX138" fmla="*/ 943634 w 6042107"/>
                <a:gd name="connsiteY138" fmla="*/ 3959384 h 6851060"/>
                <a:gd name="connsiteX139" fmla="*/ 915925 w 6042107"/>
                <a:gd name="connsiteY139" fmla="*/ 4014802 h 6851060"/>
                <a:gd name="connsiteX140" fmla="*/ 832798 w 6042107"/>
                <a:gd name="connsiteY140" fmla="*/ 4033275 h 6851060"/>
                <a:gd name="connsiteX141" fmla="*/ 823562 w 6042107"/>
                <a:gd name="connsiteY141" fmla="*/ 4060984 h 6851060"/>
                <a:gd name="connsiteX142" fmla="*/ 795852 w 6042107"/>
                <a:gd name="connsiteY142" fmla="*/ 4079457 h 6851060"/>
                <a:gd name="connsiteX143" fmla="*/ 768143 w 6042107"/>
                <a:gd name="connsiteY143" fmla="*/ 4162584 h 6851060"/>
                <a:gd name="connsiteX144" fmla="*/ 758907 w 6042107"/>
                <a:gd name="connsiteY144" fmla="*/ 4199529 h 6851060"/>
                <a:gd name="connsiteX145" fmla="*/ 731198 w 6042107"/>
                <a:gd name="connsiteY145" fmla="*/ 4208766 h 6851060"/>
                <a:gd name="connsiteX146" fmla="*/ 675780 w 6042107"/>
                <a:gd name="connsiteY146" fmla="*/ 4236475 h 6851060"/>
                <a:gd name="connsiteX147" fmla="*/ 638834 w 6042107"/>
                <a:gd name="connsiteY147" fmla="*/ 4291893 h 6851060"/>
                <a:gd name="connsiteX148" fmla="*/ 620362 w 6042107"/>
                <a:gd name="connsiteY148" fmla="*/ 4375020 h 6851060"/>
                <a:gd name="connsiteX149" fmla="*/ 611125 w 6042107"/>
                <a:gd name="connsiteY149" fmla="*/ 4402729 h 6851060"/>
                <a:gd name="connsiteX150" fmla="*/ 592652 w 6042107"/>
                <a:gd name="connsiteY150" fmla="*/ 4430439 h 6851060"/>
                <a:gd name="connsiteX151" fmla="*/ 564943 w 6042107"/>
                <a:gd name="connsiteY151" fmla="*/ 4439675 h 6851060"/>
                <a:gd name="connsiteX152" fmla="*/ 537234 w 6042107"/>
                <a:gd name="connsiteY152" fmla="*/ 4458148 h 6851060"/>
                <a:gd name="connsiteX153" fmla="*/ 527998 w 6042107"/>
                <a:gd name="connsiteY153" fmla="*/ 4485857 h 6851060"/>
                <a:gd name="connsiteX154" fmla="*/ 472580 w 6042107"/>
                <a:gd name="connsiteY154" fmla="*/ 4504329 h 6851060"/>
                <a:gd name="connsiteX155" fmla="*/ 417162 w 6042107"/>
                <a:gd name="connsiteY155" fmla="*/ 4522802 h 6851060"/>
                <a:gd name="connsiteX156" fmla="*/ 389452 w 6042107"/>
                <a:gd name="connsiteY156" fmla="*/ 4532039 h 6851060"/>
                <a:gd name="connsiteX157" fmla="*/ 343271 w 6042107"/>
                <a:gd name="connsiteY157" fmla="*/ 4550511 h 6851060"/>
                <a:gd name="connsiteX158" fmla="*/ 269380 w 6042107"/>
                <a:gd name="connsiteY158" fmla="*/ 4559748 h 6851060"/>
                <a:gd name="connsiteX159" fmla="*/ 241671 w 6042107"/>
                <a:gd name="connsiteY159" fmla="*/ 4578220 h 6851060"/>
                <a:gd name="connsiteX160" fmla="*/ 213962 w 6042107"/>
                <a:gd name="connsiteY160" fmla="*/ 4587457 h 6851060"/>
                <a:gd name="connsiteX161" fmla="*/ 204725 w 6042107"/>
                <a:gd name="connsiteY161" fmla="*/ 4633639 h 6851060"/>
                <a:gd name="connsiteX162" fmla="*/ 167780 w 6042107"/>
                <a:gd name="connsiteY162" fmla="*/ 4762948 h 6851060"/>
                <a:gd name="connsiteX163" fmla="*/ 149307 w 6042107"/>
                <a:gd name="connsiteY163" fmla="*/ 4818366 h 6851060"/>
                <a:gd name="connsiteX164" fmla="*/ 121598 w 6042107"/>
                <a:gd name="connsiteY164" fmla="*/ 4873784 h 6851060"/>
                <a:gd name="connsiteX165" fmla="*/ 93889 w 6042107"/>
                <a:gd name="connsiteY165" fmla="*/ 4883020 h 6851060"/>
                <a:gd name="connsiteX166" fmla="*/ 66180 w 6042107"/>
                <a:gd name="connsiteY166" fmla="*/ 4901493 h 6851060"/>
                <a:gd name="connsiteX167" fmla="*/ 56943 w 6042107"/>
                <a:gd name="connsiteY167" fmla="*/ 4929202 h 6851060"/>
                <a:gd name="connsiteX168" fmla="*/ 38471 w 6042107"/>
                <a:gd name="connsiteY168" fmla="*/ 4956911 h 6851060"/>
                <a:gd name="connsiteX169" fmla="*/ 1525 w 6042107"/>
                <a:gd name="connsiteY169" fmla="*/ 4993857 h 6851060"/>
                <a:gd name="connsiteX170" fmla="*/ 19998 w 6042107"/>
                <a:gd name="connsiteY170" fmla="*/ 5113929 h 6851060"/>
                <a:gd name="connsiteX171" fmla="*/ 47707 w 6042107"/>
                <a:gd name="connsiteY171" fmla="*/ 5234002 h 6851060"/>
                <a:gd name="connsiteX172" fmla="*/ 56943 w 6042107"/>
                <a:gd name="connsiteY172" fmla="*/ 5261711 h 6851060"/>
                <a:gd name="connsiteX173" fmla="*/ 75416 w 6042107"/>
                <a:gd name="connsiteY173" fmla="*/ 5289420 h 6851060"/>
                <a:gd name="connsiteX174" fmla="*/ 84652 w 6042107"/>
                <a:gd name="connsiteY174" fmla="*/ 5317129 h 6851060"/>
                <a:gd name="connsiteX175" fmla="*/ 103125 w 6042107"/>
                <a:gd name="connsiteY175" fmla="*/ 5344839 h 6851060"/>
                <a:gd name="connsiteX176" fmla="*/ 158543 w 6042107"/>
                <a:gd name="connsiteY176" fmla="*/ 5372548 h 6851060"/>
                <a:gd name="connsiteX177" fmla="*/ 121598 w 6042107"/>
                <a:gd name="connsiteY177" fmla="*/ 5381784 h 6851060"/>
                <a:gd name="connsiteX178" fmla="*/ 112362 w 6042107"/>
                <a:gd name="connsiteY178" fmla="*/ 5409493 h 6851060"/>
                <a:gd name="connsiteX179" fmla="*/ 130834 w 6042107"/>
                <a:gd name="connsiteY179" fmla="*/ 5492620 h 6851060"/>
                <a:gd name="connsiteX180" fmla="*/ 140071 w 6042107"/>
                <a:gd name="connsiteY180" fmla="*/ 5446439 h 6851060"/>
                <a:gd name="connsiteX181" fmla="*/ 167780 w 6042107"/>
                <a:gd name="connsiteY181" fmla="*/ 5455675 h 6851060"/>
                <a:gd name="connsiteX182" fmla="*/ 195489 w 6042107"/>
                <a:gd name="connsiteY182" fmla="*/ 5575748 h 6851060"/>
                <a:gd name="connsiteX183" fmla="*/ 204725 w 6042107"/>
                <a:gd name="connsiteY183" fmla="*/ 5603457 h 6851060"/>
                <a:gd name="connsiteX184" fmla="*/ 177016 w 6042107"/>
                <a:gd name="connsiteY184" fmla="*/ 5612693 h 6851060"/>
                <a:gd name="connsiteX185" fmla="*/ 223198 w 6042107"/>
                <a:gd name="connsiteY185" fmla="*/ 5668111 h 6851060"/>
                <a:gd name="connsiteX186" fmla="*/ 250907 w 6042107"/>
                <a:gd name="connsiteY186" fmla="*/ 5686584 h 6851060"/>
                <a:gd name="connsiteX187" fmla="*/ 278616 w 6042107"/>
                <a:gd name="connsiteY187" fmla="*/ 5695820 h 6851060"/>
                <a:gd name="connsiteX188" fmla="*/ 315562 w 6042107"/>
                <a:gd name="connsiteY188" fmla="*/ 5714293 h 6851060"/>
                <a:gd name="connsiteX189" fmla="*/ 315562 w 6042107"/>
                <a:gd name="connsiteY189" fmla="*/ 5862075 h 6851060"/>
                <a:gd name="connsiteX190" fmla="*/ 297089 w 6042107"/>
                <a:gd name="connsiteY190" fmla="*/ 5926729 h 6851060"/>
                <a:gd name="connsiteX191" fmla="*/ 260143 w 6042107"/>
                <a:gd name="connsiteY191" fmla="*/ 5935966 h 6851060"/>
                <a:gd name="connsiteX192" fmla="*/ 250907 w 6042107"/>
                <a:gd name="connsiteY192" fmla="*/ 5963675 h 6851060"/>
                <a:gd name="connsiteX193" fmla="*/ 223198 w 6042107"/>
                <a:gd name="connsiteY193" fmla="*/ 5982148 h 6851060"/>
                <a:gd name="connsiteX194" fmla="*/ 204725 w 6042107"/>
                <a:gd name="connsiteY194" fmla="*/ 6009857 h 6851060"/>
                <a:gd name="connsiteX195" fmla="*/ 213962 w 6042107"/>
                <a:gd name="connsiteY195" fmla="*/ 6074511 h 6851060"/>
                <a:gd name="connsiteX196" fmla="*/ 223198 w 6042107"/>
                <a:gd name="connsiteY196" fmla="*/ 6102220 h 6851060"/>
                <a:gd name="connsiteX197" fmla="*/ 269380 w 6042107"/>
                <a:gd name="connsiteY197" fmla="*/ 6157639 h 6851060"/>
                <a:gd name="connsiteX198" fmla="*/ 306325 w 6042107"/>
                <a:gd name="connsiteY198" fmla="*/ 6185348 h 6851060"/>
                <a:gd name="connsiteX199" fmla="*/ 315562 w 6042107"/>
                <a:gd name="connsiteY199" fmla="*/ 6222293 h 6851060"/>
                <a:gd name="connsiteX200" fmla="*/ 343271 w 6042107"/>
                <a:gd name="connsiteY200" fmla="*/ 6231529 h 6851060"/>
                <a:gd name="connsiteX201" fmla="*/ 361743 w 6042107"/>
                <a:gd name="connsiteY201" fmla="*/ 6259239 h 6851060"/>
                <a:gd name="connsiteX202" fmla="*/ 370980 w 6042107"/>
                <a:gd name="connsiteY202" fmla="*/ 6286948 h 6851060"/>
                <a:gd name="connsiteX203" fmla="*/ 389452 w 6042107"/>
                <a:gd name="connsiteY203" fmla="*/ 6351602 h 6851060"/>
                <a:gd name="connsiteX204" fmla="*/ 398689 w 6042107"/>
                <a:gd name="connsiteY204" fmla="*/ 6379311 h 6851060"/>
                <a:gd name="connsiteX205" fmla="*/ 417162 w 6042107"/>
                <a:gd name="connsiteY205" fmla="*/ 6407020 h 6851060"/>
                <a:gd name="connsiteX206" fmla="*/ 426398 w 6042107"/>
                <a:gd name="connsiteY206" fmla="*/ 6462439 h 6851060"/>
                <a:gd name="connsiteX207" fmla="*/ 435634 w 6042107"/>
                <a:gd name="connsiteY207" fmla="*/ 6490148 h 6851060"/>
                <a:gd name="connsiteX208" fmla="*/ 629598 w 6042107"/>
                <a:gd name="connsiteY208" fmla="*/ 6517857 h 6851060"/>
                <a:gd name="connsiteX209" fmla="*/ 666543 w 6042107"/>
                <a:gd name="connsiteY209" fmla="*/ 6527093 h 6851060"/>
                <a:gd name="connsiteX210" fmla="*/ 648071 w 6042107"/>
                <a:gd name="connsiteY210" fmla="*/ 6600984 h 6851060"/>
                <a:gd name="connsiteX211" fmla="*/ 620362 w 6042107"/>
                <a:gd name="connsiteY211" fmla="*/ 6656402 h 6851060"/>
                <a:gd name="connsiteX212" fmla="*/ 638834 w 6042107"/>
                <a:gd name="connsiteY212" fmla="*/ 6721057 h 6851060"/>
                <a:gd name="connsiteX213" fmla="*/ 657307 w 6042107"/>
                <a:gd name="connsiteY213" fmla="*/ 6785711 h 6851060"/>
                <a:gd name="connsiteX214" fmla="*/ 694252 w 6042107"/>
                <a:gd name="connsiteY214" fmla="*/ 6804184 h 6851060"/>
                <a:gd name="connsiteX215" fmla="*/ 712725 w 6042107"/>
                <a:gd name="connsiteY215" fmla="*/ 6841129 h 6851060"/>
                <a:gd name="connsiteX216" fmla="*/ 740434 w 6042107"/>
                <a:gd name="connsiteY216" fmla="*/ 6850366 h 6851060"/>
                <a:gd name="connsiteX217" fmla="*/ 842034 w 6042107"/>
                <a:gd name="connsiteY217" fmla="*/ 6831893 h 6851060"/>
                <a:gd name="connsiteX218" fmla="*/ 915925 w 6042107"/>
                <a:gd name="connsiteY218"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2701631 w 6042107"/>
                <a:gd name="connsiteY82" fmla="*/ 2488589 h 6851060"/>
                <a:gd name="connsiteX83" fmla="*/ 2606945 w 6042107"/>
                <a:gd name="connsiteY83" fmla="*/ 2499410 h 6851060"/>
                <a:gd name="connsiteX84" fmla="*/ 2559998 w 6042107"/>
                <a:gd name="connsiteY84" fmla="*/ 2546220 h 6851060"/>
                <a:gd name="connsiteX85" fmla="*/ 2393743 w 6042107"/>
                <a:gd name="connsiteY85" fmla="*/ 2583166 h 6851060"/>
                <a:gd name="connsiteX86" fmla="*/ 2329089 w 6042107"/>
                <a:gd name="connsiteY86" fmla="*/ 2629348 h 6851060"/>
                <a:gd name="connsiteX87" fmla="*/ 2319852 w 6042107"/>
                <a:gd name="connsiteY87" fmla="*/ 2657057 h 6851060"/>
                <a:gd name="connsiteX88" fmla="*/ 2301380 w 6042107"/>
                <a:gd name="connsiteY88" fmla="*/ 2721711 h 6851060"/>
                <a:gd name="connsiteX89" fmla="*/ 2310616 w 6042107"/>
                <a:gd name="connsiteY89" fmla="*/ 2832548 h 6851060"/>
                <a:gd name="connsiteX90" fmla="*/ 2338325 w 6042107"/>
                <a:gd name="connsiteY90" fmla="*/ 2851020 h 6851060"/>
                <a:gd name="connsiteX91" fmla="*/ 2384507 w 6042107"/>
                <a:gd name="connsiteY91" fmla="*/ 2989566 h 6851060"/>
                <a:gd name="connsiteX92" fmla="*/ 2402980 w 6042107"/>
                <a:gd name="connsiteY92" fmla="*/ 3044984 h 6851060"/>
                <a:gd name="connsiteX93" fmla="*/ 2393743 w 6042107"/>
                <a:gd name="connsiteY93" fmla="*/ 3100402 h 6851060"/>
                <a:gd name="connsiteX94" fmla="*/ 2384507 w 6042107"/>
                <a:gd name="connsiteY94" fmla="*/ 3128111 h 6851060"/>
                <a:gd name="connsiteX95" fmla="*/ 2356798 w 6042107"/>
                <a:gd name="connsiteY95" fmla="*/ 3137348 h 6851060"/>
                <a:gd name="connsiteX96" fmla="*/ 2301380 w 6042107"/>
                <a:gd name="connsiteY96" fmla="*/ 3165057 h 6851060"/>
                <a:gd name="connsiteX97" fmla="*/ 2292143 w 6042107"/>
                <a:gd name="connsiteY97" fmla="*/ 3192766 h 6851060"/>
                <a:gd name="connsiteX98" fmla="*/ 2264434 w 6042107"/>
                <a:gd name="connsiteY98" fmla="*/ 3202002 h 6851060"/>
                <a:gd name="connsiteX99" fmla="*/ 2236725 w 6042107"/>
                <a:gd name="connsiteY99" fmla="*/ 3220475 h 6851060"/>
                <a:gd name="connsiteX100" fmla="*/ 2218252 w 6042107"/>
                <a:gd name="connsiteY100" fmla="*/ 3183529 h 6851060"/>
                <a:gd name="connsiteX101" fmla="*/ 2181307 w 6042107"/>
                <a:gd name="connsiteY101" fmla="*/ 3017275 h 6851060"/>
                <a:gd name="connsiteX102" fmla="*/ 2153598 w 6042107"/>
                <a:gd name="connsiteY102" fmla="*/ 3072693 h 6851060"/>
                <a:gd name="connsiteX103" fmla="*/ 2125889 w 6042107"/>
                <a:gd name="connsiteY103" fmla="*/ 3081929 h 6851060"/>
                <a:gd name="connsiteX104" fmla="*/ 2070471 w 6042107"/>
                <a:gd name="connsiteY104" fmla="*/ 3063457 h 6851060"/>
                <a:gd name="connsiteX105" fmla="*/ 2024289 w 6042107"/>
                <a:gd name="connsiteY105" fmla="*/ 3026511 h 6851060"/>
                <a:gd name="connsiteX106" fmla="*/ 1996580 w 6042107"/>
                <a:gd name="connsiteY106" fmla="*/ 3044984 h 6851060"/>
                <a:gd name="connsiteX107" fmla="*/ 1950398 w 6042107"/>
                <a:gd name="connsiteY107" fmla="*/ 3081929 h 6851060"/>
                <a:gd name="connsiteX108" fmla="*/ 1913452 w 6042107"/>
                <a:gd name="connsiteY108" fmla="*/ 3100402 h 6851060"/>
                <a:gd name="connsiteX109" fmla="*/ 1894980 w 6042107"/>
                <a:gd name="connsiteY109" fmla="*/ 3137348 h 6851060"/>
                <a:gd name="connsiteX110" fmla="*/ 1885743 w 6042107"/>
                <a:gd name="connsiteY110" fmla="*/ 3091166 h 6851060"/>
                <a:gd name="connsiteX111" fmla="*/ 1858034 w 6042107"/>
                <a:gd name="connsiteY111" fmla="*/ 3081929 h 6851060"/>
                <a:gd name="connsiteX112" fmla="*/ 1830325 w 6042107"/>
                <a:gd name="connsiteY112" fmla="*/ 3063457 h 6851060"/>
                <a:gd name="connsiteX113" fmla="*/ 1821089 w 6042107"/>
                <a:gd name="connsiteY113" fmla="*/ 3035748 h 6851060"/>
                <a:gd name="connsiteX114" fmla="*/ 1747198 w 6042107"/>
                <a:gd name="connsiteY114" fmla="*/ 3081929 h 6851060"/>
                <a:gd name="connsiteX115" fmla="*/ 1737962 w 6042107"/>
                <a:gd name="connsiteY115" fmla="*/ 3035748 h 6851060"/>
                <a:gd name="connsiteX116" fmla="*/ 1673307 w 6042107"/>
                <a:gd name="connsiteY116" fmla="*/ 3044984 h 6851060"/>
                <a:gd name="connsiteX117" fmla="*/ 1654834 w 6042107"/>
                <a:gd name="connsiteY117" fmla="*/ 3137348 h 6851060"/>
                <a:gd name="connsiteX118" fmla="*/ 1627125 w 6042107"/>
                <a:gd name="connsiteY118" fmla="*/ 3118875 h 6851060"/>
                <a:gd name="connsiteX119" fmla="*/ 1617889 w 6042107"/>
                <a:gd name="connsiteY119" fmla="*/ 3155820 h 6851060"/>
                <a:gd name="connsiteX120" fmla="*/ 1636362 w 6042107"/>
                <a:gd name="connsiteY120" fmla="*/ 3192766 h 6851060"/>
                <a:gd name="connsiteX121" fmla="*/ 1645598 w 6042107"/>
                <a:gd name="connsiteY121" fmla="*/ 3220475 h 6851060"/>
                <a:gd name="connsiteX122" fmla="*/ 1664071 w 6042107"/>
                <a:gd name="connsiteY122" fmla="*/ 3248184 h 6851060"/>
                <a:gd name="connsiteX123" fmla="*/ 1654834 w 6042107"/>
                <a:gd name="connsiteY123" fmla="*/ 3275893 h 6851060"/>
                <a:gd name="connsiteX124" fmla="*/ 1590180 w 6042107"/>
                <a:gd name="connsiteY124" fmla="*/ 3285129 h 6851060"/>
                <a:gd name="connsiteX125" fmla="*/ 1534762 w 6042107"/>
                <a:gd name="connsiteY125" fmla="*/ 3322075 h 6851060"/>
                <a:gd name="connsiteX126" fmla="*/ 1507052 w 6042107"/>
                <a:gd name="connsiteY126" fmla="*/ 3340548 h 6851060"/>
                <a:gd name="connsiteX127" fmla="*/ 1451634 w 6042107"/>
                <a:gd name="connsiteY127" fmla="*/ 3377493 h 6851060"/>
                <a:gd name="connsiteX128" fmla="*/ 1442398 w 6042107"/>
                <a:gd name="connsiteY128" fmla="*/ 3377493 h 6851060"/>
                <a:gd name="connsiteX129" fmla="*/ 1331562 w 6042107"/>
                <a:gd name="connsiteY129" fmla="*/ 3497566 h 6851060"/>
                <a:gd name="connsiteX130" fmla="*/ 1313089 w 6042107"/>
                <a:gd name="connsiteY130" fmla="*/ 3608402 h 6851060"/>
                <a:gd name="connsiteX131" fmla="*/ 1183780 w 6042107"/>
                <a:gd name="connsiteY131" fmla="*/ 3719239 h 6851060"/>
                <a:gd name="connsiteX132" fmla="*/ 1156071 w 6042107"/>
                <a:gd name="connsiteY132" fmla="*/ 3700766 h 6851060"/>
                <a:gd name="connsiteX133" fmla="*/ 1082180 w 6042107"/>
                <a:gd name="connsiteY133" fmla="*/ 3728475 h 6851060"/>
                <a:gd name="connsiteX134" fmla="*/ 1054471 w 6042107"/>
                <a:gd name="connsiteY134" fmla="*/ 3737711 h 6851060"/>
                <a:gd name="connsiteX135" fmla="*/ 1008289 w 6042107"/>
                <a:gd name="connsiteY135" fmla="*/ 3793129 h 6851060"/>
                <a:gd name="connsiteX136" fmla="*/ 1026762 w 6042107"/>
                <a:gd name="connsiteY136" fmla="*/ 3848548 h 6851060"/>
                <a:gd name="connsiteX137" fmla="*/ 1008289 w 6042107"/>
                <a:gd name="connsiteY137" fmla="*/ 3885493 h 6851060"/>
                <a:gd name="connsiteX138" fmla="*/ 999052 w 6042107"/>
                <a:gd name="connsiteY138" fmla="*/ 3913202 h 6851060"/>
                <a:gd name="connsiteX139" fmla="*/ 943634 w 6042107"/>
                <a:gd name="connsiteY139" fmla="*/ 3959384 h 6851060"/>
                <a:gd name="connsiteX140" fmla="*/ 915925 w 6042107"/>
                <a:gd name="connsiteY140" fmla="*/ 4014802 h 6851060"/>
                <a:gd name="connsiteX141" fmla="*/ 832798 w 6042107"/>
                <a:gd name="connsiteY141" fmla="*/ 4033275 h 6851060"/>
                <a:gd name="connsiteX142" fmla="*/ 823562 w 6042107"/>
                <a:gd name="connsiteY142" fmla="*/ 4060984 h 6851060"/>
                <a:gd name="connsiteX143" fmla="*/ 795852 w 6042107"/>
                <a:gd name="connsiteY143" fmla="*/ 4079457 h 6851060"/>
                <a:gd name="connsiteX144" fmla="*/ 768143 w 6042107"/>
                <a:gd name="connsiteY144" fmla="*/ 4162584 h 6851060"/>
                <a:gd name="connsiteX145" fmla="*/ 758907 w 6042107"/>
                <a:gd name="connsiteY145" fmla="*/ 4199529 h 6851060"/>
                <a:gd name="connsiteX146" fmla="*/ 731198 w 6042107"/>
                <a:gd name="connsiteY146" fmla="*/ 4208766 h 6851060"/>
                <a:gd name="connsiteX147" fmla="*/ 675780 w 6042107"/>
                <a:gd name="connsiteY147" fmla="*/ 4236475 h 6851060"/>
                <a:gd name="connsiteX148" fmla="*/ 638834 w 6042107"/>
                <a:gd name="connsiteY148" fmla="*/ 4291893 h 6851060"/>
                <a:gd name="connsiteX149" fmla="*/ 620362 w 6042107"/>
                <a:gd name="connsiteY149" fmla="*/ 4375020 h 6851060"/>
                <a:gd name="connsiteX150" fmla="*/ 611125 w 6042107"/>
                <a:gd name="connsiteY150" fmla="*/ 4402729 h 6851060"/>
                <a:gd name="connsiteX151" fmla="*/ 592652 w 6042107"/>
                <a:gd name="connsiteY151" fmla="*/ 4430439 h 6851060"/>
                <a:gd name="connsiteX152" fmla="*/ 564943 w 6042107"/>
                <a:gd name="connsiteY152" fmla="*/ 4439675 h 6851060"/>
                <a:gd name="connsiteX153" fmla="*/ 537234 w 6042107"/>
                <a:gd name="connsiteY153" fmla="*/ 4458148 h 6851060"/>
                <a:gd name="connsiteX154" fmla="*/ 527998 w 6042107"/>
                <a:gd name="connsiteY154" fmla="*/ 4485857 h 6851060"/>
                <a:gd name="connsiteX155" fmla="*/ 472580 w 6042107"/>
                <a:gd name="connsiteY155" fmla="*/ 4504329 h 6851060"/>
                <a:gd name="connsiteX156" fmla="*/ 417162 w 6042107"/>
                <a:gd name="connsiteY156" fmla="*/ 4522802 h 6851060"/>
                <a:gd name="connsiteX157" fmla="*/ 389452 w 6042107"/>
                <a:gd name="connsiteY157" fmla="*/ 4532039 h 6851060"/>
                <a:gd name="connsiteX158" fmla="*/ 343271 w 6042107"/>
                <a:gd name="connsiteY158" fmla="*/ 4550511 h 6851060"/>
                <a:gd name="connsiteX159" fmla="*/ 269380 w 6042107"/>
                <a:gd name="connsiteY159" fmla="*/ 4559748 h 6851060"/>
                <a:gd name="connsiteX160" fmla="*/ 241671 w 6042107"/>
                <a:gd name="connsiteY160" fmla="*/ 4578220 h 6851060"/>
                <a:gd name="connsiteX161" fmla="*/ 213962 w 6042107"/>
                <a:gd name="connsiteY161" fmla="*/ 4587457 h 6851060"/>
                <a:gd name="connsiteX162" fmla="*/ 204725 w 6042107"/>
                <a:gd name="connsiteY162" fmla="*/ 4633639 h 6851060"/>
                <a:gd name="connsiteX163" fmla="*/ 167780 w 6042107"/>
                <a:gd name="connsiteY163" fmla="*/ 4762948 h 6851060"/>
                <a:gd name="connsiteX164" fmla="*/ 149307 w 6042107"/>
                <a:gd name="connsiteY164" fmla="*/ 4818366 h 6851060"/>
                <a:gd name="connsiteX165" fmla="*/ 121598 w 6042107"/>
                <a:gd name="connsiteY165" fmla="*/ 4873784 h 6851060"/>
                <a:gd name="connsiteX166" fmla="*/ 93889 w 6042107"/>
                <a:gd name="connsiteY166" fmla="*/ 4883020 h 6851060"/>
                <a:gd name="connsiteX167" fmla="*/ 66180 w 6042107"/>
                <a:gd name="connsiteY167" fmla="*/ 4901493 h 6851060"/>
                <a:gd name="connsiteX168" fmla="*/ 56943 w 6042107"/>
                <a:gd name="connsiteY168" fmla="*/ 4929202 h 6851060"/>
                <a:gd name="connsiteX169" fmla="*/ 38471 w 6042107"/>
                <a:gd name="connsiteY169" fmla="*/ 4956911 h 6851060"/>
                <a:gd name="connsiteX170" fmla="*/ 1525 w 6042107"/>
                <a:gd name="connsiteY170" fmla="*/ 4993857 h 6851060"/>
                <a:gd name="connsiteX171" fmla="*/ 19998 w 6042107"/>
                <a:gd name="connsiteY171" fmla="*/ 5113929 h 6851060"/>
                <a:gd name="connsiteX172" fmla="*/ 47707 w 6042107"/>
                <a:gd name="connsiteY172" fmla="*/ 5234002 h 6851060"/>
                <a:gd name="connsiteX173" fmla="*/ 56943 w 6042107"/>
                <a:gd name="connsiteY173" fmla="*/ 5261711 h 6851060"/>
                <a:gd name="connsiteX174" fmla="*/ 75416 w 6042107"/>
                <a:gd name="connsiteY174" fmla="*/ 5289420 h 6851060"/>
                <a:gd name="connsiteX175" fmla="*/ 84652 w 6042107"/>
                <a:gd name="connsiteY175" fmla="*/ 5317129 h 6851060"/>
                <a:gd name="connsiteX176" fmla="*/ 103125 w 6042107"/>
                <a:gd name="connsiteY176" fmla="*/ 5344839 h 6851060"/>
                <a:gd name="connsiteX177" fmla="*/ 158543 w 6042107"/>
                <a:gd name="connsiteY177" fmla="*/ 5372548 h 6851060"/>
                <a:gd name="connsiteX178" fmla="*/ 121598 w 6042107"/>
                <a:gd name="connsiteY178" fmla="*/ 5381784 h 6851060"/>
                <a:gd name="connsiteX179" fmla="*/ 112362 w 6042107"/>
                <a:gd name="connsiteY179" fmla="*/ 5409493 h 6851060"/>
                <a:gd name="connsiteX180" fmla="*/ 130834 w 6042107"/>
                <a:gd name="connsiteY180" fmla="*/ 5492620 h 6851060"/>
                <a:gd name="connsiteX181" fmla="*/ 140071 w 6042107"/>
                <a:gd name="connsiteY181" fmla="*/ 5446439 h 6851060"/>
                <a:gd name="connsiteX182" fmla="*/ 167780 w 6042107"/>
                <a:gd name="connsiteY182" fmla="*/ 5455675 h 6851060"/>
                <a:gd name="connsiteX183" fmla="*/ 195489 w 6042107"/>
                <a:gd name="connsiteY183" fmla="*/ 5575748 h 6851060"/>
                <a:gd name="connsiteX184" fmla="*/ 204725 w 6042107"/>
                <a:gd name="connsiteY184" fmla="*/ 5603457 h 6851060"/>
                <a:gd name="connsiteX185" fmla="*/ 177016 w 6042107"/>
                <a:gd name="connsiteY185" fmla="*/ 5612693 h 6851060"/>
                <a:gd name="connsiteX186" fmla="*/ 223198 w 6042107"/>
                <a:gd name="connsiteY186" fmla="*/ 5668111 h 6851060"/>
                <a:gd name="connsiteX187" fmla="*/ 250907 w 6042107"/>
                <a:gd name="connsiteY187" fmla="*/ 5686584 h 6851060"/>
                <a:gd name="connsiteX188" fmla="*/ 278616 w 6042107"/>
                <a:gd name="connsiteY188" fmla="*/ 5695820 h 6851060"/>
                <a:gd name="connsiteX189" fmla="*/ 315562 w 6042107"/>
                <a:gd name="connsiteY189" fmla="*/ 5714293 h 6851060"/>
                <a:gd name="connsiteX190" fmla="*/ 315562 w 6042107"/>
                <a:gd name="connsiteY190" fmla="*/ 5862075 h 6851060"/>
                <a:gd name="connsiteX191" fmla="*/ 297089 w 6042107"/>
                <a:gd name="connsiteY191" fmla="*/ 5926729 h 6851060"/>
                <a:gd name="connsiteX192" fmla="*/ 260143 w 6042107"/>
                <a:gd name="connsiteY192" fmla="*/ 5935966 h 6851060"/>
                <a:gd name="connsiteX193" fmla="*/ 250907 w 6042107"/>
                <a:gd name="connsiteY193" fmla="*/ 5963675 h 6851060"/>
                <a:gd name="connsiteX194" fmla="*/ 223198 w 6042107"/>
                <a:gd name="connsiteY194" fmla="*/ 5982148 h 6851060"/>
                <a:gd name="connsiteX195" fmla="*/ 204725 w 6042107"/>
                <a:gd name="connsiteY195" fmla="*/ 6009857 h 6851060"/>
                <a:gd name="connsiteX196" fmla="*/ 213962 w 6042107"/>
                <a:gd name="connsiteY196" fmla="*/ 6074511 h 6851060"/>
                <a:gd name="connsiteX197" fmla="*/ 223198 w 6042107"/>
                <a:gd name="connsiteY197" fmla="*/ 6102220 h 6851060"/>
                <a:gd name="connsiteX198" fmla="*/ 269380 w 6042107"/>
                <a:gd name="connsiteY198" fmla="*/ 6157639 h 6851060"/>
                <a:gd name="connsiteX199" fmla="*/ 306325 w 6042107"/>
                <a:gd name="connsiteY199" fmla="*/ 6185348 h 6851060"/>
                <a:gd name="connsiteX200" fmla="*/ 315562 w 6042107"/>
                <a:gd name="connsiteY200" fmla="*/ 6222293 h 6851060"/>
                <a:gd name="connsiteX201" fmla="*/ 343271 w 6042107"/>
                <a:gd name="connsiteY201" fmla="*/ 6231529 h 6851060"/>
                <a:gd name="connsiteX202" fmla="*/ 361743 w 6042107"/>
                <a:gd name="connsiteY202" fmla="*/ 6259239 h 6851060"/>
                <a:gd name="connsiteX203" fmla="*/ 370980 w 6042107"/>
                <a:gd name="connsiteY203" fmla="*/ 6286948 h 6851060"/>
                <a:gd name="connsiteX204" fmla="*/ 389452 w 6042107"/>
                <a:gd name="connsiteY204" fmla="*/ 6351602 h 6851060"/>
                <a:gd name="connsiteX205" fmla="*/ 398689 w 6042107"/>
                <a:gd name="connsiteY205" fmla="*/ 6379311 h 6851060"/>
                <a:gd name="connsiteX206" fmla="*/ 417162 w 6042107"/>
                <a:gd name="connsiteY206" fmla="*/ 6407020 h 6851060"/>
                <a:gd name="connsiteX207" fmla="*/ 426398 w 6042107"/>
                <a:gd name="connsiteY207" fmla="*/ 6462439 h 6851060"/>
                <a:gd name="connsiteX208" fmla="*/ 435634 w 6042107"/>
                <a:gd name="connsiteY208" fmla="*/ 6490148 h 6851060"/>
                <a:gd name="connsiteX209" fmla="*/ 629598 w 6042107"/>
                <a:gd name="connsiteY209" fmla="*/ 6517857 h 6851060"/>
                <a:gd name="connsiteX210" fmla="*/ 666543 w 6042107"/>
                <a:gd name="connsiteY210" fmla="*/ 6527093 h 6851060"/>
                <a:gd name="connsiteX211" fmla="*/ 648071 w 6042107"/>
                <a:gd name="connsiteY211" fmla="*/ 6600984 h 6851060"/>
                <a:gd name="connsiteX212" fmla="*/ 620362 w 6042107"/>
                <a:gd name="connsiteY212" fmla="*/ 6656402 h 6851060"/>
                <a:gd name="connsiteX213" fmla="*/ 638834 w 6042107"/>
                <a:gd name="connsiteY213" fmla="*/ 6721057 h 6851060"/>
                <a:gd name="connsiteX214" fmla="*/ 657307 w 6042107"/>
                <a:gd name="connsiteY214" fmla="*/ 6785711 h 6851060"/>
                <a:gd name="connsiteX215" fmla="*/ 694252 w 6042107"/>
                <a:gd name="connsiteY215" fmla="*/ 6804184 h 6851060"/>
                <a:gd name="connsiteX216" fmla="*/ 712725 w 6042107"/>
                <a:gd name="connsiteY216" fmla="*/ 6841129 h 6851060"/>
                <a:gd name="connsiteX217" fmla="*/ 740434 w 6042107"/>
                <a:gd name="connsiteY217" fmla="*/ 6850366 h 6851060"/>
                <a:gd name="connsiteX218" fmla="*/ 842034 w 6042107"/>
                <a:gd name="connsiteY218" fmla="*/ 6831893 h 6851060"/>
                <a:gd name="connsiteX219" fmla="*/ 915925 w 6042107"/>
                <a:gd name="connsiteY219"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2915352 w 6042107"/>
                <a:gd name="connsiteY82" fmla="*/ 2356028 h 6851060"/>
                <a:gd name="connsiteX83" fmla="*/ 2701631 w 6042107"/>
                <a:gd name="connsiteY83" fmla="*/ 2488589 h 6851060"/>
                <a:gd name="connsiteX84" fmla="*/ 2606945 w 6042107"/>
                <a:gd name="connsiteY84" fmla="*/ 2499410 h 6851060"/>
                <a:gd name="connsiteX85" fmla="*/ 2559998 w 6042107"/>
                <a:gd name="connsiteY85" fmla="*/ 2546220 h 6851060"/>
                <a:gd name="connsiteX86" fmla="*/ 2393743 w 6042107"/>
                <a:gd name="connsiteY86" fmla="*/ 2583166 h 6851060"/>
                <a:gd name="connsiteX87" fmla="*/ 2329089 w 6042107"/>
                <a:gd name="connsiteY87" fmla="*/ 2629348 h 6851060"/>
                <a:gd name="connsiteX88" fmla="*/ 2319852 w 6042107"/>
                <a:gd name="connsiteY88" fmla="*/ 2657057 h 6851060"/>
                <a:gd name="connsiteX89" fmla="*/ 2301380 w 6042107"/>
                <a:gd name="connsiteY89" fmla="*/ 2721711 h 6851060"/>
                <a:gd name="connsiteX90" fmla="*/ 2310616 w 6042107"/>
                <a:gd name="connsiteY90" fmla="*/ 2832548 h 6851060"/>
                <a:gd name="connsiteX91" fmla="*/ 2338325 w 6042107"/>
                <a:gd name="connsiteY91" fmla="*/ 2851020 h 6851060"/>
                <a:gd name="connsiteX92" fmla="*/ 2384507 w 6042107"/>
                <a:gd name="connsiteY92" fmla="*/ 2989566 h 6851060"/>
                <a:gd name="connsiteX93" fmla="*/ 2402980 w 6042107"/>
                <a:gd name="connsiteY93" fmla="*/ 3044984 h 6851060"/>
                <a:gd name="connsiteX94" fmla="*/ 2393743 w 6042107"/>
                <a:gd name="connsiteY94" fmla="*/ 3100402 h 6851060"/>
                <a:gd name="connsiteX95" fmla="*/ 2384507 w 6042107"/>
                <a:gd name="connsiteY95" fmla="*/ 3128111 h 6851060"/>
                <a:gd name="connsiteX96" fmla="*/ 2356798 w 6042107"/>
                <a:gd name="connsiteY96" fmla="*/ 3137348 h 6851060"/>
                <a:gd name="connsiteX97" fmla="*/ 2301380 w 6042107"/>
                <a:gd name="connsiteY97" fmla="*/ 3165057 h 6851060"/>
                <a:gd name="connsiteX98" fmla="*/ 2292143 w 6042107"/>
                <a:gd name="connsiteY98" fmla="*/ 3192766 h 6851060"/>
                <a:gd name="connsiteX99" fmla="*/ 2264434 w 6042107"/>
                <a:gd name="connsiteY99" fmla="*/ 3202002 h 6851060"/>
                <a:gd name="connsiteX100" fmla="*/ 2236725 w 6042107"/>
                <a:gd name="connsiteY100" fmla="*/ 3220475 h 6851060"/>
                <a:gd name="connsiteX101" fmla="*/ 2218252 w 6042107"/>
                <a:gd name="connsiteY101" fmla="*/ 3183529 h 6851060"/>
                <a:gd name="connsiteX102" fmla="*/ 2181307 w 6042107"/>
                <a:gd name="connsiteY102" fmla="*/ 3017275 h 6851060"/>
                <a:gd name="connsiteX103" fmla="*/ 2153598 w 6042107"/>
                <a:gd name="connsiteY103" fmla="*/ 3072693 h 6851060"/>
                <a:gd name="connsiteX104" fmla="*/ 2125889 w 6042107"/>
                <a:gd name="connsiteY104" fmla="*/ 3081929 h 6851060"/>
                <a:gd name="connsiteX105" fmla="*/ 2070471 w 6042107"/>
                <a:gd name="connsiteY105" fmla="*/ 3063457 h 6851060"/>
                <a:gd name="connsiteX106" fmla="*/ 2024289 w 6042107"/>
                <a:gd name="connsiteY106" fmla="*/ 3026511 h 6851060"/>
                <a:gd name="connsiteX107" fmla="*/ 1996580 w 6042107"/>
                <a:gd name="connsiteY107" fmla="*/ 3044984 h 6851060"/>
                <a:gd name="connsiteX108" fmla="*/ 1950398 w 6042107"/>
                <a:gd name="connsiteY108" fmla="*/ 3081929 h 6851060"/>
                <a:gd name="connsiteX109" fmla="*/ 1913452 w 6042107"/>
                <a:gd name="connsiteY109" fmla="*/ 3100402 h 6851060"/>
                <a:gd name="connsiteX110" fmla="*/ 1894980 w 6042107"/>
                <a:gd name="connsiteY110" fmla="*/ 3137348 h 6851060"/>
                <a:gd name="connsiteX111" fmla="*/ 1885743 w 6042107"/>
                <a:gd name="connsiteY111" fmla="*/ 3091166 h 6851060"/>
                <a:gd name="connsiteX112" fmla="*/ 1858034 w 6042107"/>
                <a:gd name="connsiteY112" fmla="*/ 3081929 h 6851060"/>
                <a:gd name="connsiteX113" fmla="*/ 1830325 w 6042107"/>
                <a:gd name="connsiteY113" fmla="*/ 3063457 h 6851060"/>
                <a:gd name="connsiteX114" fmla="*/ 1821089 w 6042107"/>
                <a:gd name="connsiteY114" fmla="*/ 3035748 h 6851060"/>
                <a:gd name="connsiteX115" fmla="*/ 1747198 w 6042107"/>
                <a:gd name="connsiteY115" fmla="*/ 3081929 h 6851060"/>
                <a:gd name="connsiteX116" fmla="*/ 1737962 w 6042107"/>
                <a:gd name="connsiteY116" fmla="*/ 3035748 h 6851060"/>
                <a:gd name="connsiteX117" fmla="*/ 1673307 w 6042107"/>
                <a:gd name="connsiteY117" fmla="*/ 3044984 h 6851060"/>
                <a:gd name="connsiteX118" fmla="*/ 1654834 w 6042107"/>
                <a:gd name="connsiteY118" fmla="*/ 3137348 h 6851060"/>
                <a:gd name="connsiteX119" fmla="*/ 1627125 w 6042107"/>
                <a:gd name="connsiteY119" fmla="*/ 3118875 h 6851060"/>
                <a:gd name="connsiteX120" fmla="*/ 1617889 w 6042107"/>
                <a:gd name="connsiteY120" fmla="*/ 3155820 h 6851060"/>
                <a:gd name="connsiteX121" fmla="*/ 1636362 w 6042107"/>
                <a:gd name="connsiteY121" fmla="*/ 3192766 h 6851060"/>
                <a:gd name="connsiteX122" fmla="*/ 1645598 w 6042107"/>
                <a:gd name="connsiteY122" fmla="*/ 3220475 h 6851060"/>
                <a:gd name="connsiteX123" fmla="*/ 1664071 w 6042107"/>
                <a:gd name="connsiteY123" fmla="*/ 3248184 h 6851060"/>
                <a:gd name="connsiteX124" fmla="*/ 1654834 w 6042107"/>
                <a:gd name="connsiteY124" fmla="*/ 3275893 h 6851060"/>
                <a:gd name="connsiteX125" fmla="*/ 1590180 w 6042107"/>
                <a:gd name="connsiteY125" fmla="*/ 3285129 h 6851060"/>
                <a:gd name="connsiteX126" fmla="*/ 1534762 w 6042107"/>
                <a:gd name="connsiteY126" fmla="*/ 3322075 h 6851060"/>
                <a:gd name="connsiteX127" fmla="*/ 1507052 w 6042107"/>
                <a:gd name="connsiteY127" fmla="*/ 3340548 h 6851060"/>
                <a:gd name="connsiteX128" fmla="*/ 1451634 w 6042107"/>
                <a:gd name="connsiteY128" fmla="*/ 3377493 h 6851060"/>
                <a:gd name="connsiteX129" fmla="*/ 1442398 w 6042107"/>
                <a:gd name="connsiteY129" fmla="*/ 3377493 h 6851060"/>
                <a:gd name="connsiteX130" fmla="*/ 1331562 w 6042107"/>
                <a:gd name="connsiteY130" fmla="*/ 3497566 h 6851060"/>
                <a:gd name="connsiteX131" fmla="*/ 1313089 w 6042107"/>
                <a:gd name="connsiteY131" fmla="*/ 3608402 h 6851060"/>
                <a:gd name="connsiteX132" fmla="*/ 1183780 w 6042107"/>
                <a:gd name="connsiteY132" fmla="*/ 3719239 h 6851060"/>
                <a:gd name="connsiteX133" fmla="*/ 1156071 w 6042107"/>
                <a:gd name="connsiteY133" fmla="*/ 3700766 h 6851060"/>
                <a:gd name="connsiteX134" fmla="*/ 1082180 w 6042107"/>
                <a:gd name="connsiteY134" fmla="*/ 3728475 h 6851060"/>
                <a:gd name="connsiteX135" fmla="*/ 1054471 w 6042107"/>
                <a:gd name="connsiteY135" fmla="*/ 3737711 h 6851060"/>
                <a:gd name="connsiteX136" fmla="*/ 1008289 w 6042107"/>
                <a:gd name="connsiteY136" fmla="*/ 3793129 h 6851060"/>
                <a:gd name="connsiteX137" fmla="*/ 1026762 w 6042107"/>
                <a:gd name="connsiteY137" fmla="*/ 3848548 h 6851060"/>
                <a:gd name="connsiteX138" fmla="*/ 1008289 w 6042107"/>
                <a:gd name="connsiteY138" fmla="*/ 3885493 h 6851060"/>
                <a:gd name="connsiteX139" fmla="*/ 999052 w 6042107"/>
                <a:gd name="connsiteY139" fmla="*/ 3913202 h 6851060"/>
                <a:gd name="connsiteX140" fmla="*/ 943634 w 6042107"/>
                <a:gd name="connsiteY140" fmla="*/ 3959384 h 6851060"/>
                <a:gd name="connsiteX141" fmla="*/ 915925 w 6042107"/>
                <a:gd name="connsiteY141" fmla="*/ 4014802 h 6851060"/>
                <a:gd name="connsiteX142" fmla="*/ 832798 w 6042107"/>
                <a:gd name="connsiteY142" fmla="*/ 4033275 h 6851060"/>
                <a:gd name="connsiteX143" fmla="*/ 823562 w 6042107"/>
                <a:gd name="connsiteY143" fmla="*/ 4060984 h 6851060"/>
                <a:gd name="connsiteX144" fmla="*/ 795852 w 6042107"/>
                <a:gd name="connsiteY144" fmla="*/ 4079457 h 6851060"/>
                <a:gd name="connsiteX145" fmla="*/ 768143 w 6042107"/>
                <a:gd name="connsiteY145" fmla="*/ 4162584 h 6851060"/>
                <a:gd name="connsiteX146" fmla="*/ 758907 w 6042107"/>
                <a:gd name="connsiteY146" fmla="*/ 4199529 h 6851060"/>
                <a:gd name="connsiteX147" fmla="*/ 731198 w 6042107"/>
                <a:gd name="connsiteY147" fmla="*/ 4208766 h 6851060"/>
                <a:gd name="connsiteX148" fmla="*/ 675780 w 6042107"/>
                <a:gd name="connsiteY148" fmla="*/ 4236475 h 6851060"/>
                <a:gd name="connsiteX149" fmla="*/ 638834 w 6042107"/>
                <a:gd name="connsiteY149" fmla="*/ 4291893 h 6851060"/>
                <a:gd name="connsiteX150" fmla="*/ 620362 w 6042107"/>
                <a:gd name="connsiteY150" fmla="*/ 4375020 h 6851060"/>
                <a:gd name="connsiteX151" fmla="*/ 611125 w 6042107"/>
                <a:gd name="connsiteY151" fmla="*/ 4402729 h 6851060"/>
                <a:gd name="connsiteX152" fmla="*/ 592652 w 6042107"/>
                <a:gd name="connsiteY152" fmla="*/ 4430439 h 6851060"/>
                <a:gd name="connsiteX153" fmla="*/ 564943 w 6042107"/>
                <a:gd name="connsiteY153" fmla="*/ 4439675 h 6851060"/>
                <a:gd name="connsiteX154" fmla="*/ 537234 w 6042107"/>
                <a:gd name="connsiteY154" fmla="*/ 4458148 h 6851060"/>
                <a:gd name="connsiteX155" fmla="*/ 527998 w 6042107"/>
                <a:gd name="connsiteY155" fmla="*/ 4485857 h 6851060"/>
                <a:gd name="connsiteX156" fmla="*/ 472580 w 6042107"/>
                <a:gd name="connsiteY156" fmla="*/ 4504329 h 6851060"/>
                <a:gd name="connsiteX157" fmla="*/ 417162 w 6042107"/>
                <a:gd name="connsiteY157" fmla="*/ 4522802 h 6851060"/>
                <a:gd name="connsiteX158" fmla="*/ 389452 w 6042107"/>
                <a:gd name="connsiteY158" fmla="*/ 4532039 h 6851060"/>
                <a:gd name="connsiteX159" fmla="*/ 343271 w 6042107"/>
                <a:gd name="connsiteY159" fmla="*/ 4550511 h 6851060"/>
                <a:gd name="connsiteX160" fmla="*/ 269380 w 6042107"/>
                <a:gd name="connsiteY160" fmla="*/ 4559748 h 6851060"/>
                <a:gd name="connsiteX161" fmla="*/ 241671 w 6042107"/>
                <a:gd name="connsiteY161" fmla="*/ 4578220 h 6851060"/>
                <a:gd name="connsiteX162" fmla="*/ 213962 w 6042107"/>
                <a:gd name="connsiteY162" fmla="*/ 4587457 h 6851060"/>
                <a:gd name="connsiteX163" fmla="*/ 204725 w 6042107"/>
                <a:gd name="connsiteY163" fmla="*/ 4633639 h 6851060"/>
                <a:gd name="connsiteX164" fmla="*/ 167780 w 6042107"/>
                <a:gd name="connsiteY164" fmla="*/ 4762948 h 6851060"/>
                <a:gd name="connsiteX165" fmla="*/ 149307 w 6042107"/>
                <a:gd name="connsiteY165" fmla="*/ 4818366 h 6851060"/>
                <a:gd name="connsiteX166" fmla="*/ 121598 w 6042107"/>
                <a:gd name="connsiteY166" fmla="*/ 4873784 h 6851060"/>
                <a:gd name="connsiteX167" fmla="*/ 93889 w 6042107"/>
                <a:gd name="connsiteY167" fmla="*/ 4883020 h 6851060"/>
                <a:gd name="connsiteX168" fmla="*/ 66180 w 6042107"/>
                <a:gd name="connsiteY168" fmla="*/ 4901493 h 6851060"/>
                <a:gd name="connsiteX169" fmla="*/ 56943 w 6042107"/>
                <a:gd name="connsiteY169" fmla="*/ 4929202 h 6851060"/>
                <a:gd name="connsiteX170" fmla="*/ 38471 w 6042107"/>
                <a:gd name="connsiteY170" fmla="*/ 4956911 h 6851060"/>
                <a:gd name="connsiteX171" fmla="*/ 1525 w 6042107"/>
                <a:gd name="connsiteY171" fmla="*/ 4993857 h 6851060"/>
                <a:gd name="connsiteX172" fmla="*/ 19998 w 6042107"/>
                <a:gd name="connsiteY172" fmla="*/ 5113929 h 6851060"/>
                <a:gd name="connsiteX173" fmla="*/ 47707 w 6042107"/>
                <a:gd name="connsiteY173" fmla="*/ 5234002 h 6851060"/>
                <a:gd name="connsiteX174" fmla="*/ 56943 w 6042107"/>
                <a:gd name="connsiteY174" fmla="*/ 5261711 h 6851060"/>
                <a:gd name="connsiteX175" fmla="*/ 75416 w 6042107"/>
                <a:gd name="connsiteY175" fmla="*/ 5289420 h 6851060"/>
                <a:gd name="connsiteX176" fmla="*/ 84652 w 6042107"/>
                <a:gd name="connsiteY176" fmla="*/ 5317129 h 6851060"/>
                <a:gd name="connsiteX177" fmla="*/ 103125 w 6042107"/>
                <a:gd name="connsiteY177" fmla="*/ 5344839 h 6851060"/>
                <a:gd name="connsiteX178" fmla="*/ 158543 w 6042107"/>
                <a:gd name="connsiteY178" fmla="*/ 5372548 h 6851060"/>
                <a:gd name="connsiteX179" fmla="*/ 121598 w 6042107"/>
                <a:gd name="connsiteY179" fmla="*/ 5381784 h 6851060"/>
                <a:gd name="connsiteX180" fmla="*/ 112362 w 6042107"/>
                <a:gd name="connsiteY180" fmla="*/ 5409493 h 6851060"/>
                <a:gd name="connsiteX181" fmla="*/ 130834 w 6042107"/>
                <a:gd name="connsiteY181" fmla="*/ 5492620 h 6851060"/>
                <a:gd name="connsiteX182" fmla="*/ 140071 w 6042107"/>
                <a:gd name="connsiteY182" fmla="*/ 5446439 h 6851060"/>
                <a:gd name="connsiteX183" fmla="*/ 167780 w 6042107"/>
                <a:gd name="connsiteY183" fmla="*/ 5455675 h 6851060"/>
                <a:gd name="connsiteX184" fmla="*/ 195489 w 6042107"/>
                <a:gd name="connsiteY184" fmla="*/ 5575748 h 6851060"/>
                <a:gd name="connsiteX185" fmla="*/ 204725 w 6042107"/>
                <a:gd name="connsiteY185" fmla="*/ 5603457 h 6851060"/>
                <a:gd name="connsiteX186" fmla="*/ 177016 w 6042107"/>
                <a:gd name="connsiteY186" fmla="*/ 5612693 h 6851060"/>
                <a:gd name="connsiteX187" fmla="*/ 223198 w 6042107"/>
                <a:gd name="connsiteY187" fmla="*/ 5668111 h 6851060"/>
                <a:gd name="connsiteX188" fmla="*/ 250907 w 6042107"/>
                <a:gd name="connsiteY188" fmla="*/ 5686584 h 6851060"/>
                <a:gd name="connsiteX189" fmla="*/ 278616 w 6042107"/>
                <a:gd name="connsiteY189" fmla="*/ 5695820 h 6851060"/>
                <a:gd name="connsiteX190" fmla="*/ 315562 w 6042107"/>
                <a:gd name="connsiteY190" fmla="*/ 5714293 h 6851060"/>
                <a:gd name="connsiteX191" fmla="*/ 315562 w 6042107"/>
                <a:gd name="connsiteY191" fmla="*/ 5862075 h 6851060"/>
                <a:gd name="connsiteX192" fmla="*/ 297089 w 6042107"/>
                <a:gd name="connsiteY192" fmla="*/ 5926729 h 6851060"/>
                <a:gd name="connsiteX193" fmla="*/ 260143 w 6042107"/>
                <a:gd name="connsiteY193" fmla="*/ 5935966 h 6851060"/>
                <a:gd name="connsiteX194" fmla="*/ 250907 w 6042107"/>
                <a:gd name="connsiteY194" fmla="*/ 5963675 h 6851060"/>
                <a:gd name="connsiteX195" fmla="*/ 223198 w 6042107"/>
                <a:gd name="connsiteY195" fmla="*/ 5982148 h 6851060"/>
                <a:gd name="connsiteX196" fmla="*/ 204725 w 6042107"/>
                <a:gd name="connsiteY196" fmla="*/ 6009857 h 6851060"/>
                <a:gd name="connsiteX197" fmla="*/ 213962 w 6042107"/>
                <a:gd name="connsiteY197" fmla="*/ 6074511 h 6851060"/>
                <a:gd name="connsiteX198" fmla="*/ 223198 w 6042107"/>
                <a:gd name="connsiteY198" fmla="*/ 6102220 h 6851060"/>
                <a:gd name="connsiteX199" fmla="*/ 269380 w 6042107"/>
                <a:gd name="connsiteY199" fmla="*/ 6157639 h 6851060"/>
                <a:gd name="connsiteX200" fmla="*/ 306325 w 6042107"/>
                <a:gd name="connsiteY200" fmla="*/ 6185348 h 6851060"/>
                <a:gd name="connsiteX201" fmla="*/ 315562 w 6042107"/>
                <a:gd name="connsiteY201" fmla="*/ 6222293 h 6851060"/>
                <a:gd name="connsiteX202" fmla="*/ 343271 w 6042107"/>
                <a:gd name="connsiteY202" fmla="*/ 6231529 h 6851060"/>
                <a:gd name="connsiteX203" fmla="*/ 361743 w 6042107"/>
                <a:gd name="connsiteY203" fmla="*/ 6259239 h 6851060"/>
                <a:gd name="connsiteX204" fmla="*/ 370980 w 6042107"/>
                <a:gd name="connsiteY204" fmla="*/ 6286948 h 6851060"/>
                <a:gd name="connsiteX205" fmla="*/ 389452 w 6042107"/>
                <a:gd name="connsiteY205" fmla="*/ 6351602 h 6851060"/>
                <a:gd name="connsiteX206" fmla="*/ 398689 w 6042107"/>
                <a:gd name="connsiteY206" fmla="*/ 6379311 h 6851060"/>
                <a:gd name="connsiteX207" fmla="*/ 417162 w 6042107"/>
                <a:gd name="connsiteY207" fmla="*/ 6407020 h 6851060"/>
                <a:gd name="connsiteX208" fmla="*/ 426398 w 6042107"/>
                <a:gd name="connsiteY208" fmla="*/ 6462439 h 6851060"/>
                <a:gd name="connsiteX209" fmla="*/ 435634 w 6042107"/>
                <a:gd name="connsiteY209" fmla="*/ 6490148 h 6851060"/>
                <a:gd name="connsiteX210" fmla="*/ 629598 w 6042107"/>
                <a:gd name="connsiteY210" fmla="*/ 6517857 h 6851060"/>
                <a:gd name="connsiteX211" fmla="*/ 666543 w 6042107"/>
                <a:gd name="connsiteY211" fmla="*/ 6527093 h 6851060"/>
                <a:gd name="connsiteX212" fmla="*/ 648071 w 6042107"/>
                <a:gd name="connsiteY212" fmla="*/ 6600984 h 6851060"/>
                <a:gd name="connsiteX213" fmla="*/ 620362 w 6042107"/>
                <a:gd name="connsiteY213" fmla="*/ 6656402 h 6851060"/>
                <a:gd name="connsiteX214" fmla="*/ 638834 w 6042107"/>
                <a:gd name="connsiteY214" fmla="*/ 6721057 h 6851060"/>
                <a:gd name="connsiteX215" fmla="*/ 657307 w 6042107"/>
                <a:gd name="connsiteY215" fmla="*/ 6785711 h 6851060"/>
                <a:gd name="connsiteX216" fmla="*/ 694252 w 6042107"/>
                <a:gd name="connsiteY216" fmla="*/ 6804184 h 6851060"/>
                <a:gd name="connsiteX217" fmla="*/ 712725 w 6042107"/>
                <a:gd name="connsiteY217" fmla="*/ 6841129 h 6851060"/>
                <a:gd name="connsiteX218" fmla="*/ 740434 w 6042107"/>
                <a:gd name="connsiteY218" fmla="*/ 6850366 h 6851060"/>
                <a:gd name="connsiteX219" fmla="*/ 842034 w 6042107"/>
                <a:gd name="connsiteY219" fmla="*/ 6831893 h 6851060"/>
                <a:gd name="connsiteX220" fmla="*/ 915925 w 6042107"/>
                <a:gd name="connsiteY220"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93743 w 6042107"/>
                <a:gd name="connsiteY95" fmla="*/ 3100402 h 6851060"/>
                <a:gd name="connsiteX96" fmla="*/ 2384507 w 6042107"/>
                <a:gd name="connsiteY96" fmla="*/ 3128111 h 6851060"/>
                <a:gd name="connsiteX97" fmla="*/ 2356798 w 6042107"/>
                <a:gd name="connsiteY97" fmla="*/ 3137348 h 6851060"/>
                <a:gd name="connsiteX98" fmla="*/ 2301380 w 6042107"/>
                <a:gd name="connsiteY98" fmla="*/ 3165057 h 6851060"/>
                <a:gd name="connsiteX99" fmla="*/ 2292143 w 6042107"/>
                <a:gd name="connsiteY99" fmla="*/ 3192766 h 6851060"/>
                <a:gd name="connsiteX100" fmla="*/ 2264434 w 6042107"/>
                <a:gd name="connsiteY100" fmla="*/ 3202002 h 6851060"/>
                <a:gd name="connsiteX101" fmla="*/ 2236725 w 6042107"/>
                <a:gd name="connsiteY101" fmla="*/ 3220475 h 6851060"/>
                <a:gd name="connsiteX102" fmla="*/ 2218252 w 6042107"/>
                <a:gd name="connsiteY102" fmla="*/ 3183529 h 6851060"/>
                <a:gd name="connsiteX103" fmla="*/ 2181307 w 6042107"/>
                <a:gd name="connsiteY103" fmla="*/ 3017275 h 6851060"/>
                <a:gd name="connsiteX104" fmla="*/ 2153598 w 6042107"/>
                <a:gd name="connsiteY104" fmla="*/ 3072693 h 6851060"/>
                <a:gd name="connsiteX105" fmla="*/ 2125889 w 6042107"/>
                <a:gd name="connsiteY105" fmla="*/ 3081929 h 6851060"/>
                <a:gd name="connsiteX106" fmla="*/ 2070471 w 6042107"/>
                <a:gd name="connsiteY106" fmla="*/ 3063457 h 6851060"/>
                <a:gd name="connsiteX107" fmla="*/ 2024289 w 6042107"/>
                <a:gd name="connsiteY107" fmla="*/ 3026511 h 6851060"/>
                <a:gd name="connsiteX108" fmla="*/ 1996580 w 6042107"/>
                <a:gd name="connsiteY108" fmla="*/ 3044984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54834 w 6042107"/>
                <a:gd name="connsiteY119" fmla="*/ 3137348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13089 w 6042107"/>
                <a:gd name="connsiteY132" fmla="*/ 3608402 h 6851060"/>
                <a:gd name="connsiteX133" fmla="*/ 1183780 w 6042107"/>
                <a:gd name="connsiteY133" fmla="*/ 3719239 h 6851060"/>
                <a:gd name="connsiteX134" fmla="*/ 1156071 w 6042107"/>
                <a:gd name="connsiteY134" fmla="*/ 3700766 h 6851060"/>
                <a:gd name="connsiteX135" fmla="*/ 1082180 w 6042107"/>
                <a:gd name="connsiteY135" fmla="*/ 3728475 h 6851060"/>
                <a:gd name="connsiteX136" fmla="*/ 1054471 w 6042107"/>
                <a:gd name="connsiteY136" fmla="*/ 3737711 h 6851060"/>
                <a:gd name="connsiteX137" fmla="*/ 1008289 w 6042107"/>
                <a:gd name="connsiteY137" fmla="*/ 3793129 h 6851060"/>
                <a:gd name="connsiteX138" fmla="*/ 1026762 w 6042107"/>
                <a:gd name="connsiteY138" fmla="*/ 3848548 h 6851060"/>
                <a:gd name="connsiteX139" fmla="*/ 1008289 w 6042107"/>
                <a:gd name="connsiteY139" fmla="*/ 3885493 h 6851060"/>
                <a:gd name="connsiteX140" fmla="*/ 999052 w 6042107"/>
                <a:gd name="connsiteY140" fmla="*/ 3913202 h 6851060"/>
                <a:gd name="connsiteX141" fmla="*/ 943634 w 6042107"/>
                <a:gd name="connsiteY141" fmla="*/ 3959384 h 6851060"/>
                <a:gd name="connsiteX142" fmla="*/ 915925 w 6042107"/>
                <a:gd name="connsiteY142" fmla="*/ 4014802 h 6851060"/>
                <a:gd name="connsiteX143" fmla="*/ 832798 w 6042107"/>
                <a:gd name="connsiteY143" fmla="*/ 4033275 h 6851060"/>
                <a:gd name="connsiteX144" fmla="*/ 823562 w 6042107"/>
                <a:gd name="connsiteY144" fmla="*/ 4060984 h 6851060"/>
                <a:gd name="connsiteX145" fmla="*/ 795852 w 6042107"/>
                <a:gd name="connsiteY145" fmla="*/ 4079457 h 6851060"/>
                <a:gd name="connsiteX146" fmla="*/ 768143 w 6042107"/>
                <a:gd name="connsiteY146" fmla="*/ 4162584 h 6851060"/>
                <a:gd name="connsiteX147" fmla="*/ 758907 w 6042107"/>
                <a:gd name="connsiteY147" fmla="*/ 4199529 h 6851060"/>
                <a:gd name="connsiteX148" fmla="*/ 731198 w 6042107"/>
                <a:gd name="connsiteY148" fmla="*/ 4208766 h 6851060"/>
                <a:gd name="connsiteX149" fmla="*/ 675780 w 6042107"/>
                <a:gd name="connsiteY149" fmla="*/ 4236475 h 6851060"/>
                <a:gd name="connsiteX150" fmla="*/ 638834 w 6042107"/>
                <a:gd name="connsiteY150" fmla="*/ 4291893 h 6851060"/>
                <a:gd name="connsiteX151" fmla="*/ 620362 w 6042107"/>
                <a:gd name="connsiteY151" fmla="*/ 4375020 h 6851060"/>
                <a:gd name="connsiteX152" fmla="*/ 611125 w 6042107"/>
                <a:gd name="connsiteY152" fmla="*/ 4402729 h 6851060"/>
                <a:gd name="connsiteX153" fmla="*/ 592652 w 6042107"/>
                <a:gd name="connsiteY153" fmla="*/ 4430439 h 6851060"/>
                <a:gd name="connsiteX154" fmla="*/ 564943 w 6042107"/>
                <a:gd name="connsiteY154" fmla="*/ 4439675 h 6851060"/>
                <a:gd name="connsiteX155" fmla="*/ 537234 w 6042107"/>
                <a:gd name="connsiteY155" fmla="*/ 4458148 h 6851060"/>
                <a:gd name="connsiteX156" fmla="*/ 527998 w 6042107"/>
                <a:gd name="connsiteY156" fmla="*/ 4485857 h 6851060"/>
                <a:gd name="connsiteX157" fmla="*/ 472580 w 6042107"/>
                <a:gd name="connsiteY157" fmla="*/ 4504329 h 6851060"/>
                <a:gd name="connsiteX158" fmla="*/ 417162 w 6042107"/>
                <a:gd name="connsiteY158" fmla="*/ 4522802 h 6851060"/>
                <a:gd name="connsiteX159" fmla="*/ 389452 w 6042107"/>
                <a:gd name="connsiteY159" fmla="*/ 4532039 h 6851060"/>
                <a:gd name="connsiteX160" fmla="*/ 343271 w 6042107"/>
                <a:gd name="connsiteY160" fmla="*/ 4550511 h 6851060"/>
                <a:gd name="connsiteX161" fmla="*/ 269380 w 6042107"/>
                <a:gd name="connsiteY161" fmla="*/ 4559748 h 6851060"/>
                <a:gd name="connsiteX162" fmla="*/ 241671 w 6042107"/>
                <a:gd name="connsiteY162" fmla="*/ 4578220 h 6851060"/>
                <a:gd name="connsiteX163" fmla="*/ 213962 w 6042107"/>
                <a:gd name="connsiteY163" fmla="*/ 4587457 h 6851060"/>
                <a:gd name="connsiteX164" fmla="*/ 204725 w 6042107"/>
                <a:gd name="connsiteY164" fmla="*/ 4633639 h 6851060"/>
                <a:gd name="connsiteX165" fmla="*/ 167780 w 6042107"/>
                <a:gd name="connsiteY165" fmla="*/ 4762948 h 6851060"/>
                <a:gd name="connsiteX166" fmla="*/ 149307 w 6042107"/>
                <a:gd name="connsiteY166" fmla="*/ 4818366 h 6851060"/>
                <a:gd name="connsiteX167" fmla="*/ 121598 w 6042107"/>
                <a:gd name="connsiteY167" fmla="*/ 4873784 h 6851060"/>
                <a:gd name="connsiteX168" fmla="*/ 93889 w 6042107"/>
                <a:gd name="connsiteY168" fmla="*/ 4883020 h 6851060"/>
                <a:gd name="connsiteX169" fmla="*/ 66180 w 6042107"/>
                <a:gd name="connsiteY169" fmla="*/ 4901493 h 6851060"/>
                <a:gd name="connsiteX170" fmla="*/ 56943 w 6042107"/>
                <a:gd name="connsiteY170" fmla="*/ 4929202 h 6851060"/>
                <a:gd name="connsiteX171" fmla="*/ 38471 w 6042107"/>
                <a:gd name="connsiteY171" fmla="*/ 4956911 h 6851060"/>
                <a:gd name="connsiteX172" fmla="*/ 1525 w 6042107"/>
                <a:gd name="connsiteY172" fmla="*/ 4993857 h 6851060"/>
                <a:gd name="connsiteX173" fmla="*/ 19998 w 6042107"/>
                <a:gd name="connsiteY173" fmla="*/ 5113929 h 6851060"/>
                <a:gd name="connsiteX174" fmla="*/ 47707 w 6042107"/>
                <a:gd name="connsiteY174" fmla="*/ 5234002 h 6851060"/>
                <a:gd name="connsiteX175" fmla="*/ 56943 w 6042107"/>
                <a:gd name="connsiteY175" fmla="*/ 5261711 h 6851060"/>
                <a:gd name="connsiteX176" fmla="*/ 75416 w 6042107"/>
                <a:gd name="connsiteY176" fmla="*/ 5289420 h 6851060"/>
                <a:gd name="connsiteX177" fmla="*/ 84652 w 6042107"/>
                <a:gd name="connsiteY177" fmla="*/ 5317129 h 6851060"/>
                <a:gd name="connsiteX178" fmla="*/ 103125 w 6042107"/>
                <a:gd name="connsiteY178" fmla="*/ 5344839 h 6851060"/>
                <a:gd name="connsiteX179" fmla="*/ 158543 w 6042107"/>
                <a:gd name="connsiteY179" fmla="*/ 5372548 h 6851060"/>
                <a:gd name="connsiteX180" fmla="*/ 121598 w 6042107"/>
                <a:gd name="connsiteY180" fmla="*/ 5381784 h 6851060"/>
                <a:gd name="connsiteX181" fmla="*/ 112362 w 6042107"/>
                <a:gd name="connsiteY181" fmla="*/ 5409493 h 6851060"/>
                <a:gd name="connsiteX182" fmla="*/ 130834 w 6042107"/>
                <a:gd name="connsiteY182" fmla="*/ 5492620 h 6851060"/>
                <a:gd name="connsiteX183" fmla="*/ 140071 w 6042107"/>
                <a:gd name="connsiteY183" fmla="*/ 5446439 h 6851060"/>
                <a:gd name="connsiteX184" fmla="*/ 167780 w 6042107"/>
                <a:gd name="connsiteY184" fmla="*/ 5455675 h 6851060"/>
                <a:gd name="connsiteX185" fmla="*/ 195489 w 6042107"/>
                <a:gd name="connsiteY185" fmla="*/ 5575748 h 6851060"/>
                <a:gd name="connsiteX186" fmla="*/ 204725 w 6042107"/>
                <a:gd name="connsiteY186" fmla="*/ 5603457 h 6851060"/>
                <a:gd name="connsiteX187" fmla="*/ 177016 w 6042107"/>
                <a:gd name="connsiteY187" fmla="*/ 5612693 h 6851060"/>
                <a:gd name="connsiteX188" fmla="*/ 223198 w 6042107"/>
                <a:gd name="connsiteY188" fmla="*/ 5668111 h 6851060"/>
                <a:gd name="connsiteX189" fmla="*/ 250907 w 6042107"/>
                <a:gd name="connsiteY189" fmla="*/ 5686584 h 6851060"/>
                <a:gd name="connsiteX190" fmla="*/ 278616 w 6042107"/>
                <a:gd name="connsiteY190" fmla="*/ 5695820 h 6851060"/>
                <a:gd name="connsiteX191" fmla="*/ 315562 w 6042107"/>
                <a:gd name="connsiteY191" fmla="*/ 5714293 h 6851060"/>
                <a:gd name="connsiteX192" fmla="*/ 315562 w 6042107"/>
                <a:gd name="connsiteY192" fmla="*/ 5862075 h 6851060"/>
                <a:gd name="connsiteX193" fmla="*/ 297089 w 6042107"/>
                <a:gd name="connsiteY193" fmla="*/ 5926729 h 6851060"/>
                <a:gd name="connsiteX194" fmla="*/ 260143 w 6042107"/>
                <a:gd name="connsiteY194" fmla="*/ 5935966 h 6851060"/>
                <a:gd name="connsiteX195" fmla="*/ 250907 w 6042107"/>
                <a:gd name="connsiteY195" fmla="*/ 5963675 h 6851060"/>
                <a:gd name="connsiteX196" fmla="*/ 223198 w 6042107"/>
                <a:gd name="connsiteY196" fmla="*/ 5982148 h 6851060"/>
                <a:gd name="connsiteX197" fmla="*/ 204725 w 6042107"/>
                <a:gd name="connsiteY197" fmla="*/ 6009857 h 6851060"/>
                <a:gd name="connsiteX198" fmla="*/ 213962 w 6042107"/>
                <a:gd name="connsiteY198" fmla="*/ 6074511 h 6851060"/>
                <a:gd name="connsiteX199" fmla="*/ 223198 w 6042107"/>
                <a:gd name="connsiteY199" fmla="*/ 6102220 h 6851060"/>
                <a:gd name="connsiteX200" fmla="*/ 269380 w 6042107"/>
                <a:gd name="connsiteY200" fmla="*/ 6157639 h 6851060"/>
                <a:gd name="connsiteX201" fmla="*/ 306325 w 6042107"/>
                <a:gd name="connsiteY201" fmla="*/ 6185348 h 6851060"/>
                <a:gd name="connsiteX202" fmla="*/ 315562 w 6042107"/>
                <a:gd name="connsiteY202" fmla="*/ 6222293 h 6851060"/>
                <a:gd name="connsiteX203" fmla="*/ 343271 w 6042107"/>
                <a:gd name="connsiteY203" fmla="*/ 6231529 h 6851060"/>
                <a:gd name="connsiteX204" fmla="*/ 361743 w 6042107"/>
                <a:gd name="connsiteY204" fmla="*/ 6259239 h 6851060"/>
                <a:gd name="connsiteX205" fmla="*/ 370980 w 6042107"/>
                <a:gd name="connsiteY205" fmla="*/ 6286948 h 6851060"/>
                <a:gd name="connsiteX206" fmla="*/ 389452 w 6042107"/>
                <a:gd name="connsiteY206" fmla="*/ 6351602 h 6851060"/>
                <a:gd name="connsiteX207" fmla="*/ 398689 w 6042107"/>
                <a:gd name="connsiteY207" fmla="*/ 6379311 h 6851060"/>
                <a:gd name="connsiteX208" fmla="*/ 417162 w 6042107"/>
                <a:gd name="connsiteY208" fmla="*/ 6407020 h 6851060"/>
                <a:gd name="connsiteX209" fmla="*/ 426398 w 6042107"/>
                <a:gd name="connsiteY209" fmla="*/ 6462439 h 6851060"/>
                <a:gd name="connsiteX210" fmla="*/ 435634 w 6042107"/>
                <a:gd name="connsiteY210" fmla="*/ 6490148 h 6851060"/>
                <a:gd name="connsiteX211" fmla="*/ 629598 w 6042107"/>
                <a:gd name="connsiteY211" fmla="*/ 6517857 h 6851060"/>
                <a:gd name="connsiteX212" fmla="*/ 666543 w 6042107"/>
                <a:gd name="connsiteY212" fmla="*/ 6527093 h 6851060"/>
                <a:gd name="connsiteX213" fmla="*/ 648071 w 6042107"/>
                <a:gd name="connsiteY213" fmla="*/ 6600984 h 6851060"/>
                <a:gd name="connsiteX214" fmla="*/ 620362 w 6042107"/>
                <a:gd name="connsiteY214" fmla="*/ 6656402 h 6851060"/>
                <a:gd name="connsiteX215" fmla="*/ 638834 w 6042107"/>
                <a:gd name="connsiteY215" fmla="*/ 6721057 h 6851060"/>
                <a:gd name="connsiteX216" fmla="*/ 657307 w 6042107"/>
                <a:gd name="connsiteY216" fmla="*/ 6785711 h 6851060"/>
                <a:gd name="connsiteX217" fmla="*/ 694252 w 6042107"/>
                <a:gd name="connsiteY217" fmla="*/ 6804184 h 6851060"/>
                <a:gd name="connsiteX218" fmla="*/ 712725 w 6042107"/>
                <a:gd name="connsiteY218" fmla="*/ 6841129 h 6851060"/>
                <a:gd name="connsiteX219" fmla="*/ 740434 w 6042107"/>
                <a:gd name="connsiteY219" fmla="*/ 6850366 h 6851060"/>
                <a:gd name="connsiteX220" fmla="*/ 842034 w 6042107"/>
                <a:gd name="connsiteY220" fmla="*/ 6831893 h 6851060"/>
                <a:gd name="connsiteX221" fmla="*/ 915925 w 6042107"/>
                <a:gd name="connsiteY221"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93743 w 6042107"/>
                <a:gd name="connsiteY95" fmla="*/ 3100402 h 6851060"/>
                <a:gd name="connsiteX96" fmla="*/ 2356798 w 6042107"/>
                <a:gd name="connsiteY96" fmla="*/ 3137348 h 6851060"/>
                <a:gd name="connsiteX97" fmla="*/ 2301380 w 6042107"/>
                <a:gd name="connsiteY97" fmla="*/ 3165057 h 6851060"/>
                <a:gd name="connsiteX98" fmla="*/ 2292143 w 6042107"/>
                <a:gd name="connsiteY98" fmla="*/ 3192766 h 6851060"/>
                <a:gd name="connsiteX99" fmla="*/ 2264434 w 6042107"/>
                <a:gd name="connsiteY99" fmla="*/ 3202002 h 6851060"/>
                <a:gd name="connsiteX100" fmla="*/ 2236725 w 6042107"/>
                <a:gd name="connsiteY100" fmla="*/ 3220475 h 6851060"/>
                <a:gd name="connsiteX101" fmla="*/ 2218252 w 6042107"/>
                <a:gd name="connsiteY101" fmla="*/ 3183529 h 6851060"/>
                <a:gd name="connsiteX102" fmla="*/ 2181307 w 6042107"/>
                <a:gd name="connsiteY102" fmla="*/ 3017275 h 6851060"/>
                <a:gd name="connsiteX103" fmla="*/ 2153598 w 6042107"/>
                <a:gd name="connsiteY103" fmla="*/ 3072693 h 6851060"/>
                <a:gd name="connsiteX104" fmla="*/ 2125889 w 6042107"/>
                <a:gd name="connsiteY104" fmla="*/ 3081929 h 6851060"/>
                <a:gd name="connsiteX105" fmla="*/ 2070471 w 6042107"/>
                <a:gd name="connsiteY105" fmla="*/ 3063457 h 6851060"/>
                <a:gd name="connsiteX106" fmla="*/ 2024289 w 6042107"/>
                <a:gd name="connsiteY106" fmla="*/ 3026511 h 6851060"/>
                <a:gd name="connsiteX107" fmla="*/ 1996580 w 6042107"/>
                <a:gd name="connsiteY107" fmla="*/ 3044984 h 6851060"/>
                <a:gd name="connsiteX108" fmla="*/ 1950398 w 6042107"/>
                <a:gd name="connsiteY108" fmla="*/ 3081929 h 6851060"/>
                <a:gd name="connsiteX109" fmla="*/ 1913452 w 6042107"/>
                <a:gd name="connsiteY109" fmla="*/ 3100402 h 6851060"/>
                <a:gd name="connsiteX110" fmla="*/ 1894980 w 6042107"/>
                <a:gd name="connsiteY110" fmla="*/ 3137348 h 6851060"/>
                <a:gd name="connsiteX111" fmla="*/ 1885743 w 6042107"/>
                <a:gd name="connsiteY111" fmla="*/ 3091166 h 6851060"/>
                <a:gd name="connsiteX112" fmla="*/ 1858034 w 6042107"/>
                <a:gd name="connsiteY112" fmla="*/ 3081929 h 6851060"/>
                <a:gd name="connsiteX113" fmla="*/ 1830325 w 6042107"/>
                <a:gd name="connsiteY113" fmla="*/ 3063457 h 6851060"/>
                <a:gd name="connsiteX114" fmla="*/ 1821089 w 6042107"/>
                <a:gd name="connsiteY114" fmla="*/ 3035748 h 6851060"/>
                <a:gd name="connsiteX115" fmla="*/ 1747198 w 6042107"/>
                <a:gd name="connsiteY115" fmla="*/ 3081929 h 6851060"/>
                <a:gd name="connsiteX116" fmla="*/ 1737962 w 6042107"/>
                <a:gd name="connsiteY116" fmla="*/ 3035748 h 6851060"/>
                <a:gd name="connsiteX117" fmla="*/ 1673307 w 6042107"/>
                <a:gd name="connsiteY117" fmla="*/ 3044984 h 6851060"/>
                <a:gd name="connsiteX118" fmla="*/ 1654834 w 6042107"/>
                <a:gd name="connsiteY118" fmla="*/ 3137348 h 6851060"/>
                <a:gd name="connsiteX119" fmla="*/ 1627125 w 6042107"/>
                <a:gd name="connsiteY119" fmla="*/ 3118875 h 6851060"/>
                <a:gd name="connsiteX120" fmla="*/ 1617889 w 6042107"/>
                <a:gd name="connsiteY120" fmla="*/ 3155820 h 6851060"/>
                <a:gd name="connsiteX121" fmla="*/ 1636362 w 6042107"/>
                <a:gd name="connsiteY121" fmla="*/ 3192766 h 6851060"/>
                <a:gd name="connsiteX122" fmla="*/ 1645598 w 6042107"/>
                <a:gd name="connsiteY122" fmla="*/ 3220475 h 6851060"/>
                <a:gd name="connsiteX123" fmla="*/ 1664071 w 6042107"/>
                <a:gd name="connsiteY123" fmla="*/ 3248184 h 6851060"/>
                <a:gd name="connsiteX124" fmla="*/ 1654834 w 6042107"/>
                <a:gd name="connsiteY124" fmla="*/ 3275893 h 6851060"/>
                <a:gd name="connsiteX125" fmla="*/ 1590180 w 6042107"/>
                <a:gd name="connsiteY125" fmla="*/ 3285129 h 6851060"/>
                <a:gd name="connsiteX126" fmla="*/ 1534762 w 6042107"/>
                <a:gd name="connsiteY126" fmla="*/ 3322075 h 6851060"/>
                <a:gd name="connsiteX127" fmla="*/ 1507052 w 6042107"/>
                <a:gd name="connsiteY127" fmla="*/ 3340548 h 6851060"/>
                <a:gd name="connsiteX128" fmla="*/ 1451634 w 6042107"/>
                <a:gd name="connsiteY128" fmla="*/ 3377493 h 6851060"/>
                <a:gd name="connsiteX129" fmla="*/ 1442398 w 6042107"/>
                <a:gd name="connsiteY129" fmla="*/ 3377493 h 6851060"/>
                <a:gd name="connsiteX130" fmla="*/ 1331562 w 6042107"/>
                <a:gd name="connsiteY130" fmla="*/ 3497566 h 6851060"/>
                <a:gd name="connsiteX131" fmla="*/ 1313089 w 6042107"/>
                <a:gd name="connsiteY131" fmla="*/ 3608402 h 6851060"/>
                <a:gd name="connsiteX132" fmla="*/ 1183780 w 6042107"/>
                <a:gd name="connsiteY132" fmla="*/ 3719239 h 6851060"/>
                <a:gd name="connsiteX133" fmla="*/ 1156071 w 6042107"/>
                <a:gd name="connsiteY133" fmla="*/ 3700766 h 6851060"/>
                <a:gd name="connsiteX134" fmla="*/ 1082180 w 6042107"/>
                <a:gd name="connsiteY134" fmla="*/ 3728475 h 6851060"/>
                <a:gd name="connsiteX135" fmla="*/ 1054471 w 6042107"/>
                <a:gd name="connsiteY135" fmla="*/ 3737711 h 6851060"/>
                <a:gd name="connsiteX136" fmla="*/ 1008289 w 6042107"/>
                <a:gd name="connsiteY136" fmla="*/ 3793129 h 6851060"/>
                <a:gd name="connsiteX137" fmla="*/ 1026762 w 6042107"/>
                <a:gd name="connsiteY137" fmla="*/ 3848548 h 6851060"/>
                <a:gd name="connsiteX138" fmla="*/ 1008289 w 6042107"/>
                <a:gd name="connsiteY138" fmla="*/ 3885493 h 6851060"/>
                <a:gd name="connsiteX139" fmla="*/ 999052 w 6042107"/>
                <a:gd name="connsiteY139" fmla="*/ 3913202 h 6851060"/>
                <a:gd name="connsiteX140" fmla="*/ 943634 w 6042107"/>
                <a:gd name="connsiteY140" fmla="*/ 3959384 h 6851060"/>
                <a:gd name="connsiteX141" fmla="*/ 915925 w 6042107"/>
                <a:gd name="connsiteY141" fmla="*/ 4014802 h 6851060"/>
                <a:gd name="connsiteX142" fmla="*/ 832798 w 6042107"/>
                <a:gd name="connsiteY142" fmla="*/ 4033275 h 6851060"/>
                <a:gd name="connsiteX143" fmla="*/ 823562 w 6042107"/>
                <a:gd name="connsiteY143" fmla="*/ 4060984 h 6851060"/>
                <a:gd name="connsiteX144" fmla="*/ 795852 w 6042107"/>
                <a:gd name="connsiteY144" fmla="*/ 4079457 h 6851060"/>
                <a:gd name="connsiteX145" fmla="*/ 768143 w 6042107"/>
                <a:gd name="connsiteY145" fmla="*/ 4162584 h 6851060"/>
                <a:gd name="connsiteX146" fmla="*/ 758907 w 6042107"/>
                <a:gd name="connsiteY146" fmla="*/ 4199529 h 6851060"/>
                <a:gd name="connsiteX147" fmla="*/ 731198 w 6042107"/>
                <a:gd name="connsiteY147" fmla="*/ 4208766 h 6851060"/>
                <a:gd name="connsiteX148" fmla="*/ 675780 w 6042107"/>
                <a:gd name="connsiteY148" fmla="*/ 4236475 h 6851060"/>
                <a:gd name="connsiteX149" fmla="*/ 638834 w 6042107"/>
                <a:gd name="connsiteY149" fmla="*/ 4291893 h 6851060"/>
                <a:gd name="connsiteX150" fmla="*/ 620362 w 6042107"/>
                <a:gd name="connsiteY150" fmla="*/ 4375020 h 6851060"/>
                <a:gd name="connsiteX151" fmla="*/ 611125 w 6042107"/>
                <a:gd name="connsiteY151" fmla="*/ 4402729 h 6851060"/>
                <a:gd name="connsiteX152" fmla="*/ 592652 w 6042107"/>
                <a:gd name="connsiteY152" fmla="*/ 4430439 h 6851060"/>
                <a:gd name="connsiteX153" fmla="*/ 564943 w 6042107"/>
                <a:gd name="connsiteY153" fmla="*/ 4439675 h 6851060"/>
                <a:gd name="connsiteX154" fmla="*/ 537234 w 6042107"/>
                <a:gd name="connsiteY154" fmla="*/ 4458148 h 6851060"/>
                <a:gd name="connsiteX155" fmla="*/ 527998 w 6042107"/>
                <a:gd name="connsiteY155" fmla="*/ 4485857 h 6851060"/>
                <a:gd name="connsiteX156" fmla="*/ 472580 w 6042107"/>
                <a:gd name="connsiteY156" fmla="*/ 4504329 h 6851060"/>
                <a:gd name="connsiteX157" fmla="*/ 417162 w 6042107"/>
                <a:gd name="connsiteY157" fmla="*/ 4522802 h 6851060"/>
                <a:gd name="connsiteX158" fmla="*/ 389452 w 6042107"/>
                <a:gd name="connsiteY158" fmla="*/ 4532039 h 6851060"/>
                <a:gd name="connsiteX159" fmla="*/ 343271 w 6042107"/>
                <a:gd name="connsiteY159" fmla="*/ 4550511 h 6851060"/>
                <a:gd name="connsiteX160" fmla="*/ 269380 w 6042107"/>
                <a:gd name="connsiteY160" fmla="*/ 4559748 h 6851060"/>
                <a:gd name="connsiteX161" fmla="*/ 241671 w 6042107"/>
                <a:gd name="connsiteY161" fmla="*/ 4578220 h 6851060"/>
                <a:gd name="connsiteX162" fmla="*/ 213962 w 6042107"/>
                <a:gd name="connsiteY162" fmla="*/ 4587457 h 6851060"/>
                <a:gd name="connsiteX163" fmla="*/ 204725 w 6042107"/>
                <a:gd name="connsiteY163" fmla="*/ 4633639 h 6851060"/>
                <a:gd name="connsiteX164" fmla="*/ 167780 w 6042107"/>
                <a:gd name="connsiteY164" fmla="*/ 4762948 h 6851060"/>
                <a:gd name="connsiteX165" fmla="*/ 149307 w 6042107"/>
                <a:gd name="connsiteY165" fmla="*/ 4818366 h 6851060"/>
                <a:gd name="connsiteX166" fmla="*/ 121598 w 6042107"/>
                <a:gd name="connsiteY166" fmla="*/ 4873784 h 6851060"/>
                <a:gd name="connsiteX167" fmla="*/ 93889 w 6042107"/>
                <a:gd name="connsiteY167" fmla="*/ 4883020 h 6851060"/>
                <a:gd name="connsiteX168" fmla="*/ 66180 w 6042107"/>
                <a:gd name="connsiteY168" fmla="*/ 4901493 h 6851060"/>
                <a:gd name="connsiteX169" fmla="*/ 56943 w 6042107"/>
                <a:gd name="connsiteY169" fmla="*/ 4929202 h 6851060"/>
                <a:gd name="connsiteX170" fmla="*/ 38471 w 6042107"/>
                <a:gd name="connsiteY170" fmla="*/ 4956911 h 6851060"/>
                <a:gd name="connsiteX171" fmla="*/ 1525 w 6042107"/>
                <a:gd name="connsiteY171" fmla="*/ 4993857 h 6851060"/>
                <a:gd name="connsiteX172" fmla="*/ 19998 w 6042107"/>
                <a:gd name="connsiteY172" fmla="*/ 5113929 h 6851060"/>
                <a:gd name="connsiteX173" fmla="*/ 47707 w 6042107"/>
                <a:gd name="connsiteY173" fmla="*/ 5234002 h 6851060"/>
                <a:gd name="connsiteX174" fmla="*/ 56943 w 6042107"/>
                <a:gd name="connsiteY174" fmla="*/ 5261711 h 6851060"/>
                <a:gd name="connsiteX175" fmla="*/ 75416 w 6042107"/>
                <a:gd name="connsiteY175" fmla="*/ 5289420 h 6851060"/>
                <a:gd name="connsiteX176" fmla="*/ 84652 w 6042107"/>
                <a:gd name="connsiteY176" fmla="*/ 5317129 h 6851060"/>
                <a:gd name="connsiteX177" fmla="*/ 103125 w 6042107"/>
                <a:gd name="connsiteY177" fmla="*/ 5344839 h 6851060"/>
                <a:gd name="connsiteX178" fmla="*/ 158543 w 6042107"/>
                <a:gd name="connsiteY178" fmla="*/ 5372548 h 6851060"/>
                <a:gd name="connsiteX179" fmla="*/ 121598 w 6042107"/>
                <a:gd name="connsiteY179" fmla="*/ 5381784 h 6851060"/>
                <a:gd name="connsiteX180" fmla="*/ 112362 w 6042107"/>
                <a:gd name="connsiteY180" fmla="*/ 5409493 h 6851060"/>
                <a:gd name="connsiteX181" fmla="*/ 130834 w 6042107"/>
                <a:gd name="connsiteY181" fmla="*/ 5492620 h 6851060"/>
                <a:gd name="connsiteX182" fmla="*/ 140071 w 6042107"/>
                <a:gd name="connsiteY182" fmla="*/ 5446439 h 6851060"/>
                <a:gd name="connsiteX183" fmla="*/ 167780 w 6042107"/>
                <a:gd name="connsiteY183" fmla="*/ 5455675 h 6851060"/>
                <a:gd name="connsiteX184" fmla="*/ 195489 w 6042107"/>
                <a:gd name="connsiteY184" fmla="*/ 5575748 h 6851060"/>
                <a:gd name="connsiteX185" fmla="*/ 204725 w 6042107"/>
                <a:gd name="connsiteY185" fmla="*/ 5603457 h 6851060"/>
                <a:gd name="connsiteX186" fmla="*/ 177016 w 6042107"/>
                <a:gd name="connsiteY186" fmla="*/ 5612693 h 6851060"/>
                <a:gd name="connsiteX187" fmla="*/ 223198 w 6042107"/>
                <a:gd name="connsiteY187" fmla="*/ 5668111 h 6851060"/>
                <a:gd name="connsiteX188" fmla="*/ 250907 w 6042107"/>
                <a:gd name="connsiteY188" fmla="*/ 5686584 h 6851060"/>
                <a:gd name="connsiteX189" fmla="*/ 278616 w 6042107"/>
                <a:gd name="connsiteY189" fmla="*/ 5695820 h 6851060"/>
                <a:gd name="connsiteX190" fmla="*/ 315562 w 6042107"/>
                <a:gd name="connsiteY190" fmla="*/ 5714293 h 6851060"/>
                <a:gd name="connsiteX191" fmla="*/ 315562 w 6042107"/>
                <a:gd name="connsiteY191" fmla="*/ 5862075 h 6851060"/>
                <a:gd name="connsiteX192" fmla="*/ 297089 w 6042107"/>
                <a:gd name="connsiteY192" fmla="*/ 5926729 h 6851060"/>
                <a:gd name="connsiteX193" fmla="*/ 260143 w 6042107"/>
                <a:gd name="connsiteY193" fmla="*/ 5935966 h 6851060"/>
                <a:gd name="connsiteX194" fmla="*/ 250907 w 6042107"/>
                <a:gd name="connsiteY194" fmla="*/ 5963675 h 6851060"/>
                <a:gd name="connsiteX195" fmla="*/ 223198 w 6042107"/>
                <a:gd name="connsiteY195" fmla="*/ 5982148 h 6851060"/>
                <a:gd name="connsiteX196" fmla="*/ 204725 w 6042107"/>
                <a:gd name="connsiteY196" fmla="*/ 6009857 h 6851060"/>
                <a:gd name="connsiteX197" fmla="*/ 213962 w 6042107"/>
                <a:gd name="connsiteY197" fmla="*/ 6074511 h 6851060"/>
                <a:gd name="connsiteX198" fmla="*/ 223198 w 6042107"/>
                <a:gd name="connsiteY198" fmla="*/ 6102220 h 6851060"/>
                <a:gd name="connsiteX199" fmla="*/ 269380 w 6042107"/>
                <a:gd name="connsiteY199" fmla="*/ 6157639 h 6851060"/>
                <a:gd name="connsiteX200" fmla="*/ 306325 w 6042107"/>
                <a:gd name="connsiteY200" fmla="*/ 6185348 h 6851060"/>
                <a:gd name="connsiteX201" fmla="*/ 315562 w 6042107"/>
                <a:gd name="connsiteY201" fmla="*/ 6222293 h 6851060"/>
                <a:gd name="connsiteX202" fmla="*/ 343271 w 6042107"/>
                <a:gd name="connsiteY202" fmla="*/ 6231529 h 6851060"/>
                <a:gd name="connsiteX203" fmla="*/ 361743 w 6042107"/>
                <a:gd name="connsiteY203" fmla="*/ 6259239 h 6851060"/>
                <a:gd name="connsiteX204" fmla="*/ 370980 w 6042107"/>
                <a:gd name="connsiteY204" fmla="*/ 6286948 h 6851060"/>
                <a:gd name="connsiteX205" fmla="*/ 389452 w 6042107"/>
                <a:gd name="connsiteY205" fmla="*/ 6351602 h 6851060"/>
                <a:gd name="connsiteX206" fmla="*/ 398689 w 6042107"/>
                <a:gd name="connsiteY206" fmla="*/ 6379311 h 6851060"/>
                <a:gd name="connsiteX207" fmla="*/ 417162 w 6042107"/>
                <a:gd name="connsiteY207" fmla="*/ 6407020 h 6851060"/>
                <a:gd name="connsiteX208" fmla="*/ 426398 w 6042107"/>
                <a:gd name="connsiteY208" fmla="*/ 6462439 h 6851060"/>
                <a:gd name="connsiteX209" fmla="*/ 435634 w 6042107"/>
                <a:gd name="connsiteY209" fmla="*/ 6490148 h 6851060"/>
                <a:gd name="connsiteX210" fmla="*/ 629598 w 6042107"/>
                <a:gd name="connsiteY210" fmla="*/ 6517857 h 6851060"/>
                <a:gd name="connsiteX211" fmla="*/ 666543 w 6042107"/>
                <a:gd name="connsiteY211" fmla="*/ 6527093 h 6851060"/>
                <a:gd name="connsiteX212" fmla="*/ 648071 w 6042107"/>
                <a:gd name="connsiteY212" fmla="*/ 6600984 h 6851060"/>
                <a:gd name="connsiteX213" fmla="*/ 620362 w 6042107"/>
                <a:gd name="connsiteY213" fmla="*/ 6656402 h 6851060"/>
                <a:gd name="connsiteX214" fmla="*/ 638834 w 6042107"/>
                <a:gd name="connsiteY214" fmla="*/ 6721057 h 6851060"/>
                <a:gd name="connsiteX215" fmla="*/ 657307 w 6042107"/>
                <a:gd name="connsiteY215" fmla="*/ 6785711 h 6851060"/>
                <a:gd name="connsiteX216" fmla="*/ 694252 w 6042107"/>
                <a:gd name="connsiteY216" fmla="*/ 6804184 h 6851060"/>
                <a:gd name="connsiteX217" fmla="*/ 712725 w 6042107"/>
                <a:gd name="connsiteY217" fmla="*/ 6841129 h 6851060"/>
                <a:gd name="connsiteX218" fmla="*/ 740434 w 6042107"/>
                <a:gd name="connsiteY218" fmla="*/ 6850366 h 6851060"/>
                <a:gd name="connsiteX219" fmla="*/ 842034 w 6042107"/>
                <a:gd name="connsiteY219" fmla="*/ 6831893 h 6851060"/>
                <a:gd name="connsiteX220" fmla="*/ 915925 w 6042107"/>
                <a:gd name="connsiteY220"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93743 w 6042107"/>
                <a:gd name="connsiteY95" fmla="*/ 3100402 h 6851060"/>
                <a:gd name="connsiteX96" fmla="*/ 2316218 w 6042107"/>
                <a:gd name="connsiteY96" fmla="*/ 3121116 h 6851060"/>
                <a:gd name="connsiteX97" fmla="*/ 2301380 w 6042107"/>
                <a:gd name="connsiteY97" fmla="*/ 3165057 h 6851060"/>
                <a:gd name="connsiteX98" fmla="*/ 2292143 w 6042107"/>
                <a:gd name="connsiteY98" fmla="*/ 3192766 h 6851060"/>
                <a:gd name="connsiteX99" fmla="*/ 2264434 w 6042107"/>
                <a:gd name="connsiteY99" fmla="*/ 3202002 h 6851060"/>
                <a:gd name="connsiteX100" fmla="*/ 2236725 w 6042107"/>
                <a:gd name="connsiteY100" fmla="*/ 3220475 h 6851060"/>
                <a:gd name="connsiteX101" fmla="*/ 2218252 w 6042107"/>
                <a:gd name="connsiteY101" fmla="*/ 3183529 h 6851060"/>
                <a:gd name="connsiteX102" fmla="*/ 2181307 w 6042107"/>
                <a:gd name="connsiteY102" fmla="*/ 3017275 h 6851060"/>
                <a:gd name="connsiteX103" fmla="*/ 2153598 w 6042107"/>
                <a:gd name="connsiteY103" fmla="*/ 3072693 h 6851060"/>
                <a:gd name="connsiteX104" fmla="*/ 2125889 w 6042107"/>
                <a:gd name="connsiteY104" fmla="*/ 3081929 h 6851060"/>
                <a:gd name="connsiteX105" fmla="*/ 2070471 w 6042107"/>
                <a:gd name="connsiteY105" fmla="*/ 3063457 h 6851060"/>
                <a:gd name="connsiteX106" fmla="*/ 2024289 w 6042107"/>
                <a:gd name="connsiteY106" fmla="*/ 3026511 h 6851060"/>
                <a:gd name="connsiteX107" fmla="*/ 1996580 w 6042107"/>
                <a:gd name="connsiteY107" fmla="*/ 3044984 h 6851060"/>
                <a:gd name="connsiteX108" fmla="*/ 1950398 w 6042107"/>
                <a:gd name="connsiteY108" fmla="*/ 3081929 h 6851060"/>
                <a:gd name="connsiteX109" fmla="*/ 1913452 w 6042107"/>
                <a:gd name="connsiteY109" fmla="*/ 3100402 h 6851060"/>
                <a:gd name="connsiteX110" fmla="*/ 1894980 w 6042107"/>
                <a:gd name="connsiteY110" fmla="*/ 3137348 h 6851060"/>
                <a:gd name="connsiteX111" fmla="*/ 1885743 w 6042107"/>
                <a:gd name="connsiteY111" fmla="*/ 3091166 h 6851060"/>
                <a:gd name="connsiteX112" fmla="*/ 1858034 w 6042107"/>
                <a:gd name="connsiteY112" fmla="*/ 3081929 h 6851060"/>
                <a:gd name="connsiteX113" fmla="*/ 1830325 w 6042107"/>
                <a:gd name="connsiteY113" fmla="*/ 3063457 h 6851060"/>
                <a:gd name="connsiteX114" fmla="*/ 1821089 w 6042107"/>
                <a:gd name="connsiteY114" fmla="*/ 3035748 h 6851060"/>
                <a:gd name="connsiteX115" fmla="*/ 1747198 w 6042107"/>
                <a:gd name="connsiteY115" fmla="*/ 3081929 h 6851060"/>
                <a:gd name="connsiteX116" fmla="*/ 1737962 w 6042107"/>
                <a:gd name="connsiteY116" fmla="*/ 3035748 h 6851060"/>
                <a:gd name="connsiteX117" fmla="*/ 1673307 w 6042107"/>
                <a:gd name="connsiteY117" fmla="*/ 3044984 h 6851060"/>
                <a:gd name="connsiteX118" fmla="*/ 1654834 w 6042107"/>
                <a:gd name="connsiteY118" fmla="*/ 3137348 h 6851060"/>
                <a:gd name="connsiteX119" fmla="*/ 1627125 w 6042107"/>
                <a:gd name="connsiteY119" fmla="*/ 3118875 h 6851060"/>
                <a:gd name="connsiteX120" fmla="*/ 1617889 w 6042107"/>
                <a:gd name="connsiteY120" fmla="*/ 3155820 h 6851060"/>
                <a:gd name="connsiteX121" fmla="*/ 1636362 w 6042107"/>
                <a:gd name="connsiteY121" fmla="*/ 3192766 h 6851060"/>
                <a:gd name="connsiteX122" fmla="*/ 1645598 w 6042107"/>
                <a:gd name="connsiteY122" fmla="*/ 3220475 h 6851060"/>
                <a:gd name="connsiteX123" fmla="*/ 1664071 w 6042107"/>
                <a:gd name="connsiteY123" fmla="*/ 3248184 h 6851060"/>
                <a:gd name="connsiteX124" fmla="*/ 1654834 w 6042107"/>
                <a:gd name="connsiteY124" fmla="*/ 3275893 h 6851060"/>
                <a:gd name="connsiteX125" fmla="*/ 1590180 w 6042107"/>
                <a:gd name="connsiteY125" fmla="*/ 3285129 h 6851060"/>
                <a:gd name="connsiteX126" fmla="*/ 1534762 w 6042107"/>
                <a:gd name="connsiteY126" fmla="*/ 3322075 h 6851060"/>
                <a:gd name="connsiteX127" fmla="*/ 1507052 w 6042107"/>
                <a:gd name="connsiteY127" fmla="*/ 3340548 h 6851060"/>
                <a:gd name="connsiteX128" fmla="*/ 1451634 w 6042107"/>
                <a:gd name="connsiteY128" fmla="*/ 3377493 h 6851060"/>
                <a:gd name="connsiteX129" fmla="*/ 1442398 w 6042107"/>
                <a:gd name="connsiteY129" fmla="*/ 3377493 h 6851060"/>
                <a:gd name="connsiteX130" fmla="*/ 1331562 w 6042107"/>
                <a:gd name="connsiteY130" fmla="*/ 3497566 h 6851060"/>
                <a:gd name="connsiteX131" fmla="*/ 1313089 w 6042107"/>
                <a:gd name="connsiteY131" fmla="*/ 3608402 h 6851060"/>
                <a:gd name="connsiteX132" fmla="*/ 1183780 w 6042107"/>
                <a:gd name="connsiteY132" fmla="*/ 3719239 h 6851060"/>
                <a:gd name="connsiteX133" fmla="*/ 1156071 w 6042107"/>
                <a:gd name="connsiteY133" fmla="*/ 3700766 h 6851060"/>
                <a:gd name="connsiteX134" fmla="*/ 1082180 w 6042107"/>
                <a:gd name="connsiteY134" fmla="*/ 3728475 h 6851060"/>
                <a:gd name="connsiteX135" fmla="*/ 1054471 w 6042107"/>
                <a:gd name="connsiteY135" fmla="*/ 3737711 h 6851060"/>
                <a:gd name="connsiteX136" fmla="*/ 1008289 w 6042107"/>
                <a:gd name="connsiteY136" fmla="*/ 3793129 h 6851060"/>
                <a:gd name="connsiteX137" fmla="*/ 1026762 w 6042107"/>
                <a:gd name="connsiteY137" fmla="*/ 3848548 h 6851060"/>
                <a:gd name="connsiteX138" fmla="*/ 1008289 w 6042107"/>
                <a:gd name="connsiteY138" fmla="*/ 3885493 h 6851060"/>
                <a:gd name="connsiteX139" fmla="*/ 999052 w 6042107"/>
                <a:gd name="connsiteY139" fmla="*/ 3913202 h 6851060"/>
                <a:gd name="connsiteX140" fmla="*/ 943634 w 6042107"/>
                <a:gd name="connsiteY140" fmla="*/ 3959384 h 6851060"/>
                <a:gd name="connsiteX141" fmla="*/ 915925 w 6042107"/>
                <a:gd name="connsiteY141" fmla="*/ 4014802 h 6851060"/>
                <a:gd name="connsiteX142" fmla="*/ 832798 w 6042107"/>
                <a:gd name="connsiteY142" fmla="*/ 4033275 h 6851060"/>
                <a:gd name="connsiteX143" fmla="*/ 823562 w 6042107"/>
                <a:gd name="connsiteY143" fmla="*/ 4060984 h 6851060"/>
                <a:gd name="connsiteX144" fmla="*/ 795852 w 6042107"/>
                <a:gd name="connsiteY144" fmla="*/ 4079457 h 6851060"/>
                <a:gd name="connsiteX145" fmla="*/ 768143 w 6042107"/>
                <a:gd name="connsiteY145" fmla="*/ 4162584 h 6851060"/>
                <a:gd name="connsiteX146" fmla="*/ 758907 w 6042107"/>
                <a:gd name="connsiteY146" fmla="*/ 4199529 h 6851060"/>
                <a:gd name="connsiteX147" fmla="*/ 731198 w 6042107"/>
                <a:gd name="connsiteY147" fmla="*/ 4208766 h 6851060"/>
                <a:gd name="connsiteX148" fmla="*/ 675780 w 6042107"/>
                <a:gd name="connsiteY148" fmla="*/ 4236475 h 6851060"/>
                <a:gd name="connsiteX149" fmla="*/ 638834 w 6042107"/>
                <a:gd name="connsiteY149" fmla="*/ 4291893 h 6851060"/>
                <a:gd name="connsiteX150" fmla="*/ 620362 w 6042107"/>
                <a:gd name="connsiteY150" fmla="*/ 4375020 h 6851060"/>
                <a:gd name="connsiteX151" fmla="*/ 611125 w 6042107"/>
                <a:gd name="connsiteY151" fmla="*/ 4402729 h 6851060"/>
                <a:gd name="connsiteX152" fmla="*/ 592652 w 6042107"/>
                <a:gd name="connsiteY152" fmla="*/ 4430439 h 6851060"/>
                <a:gd name="connsiteX153" fmla="*/ 564943 w 6042107"/>
                <a:gd name="connsiteY153" fmla="*/ 4439675 h 6851060"/>
                <a:gd name="connsiteX154" fmla="*/ 537234 w 6042107"/>
                <a:gd name="connsiteY154" fmla="*/ 4458148 h 6851060"/>
                <a:gd name="connsiteX155" fmla="*/ 527998 w 6042107"/>
                <a:gd name="connsiteY155" fmla="*/ 4485857 h 6851060"/>
                <a:gd name="connsiteX156" fmla="*/ 472580 w 6042107"/>
                <a:gd name="connsiteY156" fmla="*/ 4504329 h 6851060"/>
                <a:gd name="connsiteX157" fmla="*/ 417162 w 6042107"/>
                <a:gd name="connsiteY157" fmla="*/ 4522802 h 6851060"/>
                <a:gd name="connsiteX158" fmla="*/ 389452 w 6042107"/>
                <a:gd name="connsiteY158" fmla="*/ 4532039 h 6851060"/>
                <a:gd name="connsiteX159" fmla="*/ 343271 w 6042107"/>
                <a:gd name="connsiteY159" fmla="*/ 4550511 h 6851060"/>
                <a:gd name="connsiteX160" fmla="*/ 269380 w 6042107"/>
                <a:gd name="connsiteY160" fmla="*/ 4559748 h 6851060"/>
                <a:gd name="connsiteX161" fmla="*/ 241671 w 6042107"/>
                <a:gd name="connsiteY161" fmla="*/ 4578220 h 6851060"/>
                <a:gd name="connsiteX162" fmla="*/ 213962 w 6042107"/>
                <a:gd name="connsiteY162" fmla="*/ 4587457 h 6851060"/>
                <a:gd name="connsiteX163" fmla="*/ 204725 w 6042107"/>
                <a:gd name="connsiteY163" fmla="*/ 4633639 h 6851060"/>
                <a:gd name="connsiteX164" fmla="*/ 167780 w 6042107"/>
                <a:gd name="connsiteY164" fmla="*/ 4762948 h 6851060"/>
                <a:gd name="connsiteX165" fmla="*/ 149307 w 6042107"/>
                <a:gd name="connsiteY165" fmla="*/ 4818366 h 6851060"/>
                <a:gd name="connsiteX166" fmla="*/ 121598 w 6042107"/>
                <a:gd name="connsiteY166" fmla="*/ 4873784 h 6851060"/>
                <a:gd name="connsiteX167" fmla="*/ 93889 w 6042107"/>
                <a:gd name="connsiteY167" fmla="*/ 4883020 h 6851060"/>
                <a:gd name="connsiteX168" fmla="*/ 66180 w 6042107"/>
                <a:gd name="connsiteY168" fmla="*/ 4901493 h 6851060"/>
                <a:gd name="connsiteX169" fmla="*/ 56943 w 6042107"/>
                <a:gd name="connsiteY169" fmla="*/ 4929202 h 6851060"/>
                <a:gd name="connsiteX170" fmla="*/ 38471 w 6042107"/>
                <a:gd name="connsiteY170" fmla="*/ 4956911 h 6851060"/>
                <a:gd name="connsiteX171" fmla="*/ 1525 w 6042107"/>
                <a:gd name="connsiteY171" fmla="*/ 4993857 h 6851060"/>
                <a:gd name="connsiteX172" fmla="*/ 19998 w 6042107"/>
                <a:gd name="connsiteY172" fmla="*/ 5113929 h 6851060"/>
                <a:gd name="connsiteX173" fmla="*/ 47707 w 6042107"/>
                <a:gd name="connsiteY173" fmla="*/ 5234002 h 6851060"/>
                <a:gd name="connsiteX174" fmla="*/ 56943 w 6042107"/>
                <a:gd name="connsiteY174" fmla="*/ 5261711 h 6851060"/>
                <a:gd name="connsiteX175" fmla="*/ 75416 w 6042107"/>
                <a:gd name="connsiteY175" fmla="*/ 5289420 h 6851060"/>
                <a:gd name="connsiteX176" fmla="*/ 84652 w 6042107"/>
                <a:gd name="connsiteY176" fmla="*/ 5317129 h 6851060"/>
                <a:gd name="connsiteX177" fmla="*/ 103125 w 6042107"/>
                <a:gd name="connsiteY177" fmla="*/ 5344839 h 6851060"/>
                <a:gd name="connsiteX178" fmla="*/ 158543 w 6042107"/>
                <a:gd name="connsiteY178" fmla="*/ 5372548 h 6851060"/>
                <a:gd name="connsiteX179" fmla="*/ 121598 w 6042107"/>
                <a:gd name="connsiteY179" fmla="*/ 5381784 h 6851060"/>
                <a:gd name="connsiteX180" fmla="*/ 112362 w 6042107"/>
                <a:gd name="connsiteY180" fmla="*/ 5409493 h 6851060"/>
                <a:gd name="connsiteX181" fmla="*/ 130834 w 6042107"/>
                <a:gd name="connsiteY181" fmla="*/ 5492620 h 6851060"/>
                <a:gd name="connsiteX182" fmla="*/ 140071 w 6042107"/>
                <a:gd name="connsiteY182" fmla="*/ 5446439 h 6851060"/>
                <a:gd name="connsiteX183" fmla="*/ 167780 w 6042107"/>
                <a:gd name="connsiteY183" fmla="*/ 5455675 h 6851060"/>
                <a:gd name="connsiteX184" fmla="*/ 195489 w 6042107"/>
                <a:gd name="connsiteY184" fmla="*/ 5575748 h 6851060"/>
                <a:gd name="connsiteX185" fmla="*/ 204725 w 6042107"/>
                <a:gd name="connsiteY185" fmla="*/ 5603457 h 6851060"/>
                <a:gd name="connsiteX186" fmla="*/ 177016 w 6042107"/>
                <a:gd name="connsiteY186" fmla="*/ 5612693 h 6851060"/>
                <a:gd name="connsiteX187" fmla="*/ 223198 w 6042107"/>
                <a:gd name="connsiteY187" fmla="*/ 5668111 h 6851060"/>
                <a:gd name="connsiteX188" fmla="*/ 250907 w 6042107"/>
                <a:gd name="connsiteY188" fmla="*/ 5686584 h 6851060"/>
                <a:gd name="connsiteX189" fmla="*/ 278616 w 6042107"/>
                <a:gd name="connsiteY189" fmla="*/ 5695820 h 6851060"/>
                <a:gd name="connsiteX190" fmla="*/ 315562 w 6042107"/>
                <a:gd name="connsiteY190" fmla="*/ 5714293 h 6851060"/>
                <a:gd name="connsiteX191" fmla="*/ 315562 w 6042107"/>
                <a:gd name="connsiteY191" fmla="*/ 5862075 h 6851060"/>
                <a:gd name="connsiteX192" fmla="*/ 297089 w 6042107"/>
                <a:gd name="connsiteY192" fmla="*/ 5926729 h 6851060"/>
                <a:gd name="connsiteX193" fmla="*/ 260143 w 6042107"/>
                <a:gd name="connsiteY193" fmla="*/ 5935966 h 6851060"/>
                <a:gd name="connsiteX194" fmla="*/ 250907 w 6042107"/>
                <a:gd name="connsiteY194" fmla="*/ 5963675 h 6851060"/>
                <a:gd name="connsiteX195" fmla="*/ 223198 w 6042107"/>
                <a:gd name="connsiteY195" fmla="*/ 5982148 h 6851060"/>
                <a:gd name="connsiteX196" fmla="*/ 204725 w 6042107"/>
                <a:gd name="connsiteY196" fmla="*/ 6009857 h 6851060"/>
                <a:gd name="connsiteX197" fmla="*/ 213962 w 6042107"/>
                <a:gd name="connsiteY197" fmla="*/ 6074511 h 6851060"/>
                <a:gd name="connsiteX198" fmla="*/ 223198 w 6042107"/>
                <a:gd name="connsiteY198" fmla="*/ 6102220 h 6851060"/>
                <a:gd name="connsiteX199" fmla="*/ 269380 w 6042107"/>
                <a:gd name="connsiteY199" fmla="*/ 6157639 h 6851060"/>
                <a:gd name="connsiteX200" fmla="*/ 306325 w 6042107"/>
                <a:gd name="connsiteY200" fmla="*/ 6185348 h 6851060"/>
                <a:gd name="connsiteX201" fmla="*/ 315562 w 6042107"/>
                <a:gd name="connsiteY201" fmla="*/ 6222293 h 6851060"/>
                <a:gd name="connsiteX202" fmla="*/ 343271 w 6042107"/>
                <a:gd name="connsiteY202" fmla="*/ 6231529 h 6851060"/>
                <a:gd name="connsiteX203" fmla="*/ 361743 w 6042107"/>
                <a:gd name="connsiteY203" fmla="*/ 6259239 h 6851060"/>
                <a:gd name="connsiteX204" fmla="*/ 370980 w 6042107"/>
                <a:gd name="connsiteY204" fmla="*/ 6286948 h 6851060"/>
                <a:gd name="connsiteX205" fmla="*/ 389452 w 6042107"/>
                <a:gd name="connsiteY205" fmla="*/ 6351602 h 6851060"/>
                <a:gd name="connsiteX206" fmla="*/ 398689 w 6042107"/>
                <a:gd name="connsiteY206" fmla="*/ 6379311 h 6851060"/>
                <a:gd name="connsiteX207" fmla="*/ 417162 w 6042107"/>
                <a:gd name="connsiteY207" fmla="*/ 6407020 h 6851060"/>
                <a:gd name="connsiteX208" fmla="*/ 426398 w 6042107"/>
                <a:gd name="connsiteY208" fmla="*/ 6462439 h 6851060"/>
                <a:gd name="connsiteX209" fmla="*/ 435634 w 6042107"/>
                <a:gd name="connsiteY209" fmla="*/ 6490148 h 6851060"/>
                <a:gd name="connsiteX210" fmla="*/ 629598 w 6042107"/>
                <a:gd name="connsiteY210" fmla="*/ 6517857 h 6851060"/>
                <a:gd name="connsiteX211" fmla="*/ 666543 w 6042107"/>
                <a:gd name="connsiteY211" fmla="*/ 6527093 h 6851060"/>
                <a:gd name="connsiteX212" fmla="*/ 648071 w 6042107"/>
                <a:gd name="connsiteY212" fmla="*/ 6600984 h 6851060"/>
                <a:gd name="connsiteX213" fmla="*/ 620362 w 6042107"/>
                <a:gd name="connsiteY213" fmla="*/ 6656402 h 6851060"/>
                <a:gd name="connsiteX214" fmla="*/ 638834 w 6042107"/>
                <a:gd name="connsiteY214" fmla="*/ 6721057 h 6851060"/>
                <a:gd name="connsiteX215" fmla="*/ 657307 w 6042107"/>
                <a:gd name="connsiteY215" fmla="*/ 6785711 h 6851060"/>
                <a:gd name="connsiteX216" fmla="*/ 694252 w 6042107"/>
                <a:gd name="connsiteY216" fmla="*/ 6804184 h 6851060"/>
                <a:gd name="connsiteX217" fmla="*/ 712725 w 6042107"/>
                <a:gd name="connsiteY217" fmla="*/ 6841129 h 6851060"/>
                <a:gd name="connsiteX218" fmla="*/ 740434 w 6042107"/>
                <a:gd name="connsiteY218" fmla="*/ 6850366 h 6851060"/>
                <a:gd name="connsiteX219" fmla="*/ 842034 w 6042107"/>
                <a:gd name="connsiteY219" fmla="*/ 6831893 h 6851060"/>
                <a:gd name="connsiteX220" fmla="*/ 915925 w 6042107"/>
                <a:gd name="connsiteY220"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301380 w 6042107"/>
                <a:gd name="connsiteY97" fmla="*/ 3165057 h 6851060"/>
                <a:gd name="connsiteX98" fmla="*/ 2292143 w 6042107"/>
                <a:gd name="connsiteY98" fmla="*/ 3192766 h 6851060"/>
                <a:gd name="connsiteX99" fmla="*/ 2264434 w 6042107"/>
                <a:gd name="connsiteY99" fmla="*/ 3202002 h 6851060"/>
                <a:gd name="connsiteX100" fmla="*/ 2236725 w 6042107"/>
                <a:gd name="connsiteY100" fmla="*/ 3220475 h 6851060"/>
                <a:gd name="connsiteX101" fmla="*/ 2218252 w 6042107"/>
                <a:gd name="connsiteY101" fmla="*/ 3183529 h 6851060"/>
                <a:gd name="connsiteX102" fmla="*/ 2181307 w 6042107"/>
                <a:gd name="connsiteY102" fmla="*/ 3017275 h 6851060"/>
                <a:gd name="connsiteX103" fmla="*/ 2153598 w 6042107"/>
                <a:gd name="connsiteY103" fmla="*/ 3072693 h 6851060"/>
                <a:gd name="connsiteX104" fmla="*/ 2125889 w 6042107"/>
                <a:gd name="connsiteY104" fmla="*/ 3081929 h 6851060"/>
                <a:gd name="connsiteX105" fmla="*/ 2070471 w 6042107"/>
                <a:gd name="connsiteY105" fmla="*/ 3063457 h 6851060"/>
                <a:gd name="connsiteX106" fmla="*/ 2024289 w 6042107"/>
                <a:gd name="connsiteY106" fmla="*/ 3026511 h 6851060"/>
                <a:gd name="connsiteX107" fmla="*/ 1996580 w 6042107"/>
                <a:gd name="connsiteY107" fmla="*/ 3044984 h 6851060"/>
                <a:gd name="connsiteX108" fmla="*/ 1950398 w 6042107"/>
                <a:gd name="connsiteY108" fmla="*/ 3081929 h 6851060"/>
                <a:gd name="connsiteX109" fmla="*/ 1913452 w 6042107"/>
                <a:gd name="connsiteY109" fmla="*/ 3100402 h 6851060"/>
                <a:gd name="connsiteX110" fmla="*/ 1894980 w 6042107"/>
                <a:gd name="connsiteY110" fmla="*/ 3137348 h 6851060"/>
                <a:gd name="connsiteX111" fmla="*/ 1885743 w 6042107"/>
                <a:gd name="connsiteY111" fmla="*/ 3091166 h 6851060"/>
                <a:gd name="connsiteX112" fmla="*/ 1858034 w 6042107"/>
                <a:gd name="connsiteY112" fmla="*/ 3081929 h 6851060"/>
                <a:gd name="connsiteX113" fmla="*/ 1830325 w 6042107"/>
                <a:gd name="connsiteY113" fmla="*/ 3063457 h 6851060"/>
                <a:gd name="connsiteX114" fmla="*/ 1821089 w 6042107"/>
                <a:gd name="connsiteY114" fmla="*/ 3035748 h 6851060"/>
                <a:gd name="connsiteX115" fmla="*/ 1747198 w 6042107"/>
                <a:gd name="connsiteY115" fmla="*/ 3081929 h 6851060"/>
                <a:gd name="connsiteX116" fmla="*/ 1737962 w 6042107"/>
                <a:gd name="connsiteY116" fmla="*/ 3035748 h 6851060"/>
                <a:gd name="connsiteX117" fmla="*/ 1673307 w 6042107"/>
                <a:gd name="connsiteY117" fmla="*/ 3044984 h 6851060"/>
                <a:gd name="connsiteX118" fmla="*/ 1654834 w 6042107"/>
                <a:gd name="connsiteY118" fmla="*/ 3137348 h 6851060"/>
                <a:gd name="connsiteX119" fmla="*/ 1627125 w 6042107"/>
                <a:gd name="connsiteY119" fmla="*/ 3118875 h 6851060"/>
                <a:gd name="connsiteX120" fmla="*/ 1617889 w 6042107"/>
                <a:gd name="connsiteY120" fmla="*/ 3155820 h 6851060"/>
                <a:gd name="connsiteX121" fmla="*/ 1636362 w 6042107"/>
                <a:gd name="connsiteY121" fmla="*/ 3192766 h 6851060"/>
                <a:gd name="connsiteX122" fmla="*/ 1645598 w 6042107"/>
                <a:gd name="connsiteY122" fmla="*/ 3220475 h 6851060"/>
                <a:gd name="connsiteX123" fmla="*/ 1664071 w 6042107"/>
                <a:gd name="connsiteY123" fmla="*/ 3248184 h 6851060"/>
                <a:gd name="connsiteX124" fmla="*/ 1654834 w 6042107"/>
                <a:gd name="connsiteY124" fmla="*/ 3275893 h 6851060"/>
                <a:gd name="connsiteX125" fmla="*/ 1590180 w 6042107"/>
                <a:gd name="connsiteY125" fmla="*/ 3285129 h 6851060"/>
                <a:gd name="connsiteX126" fmla="*/ 1534762 w 6042107"/>
                <a:gd name="connsiteY126" fmla="*/ 3322075 h 6851060"/>
                <a:gd name="connsiteX127" fmla="*/ 1507052 w 6042107"/>
                <a:gd name="connsiteY127" fmla="*/ 3340548 h 6851060"/>
                <a:gd name="connsiteX128" fmla="*/ 1451634 w 6042107"/>
                <a:gd name="connsiteY128" fmla="*/ 3377493 h 6851060"/>
                <a:gd name="connsiteX129" fmla="*/ 1442398 w 6042107"/>
                <a:gd name="connsiteY129" fmla="*/ 3377493 h 6851060"/>
                <a:gd name="connsiteX130" fmla="*/ 1331562 w 6042107"/>
                <a:gd name="connsiteY130" fmla="*/ 3497566 h 6851060"/>
                <a:gd name="connsiteX131" fmla="*/ 1313089 w 6042107"/>
                <a:gd name="connsiteY131" fmla="*/ 3608402 h 6851060"/>
                <a:gd name="connsiteX132" fmla="*/ 1183780 w 6042107"/>
                <a:gd name="connsiteY132" fmla="*/ 3719239 h 6851060"/>
                <a:gd name="connsiteX133" fmla="*/ 1156071 w 6042107"/>
                <a:gd name="connsiteY133" fmla="*/ 3700766 h 6851060"/>
                <a:gd name="connsiteX134" fmla="*/ 1082180 w 6042107"/>
                <a:gd name="connsiteY134" fmla="*/ 3728475 h 6851060"/>
                <a:gd name="connsiteX135" fmla="*/ 1054471 w 6042107"/>
                <a:gd name="connsiteY135" fmla="*/ 3737711 h 6851060"/>
                <a:gd name="connsiteX136" fmla="*/ 1008289 w 6042107"/>
                <a:gd name="connsiteY136" fmla="*/ 3793129 h 6851060"/>
                <a:gd name="connsiteX137" fmla="*/ 1026762 w 6042107"/>
                <a:gd name="connsiteY137" fmla="*/ 3848548 h 6851060"/>
                <a:gd name="connsiteX138" fmla="*/ 1008289 w 6042107"/>
                <a:gd name="connsiteY138" fmla="*/ 3885493 h 6851060"/>
                <a:gd name="connsiteX139" fmla="*/ 999052 w 6042107"/>
                <a:gd name="connsiteY139" fmla="*/ 3913202 h 6851060"/>
                <a:gd name="connsiteX140" fmla="*/ 943634 w 6042107"/>
                <a:gd name="connsiteY140" fmla="*/ 3959384 h 6851060"/>
                <a:gd name="connsiteX141" fmla="*/ 915925 w 6042107"/>
                <a:gd name="connsiteY141" fmla="*/ 4014802 h 6851060"/>
                <a:gd name="connsiteX142" fmla="*/ 832798 w 6042107"/>
                <a:gd name="connsiteY142" fmla="*/ 4033275 h 6851060"/>
                <a:gd name="connsiteX143" fmla="*/ 823562 w 6042107"/>
                <a:gd name="connsiteY143" fmla="*/ 4060984 h 6851060"/>
                <a:gd name="connsiteX144" fmla="*/ 795852 w 6042107"/>
                <a:gd name="connsiteY144" fmla="*/ 4079457 h 6851060"/>
                <a:gd name="connsiteX145" fmla="*/ 768143 w 6042107"/>
                <a:gd name="connsiteY145" fmla="*/ 4162584 h 6851060"/>
                <a:gd name="connsiteX146" fmla="*/ 758907 w 6042107"/>
                <a:gd name="connsiteY146" fmla="*/ 4199529 h 6851060"/>
                <a:gd name="connsiteX147" fmla="*/ 731198 w 6042107"/>
                <a:gd name="connsiteY147" fmla="*/ 4208766 h 6851060"/>
                <a:gd name="connsiteX148" fmla="*/ 675780 w 6042107"/>
                <a:gd name="connsiteY148" fmla="*/ 4236475 h 6851060"/>
                <a:gd name="connsiteX149" fmla="*/ 638834 w 6042107"/>
                <a:gd name="connsiteY149" fmla="*/ 4291893 h 6851060"/>
                <a:gd name="connsiteX150" fmla="*/ 620362 w 6042107"/>
                <a:gd name="connsiteY150" fmla="*/ 4375020 h 6851060"/>
                <a:gd name="connsiteX151" fmla="*/ 611125 w 6042107"/>
                <a:gd name="connsiteY151" fmla="*/ 4402729 h 6851060"/>
                <a:gd name="connsiteX152" fmla="*/ 592652 w 6042107"/>
                <a:gd name="connsiteY152" fmla="*/ 4430439 h 6851060"/>
                <a:gd name="connsiteX153" fmla="*/ 564943 w 6042107"/>
                <a:gd name="connsiteY153" fmla="*/ 4439675 h 6851060"/>
                <a:gd name="connsiteX154" fmla="*/ 537234 w 6042107"/>
                <a:gd name="connsiteY154" fmla="*/ 4458148 h 6851060"/>
                <a:gd name="connsiteX155" fmla="*/ 527998 w 6042107"/>
                <a:gd name="connsiteY155" fmla="*/ 4485857 h 6851060"/>
                <a:gd name="connsiteX156" fmla="*/ 472580 w 6042107"/>
                <a:gd name="connsiteY156" fmla="*/ 4504329 h 6851060"/>
                <a:gd name="connsiteX157" fmla="*/ 417162 w 6042107"/>
                <a:gd name="connsiteY157" fmla="*/ 4522802 h 6851060"/>
                <a:gd name="connsiteX158" fmla="*/ 389452 w 6042107"/>
                <a:gd name="connsiteY158" fmla="*/ 4532039 h 6851060"/>
                <a:gd name="connsiteX159" fmla="*/ 343271 w 6042107"/>
                <a:gd name="connsiteY159" fmla="*/ 4550511 h 6851060"/>
                <a:gd name="connsiteX160" fmla="*/ 269380 w 6042107"/>
                <a:gd name="connsiteY160" fmla="*/ 4559748 h 6851060"/>
                <a:gd name="connsiteX161" fmla="*/ 241671 w 6042107"/>
                <a:gd name="connsiteY161" fmla="*/ 4578220 h 6851060"/>
                <a:gd name="connsiteX162" fmla="*/ 213962 w 6042107"/>
                <a:gd name="connsiteY162" fmla="*/ 4587457 h 6851060"/>
                <a:gd name="connsiteX163" fmla="*/ 204725 w 6042107"/>
                <a:gd name="connsiteY163" fmla="*/ 4633639 h 6851060"/>
                <a:gd name="connsiteX164" fmla="*/ 167780 w 6042107"/>
                <a:gd name="connsiteY164" fmla="*/ 4762948 h 6851060"/>
                <a:gd name="connsiteX165" fmla="*/ 149307 w 6042107"/>
                <a:gd name="connsiteY165" fmla="*/ 4818366 h 6851060"/>
                <a:gd name="connsiteX166" fmla="*/ 121598 w 6042107"/>
                <a:gd name="connsiteY166" fmla="*/ 4873784 h 6851060"/>
                <a:gd name="connsiteX167" fmla="*/ 93889 w 6042107"/>
                <a:gd name="connsiteY167" fmla="*/ 4883020 h 6851060"/>
                <a:gd name="connsiteX168" fmla="*/ 66180 w 6042107"/>
                <a:gd name="connsiteY168" fmla="*/ 4901493 h 6851060"/>
                <a:gd name="connsiteX169" fmla="*/ 56943 w 6042107"/>
                <a:gd name="connsiteY169" fmla="*/ 4929202 h 6851060"/>
                <a:gd name="connsiteX170" fmla="*/ 38471 w 6042107"/>
                <a:gd name="connsiteY170" fmla="*/ 4956911 h 6851060"/>
                <a:gd name="connsiteX171" fmla="*/ 1525 w 6042107"/>
                <a:gd name="connsiteY171" fmla="*/ 4993857 h 6851060"/>
                <a:gd name="connsiteX172" fmla="*/ 19998 w 6042107"/>
                <a:gd name="connsiteY172" fmla="*/ 5113929 h 6851060"/>
                <a:gd name="connsiteX173" fmla="*/ 47707 w 6042107"/>
                <a:gd name="connsiteY173" fmla="*/ 5234002 h 6851060"/>
                <a:gd name="connsiteX174" fmla="*/ 56943 w 6042107"/>
                <a:gd name="connsiteY174" fmla="*/ 5261711 h 6851060"/>
                <a:gd name="connsiteX175" fmla="*/ 75416 w 6042107"/>
                <a:gd name="connsiteY175" fmla="*/ 5289420 h 6851060"/>
                <a:gd name="connsiteX176" fmla="*/ 84652 w 6042107"/>
                <a:gd name="connsiteY176" fmla="*/ 5317129 h 6851060"/>
                <a:gd name="connsiteX177" fmla="*/ 103125 w 6042107"/>
                <a:gd name="connsiteY177" fmla="*/ 5344839 h 6851060"/>
                <a:gd name="connsiteX178" fmla="*/ 158543 w 6042107"/>
                <a:gd name="connsiteY178" fmla="*/ 5372548 h 6851060"/>
                <a:gd name="connsiteX179" fmla="*/ 121598 w 6042107"/>
                <a:gd name="connsiteY179" fmla="*/ 5381784 h 6851060"/>
                <a:gd name="connsiteX180" fmla="*/ 112362 w 6042107"/>
                <a:gd name="connsiteY180" fmla="*/ 5409493 h 6851060"/>
                <a:gd name="connsiteX181" fmla="*/ 130834 w 6042107"/>
                <a:gd name="connsiteY181" fmla="*/ 5492620 h 6851060"/>
                <a:gd name="connsiteX182" fmla="*/ 140071 w 6042107"/>
                <a:gd name="connsiteY182" fmla="*/ 5446439 h 6851060"/>
                <a:gd name="connsiteX183" fmla="*/ 167780 w 6042107"/>
                <a:gd name="connsiteY183" fmla="*/ 5455675 h 6851060"/>
                <a:gd name="connsiteX184" fmla="*/ 195489 w 6042107"/>
                <a:gd name="connsiteY184" fmla="*/ 5575748 h 6851060"/>
                <a:gd name="connsiteX185" fmla="*/ 204725 w 6042107"/>
                <a:gd name="connsiteY185" fmla="*/ 5603457 h 6851060"/>
                <a:gd name="connsiteX186" fmla="*/ 177016 w 6042107"/>
                <a:gd name="connsiteY186" fmla="*/ 5612693 h 6851060"/>
                <a:gd name="connsiteX187" fmla="*/ 223198 w 6042107"/>
                <a:gd name="connsiteY187" fmla="*/ 5668111 h 6851060"/>
                <a:gd name="connsiteX188" fmla="*/ 250907 w 6042107"/>
                <a:gd name="connsiteY188" fmla="*/ 5686584 h 6851060"/>
                <a:gd name="connsiteX189" fmla="*/ 278616 w 6042107"/>
                <a:gd name="connsiteY189" fmla="*/ 5695820 h 6851060"/>
                <a:gd name="connsiteX190" fmla="*/ 315562 w 6042107"/>
                <a:gd name="connsiteY190" fmla="*/ 5714293 h 6851060"/>
                <a:gd name="connsiteX191" fmla="*/ 315562 w 6042107"/>
                <a:gd name="connsiteY191" fmla="*/ 5862075 h 6851060"/>
                <a:gd name="connsiteX192" fmla="*/ 297089 w 6042107"/>
                <a:gd name="connsiteY192" fmla="*/ 5926729 h 6851060"/>
                <a:gd name="connsiteX193" fmla="*/ 260143 w 6042107"/>
                <a:gd name="connsiteY193" fmla="*/ 5935966 h 6851060"/>
                <a:gd name="connsiteX194" fmla="*/ 250907 w 6042107"/>
                <a:gd name="connsiteY194" fmla="*/ 5963675 h 6851060"/>
                <a:gd name="connsiteX195" fmla="*/ 223198 w 6042107"/>
                <a:gd name="connsiteY195" fmla="*/ 5982148 h 6851060"/>
                <a:gd name="connsiteX196" fmla="*/ 204725 w 6042107"/>
                <a:gd name="connsiteY196" fmla="*/ 6009857 h 6851060"/>
                <a:gd name="connsiteX197" fmla="*/ 213962 w 6042107"/>
                <a:gd name="connsiteY197" fmla="*/ 6074511 h 6851060"/>
                <a:gd name="connsiteX198" fmla="*/ 223198 w 6042107"/>
                <a:gd name="connsiteY198" fmla="*/ 6102220 h 6851060"/>
                <a:gd name="connsiteX199" fmla="*/ 269380 w 6042107"/>
                <a:gd name="connsiteY199" fmla="*/ 6157639 h 6851060"/>
                <a:gd name="connsiteX200" fmla="*/ 306325 w 6042107"/>
                <a:gd name="connsiteY200" fmla="*/ 6185348 h 6851060"/>
                <a:gd name="connsiteX201" fmla="*/ 315562 w 6042107"/>
                <a:gd name="connsiteY201" fmla="*/ 6222293 h 6851060"/>
                <a:gd name="connsiteX202" fmla="*/ 343271 w 6042107"/>
                <a:gd name="connsiteY202" fmla="*/ 6231529 h 6851060"/>
                <a:gd name="connsiteX203" fmla="*/ 361743 w 6042107"/>
                <a:gd name="connsiteY203" fmla="*/ 6259239 h 6851060"/>
                <a:gd name="connsiteX204" fmla="*/ 370980 w 6042107"/>
                <a:gd name="connsiteY204" fmla="*/ 6286948 h 6851060"/>
                <a:gd name="connsiteX205" fmla="*/ 389452 w 6042107"/>
                <a:gd name="connsiteY205" fmla="*/ 6351602 h 6851060"/>
                <a:gd name="connsiteX206" fmla="*/ 398689 w 6042107"/>
                <a:gd name="connsiteY206" fmla="*/ 6379311 h 6851060"/>
                <a:gd name="connsiteX207" fmla="*/ 417162 w 6042107"/>
                <a:gd name="connsiteY207" fmla="*/ 6407020 h 6851060"/>
                <a:gd name="connsiteX208" fmla="*/ 426398 w 6042107"/>
                <a:gd name="connsiteY208" fmla="*/ 6462439 h 6851060"/>
                <a:gd name="connsiteX209" fmla="*/ 435634 w 6042107"/>
                <a:gd name="connsiteY209" fmla="*/ 6490148 h 6851060"/>
                <a:gd name="connsiteX210" fmla="*/ 629598 w 6042107"/>
                <a:gd name="connsiteY210" fmla="*/ 6517857 h 6851060"/>
                <a:gd name="connsiteX211" fmla="*/ 666543 w 6042107"/>
                <a:gd name="connsiteY211" fmla="*/ 6527093 h 6851060"/>
                <a:gd name="connsiteX212" fmla="*/ 648071 w 6042107"/>
                <a:gd name="connsiteY212" fmla="*/ 6600984 h 6851060"/>
                <a:gd name="connsiteX213" fmla="*/ 620362 w 6042107"/>
                <a:gd name="connsiteY213" fmla="*/ 6656402 h 6851060"/>
                <a:gd name="connsiteX214" fmla="*/ 638834 w 6042107"/>
                <a:gd name="connsiteY214" fmla="*/ 6721057 h 6851060"/>
                <a:gd name="connsiteX215" fmla="*/ 657307 w 6042107"/>
                <a:gd name="connsiteY215" fmla="*/ 6785711 h 6851060"/>
                <a:gd name="connsiteX216" fmla="*/ 694252 w 6042107"/>
                <a:gd name="connsiteY216" fmla="*/ 6804184 h 6851060"/>
                <a:gd name="connsiteX217" fmla="*/ 712725 w 6042107"/>
                <a:gd name="connsiteY217" fmla="*/ 6841129 h 6851060"/>
                <a:gd name="connsiteX218" fmla="*/ 740434 w 6042107"/>
                <a:gd name="connsiteY218" fmla="*/ 6850366 h 6851060"/>
                <a:gd name="connsiteX219" fmla="*/ 842034 w 6042107"/>
                <a:gd name="connsiteY219" fmla="*/ 6831893 h 6851060"/>
                <a:gd name="connsiteX220" fmla="*/ 915925 w 6042107"/>
                <a:gd name="connsiteY220"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4434 w 6042107"/>
                <a:gd name="connsiteY98" fmla="*/ 3202002 h 6851060"/>
                <a:gd name="connsiteX99" fmla="*/ 2236725 w 6042107"/>
                <a:gd name="connsiteY99" fmla="*/ 3220475 h 6851060"/>
                <a:gd name="connsiteX100" fmla="*/ 2218252 w 6042107"/>
                <a:gd name="connsiteY100" fmla="*/ 3183529 h 6851060"/>
                <a:gd name="connsiteX101" fmla="*/ 2181307 w 6042107"/>
                <a:gd name="connsiteY101" fmla="*/ 3017275 h 6851060"/>
                <a:gd name="connsiteX102" fmla="*/ 2153598 w 6042107"/>
                <a:gd name="connsiteY102" fmla="*/ 3072693 h 6851060"/>
                <a:gd name="connsiteX103" fmla="*/ 2125889 w 6042107"/>
                <a:gd name="connsiteY103" fmla="*/ 3081929 h 6851060"/>
                <a:gd name="connsiteX104" fmla="*/ 2070471 w 6042107"/>
                <a:gd name="connsiteY104" fmla="*/ 3063457 h 6851060"/>
                <a:gd name="connsiteX105" fmla="*/ 2024289 w 6042107"/>
                <a:gd name="connsiteY105" fmla="*/ 3026511 h 6851060"/>
                <a:gd name="connsiteX106" fmla="*/ 1996580 w 6042107"/>
                <a:gd name="connsiteY106" fmla="*/ 3044984 h 6851060"/>
                <a:gd name="connsiteX107" fmla="*/ 1950398 w 6042107"/>
                <a:gd name="connsiteY107" fmla="*/ 3081929 h 6851060"/>
                <a:gd name="connsiteX108" fmla="*/ 1913452 w 6042107"/>
                <a:gd name="connsiteY108" fmla="*/ 3100402 h 6851060"/>
                <a:gd name="connsiteX109" fmla="*/ 1894980 w 6042107"/>
                <a:gd name="connsiteY109" fmla="*/ 3137348 h 6851060"/>
                <a:gd name="connsiteX110" fmla="*/ 1885743 w 6042107"/>
                <a:gd name="connsiteY110" fmla="*/ 3091166 h 6851060"/>
                <a:gd name="connsiteX111" fmla="*/ 1858034 w 6042107"/>
                <a:gd name="connsiteY111" fmla="*/ 3081929 h 6851060"/>
                <a:gd name="connsiteX112" fmla="*/ 1830325 w 6042107"/>
                <a:gd name="connsiteY112" fmla="*/ 3063457 h 6851060"/>
                <a:gd name="connsiteX113" fmla="*/ 1821089 w 6042107"/>
                <a:gd name="connsiteY113" fmla="*/ 3035748 h 6851060"/>
                <a:gd name="connsiteX114" fmla="*/ 1747198 w 6042107"/>
                <a:gd name="connsiteY114" fmla="*/ 3081929 h 6851060"/>
                <a:gd name="connsiteX115" fmla="*/ 1737962 w 6042107"/>
                <a:gd name="connsiteY115" fmla="*/ 3035748 h 6851060"/>
                <a:gd name="connsiteX116" fmla="*/ 1673307 w 6042107"/>
                <a:gd name="connsiteY116" fmla="*/ 3044984 h 6851060"/>
                <a:gd name="connsiteX117" fmla="*/ 1654834 w 6042107"/>
                <a:gd name="connsiteY117" fmla="*/ 3137348 h 6851060"/>
                <a:gd name="connsiteX118" fmla="*/ 1627125 w 6042107"/>
                <a:gd name="connsiteY118" fmla="*/ 3118875 h 6851060"/>
                <a:gd name="connsiteX119" fmla="*/ 1617889 w 6042107"/>
                <a:gd name="connsiteY119" fmla="*/ 3155820 h 6851060"/>
                <a:gd name="connsiteX120" fmla="*/ 1636362 w 6042107"/>
                <a:gd name="connsiteY120" fmla="*/ 3192766 h 6851060"/>
                <a:gd name="connsiteX121" fmla="*/ 1645598 w 6042107"/>
                <a:gd name="connsiteY121" fmla="*/ 3220475 h 6851060"/>
                <a:gd name="connsiteX122" fmla="*/ 1664071 w 6042107"/>
                <a:gd name="connsiteY122" fmla="*/ 3248184 h 6851060"/>
                <a:gd name="connsiteX123" fmla="*/ 1654834 w 6042107"/>
                <a:gd name="connsiteY123" fmla="*/ 3275893 h 6851060"/>
                <a:gd name="connsiteX124" fmla="*/ 1590180 w 6042107"/>
                <a:gd name="connsiteY124" fmla="*/ 3285129 h 6851060"/>
                <a:gd name="connsiteX125" fmla="*/ 1534762 w 6042107"/>
                <a:gd name="connsiteY125" fmla="*/ 3322075 h 6851060"/>
                <a:gd name="connsiteX126" fmla="*/ 1507052 w 6042107"/>
                <a:gd name="connsiteY126" fmla="*/ 3340548 h 6851060"/>
                <a:gd name="connsiteX127" fmla="*/ 1451634 w 6042107"/>
                <a:gd name="connsiteY127" fmla="*/ 3377493 h 6851060"/>
                <a:gd name="connsiteX128" fmla="*/ 1442398 w 6042107"/>
                <a:gd name="connsiteY128" fmla="*/ 3377493 h 6851060"/>
                <a:gd name="connsiteX129" fmla="*/ 1331562 w 6042107"/>
                <a:gd name="connsiteY129" fmla="*/ 3497566 h 6851060"/>
                <a:gd name="connsiteX130" fmla="*/ 1313089 w 6042107"/>
                <a:gd name="connsiteY130" fmla="*/ 3608402 h 6851060"/>
                <a:gd name="connsiteX131" fmla="*/ 1183780 w 6042107"/>
                <a:gd name="connsiteY131" fmla="*/ 3719239 h 6851060"/>
                <a:gd name="connsiteX132" fmla="*/ 1156071 w 6042107"/>
                <a:gd name="connsiteY132" fmla="*/ 3700766 h 6851060"/>
                <a:gd name="connsiteX133" fmla="*/ 1082180 w 6042107"/>
                <a:gd name="connsiteY133" fmla="*/ 3728475 h 6851060"/>
                <a:gd name="connsiteX134" fmla="*/ 1054471 w 6042107"/>
                <a:gd name="connsiteY134" fmla="*/ 3737711 h 6851060"/>
                <a:gd name="connsiteX135" fmla="*/ 1008289 w 6042107"/>
                <a:gd name="connsiteY135" fmla="*/ 3793129 h 6851060"/>
                <a:gd name="connsiteX136" fmla="*/ 1026762 w 6042107"/>
                <a:gd name="connsiteY136" fmla="*/ 3848548 h 6851060"/>
                <a:gd name="connsiteX137" fmla="*/ 1008289 w 6042107"/>
                <a:gd name="connsiteY137" fmla="*/ 3885493 h 6851060"/>
                <a:gd name="connsiteX138" fmla="*/ 999052 w 6042107"/>
                <a:gd name="connsiteY138" fmla="*/ 3913202 h 6851060"/>
                <a:gd name="connsiteX139" fmla="*/ 943634 w 6042107"/>
                <a:gd name="connsiteY139" fmla="*/ 3959384 h 6851060"/>
                <a:gd name="connsiteX140" fmla="*/ 915925 w 6042107"/>
                <a:gd name="connsiteY140" fmla="*/ 4014802 h 6851060"/>
                <a:gd name="connsiteX141" fmla="*/ 832798 w 6042107"/>
                <a:gd name="connsiteY141" fmla="*/ 4033275 h 6851060"/>
                <a:gd name="connsiteX142" fmla="*/ 823562 w 6042107"/>
                <a:gd name="connsiteY142" fmla="*/ 4060984 h 6851060"/>
                <a:gd name="connsiteX143" fmla="*/ 795852 w 6042107"/>
                <a:gd name="connsiteY143" fmla="*/ 4079457 h 6851060"/>
                <a:gd name="connsiteX144" fmla="*/ 768143 w 6042107"/>
                <a:gd name="connsiteY144" fmla="*/ 4162584 h 6851060"/>
                <a:gd name="connsiteX145" fmla="*/ 758907 w 6042107"/>
                <a:gd name="connsiteY145" fmla="*/ 4199529 h 6851060"/>
                <a:gd name="connsiteX146" fmla="*/ 731198 w 6042107"/>
                <a:gd name="connsiteY146" fmla="*/ 4208766 h 6851060"/>
                <a:gd name="connsiteX147" fmla="*/ 675780 w 6042107"/>
                <a:gd name="connsiteY147" fmla="*/ 4236475 h 6851060"/>
                <a:gd name="connsiteX148" fmla="*/ 638834 w 6042107"/>
                <a:gd name="connsiteY148" fmla="*/ 4291893 h 6851060"/>
                <a:gd name="connsiteX149" fmla="*/ 620362 w 6042107"/>
                <a:gd name="connsiteY149" fmla="*/ 4375020 h 6851060"/>
                <a:gd name="connsiteX150" fmla="*/ 611125 w 6042107"/>
                <a:gd name="connsiteY150" fmla="*/ 4402729 h 6851060"/>
                <a:gd name="connsiteX151" fmla="*/ 592652 w 6042107"/>
                <a:gd name="connsiteY151" fmla="*/ 4430439 h 6851060"/>
                <a:gd name="connsiteX152" fmla="*/ 564943 w 6042107"/>
                <a:gd name="connsiteY152" fmla="*/ 4439675 h 6851060"/>
                <a:gd name="connsiteX153" fmla="*/ 537234 w 6042107"/>
                <a:gd name="connsiteY153" fmla="*/ 4458148 h 6851060"/>
                <a:gd name="connsiteX154" fmla="*/ 527998 w 6042107"/>
                <a:gd name="connsiteY154" fmla="*/ 4485857 h 6851060"/>
                <a:gd name="connsiteX155" fmla="*/ 472580 w 6042107"/>
                <a:gd name="connsiteY155" fmla="*/ 4504329 h 6851060"/>
                <a:gd name="connsiteX156" fmla="*/ 417162 w 6042107"/>
                <a:gd name="connsiteY156" fmla="*/ 4522802 h 6851060"/>
                <a:gd name="connsiteX157" fmla="*/ 389452 w 6042107"/>
                <a:gd name="connsiteY157" fmla="*/ 4532039 h 6851060"/>
                <a:gd name="connsiteX158" fmla="*/ 343271 w 6042107"/>
                <a:gd name="connsiteY158" fmla="*/ 4550511 h 6851060"/>
                <a:gd name="connsiteX159" fmla="*/ 269380 w 6042107"/>
                <a:gd name="connsiteY159" fmla="*/ 4559748 h 6851060"/>
                <a:gd name="connsiteX160" fmla="*/ 241671 w 6042107"/>
                <a:gd name="connsiteY160" fmla="*/ 4578220 h 6851060"/>
                <a:gd name="connsiteX161" fmla="*/ 213962 w 6042107"/>
                <a:gd name="connsiteY161" fmla="*/ 4587457 h 6851060"/>
                <a:gd name="connsiteX162" fmla="*/ 204725 w 6042107"/>
                <a:gd name="connsiteY162" fmla="*/ 4633639 h 6851060"/>
                <a:gd name="connsiteX163" fmla="*/ 167780 w 6042107"/>
                <a:gd name="connsiteY163" fmla="*/ 4762948 h 6851060"/>
                <a:gd name="connsiteX164" fmla="*/ 149307 w 6042107"/>
                <a:gd name="connsiteY164" fmla="*/ 4818366 h 6851060"/>
                <a:gd name="connsiteX165" fmla="*/ 121598 w 6042107"/>
                <a:gd name="connsiteY165" fmla="*/ 4873784 h 6851060"/>
                <a:gd name="connsiteX166" fmla="*/ 93889 w 6042107"/>
                <a:gd name="connsiteY166" fmla="*/ 4883020 h 6851060"/>
                <a:gd name="connsiteX167" fmla="*/ 66180 w 6042107"/>
                <a:gd name="connsiteY167" fmla="*/ 4901493 h 6851060"/>
                <a:gd name="connsiteX168" fmla="*/ 56943 w 6042107"/>
                <a:gd name="connsiteY168" fmla="*/ 4929202 h 6851060"/>
                <a:gd name="connsiteX169" fmla="*/ 38471 w 6042107"/>
                <a:gd name="connsiteY169" fmla="*/ 4956911 h 6851060"/>
                <a:gd name="connsiteX170" fmla="*/ 1525 w 6042107"/>
                <a:gd name="connsiteY170" fmla="*/ 4993857 h 6851060"/>
                <a:gd name="connsiteX171" fmla="*/ 19998 w 6042107"/>
                <a:gd name="connsiteY171" fmla="*/ 5113929 h 6851060"/>
                <a:gd name="connsiteX172" fmla="*/ 47707 w 6042107"/>
                <a:gd name="connsiteY172" fmla="*/ 5234002 h 6851060"/>
                <a:gd name="connsiteX173" fmla="*/ 56943 w 6042107"/>
                <a:gd name="connsiteY173" fmla="*/ 5261711 h 6851060"/>
                <a:gd name="connsiteX174" fmla="*/ 75416 w 6042107"/>
                <a:gd name="connsiteY174" fmla="*/ 5289420 h 6851060"/>
                <a:gd name="connsiteX175" fmla="*/ 84652 w 6042107"/>
                <a:gd name="connsiteY175" fmla="*/ 5317129 h 6851060"/>
                <a:gd name="connsiteX176" fmla="*/ 103125 w 6042107"/>
                <a:gd name="connsiteY176" fmla="*/ 5344839 h 6851060"/>
                <a:gd name="connsiteX177" fmla="*/ 158543 w 6042107"/>
                <a:gd name="connsiteY177" fmla="*/ 5372548 h 6851060"/>
                <a:gd name="connsiteX178" fmla="*/ 121598 w 6042107"/>
                <a:gd name="connsiteY178" fmla="*/ 5381784 h 6851060"/>
                <a:gd name="connsiteX179" fmla="*/ 112362 w 6042107"/>
                <a:gd name="connsiteY179" fmla="*/ 5409493 h 6851060"/>
                <a:gd name="connsiteX180" fmla="*/ 130834 w 6042107"/>
                <a:gd name="connsiteY180" fmla="*/ 5492620 h 6851060"/>
                <a:gd name="connsiteX181" fmla="*/ 140071 w 6042107"/>
                <a:gd name="connsiteY181" fmla="*/ 5446439 h 6851060"/>
                <a:gd name="connsiteX182" fmla="*/ 167780 w 6042107"/>
                <a:gd name="connsiteY182" fmla="*/ 5455675 h 6851060"/>
                <a:gd name="connsiteX183" fmla="*/ 195489 w 6042107"/>
                <a:gd name="connsiteY183" fmla="*/ 5575748 h 6851060"/>
                <a:gd name="connsiteX184" fmla="*/ 204725 w 6042107"/>
                <a:gd name="connsiteY184" fmla="*/ 5603457 h 6851060"/>
                <a:gd name="connsiteX185" fmla="*/ 177016 w 6042107"/>
                <a:gd name="connsiteY185" fmla="*/ 5612693 h 6851060"/>
                <a:gd name="connsiteX186" fmla="*/ 223198 w 6042107"/>
                <a:gd name="connsiteY186" fmla="*/ 5668111 h 6851060"/>
                <a:gd name="connsiteX187" fmla="*/ 250907 w 6042107"/>
                <a:gd name="connsiteY187" fmla="*/ 5686584 h 6851060"/>
                <a:gd name="connsiteX188" fmla="*/ 278616 w 6042107"/>
                <a:gd name="connsiteY188" fmla="*/ 5695820 h 6851060"/>
                <a:gd name="connsiteX189" fmla="*/ 315562 w 6042107"/>
                <a:gd name="connsiteY189" fmla="*/ 5714293 h 6851060"/>
                <a:gd name="connsiteX190" fmla="*/ 315562 w 6042107"/>
                <a:gd name="connsiteY190" fmla="*/ 5862075 h 6851060"/>
                <a:gd name="connsiteX191" fmla="*/ 297089 w 6042107"/>
                <a:gd name="connsiteY191" fmla="*/ 5926729 h 6851060"/>
                <a:gd name="connsiteX192" fmla="*/ 260143 w 6042107"/>
                <a:gd name="connsiteY192" fmla="*/ 5935966 h 6851060"/>
                <a:gd name="connsiteX193" fmla="*/ 250907 w 6042107"/>
                <a:gd name="connsiteY193" fmla="*/ 5963675 h 6851060"/>
                <a:gd name="connsiteX194" fmla="*/ 223198 w 6042107"/>
                <a:gd name="connsiteY194" fmla="*/ 5982148 h 6851060"/>
                <a:gd name="connsiteX195" fmla="*/ 204725 w 6042107"/>
                <a:gd name="connsiteY195" fmla="*/ 6009857 h 6851060"/>
                <a:gd name="connsiteX196" fmla="*/ 213962 w 6042107"/>
                <a:gd name="connsiteY196" fmla="*/ 6074511 h 6851060"/>
                <a:gd name="connsiteX197" fmla="*/ 223198 w 6042107"/>
                <a:gd name="connsiteY197" fmla="*/ 6102220 h 6851060"/>
                <a:gd name="connsiteX198" fmla="*/ 269380 w 6042107"/>
                <a:gd name="connsiteY198" fmla="*/ 6157639 h 6851060"/>
                <a:gd name="connsiteX199" fmla="*/ 306325 w 6042107"/>
                <a:gd name="connsiteY199" fmla="*/ 6185348 h 6851060"/>
                <a:gd name="connsiteX200" fmla="*/ 315562 w 6042107"/>
                <a:gd name="connsiteY200" fmla="*/ 6222293 h 6851060"/>
                <a:gd name="connsiteX201" fmla="*/ 343271 w 6042107"/>
                <a:gd name="connsiteY201" fmla="*/ 6231529 h 6851060"/>
                <a:gd name="connsiteX202" fmla="*/ 361743 w 6042107"/>
                <a:gd name="connsiteY202" fmla="*/ 6259239 h 6851060"/>
                <a:gd name="connsiteX203" fmla="*/ 370980 w 6042107"/>
                <a:gd name="connsiteY203" fmla="*/ 6286948 h 6851060"/>
                <a:gd name="connsiteX204" fmla="*/ 389452 w 6042107"/>
                <a:gd name="connsiteY204" fmla="*/ 6351602 h 6851060"/>
                <a:gd name="connsiteX205" fmla="*/ 398689 w 6042107"/>
                <a:gd name="connsiteY205" fmla="*/ 6379311 h 6851060"/>
                <a:gd name="connsiteX206" fmla="*/ 417162 w 6042107"/>
                <a:gd name="connsiteY206" fmla="*/ 6407020 h 6851060"/>
                <a:gd name="connsiteX207" fmla="*/ 426398 w 6042107"/>
                <a:gd name="connsiteY207" fmla="*/ 6462439 h 6851060"/>
                <a:gd name="connsiteX208" fmla="*/ 435634 w 6042107"/>
                <a:gd name="connsiteY208" fmla="*/ 6490148 h 6851060"/>
                <a:gd name="connsiteX209" fmla="*/ 629598 w 6042107"/>
                <a:gd name="connsiteY209" fmla="*/ 6517857 h 6851060"/>
                <a:gd name="connsiteX210" fmla="*/ 666543 w 6042107"/>
                <a:gd name="connsiteY210" fmla="*/ 6527093 h 6851060"/>
                <a:gd name="connsiteX211" fmla="*/ 648071 w 6042107"/>
                <a:gd name="connsiteY211" fmla="*/ 6600984 h 6851060"/>
                <a:gd name="connsiteX212" fmla="*/ 620362 w 6042107"/>
                <a:gd name="connsiteY212" fmla="*/ 6656402 h 6851060"/>
                <a:gd name="connsiteX213" fmla="*/ 638834 w 6042107"/>
                <a:gd name="connsiteY213" fmla="*/ 6721057 h 6851060"/>
                <a:gd name="connsiteX214" fmla="*/ 657307 w 6042107"/>
                <a:gd name="connsiteY214" fmla="*/ 6785711 h 6851060"/>
                <a:gd name="connsiteX215" fmla="*/ 694252 w 6042107"/>
                <a:gd name="connsiteY215" fmla="*/ 6804184 h 6851060"/>
                <a:gd name="connsiteX216" fmla="*/ 712725 w 6042107"/>
                <a:gd name="connsiteY216" fmla="*/ 6841129 h 6851060"/>
                <a:gd name="connsiteX217" fmla="*/ 740434 w 6042107"/>
                <a:gd name="connsiteY217" fmla="*/ 6850366 h 6851060"/>
                <a:gd name="connsiteX218" fmla="*/ 842034 w 6042107"/>
                <a:gd name="connsiteY218" fmla="*/ 6831893 h 6851060"/>
                <a:gd name="connsiteX219" fmla="*/ 915925 w 6042107"/>
                <a:gd name="connsiteY219"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218252 w 6042107"/>
                <a:gd name="connsiteY100" fmla="*/ 3183529 h 6851060"/>
                <a:gd name="connsiteX101" fmla="*/ 2181307 w 6042107"/>
                <a:gd name="connsiteY101" fmla="*/ 3017275 h 6851060"/>
                <a:gd name="connsiteX102" fmla="*/ 2153598 w 6042107"/>
                <a:gd name="connsiteY102" fmla="*/ 3072693 h 6851060"/>
                <a:gd name="connsiteX103" fmla="*/ 2125889 w 6042107"/>
                <a:gd name="connsiteY103" fmla="*/ 3081929 h 6851060"/>
                <a:gd name="connsiteX104" fmla="*/ 2070471 w 6042107"/>
                <a:gd name="connsiteY104" fmla="*/ 3063457 h 6851060"/>
                <a:gd name="connsiteX105" fmla="*/ 2024289 w 6042107"/>
                <a:gd name="connsiteY105" fmla="*/ 3026511 h 6851060"/>
                <a:gd name="connsiteX106" fmla="*/ 1996580 w 6042107"/>
                <a:gd name="connsiteY106" fmla="*/ 3044984 h 6851060"/>
                <a:gd name="connsiteX107" fmla="*/ 1950398 w 6042107"/>
                <a:gd name="connsiteY107" fmla="*/ 3081929 h 6851060"/>
                <a:gd name="connsiteX108" fmla="*/ 1913452 w 6042107"/>
                <a:gd name="connsiteY108" fmla="*/ 3100402 h 6851060"/>
                <a:gd name="connsiteX109" fmla="*/ 1894980 w 6042107"/>
                <a:gd name="connsiteY109" fmla="*/ 3137348 h 6851060"/>
                <a:gd name="connsiteX110" fmla="*/ 1885743 w 6042107"/>
                <a:gd name="connsiteY110" fmla="*/ 3091166 h 6851060"/>
                <a:gd name="connsiteX111" fmla="*/ 1858034 w 6042107"/>
                <a:gd name="connsiteY111" fmla="*/ 3081929 h 6851060"/>
                <a:gd name="connsiteX112" fmla="*/ 1830325 w 6042107"/>
                <a:gd name="connsiteY112" fmla="*/ 3063457 h 6851060"/>
                <a:gd name="connsiteX113" fmla="*/ 1821089 w 6042107"/>
                <a:gd name="connsiteY113" fmla="*/ 3035748 h 6851060"/>
                <a:gd name="connsiteX114" fmla="*/ 1747198 w 6042107"/>
                <a:gd name="connsiteY114" fmla="*/ 3081929 h 6851060"/>
                <a:gd name="connsiteX115" fmla="*/ 1737962 w 6042107"/>
                <a:gd name="connsiteY115" fmla="*/ 3035748 h 6851060"/>
                <a:gd name="connsiteX116" fmla="*/ 1673307 w 6042107"/>
                <a:gd name="connsiteY116" fmla="*/ 3044984 h 6851060"/>
                <a:gd name="connsiteX117" fmla="*/ 1654834 w 6042107"/>
                <a:gd name="connsiteY117" fmla="*/ 3137348 h 6851060"/>
                <a:gd name="connsiteX118" fmla="*/ 1627125 w 6042107"/>
                <a:gd name="connsiteY118" fmla="*/ 3118875 h 6851060"/>
                <a:gd name="connsiteX119" fmla="*/ 1617889 w 6042107"/>
                <a:gd name="connsiteY119" fmla="*/ 3155820 h 6851060"/>
                <a:gd name="connsiteX120" fmla="*/ 1636362 w 6042107"/>
                <a:gd name="connsiteY120" fmla="*/ 3192766 h 6851060"/>
                <a:gd name="connsiteX121" fmla="*/ 1645598 w 6042107"/>
                <a:gd name="connsiteY121" fmla="*/ 3220475 h 6851060"/>
                <a:gd name="connsiteX122" fmla="*/ 1664071 w 6042107"/>
                <a:gd name="connsiteY122" fmla="*/ 3248184 h 6851060"/>
                <a:gd name="connsiteX123" fmla="*/ 1654834 w 6042107"/>
                <a:gd name="connsiteY123" fmla="*/ 3275893 h 6851060"/>
                <a:gd name="connsiteX124" fmla="*/ 1590180 w 6042107"/>
                <a:gd name="connsiteY124" fmla="*/ 3285129 h 6851060"/>
                <a:gd name="connsiteX125" fmla="*/ 1534762 w 6042107"/>
                <a:gd name="connsiteY125" fmla="*/ 3322075 h 6851060"/>
                <a:gd name="connsiteX126" fmla="*/ 1507052 w 6042107"/>
                <a:gd name="connsiteY126" fmla="*/ 3340548 h 6851060"/>
                <a:gd name="connsiteX127" fmla="*/ 1451634 w 6042107"/>
                <a:gd name="connsiteY127" fmla="*/ 3377493 h 6851060"/>
                <a:gd name="connsiteX128" fmla="*/ 1442398 w 6042107"/>
                <a:gd name="connsiteY128" fmla="*/ 3377493 h 6851060"/>
                <a:gd name="connsiteX129" fmla="*/ 1331562 w 6042107"/>
                <a:gd name="connsiteY129" fmla="*/ 3497566 h 6851060"/>
                <a:gd name="connsiteX130" fmla="*/ 1313089 w 6042107"/>
                <a:gd name="connsiteY130" fmla="*/ 3608402 h 6851060"/>
                <a:gd name="connsiteX131" fmla="*/ 1183780 w 6042107"/>
                <a:gd name="connsiteY131" fmla="*/ 3719239 h 6851060"/>
                <a:gd name="connsiteX132" fmla="*/ 1156071 w 6042107"/>
                <a:gd name="connsiteY132" fmla="*/ 3700766 h 6851060"/>
                <a:gd name="connsiteX133" fmla="*/ 1082180 w 6042107"/>
                <a:gd name="connsiteY133" fmla="*/ 3728475 h 6851060"/>
                <a:gd name="connsiteX134" fmla="*/ 1054471 w 6042107"/>
                <a:gd name="connsiteY134" fmla="*/ 3737711 h 6851060"/>
                <a:gd name="connsiteX135" fmla="*/ 1008289 w 6042107"/>
                <a:gd name="connsiteY135" fmla="*/ 3793129 h 6851060"/>
                <a:gd name="connsiteX136" fmla="*/ 1026762 w 6042107"/>
                <a:gd name="connsiteY136" fmla="*/ 3848548 h 6851060"/>
                <a:gd name="connsiteX137" fmla="*/ 1008289 w 6042107"/>
                <a:gd name="connsiteY137" fmla="*/ 3885493 h 6851060"/>
                <a:gd name="connsiteX138" fmla="*/ 999052 w 6042107"/>
                <a:gd name="connsiteY138" fmla="*/ 3913202 h 6851060"/>
                <a:gd name="connsiteX139" fmla="*/ 943634 w 6042107"/>
                <a:gd name="connsiteY139" fmla="*/ 3959384 h 6851060"/>
                <a:gd name="connsiteX140" fmla="*/ 915925 w 6042107"/>
                <a:gd name="connsiteY140" fmla="*/ 4014802 h 6851060"/>
                <a:gd name="connsiteX141" fmla="*/ 832798 w 6042107"/>
                <a:gd name="connsiteY141" fmla="*/ 4033275 h 6851060"/>
                <a:gd name="connsiteX142" fmla="*/ 823562 w 6042107"/>
                <a:gd name="connsiteY142" fmla="*/ 4060984 h 6851060"/>
                <a:gd name="connsiteX143" fmla="*/ 795852 w 6042107"/>
                <a:gd name="connsiteY143" fmla="*/ 4079457 h 6851060"/>
                <a:gd name="connsiteX144" fmla="*/ 768143 w 6042107"/>
                <a:gd name="connsiteY144" fmla="*/ 4162584 h 6851060"/>
                <a:gd name="connsiteX145" fmla="*/ 758907 w 6042107"/>
                <a:gd name="connsiteY145" fmla="*/ 4199529 h 6851060"/>
                <a:gd name="connsiteX146" fmla="*/ 731198 w 6042107"/>
                <a:gd name="connsiteY146" fmla="*/ 4208766 h 6851060"/>
                <a:gd name="connsiteX147" fmla="*/ 675780 w 6042107"/>
                <a:gd name="connsiteY147" fmla="*/ 4236475 h 6851060"/>
                <a:gd name="connsiteX148" fmla="*/ 638834 w 6042107"/>
                <a:gd name="connsiteY148" fmla="*/ 4291893 h 6851060"/>
                <a:gd name="connsiteX149" fmla="*/ 620362 w 6042107"/>
                <a:gd name="connsiteY149" fmla="*/ 4375020 h 6851060"/>
                <a:gd name="connsiteX150" fmla="*/ 611125 w 6042107"/>
                <a:gd name="connsiteY150" fmla="*/ 4402729 h 6851060"/>
                <a:gd name="connsiteX151" fmla="*/ 592652 w 6042107"/>
                <a:gd name="connsiteY151" fmla="*/ 4430439 h 6851060"/>
                <a:gd name="connsiteX152" fmla="*/ 564943 w 6042107"/>
                <a:gd name="connsiteY152" fmla="*/ 4439675 h 6851060"/>
                <a:gd name="connsiteX153" fmla="*/ 537234 w 6042107"/>
                <a:gd name="connsiteY153" fmla="*/ 4458148 h 6851060"/>
                <a:gd name="connsiteX154" fmla="*/ 527998 w 6042107"/>
                <a:gd name="connsiteY154" fmla="*/ 4485857 h 6851060"/>
                <a:gd name="connsiteX155" fmla="*/ 472580 w 6042107"/>
                <a:gd name="connsiteY155" fmla="*/ 4504329 h 6851060"/>
                <a:gd name="connsiteX156" fmla="*/ 417162 w 6042107"/>
                <a:gd name="connsiteY156" fmla="*/ 4522802 h 6851060"/>
                <a:gd name="connsiteX157" fmla="*/ 389452 w 6042107"/>
                <a:gd name="connsiteY157" fmla="*/ 4532039 h 6851060"/>
                <a:gd name="connsiteX158" fmla="*/ 343271 w 6042107"/>
                <a:gd name="connsiteY158" fmla="*/ 4550511 h 6851060"/>
                <a:gd name="connsiteX159" fmla="*/ 269380 w 6042107"/>
                <a:gd name="connsiteY159" fmla="*/ 4559748 h 6851060"/>
                <a:gd name="connsiteX160" fmla="*/ 241671 w 6042107"/>
                <a:gd name="connsiteY160" fmla="*/ 4578220 h 6851060"/>
                <a:gd name="connsiteX161" fmla="*/ 213962 w 6042107"/>
                <a:gd name="connsiteY161" fmla="*/ 4587457 h 6851060"/>
                <a:gd name="connsiteX162" fmla="*/ 204725 w 6042107"/>
                <a:gd name="connsiteY162" fmla="*/ 4633639 h 6851060"/>
                <a:gd name="connsiteX163" fmla="*/ 167780 w 6042107"/>
                <a:gd name="connsiteY163" fmla="*/ 4762948 h 6851060"/>
                <a:gd name="connsiteX164" fmla="*/ 149307 w 6042107"/>
                <a:gd name="connsiteY164" fmla="*/ 4818366 h 6851060"/>
                <a:gd name="connsiteX165" fmla="*/ 121598 w 6042107"/>
                <a:gd name="connsiteY165" fmla="*/ 4873784 h 6851060"/>
                <a:gd name="connsiteX166" fmla="*/ 93889 w 6042107"/>
                <a:gd name="connsiteY166" fmla="*/ 4883020 h 6851060"/>
                <a:gd name="connsiteX167" fmla="*/ 66180 w 6042107"/>
                <a:gd name="connsiteY167" fmla="*/ 4901493 h 6851060"/>
                <a:gd name="connsiteX168" fmla="*/ 56943 w 6042107"/>
                <a:gd name="connsiteY168" fmla="*/ 4929202 h 6851060"/>
                <a:gd name="connsiteX169" fmla="*/ 38471 w 6042107"/>
                <a:gd name="connsiteY169" fmla="*/ 4956911 h 6851060"/>
                <a:gd name="connsiteX170" fmla="*/ 1525 w 6042107"/>
                <a:gd name="connsiteY170" fmla="*/ 4993857 h 6851060"/>
                <a:gd name="connsiteX171" fmla="*/ 19998 w 6042107"/>
                <a:gd name="connsiteY171" fmla="*/ 5113929 h 6851060"/>
                <a:gd name="connsiteX172" fmla="*/ 47707 w 6042107"/>
                <a:gd name="connsiteY172" fmla="*/ 5234002 h 6851060"/>
                <a:gd name="connsiteX173" fmla="*/ 56943 w 6042107"/>
                <a:gd name="connsiteY173" fmla="*/ 5261711 h 6851060"/>
                <a:gd name="connsiteX174" fmla="*/ 75416 w 6042107"/>
                <a:gd name="connsiteY174" fmla="*/ 5289420 h 6851060"/>
                <a:gd name="connsiteX175" fmla="*/ 84652 w 6042107"/>
                <a:gd name="connsiteY175" fmla="*/ 5317129 h 6851060"/>
                <a:gd name="connsiteX176" fmla="*/ 103125 w 6042107"/>
                <a:gd name="connsiteY176" fmla="*/ 5344839 h 6851060"/>
                <a:gd name="connsiteX177" fmla="*/ 158543 w 6042107"/>
                <a:gd name="connsiteY177" fmla="*/ 5372548 h 6851060"/>
                <a:gd name="connsiteX178" fmla="*/ 121598 w 6042107"/>
                <a:gd name="connsiteY178" fmla="*/ 5381784 h 6851060"/>
                <a:gd name="connsiteX179" fmla="*/ 112362 w 6042107"/>
                <a:gd name="connsiteY179" fmla="*/ 5409493 h 6851060"/>
                <a:gd name="connsiteX180" fmla="*/ 130834 w 6042107"/>
                <a:gd name="connsiteY180" fmla="*/ 5492620 h 6851060"/>
                <a:gd name="connsiteX181" fmla="*/ 140071 w 6042107"/>
                <a:gd name="connsiteY181" fmla="*/ 5446439 h 6851060"/>
                <a:gd name="connsiteX182" fmla="*/ 167780 w 6042107"/>
                <a:gd name="connsiteY182" fmla="*/ 5455675 h 6851060"/>
                <a:gd name="connsiteX183" fmla="*/ 195489 w 6042107"/>
                <a:gd name="connsiteY183" fmla="*/ 5575748 h 6851060"/>
                <a:gd name="connsiteX184" fmla="*/ 204725 w 6042107"/>
                <a:gd name="connsiteY184" fmla="*/ 5603457 h 6851060"/>
                <a:gd name="connsiteX185" fmla="*/ 177016 w 6042107"/>
                <a:gd name="connsiteY185" fmla="*/ 5612693 h 6851060"/>
                <a:gd name="connsiteX186" fmla="*/ 223198 w 6042107"/>
                <a:gd name="connsiteY186" fmla="*/ 5668111 h 6851060"/>
                <a:gd name="connsiteX187" fmla="*/ 250907 w 6042107"/>
                <a:gd name="connsiteY187" fmla="*/ 5686584 h 6851060"/>
                <a:gd name="connsiteX188" fmla="*/ 278616 w 6042107"/>
                <a:gd name="connsiteY188" fmla="*/ 5695820 h 6851060"/>
                <a:gd name="connsiteX189" fmla="*/ 315562 w 6042107"/>
                <a:gd name="connsiteY189" fmla="*/ 5714293 h 6851060"/>
                <a:gd name="connsiteX190" fmla="*/ 315562 w 6042107"/>
                <a:gd name="connsiteY190" fmla="*/ 5862075 h 6851060"/>
                <a:gd name="connsiteX191" fmla="*/ 297089 w 6042107"/>
                <a:gd name="connsiteY191" fmla="*/ 5926729 h 6851060"/>
                <a:gd name="connsiteX192" fmla="*/ 260143 w 6042107"/>
                <a:gd name="connsiteY192" fmla="*/ 5935966 h 6851060"/>
                <a:gd name="connsiteX193" fmla="*/ 250907 w 6042107"/>
                <a:gd name="connsiteY193" fmla="*/ 5963675 h 6851060"/>
                <a:gd name="connsiteX194" fmla="*/ 223198 w 6042107"/>
                <a:gd name="connsiteY194" fmla="*/ 5982148 h 6851060"/>
                <a:gd name="connsiteX195" fmla="*/ 204725 w 6042107"/>
                <a:gd name="connsiteY195" fmla="*/ 6009857 h 6851060"/>
                <a:gd name="connsiteX196" fmla="*/ 213962 w 6042107"/>
                <a:gd name="connsiteY196" fmla="*/ 6074511 h 6851060"/>
                <a:gd name="connsiteX197" fmla="*/ 223198 w 6042107"/>
                <a:gd name="connsiteY197" fmla="*/ 6102220 h 6851060"/>
                <a:gd name="connsiteX198" fmla="*/ 269380 w 6042107"/>
                <a:gd name="connsiteY198" fmla="*/ 6157639 h 6851060"/>
                <a:gd name="connsiteX199" fmla="*/ 306325 w 6042107"/>
                <a:gd name="connsiteY199" fmla="*/ 6185348 h 6851060"/>
                <a:gd name="connsiteX200" fmla="*/ 315562 w 6042107"/>
                <a:gd name="connsiteY200" fmla="*/ 6222293 h 6851060"/>
                <a:gd name="connsiteX201" fmla="*/ 343271 w 6042107"/>
                <a:gd name="connsiteY201" fmla="*/ 6231529 h 6851060"/>
                <a:gd name="connsiteX202" fmla="*/ 361743 w 6042107"/>
                <a:gd name="connsiteY202" fmla="*/ 6259239 h 6851060"/>
                <a:gd name="connsiteX203" fmla="*/ 370980 w 6042107"/>
                <a:gd name="connsiteY203" fmla="*/ 6286948 h 6851060"/>
                <a:gd name="connsiteX204" fmla="*/ 389452 w 6042107"/>
                <a:gd name="connsiteY204" fmla="*/ 6351602 h 6851060"/>
                <a:gd name="connsiteX205" fmla="*/ 398689 w 6042107"/>
                <a:gd name="connsiteY205" fmla="*/ 6379311 h 6851060"/>
                <a:gd name="connsiteX206" fmla="*/ 417162 w 6042107"/>
                <a:gd name="connsiteY206" fmla="*/ 6407020 h 6851060"/>
                <a:gd name="connsiteX207" fmla="*/ 426398 w 6042107"/>
                <a:gd name="connsiteY207" fmla="*/ 6462439 h 6851060"/>
                <a:gd name="connsiteX208" fmla="*/ 435634 w 6042107"/>
                <a:gd name="connsiteY208" fmla="*/ 6490148 h 6851060"/>
                <a:gd name="connsiteX209" fmla="*/ 629598 w 6042107"/>
                <a:gd name="connsiteY209" fmla="*/ 6517857 h 6851060"/>
                <a:gd name="connsiteX210" fmla="*/ 666543 w 6042107"/>
                <a:gd name="connsiteY210" fmla="*/ 6527093 h 6851060"/>
                <a:gd name="connsiteX211" fmla="*/ 648071 w 6042107"/>
                <a:gd name="connsiteY211" fmla="*/ 6600984 h 6851060"/>
                <a:gd name="connsiteX212" fmla="*/ 620362 w 6042107"/>
                <a:gd name="connsiteY212" fmla="*/ 6656402 h 6851060"/>
                <a:gd name="connsiteX213" fmla="*/ 638834 w 6042107"/>
                <a:gd name="connsiteY213" fmla="*/ 6721057 h 6851060"/>
                <a:gd name="connsiteX214" fmla="*/ 657307 w 6042107"/>
                <a:gd name="connsiteY214" fmla="*/ 6785711 h 6851060"/>
                <a:gd name="connsiteX215" fmla="*/ 694252 w 6042107"/>
                <a:gd name="connsiteY215" fmla="*/ 6804184 h 6851060"/>
                <a:gd name="connsiteX216" fmla="*/ 712725 w 6042107"/>
                <a:gd name="connsiteY216" fmla="*/ 6841129 h 6851060"/>
                <a:gd name="connsiteX217" fmla="*/ 740434 w 6042107"/>
                <a:gd name="connsiteY217" fmla="*/ 6850366 h 6851060"/>
                <a:gd name="connsiteX218" fmla="*/ 842034 w 6042107"/>
                <a:gd name="connsiteY218" fmla="*/ 6831893 h 6851060"/>
                <a:gd name="connsiteX219" fmla="*/ 915925 w 6042107"/>
                <a:gd name="connsiteY219"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218252 w 6042107"/>
                <a:gd name="connsiteY100" fmla="*/ 3183529 h 6851060"/>
                <a:gd name="connsiteX101" fmla="*/ 2159664 w 6042107"/>
                <a:gd name="connsiteY101" fmla="*/ 3014570 h 6851060"/>
                <a:gd name="connsiteX102" fmla="*/ 2153598 w 6042107"/>
                <a:gd name="connsiteY102" fmla="*/ 3072693 h 6851060"/>
                <a:gd name="connsiteX103" fmla="*/ 2125889 w 6042107"/>
                <a:gd name="connsiteY103" fmla="*/ 3081929 h 6851060"/>
                <a:gd name="connsiteX104" fmla="*/ 2070471 w 6042107"/>
                <a:gd name="connsiteY104" fmla="*/ 3063457 h 6851060"/>
                <a:gd name="connsiteX105" fmla="*/ 2024289 w 6042107"/>
                <a:gd name="connsiteY105" fmla="*/ 3026511 h 6851060"/>
                <a:gd name="connsiteX106" fmla="*/ 1996580 w 6042107"/>
                <a:gd name="connsiteY106" fmla="*/ 3044984 h 6851060"/>
                <a:gd name="connsiteX107" fmla="*/ 1950398 w 6042107"/>
                <a:gd name="connsiteY107" fmla="*/ 3081929 h 6851060"/>
                <a:gd name="connsiteX108" fmla="*/ 1913452 w 6042107"/>
                <a:gd name="connsiteY108" fmla="*/ 3100402 h 6851060"/>
                <a:gd name="connsiteX109" fmla="*/ 1894980 w 6042107"/>
                <a:gd name="connsiteY109" fmla="*/ 3137348 h 6851060"/>
                <a:gd name="connsiteX110" fmla="*/ 1885743 w 6042107"/>
                <a:gd name="connsiteY110" fmla="*/ 3091166 h 6851060"/>
                <a:gd name="connsiteX111" fmla="*/ 1858034 w 6042107"/>
                <a:gd name="connsiteY111" fmla="*/ 3081929 h 6851060"/>
                <a:gd name="connsiteX112" fmla="*/ 1830325 w 6042107"/>
                <a:gd name="connsiteY112" fmla="*/ 3063457 h 6851060"/>
                <a:gd name="connsiteX113" fmla="*/ 1821089 w 6042107"/>
                <a:gd name="connsiteY113" fmla="*/ 3035748 h 6851060"/>
                <a:gd name="connsiteX114" fmla="*/ 1747198 w 6042107"/>
                <a:gd name="connsiteY114" fmla="*/ 3081929 h 6851060"/>
                <a:gd name="connsiteX115" fmla="*/ 1737962 w 6042107"/>
                <a:gd name="connsiteY115" fmla="*/ 3035748 h 6851060"/>
                <a:gd name="connsiteX116" fmla="*/ 1673307 w 6042107"/>
                <a:gd name="connsiteY116" fmla="*/ 3044984 h 6851060"/>
                <a:gd name="connsiteX117" fmla="*/ 1654834 w 6042107"/>
                <a:gd name="connsiteY117" fmla="*/ 3137348 h 6851060"/>
                <a:gd name="connsiteX118" fmla="*/ 1627125 w 6042107"/>
                <a:gd name="connsiteY118" fmla="*/ 3118875 h 6851060"/>
                <a:gd name="connsiteX119" fmla="*/ 1617889 w 6042107"/>
                <a:gd name="connsiteY119" fmla="*/ 3155820 h 6851060"/>
                <a:gd name="connsiteX120" fmla="*/ 1636362 w 6042107"/>
                <a:gd name="connsiteY120" fmla="*/ 3192766 h 6851060"/>
                <a:gd name="connsiteX121" fmla="*/ 1645598 w 6042107"/>
                <a:gd name="connsiteY121" fmla="*/ 3220475 h 6851060"/>
                <a:gd name="connsiteX122" fmla="*/ 1664071 w 6042107"/>
                <a:gd name="connsiteY122" fmla="*/ 3248184 h 6851060"/>
                <a:gd name="connsiteX123" fmla="*/ 1654834 w 6042107"/>
                <a:gd name="connsiteY123" fmla="*/ 3275893 h 6851060"/>
                <a:gd name="connsiteX124" fmla="*/ 1590180 w 6042107"/>
                <a:gd name="connsiteY124" fmla="*/ 3285129 h 6851060"/>
                <a:gd name="connsiteX125" fmla="*/ 1534762 w 6042107"/>
                <a:gd name="connsiteY125" fmla="*/ 3322075 h 6851060"/>
                <a:gd name="connsiteX126" fmla="*/ 1507052 w 6042107"/>
                <a:gd name="connsiteY126" fmla="*/ 3340548 h 6851060"/>
                <a:gd name="connsiteX127" fmla="*/ 1451634 w 6042107"/>
                <a:gd name="connsiteY127" fmla="*/ 3377493 h 6851060"/>
                <a:gd name="connsiteX128" fmla="*/ 1442398 w 6042107"/>
                <a:gd name="connsiteY128" fmla="*/ 3377493 h 6851060"/>
                <a:gd name="connsiteX129" fmla="*/ 1331562 w 6042107"/>
                <a:gd name="connsiteY129" fmla="*/ 3497566 h 6851060"/>
                <a:gd name="connsiteX130" fmla="*/ 1313089 w 6042107"/>
                <a:gd name="connsiteY130" fmla="*/ 3608402 h 6851060"/>
                <a:gd name="connsiteX131" fmla="*/ 1183780 w 6042107"/>
                <a:gd name="connsiteY131" fmla="*/ 3719239 h 6851060"/>
                <a:gd name="connsiteX132" fmla="*/ 1156071 w 6042107"/>
                <a:gd name="connsiteY132" fmla="*/ 3700766 h 6851060"/>
                <a:gd name="connsiteX133" fmla="*/ 1082180 w 6042107"/>
                <a:gd name="connsiteY133" fmla="*/ 3728475 h 6851060"/>
                <a:gd name="connsiteX134" fmla="*/ 1054471 w 6042107"/>
                <a:gd name="connsiteY134" fmla="*/ 3737711 h 6851060"/>
                <a:gd name="connsiteX135" fmla="*/ 1008289 w 6042107"/>
                <a:gd name="connsiteY135" fmla="*/ 3793129 h 6851060"/>
                <a:gd name="connsiteX136" fmla="*/ 1026762 w 6042107"/>
                <a:gd name="connsiteY136" fmla="*/ 3848548 h 6851060"/>
                <a:gd name="connsiteX137" fmla="*/ 1008289 w 6042107"/>
                <a:gd name="connsiteY137" fmla="*/ 3885493 h 6851060"/>
                <a:gd name="connsiteX138" fmla="*/ 999052 w 6042107"/>
                <a:gd name="connsiteY138" fmla="*/ 3913202 h 6851060"/>
                <a:gd name="connsiteX139" fmla="*/ 943634 w 6042107"/>
                <a:gd name="connsiteY139" fmla="*/ 3959384 h 6851060"/>
                <a:gd name="connsiteX140" fmla="*/ 915925 w 6042107"/>
                <a:gd name="connsiteY140" fmla="*/ 4014802 h 6851060"/>
                <a:gd name="connsiteX141" fmla="*/ 832798 w 6042107"/>
                <a:gd name="connsiteY141" fmla="*/ 4033275 h 6851060"/>
                <a:gd name="connsiteX142" fmla="*/ 823562 w 6042107"/>
                <a:gd name="connsiteY142" fmla="*/ 4060984 h 6851060"/>
                <a:gd name="connsiteX143" fmla="*/ 795852 w 6042107"/>
                <a:gd name="connsiteY143" fmla="*/ 4079457 h 6851060"/>
                <a:gd name="connsiteX144" fmla="*/ 768143 w 6042107"/>
                <a:gd name="connsiteY144" fmla="*/ 4162584 h 6851060"/>
                <a:gd name="connsiteX145" fmla="*/ 758907 w 6042107"/>
                <a:gd name="connsiteY145" fmla="*/ 4199529 h 6851060"/>
                <a:gd name="connsiteX146" fmla="*/ 731198 w 6042107"/>
                <a:gd name="connsiteY146" fmla="*/ 4208766 h 6851060"/>
                <a:gd name="connsiteX147" fmla="*/ 675780 w 6042107"/>
                <a:gd name="connsiteY147" fmla="*/ 4236475 h 6851060"/>
                <a:gd name="connsiteX148" fmla="*/ 638834 w 6042107"/>
                <a:gd name="connsiteY148" fmla="*/ 4291893 h 6851060"/>
                <a:gd name="connsiteX149" fmla="*/ 620362 w 6042107"/>
                <a:gd name="connsiteY149" fmla="*/ 4375020 h 6851060"/>
                <a:gd name="connsiteX150" fmla="*/ 611125 w 6042107"/>
                <a:gd name="connsiteY150" fmla="*/ 4402729 h 6851060"/>
                <a:gd name="connsiteX151" fmla="*/ 592652 w 6042107"/>
                <a:gd name="connsiteY151" fmla="*/ 4430439 h 6851060"/>
                <a:gd name="connsiteX152" fmla="*/ 564943 w 6042107"/>
                <a:gd name="connsiteY152" fmla="*/ 4439675 h 6851060"/>
                <a:gd name="connsiteX153" fmla="*/ 537234 w 6042107"/>
                <a:gd name="connsiteY153" fmla="*/ 4458148 h 6851060"/>
                <a:gd name="connsiteX154" fmla="*/ 527998 w 6042107"/>
                <a:gd name="connsiteY154" fmla="*/ 4485857 h 6851060"/>
                <a:gd name="connsiteX155" fmla="*/ 472580 w 6042107"/>
                <a:gd name="connsiteY155" fmla="*/ 4504329 h 6851060"/>
                <a:gd name="connsiteX156" fmla="*/ 417162 w 6042107"/>
                <a:gd name="connsiteY156" fmla="*/ 4522802 h 6851060"/>
                <a:gd name="connsiteX157" fmla="*/ 389452 w 6042107"/>
                <a:gd name="connsiteY157" fmla="*/ 4532039 h 6851060"/>
                <a:gd name="connsiteX158" fmla="*/ 343271 w 6042107"/>
                <a:gd name="connsiteY158" fmla="*/ 4550511 h 6851060"/>
                <a:gd name="connsiteX159" fmla="*/ 269380 w 6042107"/>
                <a:gd name="connsiteY159" fmla="*/ 4559748 h 6851060"/>
                <a:gd name="connsiteX160" fmla="*/ 241671 w 6042107"/>
                <a:gd name="connsiteY160" fmla="*/ 4578220 h 6851060"/>
                <a:gd name="connsiteX161" fmla="*/ 213962 w 6042107"/>
                <a:gd name="connsiteY161" fmla="*/ 4587457 h 6851060"/>
                <a:gd name="connsiteX162" fmla="*/ 204725 w 6042107"/>
                <a:gd name="connsiteY162" fmla="*/ 4633639 h 6851060"/>
                <a:gd name="connsiteX163" fmla="*/ 167780 w 6042107"/>
                <a:gd name="connsiteY163" fmla="*/ 4762948 h 6851060"/>
                <a:gd name="connsiteX164" fmla="*/ 149307 w 6042107"/>
                <a:gd name="connsiteY164" fmla="*/ 4818366 h 6851060"/>
                <a:gd name="connsiteX165" fmla="*/ 121598 w 6042107"/>
                <a:gd name="connsiteY165" fmla="*/ 4873784 h 6851060"/>
                <a:gd name="connsiteX166" fmla="*/ 93889 w 6042107"/>
                <a:gd name="connsiteY166" fmla="*/ 4883020 h 6851060"/>
                <a:gd name="connsiteX167" fmla="*/ 66180 w 6042107"/>
                <a:gd name="connsiteY167" fmla="*/ 4901493 h 6851060"/>
                <a:gd name="connsiteX168" fmla="*/ 56943 w 6042107"/>
                <a:gd name="connsiteY168" fmla="*/ 4929202 h 6851060"/>
                <a:gd name="connsiteX169" fmla="*/ 38471 w 6042107"/>
                <a:gd name="connsiteY169" fmla="*/ 4956911 h 6851060"/>
                <a:gd name="connsiteX170" fmla="*/ 1525 w 6042107"/>
                <a:gd name="connsiteY170" fmla="*/ 4993857 h 6851060"/>
                <a:gd name="connsiteX171" fmla="*/ 19998 w 6042107"/>
                <a:gd name="connsiteY171" fmla="*/ 5113929 h 6851060"/>
                <a:gd name="connsiteX172" fmla="*/ 47707 w 6042107"/>
                <a:gd name="connsiteY172" fmla="*/ 5234002 h 6851060"/>
                <a:gd name="connsiteX173" fmla="*/ 56943 w 6042107"/>
                <a:gd name="connsiteY173" fmla="*/ 5261711 h 6851060"/>
                <a:gd name="connsiteX174" fmla="*/ 75416 w 6042107"/>
                <a:gd name="connsiteY174" fmla="*/ 5289420 h 6851060"/>
                <a:gd name="connsiteX175" fmla="*/ 84652 w 6042107"/>
                <a:gd name="connsiteY175" fmla="*/ 5317129 h 6851060"/>
                <a:gd name="connsiteX176" fmla="*/ 103125 w 6042107"/>
                <a:gd name="connsiteY176" fmla="*/ 5344839 h 6851060"/>
                <a:gd name="connsiteX177" fmla="*/ 158543 w 6042107"/>
                <a:gd name="connsiteY177" fmla="*/ 5372548 h 6851060"/>
                <a:gd name="connsiteX178" fmla="*/ 121598 w 6042107"/>
                <a:gd name="connsiteY178" fmla="*/ 5381784 h 6851060"/>
                <a:gd name="connsiteX179" fmla="*/ 112362 w 6042107"/>
                <a:gd name="connsiteY179" fmla="*/ 5409493 h 6851060"/>
                <a:gd name="connsiteX180" fmla="*/ 130834 w 6042107"/>
                <a:gd name="connsiteY180" fmla="*/ 5492620 h 6851060"/>
                <a:gd name="connsiteX181" fmla="*/ 140071 w 6042107"/>
                <a:gd name="connsiteY181" fmla="*/ 5446439 h 6851060"/>
                <a:gd name="connsiteX182" fmla="*/ 167780 w 6042107"/>
                <a:gd name="connsiteY182" fmla="*/ 5455675 h 6851060"/>
                <a:gd name="connsiteX183" fmla="*/ 195489 w 6042107"/>
                <a:gd name="connsiteY183" fmla="*/ 5575748 h 6851060"/>
                <a:gd name="connsiteX184" fmla="*/ 204725 w 6042107"/>
                <a:gd name="connsiteY184" fmla="*/ 5603457 h 6851060"/>
                <a:gd name="connsiteX185" fmla="*/ 177016 w 6042107"/>
                <a:gd name="connsiteY185" fmla="*/ 5612693 h 6851060"/>
                <a:gd name="connsiteX186" fmla="*/ 223198 w 6042107"/>
                <a:gd name="connsiteY186" fmla="*/ 5668111 h 6851060"/>
                <a:gd name="connsiteX187" fmla="*/ 250907 w 6042107"/>
                <a:gd name="connsiteY187" fmla="*/ 5686584 h 6851060"/>
                <a:gd name="connsiteX188" fmla="*/ 278616 w 6042107"/>
                <a:gd name="connsiteY188" fmla="*/ 5695820 h 6851060"/>
                <a:gd name="connsiteX189" fmla="*/ 315562 w 6042107"/>
                <a:gd name="connsiteY189" fmla="*/ 5714293 h 6851060"/>
                <a:gd name="connsiteX190" fmla="*/ 315562 w 6042107"/>
                <a:gd name="connsiteY190" fmla="*/ 5862075 h 6851060"/>
                <a:gd name="connsiteX191" fmla="*/ 297089 w 6042107"/>
                <a:gd name="connsiteY191" fmla="*/ 5926729 h 6851060"/>
                <a:gd name="connsiteX192" fmla="*/ 260143 w 6042107"/>
                <a:gd name="connsiteY192" fmla="*/ 5935966 h 6851060"/>
                <a:gd name="connsiteX193" fmla="*/ 250907 w 6042107"/>
                <a:gd name="connsiteY193" fmla="*/ 5963675 h 6851060"/>
                <a:gd name="connsiteX194" fmla="*/ 223198 w 6042107"/>
                <a:gd name="connsiteY194" fmla="*/ 5982148 h 6851060"/>
                <a:gd name="connsiteX195" fmla="*/ 204725 w 6042107"/>
                <a:gd name="connsiteY195" fmla="*/ 6009857 h 6851060"/>
                <a:gd name="connsiteX196" fmla="*/ 213962 w 6042107"/>
                <a:gd name="connsiteY196" fmla="*/ 6074511 h 6851060"/>
                <a:gd name="connsiteX197" fmla="*/ 223198 w 6042107"/>
                <a:gd name="connsiteY197" fmla="*/ 6102220 h 6851060"/>
                <a:gd name="connsiteX198" fmla="*/ 269380 w 6042107"/>
                <a:gd name="connsiteY198" fmla="*/ 6157639 h 6851060"/>
                <a:gd name="connsiteX199" fmla="*/ 306325 w 6042107"/>
                <a:gd name="connsiteY199" fmla="*/ 6185348 h 6851060"/>
                <a:gd name="connsiteX200" fmla="*/ 315562 w 6042107"/>
                <a:gd name="connsiteY200" fmla="*/ 6222293 h 6851060"/>
                <a:gd name="connsiteX201" fmla="*/ 343271 w 6042107"/>
                <a:gd name="connsiteY201" fmla="*/ 6231529 h 6851060"/>
                <a:gd name="connsiteX202" fmla="*/ 361743 w 6042107"/>
                <a:gd name="connsiteY202" fmla="*/ 6259239 h 6851060"/>
                <a:gd name="connsiteX203" fmla="*/ 370980 w 6042107"/>
                <a:gd name="connsiteY203" fmla="*/ 6286948 h 6851060"/>
                <a:gd name="connsiteX204" fmla="*/ 389452 w 6042107"/>
                <a:gd name="connsiteY204" fmla="*/ 6351602 h 6851060"/>
                <a:gd name="connsiteX205" fmla="*/ 398689 w 6042107"/>
                <a:gd name="connsiteY205" fmla="*/ 6379311 h 6851060"/>
                <a:gd name="connsiteX206" fmla="*/ 417162 w 6042107"/>
                <a:gd name="connsiteY206" fmla="*/ 6407020 h 6851060"/>
                <a:gd name="connsiteX207" fmla="*/ 426398 w 6042107"/>
                <a:gd name="connsiteY207" fmla="*/ 6462439 h 6851060"/>
                <a:gd name="connsiteX208" fmla="*/ 435634 w 6042107"/>
                <a:gd name="connsiteY208" fmla="*/ 6490148 h 6851060"/>
                <a:gd name="connsiteX209" fmla="*/ 629598 w 6042107"/>
                <a:gd name="connsiteY209" fmla="*/ 6517857 h 6851060"/>
                <a:gd name="connsiteX210" fmla="*/ 666543 w 6042107"/>
                <a:gd name="connsiteY210" fmla="*/ 6527093 h 6851060"/>
                <a:gd name="connsiteX211" fmla="*/ 648071 w 6042107"/>
                <a:gd name="connsiteY211" fmla="*/ 6600984 h 6851060"/>
                <a:gd name="connsiteX212" fmla="*/ 620362 w 6042107"/>
                <a:gd name="connsiteY212" fmla="*/ 6656402 h 6851060"/>
                <a:gd name="connsiteX213" fmla="*/ 638834 w 6042107"/>
                <a:gd name="connsiteY213" fmla="*/ 6721057 h 6851060"/>
                <a:gd name="connsiteX214" fmla="*/ 657307 w 6042107"/>
                <a:gd name="connsiteY214" fmla="*/ 6785711 h 6851060"/>
                <a:gd name="connsiteX215" fmla="*/ 694252 w 6042107"/>
                <a:gd name="connsiteY215" fmla="*/ 6804184 h 6851060"/>
                <a:gd name="connsiteX216" fmla="*/ 712725 w 6042107"/>
                <a:gd name="connsiteY216" fmla="*/ 6841129 h 6851060"/>
                <a:gd name="connsiteX217" fmla="*/ 740434 w 6042107"/>
                <a:gd name="connsiteY217" fmla="*/ 6850366 h 6851060"/>
                <a:gd name="connsiteX218" fmla="*/ 842034 w 6042107"/>
                <a:gd name="connsiteY218" fmla="*/ 6831893 h 6851060"/>
                <a:gd name="connsiteX219" fmla="*/ 915925 w 6042107"/>
                <a:gd name="connsiteY219"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218252 w 6042107"/>
                <a:gd name="connsiteY100" fmla="*/ 3183529 h 6851060"/>
                <a:gd name="connsiteX101" fmla="*/ 2159664 w 6042107"/>
                <a:gd name="connsiteY101" fmla="*/ 3014570 h 6851060"/>
                <a:gd name="connsiteX102" fmla="*/ 2153598 w 6042107"/>
                <a:gd name="connsiteY102" fmla="*/ 3072693 h 6851060"/>
                <a:gd name="connsiteX103" fmla="*/ 2125889 w 6042107"/>
                <a:gd name="connsiteY103" fmla="*/ 3081929 h 6851060"/>
                <a:gd name="connsiteX104" fmla="*/ 2070471 w 6042107"/>
                <a:gd name="connsiteY104" fmla="*/ 3063457 h 6851060"/>
                <a:gd name="connsiteX105" fmla="*/ 1972888 w 6042107"/>
                <a:gd name="connsiteY105" fmla="*/ 3010279 h 6851060"/>
                <a:gd name="connsiteX106" fmla="*/ 1996580 w 6042107"/>
                <a:gd name="connsiteY106" fmla="*/ 3044984 h 6851060"/>
                <a:gd name="connsiteX107" fmla="*/ 1950398 w 6042107"/>
                <a:gd name="connsiteY107" fmla="*/ 3081929 h 6851060"/>
                <a:gd name="connsiteX108" fmla="*/ 1913452 w 6042107"/>
                <a:gd name="connsiteY108" fmla="*/ 3100402 h 6851060"/>
                <a:gd name="connsiteX109" fmla="*/ 1894980 w 6042107"/>
                <a:gd name="connsiteY109" fmla="*/ 3137348 h 6851060"/>
                <a:gd name="connsiteX110" fmla="*/ 1885743 w 6042107"/>
                <a:gd name="connsiteY110" fmla="*/ 3091166 h 6851060"/>
                <a:gd name="connsiteX111" fmla="*/ 1858034 w 6042107"/>
                <a:gd name="connsiteY111" fmla="*/ 3081929 h 6851060"/>
                <a:gd name="connsiteX112" fmla="*/ 1830325 w 6042107"/>
                <a:gd name="connsiteY112" fmla="*/ 3063457 h 6851060"/>
                <a:gd name="connsiteX113" fmla="*/ 1821089 w 6042107"/>
                <a:gd name="connsiteY113" fmla="*/ 3035748 h 6851060"/>
                <a:gd name="connsiteX114" fmla="*/ 1747198 w 6042107"/>
                <a:gd name="connsiteY114" fmla="*/ 3081929 h 6851060"/>
                <a:gd name="connsiteX115" fmla="*/ 1737962 w 6042107"/>
                <a:gd name="connsiteY115" fmla="*/ 3035748 h 6851060"/>
                <a:gd name="connsiteX116" fmla="*/ 1673307 w 6042107"/>
                <a:gd name="connsiteY116" fmla="*/ 3044984 h 6851060"/>
                <a:gd name="connsiteX117" fmla="*/ 1654834 w 6042107"/>
                <a:gd name="connsiteY117" fmla="*/ 3137348 h 6851060"/>
                <a:gd name="connsiteX118" fmla="*/ 1627125 w 6042107"/>
                <a:gd name="connsiteY118" fmla="*/ 3118875 h 6851060"/>
                <a:gd name="connsiteX119" fmla="*/ 1617889 w 6042107"/>
                <a:gd name="connsiteY119" fmla="*/ 3155820 h 6851060"/>
                <a:gd name="connsiteX120" fmla="*/ 1636362 w 6042107"/>
                <a:gd name="connsiteY120" fmla="*/ 3192766 h 6851060"/>
                <a:gd name="connsiteX121" fmla="*/ 1645598 w 6042107"/>
                <a:gd name="connsiteY121" fmla="*/ 3220475 h 6851060"/>
                <a:gd name="connsiteX122" fmla="*/ 1664071 w 6042107"/>
                <a:gd name="connsiteY122" fmla="*/ 3248184 h 6851060"/>
                <a:gd name="connsiteX123" fmla="*/ 1654834 w 6042107"/>
                <a:gd name="connsiteY123" fmla="*/ 3275893 h 6851060"/>
                <a:gd name="connsiteX124" fmla="*/ 1590180 w 6042107"/>
                <a:gd name="connsiteY124" fmla="*/ 3285129 h 6851060"/>
                <a:gd name="connsiteX125" fmla="*/ 1534762 w 6042107"/>
                <a:gd name="connsiteY125" fmla="*/ 3322075 h 6851060"/>
                <a:gd name="connsiteX126" fmla="*/ 1507052 w 6042107"/>
                <a:gd name="connsiteY126" fmla="*/ 3340548 h 6851060"/>
                <a:gd name="connsiteX127" fmla="*/ 1451634 w 6042107"/>
                <a:gd name="connsiteY127" fmla="*/ 3377493 h 6851060"/>
                <a:gd name="connsiteX128" fmla="*/ 1442398 w 6042107"/>
                <a:gd name="connsiteY128" fmla="*/ 3377493 h 6851060"/>
                <a:gd name="connsiteX129" fmla="*/ 1331562 w 6042107"/>
                <a:gd name="connsiteY129" fmla="*/ 3497566 h 6851060"/>
                <a:gd name="connsiteX130" fmla="*/ 1313089 w 6042107"/>
                <a:gd name="connsiteY130" fmla="*/ 3608402 h 6851060"/>
                <a:gd name="connsiteX131" fmla="*/ 1183780 w 6042107"/>
                <a:gd name="connsiteY131" fmla="*/ 3719239 h 6851060"/>
                <a:gd name="connsiteX132" fmla="*/ 1156071 w 6042107"/>
                <a:gd name="connsiteY132" fmla="*/ 3700766 h 6851060"/>
                <a:gd name="connsiteX133" fmla="*/ 1082180 w 6042107"/>
                <a:gd name="connsiteY133" fmla="*/ 3728475 h 6851060"/>
                <a:gd name="connsiteX134" fmla="*/ 1054471 w 6042107"/>
                <a:gd name="connsiteY134" fmla="*/ 3737711 h 6851060"/>
                <a:gd name="connsiteX135" fmla="*/ 1008289 w 6042107"/>
                <a:gd name="connsiteY135" fmla="*/ 3793129 h 6851060"/>
                <a:gd name="connsiteX136" fmla="*/ 1026762 w 6042107"/>
                <a:gd name="connsiteY136" fmla="*/ 3848548 h 6851060"/>
                <a:gd name="connsiteX137" fmla="*/ 1008289 w 6042107"/>
                <a:gd name="connsiteY137" fmla="*/ 3885493 h 6851060"/>
                <a:gd name="connsiteX138" fmla="*/ 999052 w 6042107"/>
                <a:gd name="connsiteY138" fmla="*/ 3913202 h 6851060"/>
                <a:gd name="connsiteX139" fmla="*/ 943634 w 6042107"/>
                <a:gd name="connsiteY139" fmla="*/ 3959384 h 6851060"/>
                <a:gd name="connsiteX140" fmla="*/ 915925 w 6042107"/>
                <a:gd name="connsiteY140" fmla="*/ 4014802 h 6851060"/>
                <a:gd name="connsiteX141" fmla="*/ 832798 w 6042107"/>
                <a:gd name="connsiteY141" fmla="*/ 4033275 h 6851060"/>
                <a:gd name="connsiteX142" fmla="*/ 823562 w 6042107"/>
                <a:gd name="connsiteY142" fmla="*/ 4060984 h 6851060"/>
                <a:gd name="connsiteX143" fmla="*/ 795852 w 6042107"/>
                <a:gd name="connsiteY143" fmla="*/ 4079457 h 6851060"/>
                <a:gd name="connsiteX144" fmla="*/ 768143 w 6042107"/>
                <a:gd name="connsiteY144" fmla="*/ 4162584 h 6851060"/>
                <a:gd name="connsiteX145" fmla="*/ 758907 w 6042107"/>
                <a:gd name="connsiteY145" fmla="*/ 4199529 h 6851060"/>
                <a:gd name="connsiteX146" fmla="*/ 731198 w 6042107"/>
                <a:gd name="connsiteY146" fmla="*/ 4208766 h 6851060"/>
                <a:gd name="connsiteX147" fmla="*/ 675780 w 6042107"/>
                <a:gd name="connsiteY147" fmla="*/ 4236475 h 6851060"/>
                <a:gd name="connsiteX148" fmla="*/ 638834 w 6042107"/>
                <a:gd name="connsiteY148" fmla="*/ 4291893 h 6851060"/>
                <a:gd name="connsiteX149" fmla="*/ 620362 w 6042107"/>
                <a:gd name="connsiteY149" fmla="*/ 4375020 h 6851060"/>
                <a:gd name="connsiteX150" fmla="*/ 611125 w 6042107"/>
                <a:gd name="connsiteY150" fmla="*/ 4402729 h 6851060"/>
                <a:gd name="connsiteX151" fmla="*/ 592652 w 6042107"/>
                <a:gd name="connsiteY151" fmla="*/ 4430439 h 6851060"/>
                <a:gd name="connsiteX152" fmla="*/ 564943 w 6042107"/>
                <a:gd name="connsiteY152" fmla="*/ 4439675 h 6851060"/>
                <a:gd name="connsiteX153" fmla="*/ 537234 w 6042107"/>
                <a:gd name="connsiteY153" fmla="*/ 4458148 h 6851060"/>
                <a:gd name="connsiteX154" fmla="*/ 527998 w 6042107"/>
                <a:gd name="connsiteY154" fmla="*/ 4485857 h 6851060"/>
                <a:gd name="connsiteX155" fmla="*/ 472580 w 6042107"/>
                <a:gd name="connsiteY155" fmla="*/ 4504329 h 6851060"/>
                <a:gd name="connsiteX156" fmla="*/ 417162 w 6042107"/>
                <a:gd name="connsiteY156" fmla="*/ 4522802 h 6851060"/>
                <a:gd name="connsiteX157" fmla="*/ 389452 w 6042107"/>
                <a:gd name="connsiteY157" fmla="*/ 4532039 h 6851060"/>
                <a:gd name="connsiteX158" fmla="*/ 343271 w 6042107"/>
                <a:gd name="connsiteY158" fmla="*/ 4550511 h 6851060"/>
                <a:gd name="connsiteX159" fmla="*/ 269380 w 6042107"/>
                <a:gd name="connsiteY159" fmla="*/ 4559748 h 6851060"/>
                <a:gd name="connsiteX160" fmla="*/ 241671 w 6042107"/>
                <a:gd name="connsiteY160" fmla="*/ 4578220 h 6851060"/>
                <a:gd name="connsiteX161" fmla="*/ 213962 w 6042107"/>
                <a:gd name="connsiteY161" fmla="*/ 4587457 h 6851060"/>
                <a:gd name="connsiteX162" fmla="*/ 204725 w 6042107"/>
                <a:gd name="connsiteY162" fmla="*/ 4633639 h 6851060"/>
                <a:gd name="connsiteX163" fmla="*/ 167780 w 6042107"/>
                <a:gd name="connsiteY163" fmla="*/ 4762948 h 6851060"/>
                <a:gd name="connsiteX164" fmla="*/ 149307 w 6042107"/>
                <a:gd name="connsiteY164" fmla="*/ 4818366 h 6851060"/>
                <a:gd name="connsiteX165" fmla="*/ 121598 w 6042107"/>
                <a:gd name="connsiteY165" fmla="*/ 4873784 h 6851060"/>
                <a:gd name="connsiteX166" fmla="*/ 93889 w 6042107"/>
                <a:gd name="connsiteY166" fmla="*/ 4883020 h 6851060"/>
                <a:gd name="connsiteX167" fmla="*/ 66180 w 6042107"/>
                <a:gd name="connsiteY167" fmla="*/ 4901493 h 6851060"/>
                <a:gd name="connsiteX168" fmla="*/ 56943 w 6042107"/>
                <a:gd name="connsiteY168" fmla="*/ 4929202 h 6851060"/>
                <a:gd name="connsiteX169" fmla="*/ 38471 w 6042107"/>
                <a:gd name="connsiteY169" fmla="*/ 4956911 h 6851060"/>
                <a:gd name="connsiteX170" fmla="*/ 1525 w 6042107"/>
                <a:gd name="connsiteY170" fmla="*/ 4993857 h 6851060"/>
                <a:gd name="connsiteX171" fmla="*/ 19998 w 6042107"/>
                <a:gd name="connsiteY171" fmla="*/ 5113929 h 6851060"/>
                <a:gd name="connsiteX172" fmla="*/ 47707 w 6042107"/>
                <a:gd name="connsiteY172" fmla="*/ 5234002 h 6851060"/>
                <a:gd name="connsiteX173" fmla="*/ 56943 w 6042107"/>
                <a:gd name="connsiteY173" fmla="*/ 5261711 h 6851060"/>
                <a:gd name="connsiteX174" fmla="*/ 75416 w 6042107"/>
                <a:gd name="connsiteY174" fmla="*/ 5289420 h 6851060"/>
                <a:gd name="connsiteX175" fmla="*/ 84652 w 6042107"/>
                <a:gd name="connsiteY175" fmla="*/ 5317129 h 6851060"/>
                <a:gd name="connsiteX176" fmla="*/ 103125 w 6042107"/>
                <a:gd name="connsiteY176" fmla="*/ 5344839 h 6851060"/>
                <a:gd name="connsiteX177" fmla="*/ 158543 w 6042107"/>
                <a:gd name="connsiteY177" fmla="*/ 5372548 h 6851060"/>
                <a:gd name="connsiteX178" fmla="*/ 121598 w 6042107"/>
                <a:gd name="connsiteY178" fmla="*/ 5381784 h 6851060"/>
                <a:gd name="connsiteX179" fmla="*/ 112362 w 6042107"/>
                <a:gd name="connsiteY179" fmla="*/ 5409493 h 6851060"/>
                <a:gd name="connsiteX180" fmla="*/ 130834 w 6042107"/>
                <a:gd name="connsiteY180" fmla="*/ 5492620 h 6851060"/>
                <a:gd name="connsiteX181" fmla="*/ 140071 w 6042107"/>
                <a:gd name="connsiteY181" fmla="*/ 5446439 h 6851060"/>
                <a:gd name="connsiteX182" fmla="*/ 167780 w 6042107"/>
                <a:gd name="connsiteY182" fmla="*/ 5455675 h 6851060"/>
                <a:gd name="connsiteX183" fmla="*/ 195489 w 6042107"/>
                <a:gd name="connsiteY183" fmla="*/ 5575748 h 6851060"/>
                <a:gd name="connsiteX184" fmla="*/ 204725 w 6042107"/>
                <a:gd name="connsiteY184" fmla="*/ 5603457 h 6851060"/>
                <a:gd name="connsiteX185" fmla="*/ 177016 w 6042107"/>
                <a:gd name="connsiteY185" fmla="*/ 5612693 h 6851060"/>
                <a:gd name="connsiteX186" fmla="*/ 223198 w 6042107"/>
                <a:gd name="connsiteY186" fmla="*/ 5668111 h 6851060"/>
                <a:gd name="connsiteX187" fmla="*/ 250907 w 6042107"/>
                <a:gd name="connsiteY187" fmla="*/ 5686584 h 6851060"/>
                <a:gd name="connsiteX188" fmla="*/ 278616 w 6042107"/>
                <a:gd name="connsiteY188" fmla="*/ 5695820 h 6851060"/>
                <a:gd name="connsiteX189" fmla="*/ 315562 w 6042107"/>
                <a:gd name="connsiteY189" fmla="*/ 5714293 h 6851060"/>
                <a:gd name="connsiteX190" fmla="*/ 315562 w 6042107"/>
                <a:gd name="connsiteY190" fmla="*/ 5862075 h 6851060"/>
                <a:gd name="connsiteX191" fmla="*/ 297089 w 6042107"/>
                <a:gd name="connsiteY191" fmla="*/ 5926729 h 6851060"/>
                <a:gd name="connsiteX192" fmla="*/ 260143 w 6042107"/>
                <a:gd name="connsiteY192" fmla="*/ 5935966 h 6851060"/>
                <a:gd name="connsiteX193" fmla="*/ 250907 w 6042107"/>
                <a:gd name="connsiteY193" fmla="*/ 5963675 h 6851060"/>
                <a:gd name="connsiteX194" fmla="*/ 223198 w 6042107"/>
                <a:gd name="connsiteY194" fmla="*/ 5982148 h 6851060"/>
                <a:gd name="connsiteX195" fmla="*/ 204725 w 6042107"/>
                <a:gd name="connsiteY195" fmla="*/ 6009857 h 6851060"/>
                <a:gd name="connsiteX196" fmla="*/ 213962 w 6042107"/>
                <a:gd name="connsiteY196" fmla="*/ 6074511 h 6851060"/>
                <a:gd name="connsiteX197" fmla="*/ 223198 w 6042107"/>
                <a:gd name="connsiteY197" fmla="*/ 6102220 h 6851060"/>
                <a:gd name="connsiteX198" fmla="*/ 269380 w 6042107"/>
                <a:gd name="connsiteY198" fmla="*/ 6157639 h 6851060"/>
                <a:gd name="connsiteX199" fmla="*/ 306325 w 6042107"/>
                <a:gd name="connsiteY199" fmla="*/ 6185348 h 6851060"/>
                <a:gd name="connsiteX200" fmla="*/ 315562 w 6042107"/>
                <a:gd name="connsiteY200" fmla="*/ 6222293 h 6851060"/>
                <a:gd name="connsiteX201" fmla="*/ 343271 w 6042107"/>
                <a:gd name="connsiteY201" fmla="*/ 6231529 h 6851060"/>
                <a:gd name="connsiteX202" fmla="*/ 361743 w 6042107"/>
                <a:gd name="connsiteY202" fmla="*/ 6259239 h 6851060"/>
                <a:gd name="connsiteX203" fmla="*/ 370980 w 6042107"/>
                <a:gd name="connsiteY203" fmla="*/ 6286948 h 6851060"/>
                <a:gd name="connsiteX204" fmla="*/ 389452 w 6042107"/>
                <a:gd name="connsiteY204" fmla="*/ 6351602 h 6851060"/>
                <a:gd name="connsiteX205" fmla="*/ 398689 w 6042107"/>
                <a:gd name="connsiteY205" fmla="*/ 6379311 h 6851060"/>
                <a:gd name="connsiteX206" fmla="*/ 417162 w 6042107"/>
                <a:gd name="connsiteY206" fmla="*/ 6407020 h 6851060"/>
                <a:gd name="connsiteX207" fmla="*/ 426398 w 6042107"/>
                <a:gd name="connsiteY207" fmla="*/ 6462439 h 6851060"/>
                <a:gd name="connsiteX208" fmla="*/ 435634 w 6042107"/>
                <a:gd name="connsiteY208" fmla="*/ 6490148 h 6851060"/>
                <a:gd name="connsiteX209" fmla="*/ 629598 w 6042107"/>
                <a:gd name="connsiteY209" fmla="*/ 6517857 h 6851060"/>
                <a:gd name="connsiteX210" fmla="*/ 666543 w 6042107"/>
                <a:gd name="connsiteY210" fmla="*/ 6527093 h 6851060"/>
                <a:gd name="connsiteX211" fmla="*/ 648071 w 6042107"/>
                <a:gd name="connsiteY211" fmla="*/ 6600984 h 6851060"/>
                <a:gd name="connsiteX212" fmla="*/ 620362 w 6042107"/>
                <a:gd name="connsiteY212" fmla="*/ 6656402 h 6851060"/>
                <a:gd name="connsiteX213" fmla="*/ 638834 w 6042107"/>
                <a:gd name="connsiteY213" fmla="*/ 6721057 h 6851060"/>
                <a:gd name="connsiteX214" fmla="*/ 657307 w 6042107"/>
                <a:gd name="connsiteY214" fmla="*/ 6785711 h 6851060"/>
                <a:gd name="connsiteX215" fmla="*/ 694252 w 6042107"/>
                <a:gd name="connsiteY215" fmla="*/ 6804184 h 6851060"/>
                <a:gd name="connsiteX216" fmla="*/ 712725 w 6042107"/>
                <a:gd name="connsiteY216" fmla="*/ 6841129 h 6851060"/>
                <a:gd name="connsiteX217" fmla="*/ 740434 w 6042107"/>
                <a:gd name="connsiteY217" fmla="*/ 6850366 h 6851060"/>
                <a:gd name="connsiteX218" fmla="*/ 842034 w 6042107"/>
                <a:gd name="connsiteY218" fmla="*/ 6831893 h 6851060"/>
                <a:gd name="connsiteX219" fmla="*/ 915925 w 6042107"/>
                <a:gd name="connsiteY219"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218252 w 6042107"/>
                <a:gd name="connsiteY100" fmla="*/ 3183529 h 6851060"/>
                <a:gd name="connsiteX101" fmla="*/ 2159664 w 6042107"/>
                <a:gd name="connsiteY101" fmla="*/ 3014570 h 6851060"/>
                <a:gd name="connsiteX102" fmla="*/ 2153598 w 6042107"/>
                <a:gd name="connsiteY102" fmla="*/ 3072693 h 6851060"/>
                <a:gd name="connsiteX103" fmla="*/ 2125889 w 6042107"/>
                <a:gd name="connsiteY103" fmla="*/ 3081929 h 6851060"/>
                <a:gd name="connsiteX104" fmla="*/ 2070471 w 6042107"/>
                <a:gd name="connsiteY104" fmla="*/ 3063457 h 6851060"/>
                <a:gd name="connsiteX105" fmla="*/ 1972888 w 6042107"/>
                <a:gd name="connsiteY105" fmla="*/ 3010279 h 6851060"/>
                <a:gd name="connsiteX106" fmla="*/ 1972232 w 6042107"/>
                <a:gd name="connsiteY106" fmla="*/ 3053100 h 6851060"/>
                <a:gd name="connsiteX107" fmla="*/ 1950398 w 6042107"/>
                <a:gd name="connsiteY107" fmla="*/ 3081929 h 6851060"/>
                <a:gd name="connsiteX108" fmla="*/ 1913452 w 6042107"/>
                <a:gd name="connsiteY108" fmla="*/ 3100402 h 6851060"/>
                <a:gd name="connsiteX109" fmla="*/ 1894980 w 6042107"/>
                <a:gd name="connsiteY109" fmla="*/ 3137348 h 6851060"/>
                <a:gd name="connsiteX110" fmla="*/ 1885743 w 6042107"/>
                <a:gd name="connsiteY110" fmla="*/ 3091166 h 6851060"/>
                <a:gd name="connsiteX111" fmla="*/ 1858034 w 6042107"/>
                <a:gd name="connsiteY111" fmla="*/ 3081929 h 6851060"/>
                <a:gd name="connsiteX112" fmla="*/ 1830325 w 6042107"/>
                <a:gd name="connsiteY112" fmla="*/ 3063457 h 6851060"/>
                <a:gd name="connsiteX113" fmla="*/ 1821089 w 6042107"/>
                <a:gd name="connsiteY113" fmla="*/ 3035748 h 6851060"/>
                <a:gd name="connsiteX114" fmla="*/ 1747198 w 6042107"/>
                <a:gd name="connsiteY114" fmla="*/ 3081929 h 6851060"/>
                <a:gd name="connsiteX115" fmla="*/ 1737962 w 6042107"/>
                <a:gd name="connsiteY115" fmla="*/ 3035748 h 6851060"/>
                <a:gd name="connsiteX116" fmla="*/ 1673307 w 6042107"/>
                <a:gd name="connsiteY116" fmla="*/ 3044984 h 6851060"/>
                <a:gd name="connsiteX117" fmla="*/ 1654834 w 6042107"/>
                <a:gd name="connsiteY117" fmla="*/ 3137348 h 6851060"/>
                <a:gd name="connsiteX118" fmla="*/ 1627125 w 6042107"/>
                <a:gd name="connsiteY118" fmla="*/ 3118875 h 6851060"/>
                <a:gd name="connsiteX119" fmla="*/ 1617889 w 6042107"/>
                <a:gd name="connsiteY119" fmla="*/ 3155820 h 6851060"/>
                <a:gd name="connsiteX120" fmla="*/ 1636362 w 6042107"/>
                <a:gd name="connsiteY120" fmla="*/ 3192766 h 6851060"/>
                <a:gd name="connsiteX121" fmla="*/ 1645598 w 6042107"/>
                <a:gd name="connsiteY121" fmla="*/ 3220475 h 6851060"/>
                <a:gd name="connsiteX122" fmla="*/ 1664071 w 6042107"/>
                <a:gd name="connsiteY122" fmla="*/ 3248184 h 6851060"/>
                <a:gd name="connsiteX123" fmla="*/ 1654834 w 6042107"/>
                <a:gd name="connsiteY123" fmla="*/ 3275893 h 6851060"/>
                <a:gd name="connsiteX124" fmla="*/ 1590180 w 6042107"/>
                <a:gd name="connsiteY124" fmla="*/ 3285129 h 6851060"/>
                <a:gd name="connsiteX125" fmla="*/ 1534762 w 6042107"/>
                <a:gd name="connsiteY125" fmla="*/ 3322075 h 6851060"/>
                <a:gd name="connsiteX126" fmla="*/ 1507052 w 6042107"/>
                <a:gd name="connsiteY126" fmla="*/ 3340548 h 6851060"/>
                <a:gd name="connsiteX127" fmla="*/ 1451634 w 6042107"/>
                <a:gd name="connsiteY127" fmla="*/ 3377493 h 6851060"/>
                <a:gd name="connsiteX128" fmla="*/ 1442398 w 6042107"/>
                <a:gd name="connsiteY128" fmla="*/ 3377493 h 6851060"/>
                <a:gd name="connsiteX129" fmla="*/ 1331562 w 6042107"/>
                <a:gd name="connsiteY129" fmla="*/ 3497566 h 6851060"/>
                <a:gd name="connsiteX130" fmla="*/ 1313089 w 6042107"/>
                <a:gd name="connsiteY130" fmla="*/ 3608402 h 6851060"/>
                <a:gd name="connsiteX131" fmla="*/ 1183780 w 6042107"/>
                <a:gd name="connsiteY131" fmla="*/ 3719239 h 6851060"/>
                <a:gd name="connsiteX132" fmla="*/ 1156071 w 6042107"/>
                <a:gd name="connsiteY132" fmla="*/ 3700766 h 6851060"/>
                <a:gd name="connsiteX133" fmla="*/ 1082180 w 6042107"/>
                <a:gd name="connsiteY133" fmla="*/ 3728475 h 6851060"/>
                <a:gd name="connsiteX134" fmla="*/ 1054471 w 6042107"/>
                <a:gd name="connsiteY134" fmla="*/ 3737711 h 6851060"/>
                <a:gd name="connsiteX135" fmla="*/ 1008289 w 6042107"/>
                <a:gd name="connsiteY135" fmla="*/ 3793129 h 6851060"/>
                <a:gd name="connsiteX136" fmla="*/ 1026762 w 6042107"/>
                <a:gd name="connsiteY136" fmla="*/ 3848548 h 6851060"/>
                <a:gd name="connsiteX137" fmla="*/ 1008289 w 6042107"/>
                <a:gd name="connsiteY137" fmla="*/ 3885493 h 6851060"/>
                <a:gd name="connsiteX138" fmla="*/ 999052 w 6042107"/>
                <a:gd name="connsiteY138" fmla="*/ 3913202 h 6851060"/>
                <a:gd name="connsiteX139" fmla="*/ 943634 w 6042107"/>
                <a:gd name="connsiteY139" fmla="*/ 3959384 h 6851060"/>
                <a:gd name="connsiteX140" fmla="*/ 915925 w 6042107"/>
                <a:gd name="connsiteY140" fmla="*/ 4014802 h 6851060"/>
                <a:gd name="connsiteX141" fmla="*/ 832798 w 6042107"/>
                <a:gd name="connsiteY141" fmla="*/ 4033275 h 6851060"/>
                <a:gd name="connsiteX142" fmla="*/ 823562 w 6042107"/>
                <a:gd name="connsiteY142" fmla="*/ 4060984 h 6851060"/>
                <a:gd name="connsiteX143" fmla="*/ 795852 w 6042107"/>
                <a:gd name="connsiteY143" fmla="*/ 4079457 h 6851060"/>
                <a:gd name="connsiteX144" fmla="*/ 768143 w 6042107"/>
                <a:gd name="connsiteY144" fmla="*/ 4162584 h 6851060"/>
                <a:gd name="connsiteX145" fmla="*/ 758907 w 6042107"/>
                <a:gd name="connsiteY145" fmla="*/ 4199529 h 6851060"/>
                <a:gd name="connsiteX146" fmla="*/ 731198 w 6042107"/>
                <a:gd name="connsiteY146" fmla="*/ 4208766 h 6851060"/>
                <a:gd name="connsiteX147" fmla="*/ 675780 w 6042107"/>
                <a:gd name="connsiteY147" fmla="*/ 4236475 h 6851060"/>
                <a:gd name="connsiteX148" fmla="*/ 638834 w 6042107"/>
                <a:gd name="connsiteY148" fmla="*/ 4291893 h 6851060"/>
                <a:gd name="connsiteX149" fmla="*/ 620362 w 6042107"/>
                <a:gd name="connsiteY149" fmla="*/ 4375020 h 6851060"/>
                <a:gd name="connsiteX150" fmla="*/ 611125 w 6042107"/>
                <a:gd name="connsiteY150" fmla="*/ 4402729 h 6851060"/>
                <a:gd name="connsiteX151" fmla="*/ 592652 w 6042107"/>
                <a:gd name="connsiteY151" fmla="*/ 4430439 h 6851060"/>
                <a:gd name="connsiteX152" fmla="*/ 564943 w 6042107"/>
                <a:gd name="connsiteY152" fmla="*/ 4439675 h 6851060"/>
                <a:gd name="connsiteX153" fmla="*/ 537234 w 6042107"/>
                <a:gd name="connsiteY153" fmla="*/ 4458148 h 6851060"/>
                <a:gd name="connsiteX154" fmla="*/ 527998 w 6042107"/>
                <a:gd name="connsiteY154" fmla="*/ 4485857 h 6851060"/>
                <a:gd name="connsiteX155" fmla="*/ 472580 w 6042107"/>
                <a:gd name="connsiteY155" fmla="*/ 4504329 h 6851060"/>
                <a:gd name="connsiteX156" fmla="*/ 417162 w 6042107"/>
                <a:gd name="connsiteY156" fmla="*/ 4522802 h 6851060"/>
                <a:gd name="connsiteX157" fmla="*/ 389452 w 6042107"/>
                <a:gd name="connsiteY157" fmla="*/ 4532039 h 6851060"/>
                <a:gd name="connsiteX158" fmla="*/ 343271 w 6042107"/>
                <a:gd name="connsiteY158" fmla="*/ 4550511 h 6851060"/>
                <a:gd name="connsiteX159" fmla="*/ 269380 w 6042107"/>
                <a:gd name="connsiteY159" fmla="*/ 4559748 h 6851060"/>
                <a:gd name="connsiteX160" fmla="*/ 241671 w 6042107"/>
                <a:gd name="connsiteY160" fmla="*/ 4578220 h 6851060"/>
                <a:gd name="connsiteX161" fmla="*/ 213962 w 6042107"/>
                <a:gd name="connsiteY161" fmla="*/ 4587457 h 6851060"/>
                <a:gd name="connsiteX162" fmla="*/ 204725 w 6042107"/>
                <a:gd name="connsiteY162" fmla="*/ 4633639 h 6851060"/>
                <a:gd name="connsiteX163" fmla="*/ 167780 w 6042107"/>
                <a:gd name="connsiteY163" fmla="*/ 4762948 h 6851060"/>
                <a:gd name="connsiteX164" fmla="*/ 149307 w 6042107"/>
                <a:gd name="connsiteY164" fmla="*/ 4818366 h 6851060"/>
                <a:gd name="connsiteX165" fmla="*/ 121598 w 6042107"/>
                <a:gd name="connsiteY165" fmla="*/ 4873784 h 6851060"/>
                <a:gd name="connsiteX166" fmla="*/ 93889 w 6042107"/>
                <a:gd name="connsiteY166" fmla="*/ 4883020 h 6851060"/>
                <a:gd name="connsiteX167" fmla="*/ 66180 w 6042107"/>
                <a:gd name="connsiteY167" fmla="*/ 4901493 h 6851060"/>
                <a:gd name="connsiteX168" fmla="*/ 56943 w 6042107"/>
                <a:gd name="connsiteY168" fmla="*/ 4929202 h 6851060"/>
                <a:gd name="connsiteX169" fmla="*/ 38471 w 6042107"/>
                <a:gd name="connsiteY169" fmla="*/ 4956911 h 6851060"/>
                <a:gd name="connsiteX170" fmla="*/ 1525 w 6042107"/>
                <a:gd name="connsiteY170" fmla="*/ 4993857 h 6851060"/>
                <a:gd name="connsiteX171" fmla="*/ 19998 w 6042107"/>
                <a:gd name="connsiteY171" fmla="*/ 5113929 h 6851060"/>
                <a:gd name="connsiteX172" fmla="*/ 47707 w 6042107"/>
                <a:gd name="connsiteY172" fmla="*/ 5234002 h 6851060"/>
                <a:gd name="connsiteX173" fmla="*/ 56943 w 6042107"/>
                <a:gd name="connsiteY173" fmla="*/ 5261711 h 6851060"/>
                <a:gd name="connsiteX174" fmla="*/ 75416 w 6042107"/>
                <a:gd name="connsiteY174" fmla="*/ 5289420 h 6851060"/>
                <a:gd name="connsiteX175" fmla="*/ 84652 w 6042107"/>
                <a:gd name="connsiteY175" fmla="*/ 5317129 h 6851060"/>
                <a:gd name="connsiteX176" fmla="*/ 103125 w 6042107"/>
                <a:gd name="connsiteY176" fmla="*/ 5344839 h 6851060"/>
                <a:gd name="connsiteX177" fmla="*/ 158543 w 6042107"/>
                <a:gd name="connsiteY177" fmla="*/ 5372548 h 6851060"/>
                <a:gd name="connsiteX178" fmla="*/ 121598 w 6042107"/>
                <a:gd name="connsiteY178" fmla="*/ 5381784 h 6851060"/>
                <a:gd name="connsiteX179" fmla="*/ 112362 w 6042107"/>
                <a:gd name="connsiteY179" fmla="*/ 5409493 h 6851060"/>
                <a:gd name="connsiteX180" fmla="*/ 130834 w 6042107"/>
                <a:gd name="connsiteY180" fmla="*/ 5492620 h 6851060"/>
                <a:gd name="connsiteX181" fmla="*/ 140071 w 6042107"/>
                <a:gd name="connsiteY181" fmla="*/ 5446439 h 6851060"/>
                <a:gd name="connsiteX182" fmla="*/ 167780 w 6042107"/>
                <a:gd name="connsiteY182" fmla="*/ 5455675 h 6851060"/>
                <a:gd name="connsiteX183" fmla="*/ 195489 w 6042107"/>
                <a:gd name="connsiteY183" fmla="*/ 5575748 h 6851060"/>
                <a:gd name="connsiteX184" fmla="*/ 204725 w 6042107"/>
                <a:gd name="connsiteY184" fmla="*/ 5603457 h 6851060"/>
                <a:gd name="connsiteX185" fmla="*/ 177016 w 6042107"/>
                <a:gd name="connsiteY185" fmla="*/ 5612693 h 6851060"/>
                <a:gd name="connsiteX186" fmla="*/ 223198 w 6042107"/>
                <a:gd name="connsiteY186" fmla="*/ 5668111 h 6851060"/>
                <a:gd name="connsiteX187" fmla="*/ 250907 w 6042107"/>
                <a:gd name="connsiteY187" fmla="*/ 5686584 h 6851060"/>
                <a:gd name="connsiteX188" fmla="*/ 278616 w 6042107"/>
                <a:gd name="connsiteY188" fmla="*/ 5695820 h 6851060"/>
                <a:gd name="connsiteX189" fmla="*/ 315562 w 6042107"/>
                <a:gd name="connsiteY189" fmla="*/ 5714293 h 6851060"/>
                <a:gd name="connsiteX190" fmla="*/ 315562 w 6042107"/>
                <a:gd name="connsiteY190" fmla="*/ 5862075 h 6851060"/>
                <a:gd name="connsiteX191" fmla="*/ 297089 w 6042107"/>
                <a:gd name="connsiteY191" fmla="*/ 5926729 h 6851060"/>
                <a:gd name="connsiteX192" fmla="*/ 260143 w 6042107"/>
                <a:gd name="connsiteY192" fmla="*/ 5935966 h 6851060"/>
                <a:gd name="connsiteX193" fmla="*/ 250907 w 6042107"/>
                <a:gd name="connsiteY193" fmla="*/ 5963675 h 6851060"/>
                <a:gd name="connsiteX194" fmla="*/ 223198 w 6042107"/>
                <a:gd name="connsiteY194" fmla="*/ 5982148 h 6851060"/>
                <a:gd name="connsiteX195" fmla="*/ 204725 w 6042107"/>
                <a:gd name="connsiteY195" fmla="*/ 6009857 h 6851060"/>
                <a:gd name="connsiteX196" fmla="*/ 213962 w 6042107"/>
                <a:gd name="connsiteY196" fmla="*/ 6074511 h 6851060"/>
                <a:gd name="connsiteX197" fmla="*/ 223198 w 6042107"/>
                <a:gd name="connsiteY197" fmla="*/ 6102220 h 6851060"/>
                <a:gd name="connsiteX198" fmla="*/ 269380 w 6042107"/>
                <a:gd name="connsiteY198" fmla="*/ 6157639 h 6851060"/>
                <a:gd name="connsiteX199" fmla="*/ 306325 w 6042107"/>
                <a:gd name="connsiteY199" fmla="*/ 6185348 h 6851060"/>
                <a:gd name="connsiteX200" fmla="*/ 315562 w 6042107"/>
                <a:gd name="connsiteY200" fmla="*/ 6222293 h 6851060"/>
                <a:gd name="connsiteX201" fmla="*/ 343271 w 6042107"/>
                <a:gd name="connsiteY201" fmla="*/ 6231529 h 6851060"/>
                <a:gd name="connsiteX202" fmla="*/ 361743 w 6042107"/>
                <a:gd name="connsiteY202" fmla="*/ 6259239 h 6851060"/>
                <a:gd name="connsiteX203" fmla="*/ 370980 w 6042107"/>
                <a:gd name="connsiteY203" fmla="*/ 6286948 h 6851060"/>
                <a:gd name="connsiteX204" fmla="*/ 389452 w 6042107"/>
                <a:gd name="connsiteY204" fmla="*/ 6351602 h 6851060"/>
                <a:gd name="connsiteX205" fmla="*/ 398689 w 6042107"/>
                <a:gd name="connsiteY205" fmla="*/ 6379311 h 6851060"/>
                <a:gd name="connsiteX206" fmla="*/ 417162 w 6042107"/>
                <a:gd name="connsiteY206" fmla="*/ 6407020 h 6851060"/>
                <a:gd name="connsiteX207" fmla="*/ 426398 w 6042107"/>
                <a:gd name="connsiteY207" fmla="*/ 6462439 h 6851060"/>
                <a:gd name="connsiteX208" fmla="*/ 435634 w 6042107"/>
                <a:gd name="connsiteY208" fmla="*/ 6490148 h 6851060"/>
                <a:gd name="connsiteX209" fmla="*/ 629598 w 6042107"/>
                <a:gd name="connsiteY209" fmla="*/ 6517857 h 6851060"/>
                <a:gd name="connsiteX210" fmla="*/ 666543 w 6042107"/>
                <a:gd name="connsiteY210" fmla="*/ 6527093 h 6851060"/>
                <a:gd name="connsiteX211" fmla="*/ 648071 w 6042107"/>
                <a:gd name="connsiteY211" fmla="*/ 6600984 h 6851060"/>
                <a:gd name="connsiteX212" fmla="*/ 620362 w 6042107"/>
                <a:gd name="connsiteY212" fmla="*/ 6656402 h 6851060"/>
                <a:gd name="connsiteX213" fmla="*/ 638834 w 6042107"/>
                <a:gd name="connsiteY213" fmla="*/ 6721057 h 6851060"/>
                <a:gd name="connsiteX214" fmla="*/ 657307 w 6042107"/>
                <a:gd name="connsiteY214" fmla="*/ 6785711 h 6851060"/>
                <a:gd name="connsiteX215" fmla="*/ 694252 w 6042107"/>
                <a:gd name="connsiteY215" fmla="*/ 6804184 h 6851060"/>
                <a:gd name="connsiteX216" fmla="*/ 712725 w 6042107"/>
                <a:gd name="connsiteY216" fmla="*/ 6841129 h 6851060"/>
                <a:gd name="connsiteX217" fmla="*/ 740434 w 6042107"/>
                <a:gd name="connsiteY217" fmla="*/ 6850366 h 6851060"/>
                <a:gd name="connsiteX218" fmla="*/ 842034 w 6042107"/>
                <a:gd name="connsiteY218" fmla="*/ 6831893 h 6851060"/>
                <a:gd name="connsiteX219" fmla="*/ 915925 w 6042107"/>
                <a:gd name="connsiteY219"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218252 w 6042107"/>
                <a:gd name="connsiteY100" fmla="*/ 3183529 h 6851060"/>
                <a:gd name="connsiteX101" fmla="*/ 2159664 w 6042107"/>
                <a:gd name="connsiteY101" fmla="*/ 3014570 h 6851060"/>
                <a:gd name="connsiteX102" fmla="*/ 2153598 w 6042107"/>
                <a:gd name="connsiteY102" fmla="*/ 3072693 h 6851060"/>
                <a:gd name="connsiteX103" fmla="*/ 2125889 w 6042107"/>
                <a:gd name="connsiteY103" fmla="*/ 3081929 h 6851060"/>
                <a:gd name="connsiteX104" fmla="*/ 2070471 w 6042107"/>
                <a:gd name="connsiteY104" fmla="*/ 3063457 h 6851060"/>
                <a:gd name="connsiteX105" fmla="*/ 2060469 w 6042107"/>
                <a:gd name="connsiteY105" fmla="*/ 2999895 h 6851060"/>
                <a:gd name="connsiteX106" fmla="*/ 1972888 w 6042107"/>
                <a:gd name="connsiteY106" fmla="*/ 3010279 h 6851060"/>
                <a:gd name="connsiteX107" fmla="*/ 1972232 w 6042107"/>
                <a:gd name="connsiteY107" fmla="*/ 3053100 h 6851060"/>
                <a:gd name="connsiteX108" fmla="*/ 1950398 w 6042107"/>
                <a:gd name="connsiteY108" fmla="*/ 3081929 h 6851060"/>
                <a:gd name="connsiteX109" fmla="*/ 1913452 w 6042107"/>
                <a:gd name="connsiteY109" fmla="*/ 3100402 h 6851060"/>
                <a:gd name="connsiteX110" fmla="*/ 1894980 w 6042107"/>
                <a:gd name="connsiteY110" fmla="*/ 3137348 h 6851060"/>
                <a:gd name="connsiteX111" fmla="*/ 1885743 w 6042107"/>
                <a:gd name="connsiteY111" fmla="*/ 3091166 h 6851060"/>
                <a:gd name="connsiteX112" fmla="*/ 1858034 w 6042107"/>
                <a:gd name="connsiteY112" fmla="*/ 3081929 h 6851060"/>
                <a:gd name="connsiteX113" fmla="*/ 1830325 w 6042107"/>
                <a:gd name="connsiteY113" fmla="*/ 3063457 h 6851060"/>
                <a:gd name="connsiteX114" fmla="*/ 1821089 w 6042107"/>
                <a:gd name="connsiteY114" fmla="*/ 3035748 h 6851060"/>
                <a:gd name="connsiteX115" fmla="*/ 1747198 w 6042107"/>
                <a:gd name="connsiteY115" fmla="*/ 3081929 h 6851060"/>
                <a:gd name="connsiteX116" fmla="*/ 1737962 w 6042107"/>
                <a:gd name="connsiteY116" fmla="*/ 3035748 h 6851060"/>
                <a:gd name="connsiteX117" fmla="*/ 1673307 w 6042107"/>
                <a:gd name="connsiteY117" fmla="*/ 3044984 h 6851060"/>
                <a:gd name="connsiteX118" fmla="*/ 1654834 w 6042107"/>
                <a:gd name="connsiteY118" fmla="*/ 3137348 h 6851060"/>
                <a:gd name="connsiteX119" fmla="*/ 1627125 w 6042107"/>
                <a:gd name="connsiteY119" fmla="*/ 3118875 h 6851060"/>
                <a:gd name="connsiteX120" fmla="*/ 1617889 w 6042107"/>
                <a:gd name="connsiteY120" fmla="*/ 3155820 h 6851060"/>
                <a:gd name="connsiteX121" fmla="*/ 1636362 w 6042107"/>
                <a:gd name="connsiteY121" fmla="*/ 3192766 h 6851060"/>
                <a:gd name="connsiteX122" fmla="*/ 1645598 w 6042107"/>
                <a:gd name="connsiteY122" fmla="*/ 3220475 h 6851060"/>
                <a:gd name="connsiteX123" fmla="*/ 1664071 w 6042107"/>
                <a:gd name="connsiteY123" fmla="*/ 3248184 h 6851060"/>
                <a:gd name="connsiteX124" fmla="*/ 1654834 w 6042107"/>
                <a:gd name="connsiteY124" fmla="*/ 3275893 h 6851060"/>
                <a:gd name="connsiteX125" fmla="*/ 1590180 w 6042107"/>
                <a:gd name="connsiteY125" fmla="*/ 3285129 h 6851060"/>
                <a:gd name="connsiteX126" fmla="*/ 1534762 w 6042107"/>
                <a:gd name="connsiteY126" fmla="*/ 3322075 h 6851060"/>
                <a:gd name="connsiteX127" fmla="*/ 1507052 w 6042107"/>
                <a:gd name="connsiteY127" fmla="*/ 3340548 h 6851060"/>
                <a:gd name="connsiteX128" fmla="*/ 1451634 w 6042107"/>
                <a:gd name="connsiteY128" fmla="*/ 3377493 h 6851060"/>
                <a:gd name="connsiteX129" fmla="*/ 1442398 w 6042107"/>
                <a:gd name="connsiteY129" fmla="*/ 3377493 h 6851060"/>
                <a:gd name="connsiteX130" fmla="*/ 1331562 w 6042107"/>
                <a:gd name="connsiteY130" fmla="*/ 3497566 h 6851060"/>
                <a:gd name="connsiteX131" fmla="*/ 1313089 w 6042107"/>
                <a:gd name="connsiteY131" fmla="*/ 3608402 h 6851060"/>
                <a:gd name="connsiteX132" fmla="*/ 1183780 w 6042107"/>
                <a:gd name="connsiteY132" fmla="*/ 3719239 h 6851060"/>
                <a:gd name="connsiteX133" fmla="*/ 1156071 w 6042107"/>
                <a:gd name="connsiteY133" fmla="*/ 3700766 h 6851060"/>
                <a:gd name="connsiteX134" fmla="*/ 1082180 w 6042107"/>
                <a:gd name="connsiteY134" fmla="*/ 3728475 h 6851060"/>
                <a:gd name="connsiteX135" fmla="*/ 1054471 w 6042107"/>
                <a:gd name="connsiteY135" fmla="*/ 3737711 h 6851060"/>
                <a:gd name="connsiteX136" fmla="*/ 1008289 w 6042107"/>
                <a:gd name="connsiteY136" fmla="*/ 3793129 h 6851060"/>
                <a:gd name="connsiteX137" fmla="*/ 1026762 w 6042107"/>
                <a:gd name="connsiteY137" fmla="*/ 3848548 h 6851060"/>
                <a:gd name="connsiteX138" fmla="*/ 1008289 w 6042107"/>
                <a:gd name="connsiteY138" fmla="*/ 3885493 h 6851060"/>
                <a:gd name="connsiteX139" fmla="*/ 999052 w 6042107"/>
                <a:gd name="connsiteY139" fmla="*/ 3913202 h 6851060"/>
                <a:gd name="connsiteX140" fmla="*/ 943634 w 6042107"/>
                <a:gd name="connsiteY140" fmla="*/ 3959384 h 6851060"/>
                <a:gd name="connsiteX141" fmla="*/ 915925 w 6042107"/>
                <a:gd name="connsiteY141" fmla="*/ 4014802 h 6851060"/>
                <a:gd name="connsiteX142" fmla="*/ 832798 w 6042107"/>
                <a:gd name="connsiteY142" fmla="*/ 4033275 h 6851060"/>
                <a:gd name="connsiteX143" fmla="*/ 823562 w 6042107"/>
                <a:gd name="connsiteY143" fmla="*/ 4060984 h 6851060"/>
                <a:gd name="connsiteX144" fmla="*/ 795852 w 6042107"/>
                <a:gd name="connsiteY144" fmla="*/ 4079457 h 6851060"/>
                <a:gd name="connsiteX145" fmla="*/ 768143 w 6042107"/>
                <a:gd name="connsiteY145" fmla="*/ 4162584 h 6851060"/>
                <a:gd name="connsiteX146" fmla="*/ 758907 w 6042107"/>
                <a:gd name="connsiteY146" fmla="*/ 4199529 h 6851060"/>
                <a:gd name="connsiteX147" fmla="*/ 731198 w 6042107"/>
                <a:gd name="connsiteY147" fmla="*/ 4208766 h 6851060"/>
                <a:gd name="connsiteX148" fmla="*/ 675780 w 6042107"/>
                <a:gd name="connsiteY148" fmla="*/ 4236475 h 6851060"/>
                <a:gd name="connsiteX149" fmla="*/ 638834 w 6042107"/>
                <a:gd name="connsiteY149" fmla="*/ 4291893 h 6851060"/>
                <a:gd name="connsiteX150" fmla="*/ 620362 w 6042107"/>
                <a:gd name="connsiteY150" fmla="*/ 4375020 h 6851060"/>
                <a:gd name="connsiteX151" fmla="*/ 611125 w 6042107"/>
                <a:gd name="connsiteY151" fmla="*/ 4402729 h 6851060"/>
                <a:gd name="connsiteX152" fmla="*/ 592652 w 6042107"/>
                <a:gd name="connsiteY152" fmla="*/ 4430439 h 6851060"/>
                <a:gd name="connsiteX153" fmla="*/ 564943 w 6042107"/>
                <a:gd name="connsiteY153" fmla="*/ 4439675 h 6851060"/>
                <a:gd name="connsiteX154" fmla="*/ 537234 w 6042107"/>
                <a:gd name="connsiteY154" fmla="*/ 4458148 h 6851060"/>
                <a:gd name="connsiteX155" fmla="*/ 527998 w 6042107"/>
                <a:gd name="connsiteY155" fmla="*/ 4485857 h 6851060"/>
                <a:gd name="connsiteX156" fmla="*/ 472580 w 6042107"/>
                <a:gd name="connsiteY156" fmla="*/ 4504329 h 6851060"/>
                <a:gd name="connsiteX157" fmla="*/ 417162 w 6042107"/>
                <a:gd name="connsiteY157" fmla="*/ 4522802 h 6851060"/>
                <a:gd name="connsiteX158" fmla="*/ 389452 w 6042107"/>
                <a:gd name="connsiteY158" fmla="*/ 4532039 h 6851060"/>
                <a:gd name="connsiteX159" fmla="*/ 343271 w 6042107"/>
                <a:gd name="connsiteY159" fmla="*/ 4550511 h 6851060"/>
                <a:gd name="connsiteX160" fmla="*/ 269380 w 6042107"/>
                <a:gd name="connsiteY160" fmla="*/ 4559748 h 6851060"/>
                <a:gd name="connsiteX161" fmla="*/ 241671 w 6042107"/>
                <a:gd name="connsiteY161" fmla="*/ 4578220 h 6851060"/>
                <a:gd name="connsiteX162" fmla="*/ 213962 w 6042107"/>
                <a:gd name="connsiteY162" fmla="*/ 4587457 h 6851060"/>
                <a:gd name="connsiteX163" fmla="*/ 204725 w 6042107"/>
                <a:gd name="connsiteY163" fmla="*/ 4633639 h 6851060"/>
                <a:gd name="connsiteX164" fmla="*/ 167780 w 6042107"/>
                <a:gd name="connsiteY164" fmla="*/ 4762948 h 6851060"/>
                <a:gd name="connsiteX165" fmla="*/ 149307 w 6042107"/>
                <a:gd name="connsiteY165" fmla="*/ 4818366 h 6851060"/>
                <a:gd name="connsiteX166" fmla="*/ 121598 w 6042107"/>
                <a:gd name="connsiteY166" fmla="*/ 4873784 h 6851060"/>
                <a:gd name="connsiteX167" fmla="*/ 93889 w 6042107"/>
                <a:gd name="connsiteY167" fmla="*/ 4883020 h 6851060"/>
                <a:gd name="connsiteX168" fmla="*/ 66180 w 6042107"/>
                <a:gd name="connsiteY168" fmla="*/ 4901493 h 6851060"/>
                <a:gd name="connsiteX169" fmla="*/ 56943 w 6042107"/>
                <a:gd name="connsiteY169" fmla="*/ 4929202 h 6851060"/>
                <a:gd name="connsiteX170" fmla="*/ 38471 w 6042107"/>
                <a:gd name="connsiteY170" fmla="*/ 4956911 h 6851060"/>
                <a:gd name="connsiteX171" fmla="*/ 1525 w 6042107"/>
                <a:gd name="connsiteY171" fmla="*/ 4993857 h 6851060"/>
                <a:gd name="connsiteX172" fmla="*/ 19998 w 6042107"/>
                <a:gd name="connsiteY172" fmla="*/ 5113929 h 6851060"/>
                <a:gd name="connsiteX173" fmla="*/ 47707 w 6042107"/>
                <a:gd name="connsiteY173" fmla="*/ 5234002 h 6851060"/>
                <a:gd name="connsiteX174" fmla="*/ 56943 w 6042107"/>
                <a:gd name="connsiteY174" fmla="*/ 5261711 h 6851060"/>
                <a:gd name="connsiteX175" fmla="*/ 75416 w 6042107"/>
                <a:gd name="connsiteY175" fmla="*/ 5289420 h 6851060"/>
                <a:gd name="connsiteX176" fmla="*/ 84652 w 6042107"/>
                <a:gd name="connsiteY176" fmla="*/ 5317129 h 6851060"/>
                <a:gd name="connsiteX177" fmla="*/ 103125 w 6042107"/>
                <a:gd name="connsiteY177" fmla="*/ 5344839 h 6851060"/>
                <a:gd name="connsiteX178" fmla="*/ 158543 w 6042107"/>
                <a:gd name="connsiteY178" fmla="*/ 5372548 h 6851060"/>
                <a:gd name="connsiteX179" fmla="*/ 121598 w 6042107"/>
                <a:gd name="connsiteY179" fmla="*/ 5381784 h 6851060"/>
                <a:gd name="connsiteX180" fmla="*/ 112362 w 6042107"/>
                <a:gd name="connsiteY180" fmla="*/ 5409493 h 6851060"/>
                <a:gd name="connsiteX181" fmla="*/ 130834 w 6042107"/>
                <a:gd name="connsiteY181" fmla="*/ 5492620 h 6851060"/>
                <a:gd name="connsiteX182" fmla="*/ 140071 w 6042107"/>
                <a:gd name="connsiteY182" fmla="*/ 5446439 h 6851060"/>
                <a:gd name="connsiteX183" fmla="*/ 167780 w 6042107"/>
                <a:gd name="connsiteY183" fmla="*/ 5455675 h 6851060"/>
                <a:gd name="connsiteX184" fmla="*/ 195489 w 6042107"/>
                <a:gd name="connsiteY184" fmla="*/ 5575748 h 6851060"/>
                <a:gd name="connsiteX185" fmla="*/ 204725 w 6042107"/>
                <a:gd name="connsiteY185" fmla="*/ 5603457 h 6851060"/>
                <a:gd name="connsiteX186" fmla="*/ 177016 w 6042107"/>
                <a:gd name="connsiteY186" fmla="*/ 5612693 h 6851060"/>
                <a:gd name="connsiteX187" fmla="*/ 223198 w 6042107"/>
                <a:gd name="connsiteY187" fmla="*/ 5668111 h 6851060"/>
                <a:gd name="connsiteX188" fmla="*/ 250907 w 6042107"/>
                <a:gd name="connsiteY188" fmla="*/ 5686584 h 6851060"/>
                <a:gd name="connsiteX189" fmla="*/ 278616 w 6042107"/>
                <a:gd name="connsiteY189" fmla="*/ 5695820 h 6851060"/>
                <a:gd name="connsiteX190" fmla="*/ 315562 w 6042107"/>
                <a:gd name="connsiteY190" fmla="*/ 5714293 h 6851060"/>
                <a:gd name="connsiteX191" fmla="*/ 315562 w 6042107"/>
                <a:gd name="connsiteY191" fmla="*/ 5862075 h 6851060"/>
                <a:gd name="connsiteX192" fmla="*/ 297089 w 6042107"/>
                <a:gd name="connsiteY192" fmla="*/ 5926729 h 6851060"/>
                <a:gd name="connsiteX193" fmla="*/ 260143 w 6042107"/>
                <a:gd name="connsiteY193" fmla="*/ 5935966 h 6851060"/>
                <a:gd name="connsiteX194" fmla="*/ 250907 w 6042107"/>
                <a:gd name="connsiteY194" fmla="*/ 5963675 h 6851060"/>
                <a:gd name="connsiteX195" fmla="*/ 223198 w 6042107"/>
                <a:gd name="connsiteY195" fmla="*/ 5982148 h 6851060"/>
                <a:gd name="connsiteX196" fmla="*/ 204725 w 6042107"/>
                <a:gd name="connsiteY196" fmla="*/ 6009857 h 6851060"/>
                <a:gd name="connsiteX197" fmla="*/ 213962 w 6042107"/>
                <a:gd name="connsiteY197" fmla="*/ 6074511 h 6851060"/>
                <a:gd name="connsiteX198" fmla="*/ 223198 w 6042107"/>
                <a:gd name="connsiteY198" fmla="*/ 6102220 h 6851060"/>
                <a:gd name="connsiteX199" fmla="*/ 269380 w 6042107"/>
                <a:gd name="connsiteY199" fmla="*/ 6157639 h 6851060"/>
                <a:gd name="connsiteX200" fmla="*/ 306325 w 6042107"/>
                <a:gd name="connsiteY200" fmla="*/ 6185348 h 6851060"/>
                <a:gd name="connsiteX201" fmla="*/ 315562 w 6042107"/>
                <a:gd name="connsiteY201" fmla="*/ 6222293 h 6851060"/>
                <a:gd name="connsiteX202" fmla="*/ 343271 w 6042107"/>
                <a:gd name="connsiteY202" fmla="*/ 6231529 h 6851060"/>
                <a:gd name="connsiteX203" fmla="*/ 361743 w 6042107"/>
                <a:gd name="connsiteY203" fmla="*/ 6259239 h 6851060"/>
                <a:gd name="connsiteX204" fmla="*/ 370980 w 6042107"/>
                <a:gd name="connsiteY204" fmla="*/ 6286948 h 6851060"/>
                <a:gd name="connsiteX205" fmla="*/ 389452 w 6042107"/>
                <a:gd name="connsiteY205" fmla="*/ 6351602 h 6851060"/>
                <a:gd name="connsiteX206" fmla="*/ 398689 w 6042107"/>
                <a:gd name="connsiteY206" fmla="*/ 6379311 h 6851060"/>
                <a:gd name="connsiteX207" fmla="*/ 417162 w 6042107"/>
                <a:gd name="connsiteY207" fmla="*/ 6407020 h 6851060"/>
                <a:gd name="connsiteX208" fmla="*/ 426398 w 6042107"/>
                <a:gd name="connsiteY208" fmla="*/ 6462439 h 6851060"/>
                <a:gd name="connsiteX209" fmla="*/ 435634 w 6042107"/>
                <a:gd name="connsiteY209" fmla="*/ 6490148 h 6851060"/>
                <a:gd name="connsiteX210" fmla="*/ 629598 w 6042107"/>
                <a:gd name="connsiteY210" fmla="*/ 6517857 h 6851060"/>
                <a:gd name="connsiteX211" fmla="*/ 666543 w 6042107"/>
                <a:gd name="connsiteY211" fmla="*/ 6527093 h 6851060"/>
                <a:gd name="connsiteX212" fmla="*/ 648071 w 6042107"/>
                <a:gd name="connsiteY212" fmla="*/ 6600984 h 6851060"/>
                <a:gd name="connsiteX213" fmla="*/ 620362 w 6042107"/>
                <a:gd name="connsiteY213" fmla="*/ 6656402 h 6851060"/>
                <a:gd name="connsiteX214" fmla="*/ 638834 w 6042107"/>
                <a:gd name="connsiteY214" fmla="*/ 6721057 h 6851060"/>
                <a:gd name="connsiteX215" fmla="*/ 657307 w 6042107"/>
                <a:gd name="connsiteY215" fmla="*/ 6785711 h 6851060"/>
                <a:gd name="connsiteX216" fmla="*/ 694252 w 6042107"/>
                <a:gd name="connsiteY216" fmla="*/ 6804184 h 6851060"/>
                <a:gd name="connsiteX217" fmla="*/ 712725 w 6042107"/>
                <a:gd name="connsiteY217" fmla="*/ 6841129 h 6851060"/>
                <a:gd name="connsiteX218" fmla="*/ 740434 w 6042107"/>
                <a:gd name="connsiteY218" fmla="*/ 6850366 h 6851060"/>
                <a:gd name="connsiteX219" fmla="*/ 842034 w 6042107"/>
                <a:gd name="connsiteY219" fmla="*/ 6831893 h 6851060"/>
                <a:gd name="connsiteX220" fmla="*/ 915925 w 6042107"/>
                <a:gd name="connsiteY220"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218252 w 6042107"/>
                <a:gd name="connsiteY100" fmla="*/ 3183529 h 6851060"/>
                <a:gd name="connsiteX101" fmla="*/ 2159664 w 6042107"/>
                <a:gd name="connsiteY101" fmla="*/ 3014570 h 6851060"/>
                <a:gd name="connsiteX102" fmla="*/ 2153598 w 6042107"/>
                <a:gd name="connsiteY102" fmla="*/ 3072693 h 6851060"/>
                <a:gd name="connsiteX103" fmla="*/ 2109657 w 6042107"/>
                <a:gd name="connsiteY103" fmla="*/ 3117098 h 6851060"/>
                <a:gd name="connsiteX104" fmla="*/ 2070471 w 6042107"/>
                <a:gd name="connsiteY104" fmla="*/ 3063457 h 6851060"/>
                <a:gd name="connsiteX105" fmla="*/ 2060469 w 6042107"/>
                <a:gd name="connsiteY105" fmla="*/ 2999895 h 6851060"/>
                <a:gd name="connsiteX106" fmla="*/ 1972888 w 6042107"/>
                <a:gd name="connsiteY106" fmla="*/ 3010279 h 6851060"/>
                <a:gd name="connsiteX107" fmla="*/ 1972232 w 6042107"/>
                <a:gd name="connsiteY107" fmla="*/ 3053100 h 6851060"/>
                <a:gd name="connsiteX108" fmla="*/ 1950398 w 6042107"/>
                <a:gd name="connsiteY108" fmla="*/ 3081929 h 6851060"/>
                <a:gd name="connsiteX109" fmla="*/ 1913452 w 6042107"/>
                <a:gd name="connsiteY109" fmla="*/ 3100402 h 6851060"/>
                <a:gd name="connsiteX110" fmla="*/ 1894980 w 6042107"/>
                <a:gd name="connsiteY110" fmla="*/ 3137348 h 6851060"/>
                <a:gd name="connsiteX111" fmla="*/ 1885743 w 6042107"/>
                <a:gd name="connsiteY111" fmla="*/ 3091166 h 6851060"/>
                <a:gd name="connsiteX112" fmla="*/ 1858034 w 6042107"/>
                <a:gd name="connsiteY112" fmla="*/ 3081929 h 6851060"/>
                <a:gd name="connsiteX113" fmla="*/ 1830325 w 6042107"/>
                <a:gd name="connsiteY113" fmla="*/ 3063457 h 6851060"/>
                <a:gd name="connsiteX114" fmla="*/ 1821089 w 6042107"/>
                <a:gd name="connsiteY114" fmla="*/ 3035748 h 6851060"/>
                <a:gd name="connsiteX115" fmla="*/ 1747198 w 6042107"/>
                <a:gd name="connsiteY115" fmla="*/ 3081929 h 6851060"/>
                <a:gd name="connsiteX116" fmla="*/ 1737962 w 6042107"/>
                <a:gd name="connsiteY116" fmla="*/ 3035748 h 6851060"/>
                <a:gd name="connsiteX117" fmla="*/ 1673307 w 6042107"/>
                <a:gd name="connsiteY117" fmla="*/ 3044984 h 6851060"/>
                <a:gd name="connsiteX118" fmla="*/ 1654834 w 6042107"/>
                <a:gd name="connsiteY118" fmla="*/ 3137348 h 6851060"/>
                <a:gd name="connsiteX119" fmla="*/ 1627125 w 6042107"/>
                <a:gd name="connsiteY119" fmla="*/ 3118875 h 6851060"/>
                <a:gd name="connsiteX120" fmla="*/ 1617889 w 6042107"/>
                <a:gd name="connsiteY120" fmla="*/ 3155820 h 6851060"/>
                <a:gd name="connsiteX121" fmla="*/ 1636362 w 6042107"/>
                <a:gd name="connsiteY121" fmla="*/ 3192766 h 6851060"/>
                <a:gd name="connsiteX122" fmla="*/ 1645598 w 6042107"/>
                <a:gd name="connsiteY122" fmla="*/ 3220475 h 6851060"/>
                <a:gd name="connsiteX123" fmla="*/ 1664071 w 6042107"/>
                <a:gd name="connsiteY123" fmla="*/ 3248184 h 6851060"/>
                <a:gd name="connsiteX124" fmla="*/ 1654834 w 6042107"/>
                <a:gd name="connsiteY124" fmla="*/ 3275893 h 6851060"/>
                <a:gd name="connsiteX125" fmla="*/ 1590180 w 6042107"/>
                <a:gd name="connsiteY125" fmla="*/ 3285129 h 6851060"/>
                <a:gd name="connsiteX126" fmla="*/ 1534762 w 6042107"/>
                <a:gd name="connsiteY126" fmla="*/ 3322075 h 6851060"/>
                <a:gd name="connsiteX127" fmla="*/ 1507052 w 6042107"/>
                <a:gd name="connsiteY127" fmla="*/ 3340548 h 6851060"/>
                <a:gd name="connsiteX128" fmla="*/ 1451634 w 6042107"/>
                <a:gd name="connsiteY128" fmla="*/ 3377493 h 6851060"/>
                <a:gd name="connsiteX129" fmla="*/ 1442398 w 6042107"/>
                <a:gd name="connsiteY129" fmla="*/ 3377493 h 6851060"/>
                <a:gd name="connsiteX130" fmla="*/ 1331562 w 6042107"/>
                <a:gd name="connsiteY130" fmla="*/ 3497566 h 6851060"/>
                <a:gd name="connsiteX131" fmla="*/ 1313089 w 6042107"/>
                <a:gd name="connsiteY131" fmla="*/ 3608402 h 6851060"/>
                <a:gd name="connsiteX132" fmla="*/ 1183780 w 6042107"/>
                <a:gd name="connsiteY132" fmla="*/ 3719239 h 6851060"/>
                <a:gd name="connsiteX133" fmla="*/ 1156071 w 6042107"/>
                <a:gd name="connsiteY133" fmla="*/ 3700766 h 6851060"/>
                <a:gd name="connsiteX134" fmla="*/ 1082180 w 6042107"/>
                <a:gd name="connsiteY134" fmla="*/ 3728475 h 6851060"/>
                <a:gd name="connsiteX135" fmla="*/ 1054471 w 6042107"/>
                <a:gd name="connsiteY135" fmla="*/ 3737711 h 6851060"/>
                <a:gd name="connsiteX136" fmla="*/ 1008289 w 6042107"/>
                <a:gd name="connsiteY136" fmla="*/ 3793129 h 6851060"/>
                <a:gd name="connsiteX137" fmla="*/ 1026762 w 6042107"/>
                <a:gd name="connsiteY137" fmla="*/ 3848548 h 6851060"/>
                <a:gd name="connsiteX138" fmla="*/ 1008289 w 6042107"/>
                <a:gd name="connsiteY138" fmla="*/ 3885493 h 6851060"/>
                <a:gd name="connsiteX139" fmla="*/ 999052 w 6042107"/>
                <a:gd name="connsiteY139" fmla="*/ 3913202 h 6851060"/>
                <a:gd name="connsiteX140" fmla="*/ 943634 w 6042107"/>
                <a:gd name="connsiteY140" fmla="*/ 3959384 h 6851060"/>
                <a:gd name="connsiteX141" fmla="*/ 915925 w 6042107"/>
                <a:gd name="connsiteY141" fmla="*/ 4014802 h 6851060"/>
                <a:gd name="connsiteX142" fmla="*/ 832798 w 6042107"/>
                <a:gd name="connsiteY142" fmla="*/ 4033275 h 6851060"/>
                <a:gd name="connsiteX143" fmla="*/ 823562 w 6042107"/>
                <a:gd name="connsiteY143" fmla="*/ 4060984 h 6851060"/>
                <a:gd name="connsiteX144" fmla="*/ 795852 w 6042107"/>
                <a:gd name="connsiteY144" fmla="*/ 4079457 h 6851060"/>
                <a:gd name="connsiteX145" fmla="*/ 768143 w 6042107"/>
                <a:gd name="connsiteY145" fmla="*/ 4162584 h 6851060"/>
                <a:gd name="connsiteX146" fmla="*/ 758907 w 6042107"/>
                <a:gd name="connsiteY146" fmla="*/ 4199529 h 6851060"/>
                <a:gd name="connsiteX147" fmla="*/ 731198 w 6042107"/>
                <a:gd name="connsiteY147" fmla="*/ 4208766 h 6851060"/>
                <a:gd name="connsiteX148" fmla="*/ 675780 w 6042107"/>
                <a:gd name="connsiteY148" fmla="*/ 4236475 h 6851060"/>
                <a:gd name="connsiteX149" fmla="*/ 638834 w 6042107"/>
                <a:gd name="connsiteY149" fmla="*/ 4291893 h 6851060"/>
                <a:gd name="connsiteX150" fmla="*/ 620362 w 6042107"/>
                <a:gd name="connsiteY150" fmla="*/ 4375020 h 6851060"/>
                <a:gd name="connsiteX151" fmla="*/ 611125 w 6042107"/>
                <a:gd name="connsiteY151" fmla="*/ 4402729 h 6851060"/>
                <a:gd name="connsiteX152" fmla="*/ 592652 w 6042107"/>
                <a:gd name="connsiteY152" fmla="*/ 4430439 h 6851060"/>
                <a:gd name="connsiteX153" fmla="*/ 564943 w 6042107"/>
                <a:gd name="connsiteY153" fmla="*/ 4439675 h 6851060"/>
                <a:gd name="connsiteX154" fmla="*/ 537234 w 6042107"/>
                <a:gd name="connsiteY154" fmla="*/ 4458148 h 6851060"/>
                <a:gd name="connsiteX155" fmla="*/ 527998 w 6042107"/>
                <a:gd name="connsiteY155" fmla="*/ 4485857 h 6851060"/>
                <a:gd name="connsiteX156" fmla="*/ 472580 w 6042107"/>
                <a:gd name="connsiteY156" fmla="*/ 4504329 h 6851060"/>
                <a:gd name="connsiteX157" fmla="*/ 417162 w 6042107"/>
                <a:gd name="connsiteY157" fmla="*/ 4522802 h 6851060"/>
                <a:gd name="connsiteX158" fmla="*/ 389452 w 6042107"/>
                <a:gd name="connsiteY158" fmla="*/ 4532039 h 6851060"/>
                <a:gd name="connsiteX159" fmla="*/ 343271 w 6042107"/>
                <a:gd name="connsiteY159" fmla="*/ 4550511 h 6851060"/>
                <a:gd name="connsiteX160" fmla="*/ 269380 w 6042107"/>
                <a:gd name="connsiteY160" fmla="*/ 4559748 h 6851060"/>
                <a:gd name="connsiteX161" fmla="*/ 241671 w 6042107"/>
                <a:gd name="connsiteY161" fmla="*/ 4578220 h 6851060"/>
                <a:gd name="connsiteX162" fmla="*/ 213962 w 6042107"/>
                <a:gd name="connsiteY162" fmla="*/ 4587457 h 6851060"/>
                <a:gd name="connsiteX163" fmla="*/ 204725 w 6042107"/>
                <a:gd name="connsiteY163" fmla="*/ 4633639 h 6851060"/>
                <a:gd name="connsiteX164" fmla="*/ 167780 w 6042107"/>
                <a:gd name="connsiteY164" fmla="*/ 4762948 h 6851060"/>
                <a:gd name="connsiteX165" fmla="*/ 149307 w 6042107"/>
                <a:gd name="connsiteY165" fmla="*/ 4818366 h 6851060"/>
                <a:gd name="connsiteX166" fmla="*/ 121598 w 6042107"/>
                <a:gd name="connsiteY166" fmla="*/ 4873784 h 6851060"/>
                <a:gd name="connsiteX167" fmla="*/ 93889 w 6042107"/>
                <a:gd name="connsiteY167" fmla="*/ 4883020 h 6851060"/>
                <a:gd name="connsiteX168" fmla="*/ 66180 w 6042107"/>
                <a:gd name="connsiteY168" fmla="*/ 4901493 h 6851060"/>
                <a:gd name="connsiteX169" fmla="*/ 56943 w 6042107"/>
                <a:gd name="connsiteY169" fmla="*/ 4929202 h 6851060"/>
                <a:gd name="connsiteX170" fmla="*/ 38471 w 6042107"/>
                <a:gd name="connsiteY170" fmla="*/ 4956911 h 6851060"/>
                <a:gd name="connsiteX171" fmla="*/ 1525 w 6042107"/>
                <a:gd name="connsiteY171" fmla="*/ 4993857 h 6851060"/>
                <a:gd name="connsiteX172" fmla="*/ 19998 w 6042107"/>
                <a:gd name="connsiteY172" fmla="*/ 5113929 h 6851060"/>
                <a:gd name="connsiteX173" fmla="*/ 47707 w 6042107"/>
                <a:gd name="connsiteY173" fmla="*/ 5234002 h 6851060"/>
                <a:gd name="connsiteX174" fmla="*/ 56943 w 6042107"/>
                <a:gd name="connsiteY174" fmla="*/ 5261711 h 6851060"/>
                <a:gd name="connsiteX175" fmla="*/ 75416 w 6042107"/>
                <a:gd name="connsiteY175" fmla="*/ 5289420 h 6851060"/>
                <a:gd name="connsiteX176" fmla="*/ 84652 w 6042107"/>
                <a:gd name="connsiteY176" fmla="*/ 5317129 h 6851060"/>
                <a:gd name="connsiteX177" fmla="*/ 103125 w 6042107"/>
                <a:gd name="connsiteY177" fmla="*/ 5344839 h 6851060"/>
                <a:gd name="connsiteX178" fmla="*/ 158543 w 6042107"/>
                <a:gd name="connsiteY178" fmla="*/ 5372548 h 6851060"/>
                <a:gd name="connsiteX179" fmla="*/ 121598 w 6042107"/>
                <a:gd name="connsiteY179" fmla="*/ 5381784 h 6851060"/>
                <a:gd name="connsiteX180" fmla="*/ 112362 w 6042107"/>
                <a:gd name="connsiteY180" fmla="*/ 5409493 h 6851060"/>
                <a:gd name="connsiteX181" fmla="*/ 130834 w 6042107"/>
                <a:gd name="connsiteY181" fmla="*/ 5492620 h 6851060"/>
                <a:gd name="connsiteX182" fmla="*/ 140071 w 6042107"/>
                <a:gd name="connsiteY182" fmla="*/ 5446439 h 6851060"/>
                <a:gd name="connsiteX183" fmla="*/ 167780 w 6042107"/>
                <a:gd name="connsiteY183" fmla="*/ 5455675 h 6851060"/>
                <a:gd name="connsiteX184" fmla="*/ 195489 w 6042107"/>
                <a:gd name="connsiteY184" fmla="*/ 5575748 h 6851060"/>
                <a:gd name="connsiteX185" fmla="*/ 204725 w 6042107"/>
                <a:gd name="connsiteY185" fmla="*/ 5603457 h 6851060"/>
                <a:gd name="connsiteX186" fmla="*/ 177016 w 6042107"/>
                <a:gd name="connsiteY186" fmla="*/ 5612693 h 6851060"/>
                <a:gd name="connsiteX187" fmla="*/ 223198 w 6042107"/>
                <a:gd name="connsiteY187" fmla="*/ 5668111 h 6851060"/>
                <a:gd name="connsiteX188" fmla="*/ 250907 w 6042107"/>
                <a:gd name="connsiteY188" fmla="*/ 5686584 h 6851060"/>
                <a:gd name="connsiteX189" fmla="*/ 278616 w 6042107"/>
                <a:gd name="connsiteY189" fmla="*/ 5695820 h 6851060"/>
                <a:gd name="connsiteX190" fmla="*/ 315562 w 6042107"/>
                <a:gd name="connsiteY190" fmla="*/ 5714293 h 6851060"/>
                <a:gd name="connsiteX191" fmla="*/ 315562 w 6042107"/>
                <a:gd name="connsiteY191" fmla="*/ 5862075 h 6851060"/>
                <a:gd name="connsiteX192" fmla="*/ 297089 w 6042107"/>
                <a:gd name="connsiteY192" fmla="*/ 5926729 h 6851060"/>
                <a:gd name="connsiteX193" fmla="*/ 260143 w 6042107"/>
                <a:gd name="connsiteY193" fmla="*/ 5935966 h 6851060"/>
                <a:gd name="connsiteX194" fmla="*/ 250907 w 6042107"/>
                <a:gd name="connsiteY194" fmla="*/ 5963675 h 6851060"/>
                <a:gd name="connsiteX195" fmla="*/ 223198 w 6042107"/>
                <a:gd name="connsiteY195" fmla="*/ 5982148 h 6851060"/>
                <a:gd name="connsiteX196" fmla="*/ 204725 w 6042107"/>
                <a:gd name="connsiteY196" fmla="*/ 6009857 h 6851060"/>
                <a:gd name="connsiteX197" fmla="*/ 213962 w 6042107"/>
                <a:gd name="connsiteY197" fmla="*/ 6074511 h 6851060"/>
                <a:gd name="connsiteX198" fmla="*/ 223198 w 6042107"/>
                <a:gd name="connsiteY198" fmla="*/ 6102220 h 6851060"/>
                <a:gd name="connsiteX199" fmla="*/ 269380 w 6042107"/>
                <a:gd name="connsiteY199" fmla="*/ 6157639 h 6851060"/>
                <a:gd name="connsiteX200" fmla="*/ 306325 w 6042107"/>
                <a:gd name="connsiteY200" fmla="*/ 6185348 h 6851060"/>
                <a:gd name="connsiteX201" fmla="*/ 315562 w 6042107"/>
                <a:gd name="connsiteY201" fmla="*/ 6222293 h 6851060"/>
                <a:gd name="connsiteX202" fmla="*/ 343271 w 6042107"/>
                <a:gd name="connsiteY202" fmla="*/ 6231529 h 6851060"/>
                <a:gd name="connsiteX203" fmla="*/ 361743 w 6042107"/>
                <a:gd name="connsiteY203" fmla="*/ 6259239 h 6851060"/>
                <a:gd name="connsiteX204" fmla="*/ 370980 w 6042107"/>
                <a:gd name="connsiteY204" fmla="*/ 6286948 h 6851060"/>
                <a:gd name="connsiteX205" fmla="*/ 389452 w 6042107"/>
                <a:gd name="connsiteY205" fmla="*/ 6351602 h 6851060"/>
                <a:gd name="connsiteX206" fmla="*/ 398689 w 6042107"/>
                <a:gd name="connsiteY206" fmla="*/ 6379311 h 6851060"/>
                <a:gd name="connsiteX207" fmla="*/ 417162 w 6042107"/>
                <a:gd name="connsiteY207" fmla="*/ 6407020 h 6851060"/>
                <a:gd name="connsiteX208" fmla="*/ 426398 w 6042107"/>
                <a:gd name="connsiteY208" fmla="*/ 6462439 h 6851060"/>
                <a:gd name="connsiteX209" fmla="*/ 435634 w 6042107"/>
                <a:gd name="connsiteY209" fmla="*/ 6490148 h 6851060"/>
                <a:gd name="connsiteX210" fmla="*/ 629598 w 6042107"/>
                <a:gd name="connsiteY210" fmla="*/ 6517857 h 6851060"/>
                <a:gd name="connsiteX211" fmla="*/ 666543 w 6042107"/>
                <a:gd name="connsiteY211" fmla="*/ 6527093 h 6851060"/>
                <a:gd name="connsiteX212" fmla="*/ 648071 w 6042107"/>
                <a:gd name="connsiteY212" fmla="*/ 6600984 h 6851060"/>
                <a:gd name="connsiteX213" fmla="*/ 620362 w 6042107"/>
                <a:gd name="connsiteY213" fmla="*/ 6656402 h 6851060"/>
                <a:gd name="connsiteX214" fmla="*/ 638834 w 6042107"/>
                <a:gd name="connsiteY214" fmla="*/ 6721057 h 6851060"/>
                <a:gd name="connsiteX215" fmla="*/ 657307 w 6042107"/>
                <a:gd name="connsiteY215" fmla="*/ 6785711 h 6851060"/>
                <a:gd name="connsiteX216" fmla="*/ 694252 w 6042107"/>
                <a:gd name="connsiteY216" fmla="*/ 6804184 h 6851060"/>
                <a:gd name="connsiteX217" fmla="*/ 712725 w 6042107"/>
                <a:gd name="connsiteY217" fmla="*/ 6841129 h 6851060"/>
                <a:gd name="connsiteX218" fmla="*/ 740434 w 6042107"/>
                <a:gd name="connsiteY218" fmla="*/ 6850366 h 6851060"/>
                <a:gd name="connsiteX219" fmla="*/ 842034 w 6042107"/>
                <a:gd name="connsiteY219" fmla="*/ 6831893 h 6851060"/>
                <a:gd name="connsiteX220" fmla="*/ 915925 w 6042107"/>
                <a:gd name="connsiteY220"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159664 w 6042107"/>
                <a:gd name="connsiteY101" fmla="*/ 3014570 h 6851060"/>
                <a:gd name="connsiteX102" fmla="*/ 2153598 w 6042107"/>
                <a:gd name="connsiteY102" fmla="*/ 3072693 h 6851060"/>
                <a:gd name="connsiteX103" fmla="*/ 2109657 w 6042107"/>
                <a:gd name="connsiteY103" fmla="*/ 3117098 h 6851060"/>
                <a:gd name="connsiteX104" fmla="*/ 2070471 w 6042107"/>
                <a:gd name="connsiteY104" fmla="*/ 3063457 h 6851060"/>
                <a:gd name="connsiteX105" fmla="*/ 2060469 w 6042107"/>
                <a:gd name="connsiteY105" fmla="*/ 2999895 h 6851060"/>
                <a:gd name="connsiteX106" fmla="*/ 1972888 w 6042107"/>
                <a:gd name="connsiteY106" fmla="*/ 3010279 h 6851060"/>
                <a:gd name="connsiteX107" fmla="*/ 1972232 w 6042107"/>
                <a:gd name="connsiteY107" fmla="*/ 3053100 h 6851060"/>
                <a:gd name="connsiteX108" fmla="*/ 1950398 w 6042107"/>
                <a:gd name="connsiteY108" fmla="*/ 3081929 h 6851060"/>
                <a:gd name="connsiteX109" fmla="*/ 1913452 w 6042107"/>
                <a:gd name="connsiteY109" fmla="*/ 3100402 h 6851060"/>
                <a:gd name="connsiteX110" fmla="*/ 1894980 w 6042107"/>
                <a:gd name="connsiteY110" fmla="*/ 3137348 h 6851060"/>
                <a:gd name="connsiteX111" fmla="*/ 1885743 w 6042107"/>
                <a:gd name="connsiteY111" fmla="*/ 3091166 h 6851060"/>
                <a:gd name="connsiteX112" fmla="*/ 1858034 w 6042107"/>
                <a:gd name="connsiteY112" fmla="*/ 3081929 h 6851060"/>
                <a:gd name="connsiteX113" fmla="*/ 1830325 w 6042107"/>
                <a:gd name="connsiteY113" fmla="*/ 3063457 h 6851060"/>
                <a:gd name="connsiteX114" fmla="*/ 1821089 w 6042107"/>
                <a:gd name="connsiteY114" fmla="*/ 3035748 h 6851060"/>
                <a:gd name="connsiteX115" fmla="*/ 1747198 w 6042107"/>
                <a:gd name="connsiteY115" fmla="*/ 3081929 h 6851060"/>
                <a:gd name="connsiteX116" fmla="*/ 1737962 w 6042107"/>
                <a:gd name="connsiteY116" fmla="*/ 3035748 h 6851060"/>
                <a:gd name="connsiteX117" fmla="*/ 1673307 w 6042107"/>
                <a:gd name="connsiteY117" fmla="*/ 3044984 h 6851060"/>
                <a:gd name="connsiteX118" fmla="*/ 1654834 w 6042107"/>
                <a:gd name="connsiteY118" fmla="*/ 3137348 h 6851060"/>
                <a:gd name="connsiteX119" fmla="*/ 1627125 w 6042107"/>
                <a:gd name="connsiteY119" fmla="*/ 3118875 h 6851060"/>
                <a:gd name="connsiteX120" fmla="*/ 1617889 w 6042107"/>
                <a:gd name="connsiteY120" fmla="*/ 3155820 h 6851060"/>
                <a:gd name="connsiteX121" fmla="*/ 1636362 w 6042107"/>
                <a:gd name="connsiteY121" fmla="*/ 3192766 h 6851060"/>
                <a:gd name="connsiteX122" fmla="*/ 1645598 w 6042107"/>
                <a:gd name="connsiteY122" fmla="*/ 3220475 h 6851060"/>
                <a:gd name="connsiteX123" fmla="*/ 1664071 w 6042107"/>
                <a:gd name="connsiteY123" fmla="*/ 3248184 h 6851060"/>
                <a:gd name="connsiteX124" fmla="*/ 1654834 w 6042107"/>
                <a:gd name="connsiteY124" fmla="*/ 3275893 h 6851060"/>
                <a:gd name="connsiteX125" fmla="*/ 1590180 w 6042107"/>
                <a:gd name="connsiteY125" fmla="*/ 3285129 h 6851060"/>
                <a:gd name="connsiteX126" fmla="*/ 1534762 w 6042107"/>
                <a:gd name="connsiteY126" fmla="*/ 3322075 h 6851060"/>
                <a:gd name="connsiteX127" fmla="*/ 1507052 w 6042107"/>
                <a:gd name="connsiteY127" fmla="*/ 3340548 h 6851060"/>
                <a:gd name="connsiteX128" fmla="*/ 1451634 w 6042107"/>
                <a:gd name="connsiteY128" fmla="*/ 3377493 h 6851060"/>
                <a:gd name="connsiteX129" fmla="*/ 1442398 w 6042107"/>
                <a:gd name="connsiteY129" fmla="*/ 3377493 h 6851060"/>
                <a:gd name="connsiteX130" fmla="*/ 1331562 w 6042107"/>
                <a:gd name="connsiteY130" fmla="*/ 3497566 h 6851060"/>
                <a:gd name="connsiteX131" fmla="*/ 1313089 w 6042107"/>
                <a:gd name="connsiteY131" fmla="*/ 3608402 h 6851060"/>
                <a:gd name="connsiteX132" fmla="*/ 1183780 w 6042107"/>
                <a:gd name="connsiteY132" fmla="*/ 3719239 h 6851060"/>
                <a:gd name="connsiteX133" fmla="*/ 1156071 w 6042107"/>
                <a:gd name="connsiteY133" fmla="*/ 3700766 h 6851060"/>
                <a:gd name="connsiteX134" fmla="*/ 1082180 w 6042107"/>
                <a:gd name="connsiteY134" fmla="*/ 3728475 h 6851060"/>
                <a:gd name="connsiteX135" fmla="*/ 1054471 w 6042107"/>
                <a:gd name="connsiteY135" fmla="*/ 3737711 h 6851060"/>
                <a:gd name="connsiteX136" fmla="*/ 1008289 w 6042107"/>
                <a:gd name="connsiteY136" fmla="*/ 3793129 h 6851060"/>
                <a:gd name="connsiteX137" fmla="*/ 1026762 w 6042107"/>
                <a:gd name="connsiteY137" fmla="*/ 3848548 h 6851060"/>
                <a:gd name="connsiteX138" fmla="*/ 1008289 w 6042107"/>
                <a:gd name="connsiteY138" fmla="*/ 3885493 h 6851060"/>
                <a:gd name="connsiteX139" fmla="*/ 999052 w 6042107"/>
                <a:gd name="connsiteY139" fmla="*/ 3913202 h 6851060"/>
                <a:gd name="connsiteX140" fmla="*/ 943634 w 6042107"/>
                <a:gd name="connsiteY140" fmla="*/ 3959384 h 6851060"/>
                <a:gd name="connsiteX141" fmla="*/ 915925 w 6042107"/>
                <a:gd name="connsiteY141" fmla="*/ 4014802 h 6851060"/>
                <a:gd name="connsiteX142" fmla="*/ 832798 w 6042107"/>
                <a:gd name="connsiteY142" fmla="*/ 4033275 h 6851060"/>
                <a:gd name="connsiteX143" fmla="*/ 823562 w 6042107"/>
                <a:gd name="connsiteY143" fmla="*/ 4060984 h 6851060"/>
                <a:gd name="connsiteX144" fmla="*/ 795852 w 6042107"/>
                <a:gd name="connsiteY144" fmla="*/ 4079457 h 6851060"/>
                <a:gd name="connsiteX145" fmla="*/ 768143 w 6042107"/>
                <a:gd name="connsiteY145" fmla="*/ 4162584 h 6851060"/>
                <a:gd name="connsiteX146" fmla="*/ 758907 w 6042107"/>
                <a:gd name="connsiteY146" fmla="*/ 4199529 h 6851060"/>
                <a:gd name="connsiteX147" fmla="*/ 731198 w 6042107"/>
                <a:gd name="connsiteY147" fmla="*/ 4208766 h 6851060"/>
                <a:gd name="connsiteX148" fmla="*/ 675780 w 6042107"/>
                <a:gd name="connsiteY148" fmla="*/ 4236475 h 6851060"/>
                <a:gd name="connsiteX149" fmla="*/ 638834 w 6042107"/>
                <a:gd name="connsiteY149" fmla="*/ 4291893 h 6851060"/>
                <a:gd name="connsiteX150" fmla="*/ 620362 w 6042107"/>
                <a:gd name="connsiteY150" fmla="*/ 4375020 h 6851060"/>
                <a:gd name="connsiteX151" fmla="*/ 611125 w 6042107"/>
                <a:gd name="connsiteY151" fmla="*/ 4402729 h 6851060"/>
                <a:gd name="connsiteX152" fmla="*/ 592652 w 6042107"/>
                <a:gd name="connsiteY152" fmla="*/ 4430439 h 6851060"/>
                <a:gd name="connsiteX153" fmla="*/ 564943 w 6042107"/>
                <a:gd name="connsiteY153" fmla="*/ 4439675 h 6851060"/>
                <a:gd name="connsiteX154" fmla="*/ 537234 w 6042107"/>
                <a:gd name="connsiteY154" fmla="*/ 4458148 h 6851060"/>
                <a:gd name="connsiteX155" fmla="*/ 527998 w 6042107"/>
                <a:gd name="connsiteY155" fmla="*/ 4485857 h 6851060"/>
                <a:gd name="connsiteX156" fmla="*/ 472580 w 6042107"/>
                <a:gd name="connsiteY156" fmla="*/ 4504329 h 6851060"/>
                <a:gd name="connsiteX157" fmla="*/ 417162 w 6042107"/>
                <a:gd name="connsiteY157" fmla="*/ 4522802 h 6851060"/>
                <a:gd name="connsiteX158" fmla="*/ 389452 w 6042107"/>
                <a:gd name="connsiteY158" fmla="*/ 4532039 h 6851060"/>
                <a:gd name="connsiteX159" fmla="*/ 343271 w 6042107"/>
                <a:gd name="connsiteY159" fmla="*/ 4550511 h 6851060"/>
                <a:gd name="connsiteX160" fmla="*/ 269380 w 6042107"/>
                <a:gd name="connsiteY160" fmla="*/ 4559748 h 6851060"/>
                <a:gd name="connsiteX161" fmla="*/ 241671 w 6042107"/>
                <a:gd name="connsiteY161" fmla="*/ 4578220 h 6851060"/>
                <a:gd name="connsiteX162" fmla="*/ 213962 w 6042107"/>
                <a:gd name="connsiteY162" fmla="*/ 4587457 h 6851060"/>
                <a:gd name="connsiteX163" fmla="*/ 204725 w 6042107"/>
                <a:gd name="connsiteY163" fmla="*/ 4633639 h 6851060"/>
                <a:gd name="connsiteX164" fmla="*/ 167780 w 6042107"/>
                <a:gd name="connsiteY164" fmla="*/ 4762948 h 6851060"/>
                <a:gd name="connsiteX165" fmla="*/ 149307 w 6042107"/>
                <a:gd name="connsiteY165" fmla="*/ 4818366 h 6851060"/>
                <a:gd name="connsiteX166" fmla="*/ 121598 w 6042107"/>
                <a:gd name="connsiteY166" fmla="*/ 4873784 h 6851060"/>
                <a:gd name="connsiteX167" fmla="*/ 93889 w 6042107"/>
                <a:gd name="connsiteY167" fmla="*/ 4883020 h 6851060"/>
                <a:gd name="connsiteX168" fmla="*/ 66180 w 6042107"/>
                <a:gd name="connsiteY168" fmla="*/ 4901493 h 6851060"/>
                <a:gd name="connsiteX169" fmla="*/ 56943 w 6042107"/>
                <a:gd name="connsiteY169" fmla="*/ 4929202 h 6851060"/>
                <a:gd name="connsiteX170" fmla="*/ 38471 w 6042107"/>
                <a:gd name="connsiteY170" fmla="*/ 4956911 h 6851060"/>
                <a:gd name="connsiteX171" fmla="*/ 1525 w 6042107"/>
                <a:gd name="connsiteY171" fmla="*/ 4993857 h 6851060"/>
                <a:gd name="connsiteX172" fmla="*/ 19998 w 6042107"/>
                <a:gd name="connsiteY172" fmla="*/ 5113929 h 6851060"/>
                <a:gd name="connsiteX173" fmla="*/ 47707 w 6042107"/>
                <a:gd name="connsiteY173" fmla="*/ 5234002 h 6851060"/>
                <a:gd name="connsiteX174" fmla="*/ 56943 w 6042107"/>
                <a:gd name="connsiteY174" fmla="*/ 5261711 h 6851060"/>
                <a:gd name="connsiteX175" fmla="*/ 75416 w 6042107"/>
                <a:gd name="connsiteY175" fmla="*/ 5289420 h 6851060"/>
                <a:gd name="connsiteX176" fmla="*/ 84652 w 6042107"/>
                <a:gd name="connsiteY176" fmla="*/ 5317129 h 6851060"/>
                <a:gd name="connsiteX177" fmla="*/ 103125 w 6042107"/>
                <a:gd name="connsiteY177" fmla="*/ 5344839 h 6851060"/>
                <a:gd name="connsiteX178" fmla="*/ 158543 w 6042107"/>
                <a:gd name="connsiteY178" fmla="*/ 5372548 h 6851060"/>
                <a:gd name="connsiteX179" fmla="*/ 121598 w 6042107"/>
                <a:gd name="connsiteY179" fmla="*/ 5381784 h 6851060"/>
                <a:gd name="connsiteX180" fmla="*/ 112362 w 6042107"/>
                <a:gd name="connsiteY180" fmla="*/ 5409493 h 6851060"/>
                <a:gd name="connsiteX181" fmla="*/ 130834 w 6042107"/>
                <a:gd name="connsiteY181" fmla="*/ 5492620 h 6851060"/>
                <a:gd name="connsiteX182" fmla="*/ 140071 w 6042107"/>
                <a:gd name="connsiteY182" fmla="*/ 5446439 h 6851060"/>
                <a:gd name="connsiteX183" fmla="*/ 167780 w 6042107"/>
                <a:gd name="connsiteY183" fmla="*/ 5455675 h 6851060"/>
                <a:gd name="connsiteX184" fmla="*/ 195489 w 6042107"/>
                <a:gd name="connsiteY184" fmla="*/ 5575748 h 6851060"/>
                <a:gd name="connsiteX185" fmla="*/ 204725 w 6042107"/>
                <a:gd name="connsiteY185" fmla="*/ 5603457 h 6851060"/>
                <a:gd name="connsiteX186" fmla="*/ 177016 w 6042107"/>
                <a:gd name="connsiteY186" fmla="*/ 5612693 h 6851060"/>
                <a:gd name="connsiteX187" fmla="*/ 223198 w 6042107"/>
                <a:gd name="connsiteY187" fmla="*/ 5668111 h 6851060"/>
                <a:gd name="connsiteX188" fmla="*/ 250907 w 6042107"/>
                <a:gd name="connsiteY188" fmla="*/ 5686584 h 6851060"/>
                <a:gd name="connsiteX189" fmla="*/ 278616 w 6042107"/>
                <a:gd name="connsiteY189" fmla="*/ 5695820 h 6851060"/>
                <a:gd name="connsiteX190" fmla="*/ 315562 w 6042107"/>
                <a:gd name="connsiteY190" fmla="*/ 5714293 h 6851060"/>
                <a:gd name="connsiteX191" fmla="*/ 315562 w 6042107"/>
                <a:gd name="connsiteY191" fmla="*/ 5862075 h 6851060"/>
                <a:gd name="connsiteX192" fmla="*/ 297089 w 6042107"/>
                <a:gd name="connsiteY192" fmla="*/ 5926729 h 6851060"/>
                <a:gd name="connsiteX193" fmla="*/ 260143 w 6042107"/>
                <a:gd name="connsiteY193" fmla="*/ 5935966 h 6851060"/>
                <a:gd name="connsiteX194" fmla="*/ 250907 w 6042107"/>
                <a:gd name="connsiteY194" fmla="*/ 5963675 h 6851060"/>
                <a:gd name="connsiteX195" fmla="*/ 223198 w 6042107"/>
                <a:gd name="connsiteY195" fmla="*/ 5982148 h 6851060"/>
                <a:gd name="connsiteX196" fmla="*/ 204725 w 6042107"/>
                <a:gd name="connsiteY196" fmla="*/ 6009857 h 6851060"/>
                <a:gd name="connsiteX197" fmla="*/ 213962 w 6042107"/>
                <a:gd name="connsiteY197" fmla="*/ 6074511 h 6851060"/>
                <a:gd name="connsiteX198" fmla="*/ 223198 w 6042107"/>
                <a:gd name="connsiteY198" fmla="*/ 6102220 h 6851060"/>
                <a:gd name="connsiteX199" fmla="*/ 269380 w 6042107"/>
                <a:gd name="connsiteY199" fmla="*/ 6157639 h 6851060"/>
                <a:gd name="connsiteX200" fmla="*/ 306325 w 6042107"/>
                <a:gd name="connsiteY200" fmla="*/ 6185348 h 6851060"/>
                <a:gd name="connsiteX201" fmla="*/ 315562 w 6042107"/>
                <a:gd name="connsiteY201" fmla="*/ 6222293 h 6851060"/>
                <a:gd name="connsiteX202" fmla="*/ 343271 w 6042107"/>
                <a:gd name="connsiteY202" fmla="*/ 6231529 h 6851060"/>
                <a:gd name="connsiteX203" fmla="*/ 361743 w 6042107"/>
                <a:gd name="connsiteY203" fmla="*/ 6259239 h 6851060"/>
                <a:gd name="connsiteX204" fmla="*/ 370980 w 6042107"/>
                <a:gd name="connsiteY204" fmla="*/ 6286948 h 6851060"/>
                <a:gd name="connsiteX205" fmla="*/ 389452 w 6042107"/>
                <a:gd name="connsiteY205" fmla="*/ 6351602 h 6851060"/>
                <a:gd name="connsiteX206" fmla="*/ 398689 w 6042107"/>
                <a:gd name="connsiteY206" fmla="*/ 6379311 h 6851060"/>
                <a:gd name="connsiteX207" fmla="*/ 417162 w 6042107"/>
                <a:gd name="connsiteY207" fmla="*/ 6407020 h 6851060"/>
                <a:gd name="connsiteX208" fmla="*/ 426398 w 6042107"/>
                <a:gd name="connsiteY208" fmla="*/ 6462439 h 6851060"/>
                <a:gd name="connsiteX209" fmla="*/ 435634 w 6042107"/>
                <a:gd name="connsiteY209" fmla="*/ 6490148 h 6851060"/>
                <a:gd name="connsiteX210" fmla="*/ 629598 w 6042107"/>
                <a:gd name="connsiteY210" fmla="*/ 6517857 h 6851060"/>
                <a:gd name="connsiteX211" fmla="*/ 666543 w 6042107"/>
                <a:gd name="connsiteY211" fmla="*/ 6527093 h 6851060"/>
                <a:gd name="connsiteX212" fmla="*/ 648071 w 6042107"/>
                <a:gd name="connsiteY212" fmla="*/ 6600984 h 6851060"/>
                <a:gd name="connsiteX213" fmla="*/ 620362 w 6042107"/>
                <a:gd name="connsiteY213" fmla="*/ 6656402 h 6851060"/>
                <a:gd name="connsiteX214" fmla="*/ 638834 w 6042107"/>
                <a:gd name="connsiteY214" fmla="*/ 6721057 h 6851060"/>
                <a:gd name="connsiteX215" fmla="*/ 657307 w 6042107"/>
                <a:gd name="connsiteY215" fmla="*/ 6785711 h 6851060"/>
                <a:gd name="connsiteX216" fmla="*/ 694252 w 6042107"/>
                <a:gd name="connsiteY216" fmla="*/ 6804184 h 6851060"/>
                <a:gd name="connsiteX217" fmla="*/ 712725 w 6042107"/>
                <a:gd name="connsiteY217" fmla="*/ 6841129 h 6851060"/>
                <a:gd name="connsiteX218" fmla="*/ 740434 w 6042107"/>
                <a:gd name="connsiteY218" fmla="*/ 6850366 h 6851060"/>
                <a:gd name="connsiteX219" fmla="*/ 842034 w 6042107"/>
                <a:gd name="connsiteY219" fmla="*/ 6831893 h 6851060"/>
                <a:gd name="connsiteX220" fmla="*/ 915925 w 6042107"/>
                <a:gd name="connsiteY220"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59664 w 6042107"/>
                <a:gd name="connsiteY102" fmla="*/ 3014570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54834 w 6042107"/>
                <a:gd name="connsiteY119" fmla="*/ 3137348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13089 w 6042107"/>
                <a:gd name="connsiteY132" fmla="*/ 3608402 h 6851060"/>
                <a:gd name="connsiteX133" fmla="*/ 1183780 w 6042107"/>
                <a:gd name="connsiteY133" fmla="*/ 3719239 h 6851060"/>
                <a:gd name="connsiteX134" fmla="*/ 1156071 w 6042107"/>
                <a:gd name="connsiteY134" fmla="*/ 3700766 h 6851060"/>
                <a:gd name="connsiteX135" fmla="*/ 1082180 w 6042107"/>
                <a:gd name="connsiteY135" fmla="*/ 3728475 h 6851060"/>
                <a:gd name="connsiteX136" fmla="*/ 1054471 w 6042107"/>
                <a:gd name="connsiteY136" fmla="*/ 3737711 h 6851060"/>
                <a:gd name="connsiteX137" fmla="*/ 1008289 w 6042107"/>
                <a:gd name="connsiteY137" fmla="*/ 3793129 h 6851060"/>
                <a:gd name="connsiteX138" fmla="*/ 1026762 w 6042107"/>
                <a:gd name="connsiteY138" fmla="*/ 3848548 h 6851060"/>
                <a:gd name="connsiteX139" fmla="*/ 1008289 w 6042107"/>
                <a:gd name="connsiteY139" fmla="*/ 3885493 h 6851060"/>
                <a:gd name="connsiteX140" fmla="*/ 999052 w 6042107"/>
                <a:gd name="connsiteY140" fmla="*/ 3913202 h 6851060"/>
                <a:gd name="connsiteX141" fmla="*/ 943634 w 6042107"/>
                <a:gd name="connsiteY141" fmla="*/ 3959384 h 6851060"/>
                <a:gd name="connsiteX142" fmla="*/ 915925 w 6042107"/>
                <a:gd name="connsiteY142" fmla="*/ 4014802 h 6851060"/>
                <a:gd name="connsiteX143" fmla="*/ 832798 w 6042107"/>
                <a:gd name="connsiteY143" fmla="*/ 4033275 h 6851060"/>
                <a:gd name="connsiteX144" fmla="*/ 823562 w 6042107"/>
                <a:gd name="connsiteY144" fmla="*/ 4060984 h 6851060"/>
                <a:gd name="connsiteX145" fmla="*/ 795852 w 6042107"/>
                <a:gd name="connsiteY145" fmla="*/ 4079457 h 6851060"/>
                <a:gd name="connsiteX146" fmla="*/ 768143 w 6042107"/>
                <a:gd name="connsiteY146" fmla="*/ 4162584 h 6851060"/>
                <a:gd name="connsiteX147" fmla="*/ 758907 w 6042107"/>
                <a:gd name="connsiteY147" fmla="*/ 4199529 h 6851060"/>
                <a:gd name="connsiteX148" fmla="*/ 731198 w 6042107"/>
                <a:gd name="connsiteY148" fmla="*/ 4208766 h 6851060"/>
                <a:gd name="connsiteX149" fmla="*/ 675780 w 6042107"/>
                <a:gd name="connsiteY149" fmla="*/ 4236475 h 6851060"/>
                <a:gd name="connsiteX150" fmla="*/ 638834 w 6042107"/>
                <a:gd name="connsiteY150" fmla="*/ 4291893 h 6851060"/>
                <a:gd name="connsiteX151" fmla="*/ 620362 w 6042107"/>
                <a:gd name="connsiteY151" fmla="*/ 4375020 h 6851060"/>
                <a:gd name="connsiteX152" fmla="*/ 611125 w 6042107"/>
                <a:gd name="connsiteY152" fmla="*/ 4402729 h 6851060"/>
                <a:gd name="connsiteX153" fmla="*/ 592652 w 6042107"/>
                <a:gd name="connsiteY153" fmla="*/ 4430439 h 6851060"/>
                <a:gd name="connsiteX154" fmla="*/ 564943 w 6042107"/>
                <a:gd name="connsiteY154" fmla="*/ 4439675 h 6851060"/>
                <a:gd name="connsiteX155" fmla="*/ 537234 w 6042107"/>
                <a:gd name="connsiteY155" fmla="*/ 4458148 h 6851060"/>
                <a:gd name="connsiteX156" fmla="*/ 527998 w 6042107"/>
                <a:gd name="connsiteY156" fmla="*/ 4485857 h 6851060"/>
                <a:gd name="connsiteX157" fmla="*/ 472580 w 6042107"/>
                <a:gd name="connsiteY157" fmla="*/ 4504329 h 6851060"/>
                <a:gd name="connsiteX158" fmla="*/ 417162 w 6042107"/>
                <a:gd name="connsiteY158" fmla="*/ 4522802 h 6851060"/>
                <a:gd name="connsiteX159" fmla="*/ 389452 w 6042107"/>
                <a:gd name="connsiteY159" fmla="*/ 4532039 h 6851060"/>
                <a:gd name="connsiteX160" fmla="*/ 343271 w 6042107"/>
                <a:gd name="connsiteY160" fmla="*/ 4550511 h 6851060"/>
                <a:gd name="connsiteX161" fmla="*/ 269380 w 6042107"/>
                <a:gd name="connsiteY161" fmla="*/ 4559748 h 6851060"/>
                <a:gd name="connsiteX162" fmla="*/ 241671 w 6042107"/>
                <a:gd name="connsiteY162" fmla="*/ 4578220 h 6851060"/>
                <a:gd name="connsiteX163" fmla="*/ 213962 w 6042107"/>
                <a:gd name="connsiteY163" fmla="*/ 4587457 h 6851060"/>
                <a:gd name="connsiteX164" fmla="*/ 204725 w 6042107"/>
                <a:gd name="connsiteY164" fmla="*/ 4633639 h 6851060"/>
                <a:gd name="connsiteX165" fmla="*/ 167780 w 6042107"/>
                <a:gd name="connsiteY165" fmla="*/ 4762948 h 6851060"/>
                <a:gd name="connsiteX166" fmla="*/ 149307 w 6042107"/>
                <a:gd name="connsiteY166" fmla="*/ 4818366 h 6851060"/>
                <a:gd name="connsiteX167" fmla="*/ 121598 w 6042107"/>
                <a:gd name="connsiteY167" fmla="*/ 4873784 h 6851060"/>
                <a:gd name="connsiteX168" fmla="*/ 93889 w 6042107"/>
                <a:gd name="connsiteY168" fmla="*/ 4883020 h 6851060"/>
                <a:gd name="connsiteX169" fmla="*/ 66180 w 6042107"/>
                <a:gd name="connsiteY169" fmla="*/ 4901493 h 6851060"/>
                <a:gd name="connsiteX170" fmla="*/ 56943 w 6042107"/>
                <a:gd name="connsiteY170" fmla="*/ 4929202 h 6851060"/>
                <a:gd name="connsiteX171" fmla="*/ 38471 w 6042107"/>
                <a:gd name="connsiteY171" fmla="*/ 4956911 h 6851060"/>
                <a:gd name="connsiteX172" fmla="*/ 1525 w 6042107"/>
                <a:gd name="connsiteY172" fmla="*/ 4993857 h 6851060"/>
                <a:gd name="connsiteX173" fmla="*/ 19998 w 6042107"/>
                <a:gd name="connsiteY173" fmla="*/ 5113929 h 6851060"/>
                <a:gd name="connsiteX174" fmla="*/ 47707 w 6042107"/>
                <a:gd name="connsiteY174" fmla="*/ 5234002 h 6851060"/>
                <a:gd name="connsiteX175" fmla="*/ 56943 w 6042107"/>
                <a:gd name="connsiteY175" fmla="*/ 5261711 h 6851060"/>
                <a:gd name="connsiteX176" fmla="*/ 75416 w 6042107"/>
                <a:gd name="connsiteY176" fmla="*/ 5289420 h 6851060"/>
                <a:gd name="connsiteX177" fmla="*/ 84652 w 6042107"/>
                <a:gd name="connsiteY177" fmla="*/ 5317129 h 6851060"/>
                <a:gd name="connsiteX178" fmla="*/ 103125 w 6042107"/>
                <a:gd name="connsiteY178" fmla="*/ 5344839 h 6851060"/>
                <a:gd name="connsiteX179" fmla="*/ 158543 w 6042107"/>
                <a:gd name="connsiteY179" fmla="*/ 5372548 h 6851060"/>
                <a:gd name="connsiteX180" fmla="*/ 121598 w 6042107"/>
                <a:gd name="connsiteY180" fmla="*/ 5381784 h 6851060"/>
                <a:gd name="connsiteX181" fmla="*/ 112362 w 6042107"/>
                <a:gd name="connsiteY181" fmla="*/ 5409493 h 6851060"/>
                <a:gd name="connsiteX182" fmla="*/ 130834 w 6042107"/>
                <a:gd name="connsiteY182" fmla="*/ 5492620 h 6851060"/>
                <a:gd name="connsiteX183" fmla="*/ 140071 w 6042107"/>
                <a:gd name="connsiteY183" fmla="*/ 5446439 h 6851060"/>
                <a:gd name="connsiteX184" fmla="*/ 167780 w 6042107"/>
                <a:gd name="connsiteY184" fmla="*/ 5455675 h 6851060"/>
                <a:gd name="connsiteX185" fmla="*/ 195489 w 6042107"/>
                <a:gd name="connsiteY185" fmla="*/ 5575748 h 6851060"/>
                <a:gd name="connsiteX186" fmla="*/ 204725 w 6042107"/>
                <a:gd name="connsiteY186" fmla="*/ 5603457 h 6851060"/>
                <a:gd name="connsiteX187" fmla="*/ 177016 w 6042107"/>
                <a:gd name="connsiteY187" fmla="*/ 5612693 h 6851060"/>
                <a:gd name="connsiteX188" fmla="*/ 223198 w 6042107"/>
                <a:gd name="connsiteY188" fmla="*/ 5668111 h 6851060"/>
                <a:gd name="connsiteX189" fmla="*/ 250907 w 6042107"/>
                <a:gd name="connsiteY189" fmla="*/ 5686584 h 6851060"/>
                <a:gd name="connsiteX190" fmla="*/ 278616 w 6042107"/>
                <a:gd name="connsiteY190" fmla="*/ 5695820 h 6851060"/>
                <a:gd name="connsiteX191" fmla="*/ 315562 w 6042107"/>
                <a:gd name="connsiteY191" fmla="*/ 5714293 h 6851060"/>
                <a:gd name="connsiteX192" fmla="*/ 315562 w 6042107"/>
                <a:gd name="connsiteY192" fmla="*/ 5862075 h 6851060"/>
                <a:gd name="connsiteX193" fmla="*/ 297089 w 6042107"/>
                <a:gd name="connsiteY193" fmla="*/ 5926729 h 6851060"/>
                <a:gd name="connsiteX194" fmla="*/ 260143 w 6042107"/>
                <a:gd name="connsiteY194" fmla="*/ 5935966 h 6851060"/>
                <a:gd name="connsiteX195" fmla="*/ 250907 w 6042107"/>
                <a:gd name="connsiteY195" fmla="*/ 5963675 h 6851060"/>
                <a:gd name="connsiteX196" fmla="*/ 223198 w 6042107"/>
                <a:gd name="connsiteY196" fmla="*/ 5982148 h 6851060"/>
                <a:gd name="connsiteX197" fmla="*/ 204725 w 6042107"/>
                <a:gd name="connsiteY197" fmla="*/ 6009857 h 6851060"/>
                <a:gd name="connsiteX198" fmla="*/ 213962 w 6042107"/>
                <a:gd name="connsiteY198" fmla="*/ 6074511 h 6851060"/>
                <a:gd name="connsiteX199" fmla="*/ 223198 w 6042107"/>
                <a:gd name="connsiteY199" fmla="*/ 6102220 h 6851060"/>
                <a:gd name="connsiteX200" fmla="*/ 269380 w 6042107"/>
                <a:gd name="connsiteY200" fmla="*/ 6157639 h 6851060"/>
                <a:gd name="connsiteX201" fmla="*/ 306325 w 6042107"/>
                <a:gd name="connsiteY201" fmla="*/ 6185348 h 6851060"/>
                <a:gd name="connsiteX202" fmla="*/ 315562 w 6042107"/>
                <a:gd name="connsiteY202" fmla="*/ 6222293 h 6851060"/>
                <a:gd name="connsiteX203" fmla="*/ 343271 w 6042107"/>
                <a:gd name="connsiteY203" fmla="*/ 6231529 h 6851060"/>
                <a:gd name="connsiteX204" fmla="*/ 361743 w 6042107"/>
                <a:gd name="connsiteY204" fmla="*/ 6259239 h 6851060"/>
                <a:gd name="connsiteX205" fmla="*/ 370980 w 6042107"/>
                <a:gd name="connsiteY205" fmla="*/ 6286948 h 6851060"/>
                <a:gd name="connsiteX206" fmla="*/ 389452 w 6042107"/>
                <a:gd name="connsiteY206" fmla="*/ 6351602 h 6851060"/>
                <a:gd name="connsiteX207" fmla="*/ 398689 w 6042107"/>
                <a:gd name="connsiteY207" fmla="*/ 6379311 h 6851060"/>
                <a:gd name="connsiteX208" fmla="*/ 417162 w 6042107"/>
                <a:gd name="connsiteY208" fmla="*/ 6407020 h 6851060"/>
                <a:gd name="connsiteX209" fmla="*/ 426398 w 6042107"/>
                <a:gd name="connsiteY209" fmla="*/ 6462439 h 6851060"/>
                <a:gd name="connsiteX210" fmla="*/ 435634 w 6042107"/>
                <a:gd name="connsiteY210" fmla="*/ 6490148 h 6851060"/>
                <a:gd name="connsiteX211" fmla="*/ 629598 w 6042107"/>
                <a:gd name="connsiteY211" fmla="*/ 6517857 h 6851060"/>
                <a:gd name="connsiteX212" fmla="*/ 666543 w 6042107"/>
                <a:gd name="connsiteY212" fmla="*/ 6527093 h 6851060"/>
                <a:gd name="connsiteX213" fmla="*/ 648071 w 6042107"/>
                <a:gd name="connsiteY213" fmla="*/ 6600984 h 6851060"/>
                <a:gd name="connsiteX214" fmla="*/ 620362 w 6042107"/>
                <a:gd name="connsiteY214" fmla="*/ 6656402 h 6851060"/>
                <a:gd name="connsiteX215" fmla="*/ 638834 w 6042107"/>
                <a:gd name="connsiteY215" fmla="*/ 6721057 h 6851060"/>
                <a:gd name="connsiteX216" fmla="*/ 657307 w 6042107"/>
                <a:gd name="connsiteY216" fmla="*/ 6785711 h 6851060"/>
                <a:gd name="connsiteX217" fmla="*/ 694252 w 6042107"/>
                <a:gd name="connsiteY217" fmla="*/ 6804184 h 6851060"/>
                <a:gd name="connsiteX218" fmla="*/ 712725 w 6042107"/>
                <a:gd name="connsiteY218" fmla="*/ 6841129 h 6851060"/>
                <a:gd name="connsiteX219" fmla="*/ 740434 w 6042107"/>
                <a:gd name="connsiteY219" fmla="*/ 6850366 h 6851060"/>
                <a:gd name="connsiteX220" fmla="*/ 842034 w 6042107"/>
                <a:gd name="connsiteY220" fmla="*/ 6831893 h 6851060"/>
                <a:gd name="connsiteX221" fmla="*/ 915925 w 6042107"/>
                <a:gd name="connsiteY221"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54834 w 6042107"/>
                <a:gd name="connsiteY119" fmla="*/ 3137348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13089 w 6042107"/>
                <a:gd name="connsiteY132" fmla="*/ 3608402 h 6851060"/>
                <a:gd name="connsiteX133" fmla="*/ 1183780 w 6042107"/>
                <a:gd name="connsiteY133" fmla="*/ 3719239 h 6851060"/>
                <a:gd name="connsiteX134" fmla="*/ 1156071 w 6042107"/>
                <a:gd name="connsiteY134" fmla="*/ 3700766 h 6851060"/>
                <a:gd name="connsiteX135" fmla="*/ 1082180 w 6042107"/>
                <a:gd name="connsiteY135" fmla="*/ 3728475 h 6851060"/>
                <a:gd name="connsiteX136" fmla="*/ 1054471 w 6042107"/>
                <a:gd name="connsiteY136" fmla="*/ 3737711 h 6851060"/>
                <a:gd name="connsiteX137" fmla="*/ 1008289 w 6042107"/>
                <a:gd name="connsiteY137" fmla="*/ 3793129 h 6851060"/>
                <a:gd name="connsiteX138" fmla="*/ 1026762 w 6042107"/>
                <a:gd name="connsiteY138" fmla="*/ 3848548 h 6851060"/>
                <a:gd name="connsiteX139" fmla="*/ 1008289 w 6042107"/>
                <a:gd name="connsiteY139" fmla="*/ 3885493 h 6851060"/>
                <a:gd name="connsiteX140" fmla="*/ 999052 w 6042107"/>
                <a:gd name="connsiteY140" fmla="*/ 3913202 h 6851060"/>
                <a:gd name="connsiteX141" fmla="*/ 943634 w 6042107"/>
                <a:gd name="connsiteY141" fmla="*/ 3959384 h 6851060"/>
                <a:gd name="connsiteX142" fmla="*/ 915925 w 6042107"/>
                <a:gd name="connsiteY142" fmla="*/ 4014802 h 6851060"/>
                <a:gd name="connsiteX143" fmla="*/ 832798 w 6042107"/>
                <a:gd name="connsiteY143" fmla="*/ 4033275 h 6851060"/>
                <a:gd name="connsiteX144" fmla="*/ 823562 w 6042107"/>
                <a:gd name="connsiteY144" fmla="*/ 4060984 h 6851060"/>
                <a:gd name="connsiteX145" fmla="*/ 795852 w 6042107"/>
                <a:gd name="connsiteY145" fmla="*/ 4079457 h 6851060"/>
                <a:gd name="connsiteX146" fmla="*/ 768143 w 6042107"/>
                <a:gd name="connsiteY146" fmla="*/ 4162584 h 6851060"/>
                <a:gd name="connsiteX147" fmla="*/ 758907 w 6042107"/>
                <a:gd name="connsiteY147" fmla="*/ 4199529 h 6851060"/>
                <a:gd name="connsiteX148" fmla="*/ 731198 w 6042107"/>
                <a:gd name="connsiteY148" fmla="*/ 4208766 h 6851060"/>
                <a:gd name="connsiteX149" fmla="*/ 675780 w 6042107"/>
                <a:gd name="connsiteY149" fmla="*/ 4236475 h 6851060"/>
                <a:gd name="connsiteX150" fmla="*/ 638834 w 6042107"/>
                <a:gd name="connsiteY150" fmla="*/ 4291893 h 6851060"/>
                <a:gd name="connsiteX151" fmla="*/ 620362 w 6042107"/>
                <a:gd name="connsiteY151" fmla="*/ 4375020 h 6851060"/>
                <a:gd name="connsiteX152" fmla="*/ 611125 w 6042107"/>
                <a:gd name="connsiteY152" fmla="*/ 4402729 h 6851060"/>
                <a:gd name="connsiteX153" fmla="*/ 592652 w 6042107"/>
                <a:gd name="connsiteY153" fmla="*/ 4430439 h 6851060"/>
                <a:gd name="connsiteX154" fmla="*/ 564943 w 6042107"/>
                <a:gd name="connsiteY154" fmla="*/ 4439675 h 6851060"/>
                <a:gd name="connsiteX155" fmla="*/ 537234 w 6042107"/>
                <a:gd name="connsiteY155" fmla="*/ 4458148 h 6851060"/>
                <a:gd name="connsiteX156" fmla="*/ 527998 w 6042107"/>
                <a:gd name="connsiteY156" fmla="*/ 4485857 h 6851060"/>
                <a:gd name="connsiteX157" fmla="*/ 472580 w 6042107"/>
                <a:gd name="connsiteY157" fmla="*/ 4504329 h 6851060"/>
                <a:gd name="connsiteX158" fmla="*/ 417162 w 6042107"/>
                <a:gd name="connsiteY158" fmla="*/ 4522802 h 6851060"/>
                <a:gd name="connsiteX159" fmla="*/ 389452 w 6042107"/>
                <a:gd name="connsiteY159" fmla="*/ 4532039 h 6851060"/>
                <a:gd name="connsiteX160" fmla="*/ 343271 w 6042107"/>
                <a:gd name="connsiteY160" fmla="*/ 4550511 h 6851060"/>
                <a:gd name="connsiteX161" fmla="*/ 269380 w 6042107"/>
                <a:gd name="connsiteY161" fmla="*/ 4559748 h 6851060"/>
                <a:gd name="connsiteX162" fmla="*/ 241671 w 6042107"/>
                <a:gd name="connsiteY162" fmla="*/ 4578220 h 6851060"/>
                <a:gd name="connsiteX163" fmla="*/ 213962 w 6042107"/>
                <a:gd name="connsiteY163" fmla="*/ 4587457 h 6851060"/>
                <a:gd name="connsiteX164" fmla="*/ 204725 w 6042107"/>
                <a:gd name="connsiteY164" fmla="*/ 4633639 h 6851060"/>
                <a:gd name="connsiteX165" fmla="*/ 167780 w 6042107"/>
                <a:gd name="connsiteY165" fmla="*/ 4762948 h 6851060"/>
                <a:gd name="connsiteX166" fmla="*/ 149307 w 6042107"/>
                <a:gd name="connsiteY166" fmla="*/ 4818366 h 6851060"/>
                <a:gd name="connsiteX167" fmla="*/ 121598 w 6042107"/>
                <a:gd name="connsiteY167" fmla="*/ 4873784 h 6851060"/>
                <a:gd name="connsiteX168" fmla="*/ 93889 w 6042107"/>
                <a:gd name="connsiteY168" fmla="*/ 4883020 h 6851060"/>
                <a:gd name="connsiteX169" fmla="*/ 66180 w 6042107"/>
                <a:gd name="connsiteY169" fmla="*/ 4901493 h 6851060"/>
                <a:gd name="connsiteX170" fmla="*/ 56943 w 6042107"/>
                <a:gd name="connsiteY170" fmla="*/ 4929202 h 6851060"/>
                <a:gd name="connsiteX171" fmla="*/ 38471 w 6042107"/>
                <a:gd name="connsiteY171" fmla="*/ 4956911 h 6851060"/>
                <a:gd name="connsiteX172" fmla="*/ 1525 w 6042107"/>
                <a:gd name="connsiteY172" fmla="*/ 4993857 h 6851060"/>
                <a:gd name="connsiteX173" fmla="*/ 19998 w 6042107"/>
                <a:gd name="connsiteY173" fmla="*/ 5113929 h 6851060"/>
                <a:gd name="connsiteX174" fmla="*/ 47707 w 6042107"/>
                <a:gd name="connsiteY174" fmla="*/ 5234002 h 6851060"/>
                <a:gd name="connsiteX175" fmla="*/ 56943 w 6042107"/>
                <a:gd name="connsiteY175" fmla="*/ 5261711 h 6851060"/>
                <a:gd name="connsiteX176" fmla="*/ 75416 w 6042107"/>
                <a:gd name="connsiteY176" fmla="*/ 5289420 h 6851060"/>
                <a:gd name="connsiteX177" fmla="*/ 84652 w 6042107"/>
                <a:gd name="connsiteY177" fmla="*/ 5317129 h 6851060"/>
                <a:gd name="connsiteX178" fmla="*/ 103125 w 6042107"/>
                <a:gd name="connsiteY178" fmla="*/ 5344839 h 6851060"/>
                <a:gd name="connsiteX179" fmla="*/ 158543 w 6042107"/>
                <a:gd name="connsiteY179" fmla="*/ 5372548 h 6851060"/>
                <a:gd name="connsiteX180" fmla="*/ 121598 w 6042107"/>
                <a:gd name="connsiteY180" fmla="*/ 5381784 h 6851060"/>
                <a:gd name="connsiteX181" fmla="*/ 112362 w 6042107"/>
                <a:gd name="connsiteY181" fmla="*/ 5409493 h 6851060"/>
                <a:gd name="connsiteX182" fmla="*/ 130834 w 6042107"/>
                <a:gd name="connsiteY182" fmla="*/ 5492620 h 6851060"/>
                <a:gd name="connsiteX183" fmla="*/ 140071 w 6042107"/>
                <a:gd name="connsiteY183" fmla="*/ 5446439 h 6851060"/>
                <a:gd name="connsiteX184" fmla="*/ 167780 w 6042107"/>
                <a:gd name="connsiteY184" fmla="*/ 5455675 h 6851060"/>
                <a:gd name="connsiteX185" fmla="*/ 195489 w 6042107"/>
                <a:gd name="connsiteY185" fmla="*/ 5575748 h 6851060"/>
                <a:gd name="connsiteX186" fmla="*/ 204725 w 6042107"/>
                <a:gd name="connsiteY186" fmla="*/ 5603457 h 6851060"/>
                <a:gd name="connsiteX187" fmla="*/ 177016 w 6042107"/>
                <a:gd name="connsiteY187" fmla="*/ 5612693 h 6851060"/>
                <a:gd name="connsiteX188" fmla="*/ 223198 w 6042107"/>
                <a:gd name="connsiteY188" fmla="*/ 5668111 h 6851060"/>
                <a:gd name="connsiteX189" fmla="*/ 250907 w 6042107"/>
                <a:gd name="connsiteY189" fmla="*/ 5686584 h 6851060"/>
                <a:gd name="connsiteX190" fmla="*/ 278616 w 6042107"/>
                <a:gd name="connsiteY190" fmla="*/ 5695820 h 6851060"/>
                <a:gd name="connsiteX191" fmla="*/ 315562 w 6042107"/>
                <a:gd name="connsiteY191" fmla="*/ 5714293 h 6851060"/>
                <a:gd name="connsiteX192" fmla="*/ 315562 w 6042107"/>
                <a:gd name="connsiteY192" fmla="*/ 5862075 h 6851060"/>
                <a:gd name="connsiteX193" fmla="*/ 297089 w 6042107"/>
                <a:gd name="connsiteY193" fmla="*/ 5926729 h 6851060"/>
                <a:gd name="connsiteX194" fmla="*/ 260143 w 6042107"/>
                <a:gd name="connsiteY194" fmla="*/ 5935966 h 6851060"/>
                <a:gd name="connsiteX195" fmla="*/ 250907 w 6042107"/>
                <a:gd name="connsiteY195" fmla="*/ 5963675 h 6851060"/>
                <a:gd name="connsiteX196" fmla="*/ 223198 w 6042107"/>
                <a:gd name="connsiteY196" fmla="*/ 5982148 h 6851060"/>
                <a:gd name="connsiteX197" fmla="*/ 204725 w 6042107"/>
                <a:gd name="connsiteY197" fmla="*/ 6009857 h 6851060"/>
                <a:gd name="connsiteX198" fmla="*/ 213962 w 6042107"/>
                <a:gd name="connsiteY198" fmla="*/ 6074511 h 6851060"/>
                <a:gd name="connsiteX199" fmla="*/ 223198 w 6042107"/>
                <a:gd name="connsiteY199" fmla="*/ 6102220 h 6851060"/>
                <a:gd name="connsiteX200" fmla="*/ 269380 w 6042107"/>
                <a:gd name="connsiteY200" fmla="*/ 6157639 h 6851060"/>
                <a:gd name="connsiteX201" fmla="*/ 306325 w 6042107"/>
                <a:gd name="connsiteY201" fmla="*/ 6185348 h 6851060"/>
                <a:gd name="connsiteX202" fmla="*/ 315562 w 6042107"/>
                <a:gd name="connsiteY202" fmla="*/ 6222293 h 6851060"/>
                <a:gd name="connsiteX203" fmla="*/ 343271 w 6042107"/>
                <a:gd name="connsiteY203" fmla="*/ 6231529 h 6851060"/>
                <a:gd name="connsiteX204" fmla="*/ 361743 w 6042107"/>
                <a:gd name="connsiteY204" fmla="*/ 6259239 h 6851060"/>
                <a:gd name="connsiteX205" fmla="*/ 370980 w 6042107"/>
                <a:gd name="connsiteY205" fmla="*/ 6286948 h 6851060"/>
                <a:gd name="connsiteX206" fmla="*/ 389452 w 6042107"/>
                <a:gd name="connsiteY206" fmla="*/ 6351602 h 6851060"/>
                <a:gd name="connsiteX207" fmla="*/ 398689 w 6042107"/>
                <a:gd name="connsiteY207" fmla="*/ 6379311 h 6851060"/>
                <a:gd name="connsiteX208" fmla="*/ 417162 w 6042107"/>
                <a:gd name="connsiteY208" fmla="*/ 6407020 h 6851060"/>
                <a:gd name="connsiteX209" fmla="*/ 426398 w 6042107"/>
                <a:gd name="connsiteY209" fmla="*/ 6462439 h 6851060"/>
                <a:gd name="connsiteX210" fmla="*/ 435634 w 6042107"/>
                <a:gd name="connsiteY210" fmla="*/ 6490148 h 6851060"/>
                <a:gd name="connsiteX211" fmla="*/ 629598 w 6042107"/>
                <a:gd name="connsiteY211" fmla="*/ 6517857 h 6851060"/>
                <a:gd name="connsiteX212" fmla="*/ 666543 w 6042107"/>
                <a:gd name="connsiteY212" fmla="*/ 6527093 h 6851060"/>
                <a:gd name="connsiteX213" fmla="*/ 648071 w 6042107"/>
                <a:gd name="connsiteY213" fmla="*/ 6600984 h 6851060"/>
                <a:gd name="connsiteX214" fmla="*/ 620362 w 6042107"/>
                <a:gd name="connsiteY214" fmla="*/ 6656402 h 6851060"/>
                <a:gd name="connsiteX215" fmla="*/ 638834 w 6042107"/>
                <a:gd name="connsiteY215" fmla="*/ 6721057 h 6851060"/>
                <a:gd name="connsiteX216" fmla="*/ 657307 w 6042107"/>
                <a:gd name="connsiteY216" fmla="*/ 6785711 h 6851060"/>
                <a:gd name="connsiteX217" fmla="*/ 694252 w 6042107"/>
                <a:gd name="connsiteY217" fmla="*/ 6804184 h 6851060"/>
                <a:gd name="connsiteX218" fmla="*/ 712725 w 6042107"/>
                <a:gd name="connsiteY218" fmla="*/ 6841129 h 6851060"/>
                <a:gd name="connsiteX219" fmla="*/ 740434 w 6042107"/>
                <a:gd name="connsiteY219" fmla="*/ 6850366 h 6851060"/>
                <a:gd name="connsiteX220" fmla="*/ 842034 w 6042107"/>
                <a:gd name="connsiteY220" fmla="*/ 6831893 h 6851060"/>
                <a:gd name="connsiteX221" fmla="*/ 915925 w 6042107"/>
                <a:gd name="connsiteY221"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13089 w 6042107"/>
                <a:gd name="connsiteY132" fmla="*/ 3608402 h 6851060"/>
                <a:gd name="connsiteX133" fmla="*/ 1183780 w 6042107"/>
                <a:gd name="connsiteY133" fmla="*/ 3719239 h 6851060"/>
                <a:gd name="connsiteX134" fmla="*/ 1156071 w 6042107"/>
                <a:gd name="connsiteY134" fmla="*/ 3700766 h 6851060"/>
                <a:gd name="connsiteX135" fmla="*/ 1082180 w 6042107"/>
                <a:gd name="connsiteY135" fmla="*/ 3728475 h 6851060"/>
                <a:gd name="connsiteX136" fmla="*/ 1054471 w 6042107"/>
                <a:gd name="connsiteY136" fmla="*/ 3737711 h 6851060"/>
                <a:gd name="connsiteX137" fmla="*/ 1008289 w 6042107"/>
                <a:gd name="connsiteY137" fmla="*/ 3793129 h 6851060"/>
                <a:gd name="connsiteX138" fmla="*/ 1026762 w 6042107"/>
                <a:gd name="connsiteY138" fmla="*/ 3848548 h 6851060"/>
                <a:gd name="connsiteX139" fmla="*/ 1008289 w 6042107"/>
                <a:gd name="connsiteY139" fmla="*/ 3885493 h 6851060"/>
                <a:gd name="connsiteX140" fmla="*/ 999052 w 6042107"/>
                <a:gd name="connsiteY140" fmla="*/ 3913202 h 6851060"/>
                <a:gd name="connsiteX141" fmla="*/ 943634 w 6042107"/>
                <a:gd name="connsiteY141" fmla="*/ 3959384 h 6851060"/>
                <a:gd name="connsiteX142" fmla="*/ 915925 w 6042107"/>
                <a:gd name="connsiteY142" fmla="*/ 4014802 h 6851060"/>
                <a:gd name="connsiteX143" fmla="*/ 832798 w 6042107"/>
                <a:gd name="connsiteY143" fmla="*/ 4033275 h 6851060"/>
                <a:gd name="connsiteX144" fmla="*/ 823562 w 6042107"/>
                <a:gd name="connsiteY144" fmla="*/ 4060984 h 6851060"/>
                <a:gd name="connsiteX145" fmla="*/ 795852 w 6042107"/>
                <a:gd name="connsiteY145" fmla="*/ 4079457 h 6851060"/>
                <a:gd name="connsiteX146" fmla="*/ 768143 w 6042107"/>
                <a:gd name="connsiteY146" fmla="*/ 4162584 h 6851060"/>
                <a:gd name="connsiteX147" fmla="*/ 758907 w 6042107"/>
                <a:gd name="connsiteY147" fmla="*/ 4199529 h 6851060"/>
                <a:gd name="connsiteX148" fmla="*/ 731198 w 6042107"/>
                <a:gd name="connsiteY148" fmla="*/ 4208766 h 6851060"/>
                <a:gd name="connsiteX149" fmla="*/ 675780 w 6042107"/>
                <a:gd name="connsiteY149" fmla="*/ 4236475 h 6851060"/>
                <a:gd name="connsiteX150" fmla="*/ 638834 w 6042107"/>
                <a:gd name="connsiteY150" fmla="*/ 4291893 h 6851060"/>
                <a:gd name="connsiteX151" fmla="*/ 620362 w 6042107"/>
                <a:gd name="connsiteY151" fmla="*/ 4375020 h 6851060"/>
                <a:gd name="connsiteX152" fmla="*/ 611125 w 6042107"/>
                <a:gd name="connsiteY152" fmla="*/ 4402729 h 6851060"/>
                <a:gd name="connsiteX153" fmla="*/ 592652 w 6042107"/>
                <a:gd name="connsiteY153" fmla="*/ 4430439 h 6851060"/>
                <a:gd name="connsiteX154" fmla="*/ 564943 w 6042107"/>
                <a:gd name="connsiteY154" fmla="*/ 4439675 h 6851060"/>
                <a:gd name="connsiteX155" fmla="*/ 537234 w 6042107"/>
                <a:gd name="connsiteY155" fmla="*/ 4458148 h 6851060"/>
                <a:gd name="connsiteX156" fmla="*/ 527998 w 6042107"/>
                <a:gd name="connsiteY156" fmla="*/ 4485857 h 6851060"/>
                <a:gd name="connsiteX157" fmla="*/ 472580 w 6042107"/>
                <a:gd name="connsiteY157" fmla="*/ 4504329 h 6851060"/>
                <a:gd name="connsiteX158" fmla="*/ 417162 w 6042107"/>
                <a:gd name="connsiteY158" fmla="*/ 4522802 h 6851060"/>
                <a:gd name="connsiteX159" fmla="*/ 389452 w 6042107"/>
                <a:gd name="connsiteY159" fmla="*/ 4532039 h 6851060"/>
                <a:gd name="connsiteX160" fmla="*/ 343271 w 6042107"/>
                <a:gd name="connsiteY160" fmla="*/ 4550511 h 6851060"/>
                <a:gd name="connsiteX161" fmla="*/ 269380 w 6042107"/>
                <a:gd name="connsiteY161" fmla="*/ 4559748 h 6851060"/>
                <a:gd name="connsiteX162" fmla="*/ 241671 w 6042107"/>
                <a:gd name="connsiteY162" fmla="*/ 4578220 h 6851060"/>
                <a:gd name="connsiteX163" fmla="*/ 213962 w 6042107"/>
                <a:gd name="connsiteY163" fmla="*/ 4587457 h 6851060"/>
                <a:gd name="connsiteX164" fmla="*/ 204725 w 6042107"/>
                <a:gd name="connsiteY164" fmla="*/ 4633639 h 6851060"/>
                <a:gd name="connsiteX165" fmla="*/ 167780 w 6042107"/>
                <a:gd name="connsiteY165" fmla="*/ 4762948 h 6851060"/>
                <a:gd name="connsiteX166" fmla="*/ 149307 w 6042107"/>
                <a:gd name="connsiteY166" fmla="*/ 4818366 h 6851060"/>
                <a:gd name="connsiteX167" fmla="*/ 121598 w 6042107"/>
                <a:gd name="connsiteY167" fmla="*/ 4873784 h 6851060"/>
                <a:gd name="connsiteX168" fmla="*/ 93889 w 6042107"/>
                <a:gd name="connsiteY168" fmla="*/ 4883020 h 6851060"/>
                <a:gd name="connsiteX169" fmla="*/ 66180 w 6042107"/>
                <a:gd name="connsiteY169" fmla="*/ 4901493 h 6851060"/>
                <a:gd name="connsiteX170" fmla="*/ 56943 w 6042107"/>
                <a:gd name="connsiteY170" fmla="*/ 4929202 h 6851060"/>
                <a:gd name="connsiteX171" fmla="*/ 38471 w 6042107"/>
                <a:gd name="connsiteY171" fmla="*/ 4956911 h 6851060"/>
                <a:gd name="connsiteX172" fmla="*/ 1525 w 6042107"/>
                <a:gd name="connsiteY172" fmla="*/ 4993857 h 6851060"/>
                <a:gd name="connsiteX173" fmla="*/ 19998 w 6042107"/>
                <a:gd name="connsiteY173" fmla="*/ 5113929 h 6851060"/>
                <a:gd name="connsiteX174" fmla="*/ 47707 w 6042107"/>
                <a:gd name="connsiteY174" fmla="*/ 5234002 h 6851060"/>
                <a:gd name="connsiteX175" fmla="*/ 56943 w 6042107"/>
                <a:gd name="connsiteY175" fmla="*/ 5261711 h 6851060"/>
                <a:gd name="connsiteX176" fmla="*/ 75416 w 6042107"/>
                <a:gd name="connsiteY176" fmla="*/ 5289420 h 6851060"/>
                <a:gd name="connsiteX177" fmla="*/ 84652 w 6042107"/>
                <a:gd name="connsiteY177" fmla="*/ 5317129 h 6851060"/>
                <a:gd name="connsiteX178" fmla="*/ 103125 w 6042107"/>
                <a:gd name="connsiteY178" fmla="*/ 5344839 h 6851060"/>
                <a:gd name="connsiteX179" fmla="*/ 158543 w 6042107"/>
                <a:gd name="connsiteY179" fmla="*/ 5372548 h 6851060"/>
                <a:gd name="connsiteX180" fmla="*/ 121598 w 6042107"/>
                <a:gd name="connsiteY180" fmla="*/ 5381784 h 6851060"/>
                <a:gd name="connsiteX181" fmla="*/ 112362 w 6042107"/>
                <a:gd name="connsiteY181" fmla="*/ 5409493 h 6851060"/>
                <a:gd name="connsiteX182" fmla="*/ 130834 w 6042107"/>
                <a:gd name="connsiteY182" fmla="*/ 5492620 h 6851060"/>
                <a:gd name="connsiteX183" fmla="*/ 140071 w 6042107"/>
                <a:gd name="connsiteY183" fmla="*/ 5446439 h 6851060"/>
                <a:gd name="connsiteX184" fmla="*/ 167780 w 6042107"/>
                <a:gd name="connsiteY184" fmla="*/ 5455675 h 6851060"/>
                <a:gd name="connsiteX185" fmla="*/ 195489 w 6042107"/>
                <a:gd name="connsiteY185" fmla="*/ 5575748 h 6851060"/>
                <a:gd name="connsiteX186" fmla="*/ 204725 w 6042107"/>
                <a:gd name="connsiteY186" fmla="*/ 5603457 h 6851060"/>
                <a:gd name="connsiteX187" fmla="*/ 177016 w 6042107"/>
                <a:gd name="connsiteY187" fmla="*/ 5612693 h 6851060"/>
                <a:gd name="connsiteX188" fmla="*/ 223198 w 6042107"/>
                <a:gd name="connsiteY188" fmla="*/ 5668111 h 6851060"/>
                <a:gd name="connsiteX189" fmla="*/ 250907 w 6042107"/>
                <a:gd name="connsiteY189" fmla="*/ 5686584 h 6851060"/>
                <a:gd name="connsiteX190" fmla="*/ 278616 w 6042107"/>
                <a:gd name="connsiteY190" fmla="*/ 5695820 h 6851060"/>
                <a:gd name="connsiteX191" fmla="*/ 315562 w 6042107"/>
                <a:gd name="connsiteY191" fmla="*/ 5714293 h 6851060"/>
                <a:gd name="connsiteX192" fmla="*/ 315562 w 6042107"/>
                <a:gd name="connsiteY192" fmla="*/ 5862075 h 6851060"/>
                <a:gd name="connsiteX193" fmla="*/ 297089 w 6042107"/>
                <a:gd name="connsiteY193" fmla="*/ 5926729 h 6851060"/>
                <a:gd name="connsiteX194" fmla="*/ 260143 w 6042107"/>
                <a:gd name="connsiteY194" fmla="*/ 5935966 h 6851060"/>
                <a:gd name="connsiteX195" fmla="*/ 250907 w 6042107"/>
                <a:gd name="connsiteY195" fmla="*/ 5963675 h 6851060"/>
                <a:gd name="connsiteX196" fmla="*/ 223198 w 6042107"/>
                <a:gd name="connsiteY196" fmla="*/ 5982148 h 6851060"/>
                <a:gd name="connsiteX197" fmla="*/ 204725 w 6042107"/>
                <a:gd name="connsiteY197" fmla="*/ 6009857 h 6851060"/>
                <a:gd name="connsiteX198" fmla="*/ 213962 w 6042107"/>
                <a:gd name="connsiteY198" fmla="*/ 6074511 h 6851060"/>
                <a:gd name="connsiteX199" fmla="*/ 223198 w 6042107"/>
                <a:gd name="connsiteY199" fmla="*/ 6102220 h 6851060"/>
                <a:gd name="connsiteX200" fmla="*/ 269380 w 6042107"/>
                <a:gd name="connsiteY200" fmla="*/ 6157639 h 6851060"/>
                <a:gd name="connsiteX201" fmla="*/ 306325 w 6042107"/>
                <a:gd name="connsiteY201" fmla="*/ 6185348 h 6851060"/>
                <a:gd name="connsiteX202" fmla="*/ 315562 w 6042107"/>
                <a:gd name="connsiteY202" fmla="*/ 6222293 h 6851060"/>
                <a:gd name="connsiteX203" fmla="*/ 343271 w 6042107"/>
                <a:gd name="connsiteY203" fmla="*/ 6231529 h 6851060"/>
                <a:gd name="connsiteX204" fmla="*/ 361743 w 6042107"/>
                <a:gd name="connsiteY204" fmla="*/ 6259239 h 6851060"/>
                <a:gd name="connsiteX205" fmla="*/ 370980 w 6042107"/>
                <a:gd name="connsiteY205" fmla="*/ 6286948 h 6851060"/>
                <a:gd name="connsiteX206" fmla="*/ 389452 w 6042107"/>
                <a:gd name="connsiteY206" fmla="*/ 6351602 h 6851060"/>
                <a:gd name="connsiteX207" fmla="*/ 398689 w 6042107"/>
                <a:gd name="connsiteY207" fmla="*/ 6379311 h 6851060"/>
                <a:gd name="connsiteX208" fmla="*/ 417162 w 6042107"/>
                <a:gd name="connsiteY208" fmla="*/ 6407020 h 6851060"/>
                <a:gd name="connsiteX209" fmla="*/ 426398 w 6042107"/>
                <a:gd name="connsiteY209" fmla="*/ 6462439 h 6851060"/>
                <a:gd name="connsiteX210" fmla="*/ 435634 w 6042107"/>
                <a:gd name="connsiteY210" fmla="*/ 6490148 h 6851060"/>
                <a:gd name="connsiteX211" fmla="*/ 629598 w 6042107"/>
                <a:gd name="connsiteY211" fmla="*/ 6517857 h 6851060"/>
                <a:gd name="connsiteX212" fmla="*/ 666543 w 6042107"/>
                <a:gd name="connsiteY212" fmla="*/ 6527093 h 6851060"/>
                <a:gd name="connsiteX213" fmla="*/ 648071 w 6042107"/>
                <a:gd name="connsiteY213" fmla="*/ 6600984 h 6851060"/>
                <a:gd name="connsiteX214" fmla="*/ 620362 w 6042107"/>
                <a:gd name="connsiteY214" fmla="*/ 6656402 h 6851060"/>
                <a:gd name="connsiteX215" fmla="*/ 638834 w 6042107"/>
                <a:gd name="connsiteY215" fmla="*/ 6721057 h 6851060"/>
                <a:gd name="connsiteX216" fmla="*/ 657307 w 6042107"/>
                <a:gd name="connsiteY216" fmla="*/ 6785711 h 6851060"/>
                <a:gd name="connsiteX217" fmla="*/ 694252 w 6042107"/>
                <a:gd name="connsiteY217" fmla="*/ 6804184 h 6851060"/>
                <a:gd name="connsiteX218" fmla="*/ 712725 w 6042107"/>
                <a:gd name="connsiteY218" fmla="*/ 6841129 h 6851060"/>
                <a:gd name="connsiteX219" fmla="*/ 740434 w 6042107"/>
                <a:gd name="connsiteY219" fmla="*/ 6850366 h 6851060"/>
                <a:gd name="connsiteX220" fmla="*/ 842034 w 6042107"/>
                <a:gd name="connsiteY220" fmla="*/ 6831893 h 6851060"/>
                <a:gd name="connsiteX221" fmla="*/ 915925 w 6042107"/>
                <a:gd name="connsiteY221"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3780 w 6042107"/>
                <a:gd name="connsiteY133" fmla="*/ 3719239 h 6851060"/>
                <a:gd name="connsiteX134" fmla="*/ 1156071 w 6042107"/>
                <a:gd name="connsiteY134" fmla="*/ 3700766 h 6851060"/>
                <a:gd name="connsiteX135" fmla="*/ 1082180 w 6042107"/>
                <a:gd name="connsiteY135" fmla="*/ 3728475 h 6851060"/>
                <a:gd name="connsiteX136" fmla="*/ 1054471 w 6042107"/>
                <a:gd name="connsiteY136" fmla="*/ 3737711 h 6851060"/>
                <a:gd name="connsiteX137" fmla="*/ 1008289 w 6042107"/>
                <a:gd name="connsiteY137" fmla="*/ 3793129 h 6851060"/>
                <a:gd name="connsiteX138" fmla="*/ 1026762 w 6042107"/>
                <a:gd name="connsiteY138" fmla="*/ 3848548 h 6851060"/>
                <a:gd name="connsiteX139" fmla="*/ 1008289 w 6042107"/>
                <a:gd name="connsiteY139" fmla="*/ 3885493 h 6851060"/>
                <a:gd name="connsiteX140" fmla="*/ 999052 w 6042107"/>
                <a:gd name="connsiteY140" fmla="*/ 3913202 h 6851060"/>
                <a:gd name="connsiteX141" fmla="*/ 943634 w 6042107"/>
                <a:gd name="connsiteY141" fmla="*/ 3959384 h 6851060"/>
                <a:gd name="connsiteX142" fmla="*/ 915925 w 6042107"/>
                <a:gd name="connsiteY142" fmla="*/ 4014802 h 6851060"/>
                <a:gd name="connsiteX143" fmla="*/ 832798 w 6042107"/>
                <a:gd name="connsiteY143" fmla="*/ 4033275 h 6851060"/>
                <a:gd name="connsiteX144" fmla="*/ 823562 w 6042107"/>
                <a:gd name="connsiteY144" fmla="*/ 4060984 h 6851060"/>
                <a:gd name="connsiteX145" fmla="*/ 795852 w 6042107"/>
                <a:gd name="connsiteY145" fmla="*/ 4079457 h 6851060"/>
                <a:gd name="connsiteX146" fmla="*/ 768143 w 6042107"/>
                <a:gd name="connsiteY146" fmla="*/ 4162584 h 6851060"/>
                <a:gd name="connsiteX147" fmla="*/ 758907 w 6042107"/>
                <a:gd name="connsiteY147" fmla="*/ 4199529 h 6851060"/>
                <a:gd name="connsiteX148" fmla="*/ 731198 w 6042107"/>
                <a:gd name="connsiteY148" fmla="*/ 4208766 h 6851060"/>
                <a:gd name="connsiteX149" fmla="*/ 675780 w 6042107"/>
                <a:gd name="connsiteY149" fmla="*/ 4236475 h 6851060"/>
                <a:gd name="connsiteX150" fmla="*/ 638834 w 6042107"/>
                <a:gd name="connsiteY150" fmla="*/ 4291893 h 6851060"/>
                <a:gd name="connsiteX151" fmla="*/ 620362 w 6042107"/>
                <a:gd name="connsiteY151" fmla="*/ 4375020 h 6851060"/>
                <a:gd name="connsiteX152" fmla="*/ 611125 w 6042107"/>
                <a:gd name="connsiteY152" fmla="*/ 4402729 h 6851060"/>
                <a:gd name="connsiteX153" fmla="*/ 592652 w 6042107"/>
                <a:gd name="connsiteY153" fmla="*/ 4430439 h 6851060"/>
                <a:gd name="connsiteX154" fmla="*/ 564943 w 6042107"/>
                <a:gd name="connsiteY154" fmla="*/ 4439675 h 6851060"/>
                <a:gd name="connsiteX155" fmla="*/ 537234 w 6042107"/>
                <a:gd name="connsiteY155" fmla="*/ 4458148 h 6851060"/>
                <a:gd name="connsiteX156" fmla="*/ 527998 w 6042107"/>
                <a:gd name="connsiteY156" fmla="*/ 4485857 h 6851060"/>
                <a:gd name="connsiteX157" fmla="*/ 472580 w 6042107"/>
                <a:gd name="connsiteY157" fmla="*/ 4504329 h 6851060"/>
                <a:gd name="connsiteX158" fmla="*/ 417162 w 6042107"/>
                <a:gd name="connsiteY158" fmla="*/ 4522802 h 6851060"/>
                <a:gd name="connsiteX159" fmla="*/ 389452 w 6042107"/>
                <a:gd name="connsiteY159" fmla="*/ 4532039 h 6851060"/>
                <a:gd name="connsiteX160" fmla="*/ 343271 w 6042107"/>
                <a:gd name="connsiteY160" fmla="*/ 4550511 h 6851060"/>
                <a:gd name="connsiteX161" fmla="*/ 269380 w 6042107"/>
                <a:gd name="connsiteY161" fmla="*/ 4559748 h 6851060"/>
                <a:gd name="connsiteX162" fmla="*/ 241671 w 6042107"/>
                <a:gd name="connsiteY162" fmla="*/ 4578220 h 6851060"/>
                <a:gd name="connsiteX163" fmla="*/ 213962 w 6042107"/>
                <a:gd name="connsiteY163" fmla="*/ 4587457 h 6851060"/>
                <a:gd name="connsiteX164" fmla="*/ 204725 w 6042107"/>
                <a:gd name="connsiteY164" fmla="*/ 4633639 h 6851060"/>
                <a:gd name="connsiteX165" fmla="*/ 167780 w 6042107"/>
                <a:gd name="connsiteY165" fmla="*/ 4762948 h 6851060"/>
                <a:gd name="connsiteX166" fmla="*/ 149307 w 6042107"/>
                <a:gd name="connsiteY166" fmla="*/ 4818366 h 6851060"/>
                <a:gd name="connsiteX167" fmla="*/ 121598 w 6042107"/>
                <a:gd name="connsiteY167" fmla="*/ 4873784 h 6851060"/>
                <a:gd name="connsiteX168" fmla="*/ 93889 w 6042107"/>
                <a:gd name="connsiteY168" fmla="*/ 4883020 h 6851060"/>
                <a:gd name="connsiteX169" fmla="*/ 66180 w 6042107"/>
                <a:gd name="connsiteY169" fmla="*/ 4901493 h 6851060"/>
                <a:gd name="connsiteX170" fmla="*/ 56943 w 6042107"/>
                <a:gd name="connsiteY170" fmla="*/ 4929202 h 6851060"/>
                <a:gd name="connsiteX171" fmla="*/ 38471 w 6042107"/>
                <a:gd name="connsiteY171" fmla="*/ 4956911 h 6851060"/>
                <a:gd name="connsiteX172" fmla="*/ 1525 w 6042107"/>
                <a:gd name="connsiteY172" fmla="*/ 4993857 h 6851060"/>
                <a:gd name="connsiteX173" fmla="*/ 19998 w 6042107"/>
                <a:gd name="connsiteY173" fmla="*/ 5113929 h 6851060"/>
                <a:gd name="connsiteX174" fmla="*/ 47707 w 6042107"/>
                <a:gd name="connsiteY174" fmla="*/ 5234002 h 6851060"/>
                <a:gd name="connsiteX175" fmla="*/ 56943 w 6042107"/>
                <a:gd name="connsiteY175" fmla="*/ 5261711 h 6851060"/>
                <a:gd name="connsiteX176" fmla="*/ 75416 w 6042107"/>
                <a:gd name="connsiteY176" fmla="*/ 5289420 h 6851060"/>
                <a:gd name="connsiteX177" fmla="*/ 84652 w 6042107"/>
                <a:gd name="connsiteY177" fmla="*/ 5317129 h 6851060"/>
                <a:gd name="connsiteX178" fmla="*/ 103125 w 6042107"/>
                <a:gd name="connsiteY178" fmla="*/ 5344839 h 6851060"/>
                <a:gd name="connsiteX179" fmla="*/ 158543 w 6042107"/>
                <a:gd name="connsiteY179" fmla="*/ 5372548 h 6851060"/>
                <a:gd name="connsiteX180" fmla="*/ 121598 w 6042107"/>
                <a:gd name="connsiteY180" fmla="*/ 5381784 h 6851060"/>
                <a:gd name="connsiteX181" fmla="*/ 112362 w 6042107"/>
                <a:gd name="connsiteY181" fmla="*/ 5409493 h 6851060"/>
                <a:gd name="connsiteX182" fmla="*/ 130834 w 6042107"/>
                <a:gd name="connsiteY182" fmla="*/ 5492620 h 6851060"/>
                <a:gd name="connsiteX183" fmla="*/ 140071 w 6042107"/>
                <a:gd name="connsiteY183" fmla="*/ 5446439 h 6851060"/>
                <a:gd name="connsiteX184" fmla="*/ 167780 w 6042107"/>
                <a:gd name="connsiteY184" fmla="*/ 5455675 h 6851060"/>
                <a:gd name="connsiteX185" fmla="*/ 195489 w 6042107"/>
                <a:gd name="connsiteY185" fmla="*/ 5575748 h 6851060"/>
                <a:gd name="connsiteX186" fmla="*/ 204725 w 6042107"/>
                <a:gd name="connsiteY186" fmla="*/ 5603457 h 6851060"/>
                <a:gd name="connsiteX187" fmla="*/ 177016 w 6042107"/>
                <a:gd name="connsiteY187" fmla="*/ 5612693 h 6851060"/>
                <a:gd name="connsiteX188" fmla="*/ 223198 w 6042107"/>
                <a:gd name="connsiteY188" fmla="*/ 5668111 h 6851060"/>
                <a:gd name="connsiteX189" fmla="*/ 250907 w 6042107"/>
                <a:gd name="connsiteY189" fmla="*/ 5686584 h 6851060"/>
                <a:gd name="connsiteX190" fmla="*/ 278616 w 6042107"/>
                <a:gd name="connsiteY190" fmla="*/ 5695820 h 6851060"/>
                <a:gd name="connsiteX191" fmla="*/ 315562 w 6042107"/>
                <a:gd name="connsiteY191" fmla="*/ 5714293 h 6851060"/>
                <a:gd name="connsiteX192" fmla="*/ 315562 w 6042107"/>
                <a:gd name="connsiteY192" fmla="*/ 5862075 h 6851060"/>
                <a:gd name="connsiteX193" fmla="*/ 297089 w 6042107"/>
                <a:gd name="connsiteY193" fmla="*/ 5926729 h 6851060"/>
                <a:gd name="connsiteX194" fmla="*/ 260143 w 6042107"/>
                <a:gd name="connsiteY194" fmla="*/ 5935966 h 6851060"/>
                <a:gd name="connsiteX195" fmla="*/ 250907 w 6042107"/>
                <a:gd name="connsiteY195" fmla="*/ 5963675 h 6851060"/>
                <a:gd name="connsiteX196" fmla="*/ 223198 w 6042107"/>
                <a:gd name="connsiteY196" fmla="*/ 5982148 h 6851060"/>
                <a:gd name="connsiteX197" fmla="*/ 204725 w 6042107"/>
                <a:gd name="connsiteY197" fmla="*/ 6009857 h 6851060"/>
                <a:gd name="connsiteX198" fmla="*/ 213962 w 6042107"/>
                <a:gd name="connsiteY198" fmla="*/ 6074511 h 6851060"/>
                <a:gd name="connsiteX199" fmla="*/ 223198 w 6042107"/>
                <a:gd name="connsiteY199" fmla="*/ 6102220 h 6851060"/>
                <a:gd name="connsiteX200" fmla="*/ 269380 w 6042107"/>
                <a:gd name="connsiteY200" fmla="*/ 6157639 h 6851060"/>
                <a:gd name="connsiteX201" fmla="*/ 306325 w 6042107"/>
                <a:gd name="connsiteY201" fmla="*/ 6185348 h 6851060"/>
                <a:gd name="connsiteX202" fmla="*/ 315562 w 6042107"/>
                <a:gd name="connsiteY202" fmla="*/ 6222293 h 6851060"/>
                <a:gd name="connsiteX203" fmla="*/ 343271 w 6042107"/>
                <a:gd name="connsiteY203" fmla="*/ 6231529 h 6851060"/>
                <a:gd name="connsiteX204" fmla="*/ 361743 w 6042107"/>
                <a:gd name="connsiteY204" fmla="*/ 6259239 h 6851060"/>
                <a:gd name="connsiteX205" fmla="*/ 370980 w 6042107"/>
                <a:gd name="connsiteY205" fmla="*/ 6286948 h 6851060"/>
                <a:gd name="connsiteX206" fmla="*/ 389452 w 6042107"/>
                <a:gd name="connsiteY206" fmla="*/ 6351602 h 6851060"/>
                <a:gd name="connsiteX207" fmla="*/ 398689 w 6042107"/>
                <a:gd name="connsiteY207" fmla="*/ 6379311 h 6851060"/>
                <a:gd name="connsiteX208" fmla="*/ 417162 w 6042107"/>
                <a:gd name="connsiteY208" fmla="*/ 6407020 h 6851060"/>
                <a:gd name="connsiteX209" fmla="*/ 426398 w 6042107"/>
                <a:gd name="connsiteY209" fmla="*/ 6462439 h 6851060"/>
                <a:gd name="connsiteX210" fmla="*/ 435634 w 6042107"/>
                <a:gd name="connsiteY210" fmla="*/ 6490148 h 6851060"/>
                <a:gd name="connsiteX211" fmla="*/ 629598 w 6042107"/>
                <a:gd name="connsiteY211" fmla="*/ 6517857 h 6851060"/>
                <a:gd name="connsiteX212" fmla="*/ 666543 w 6042107"/>
                <a:gd name="connsiteY212" fmla="*/ 6527093 h 6851060"/>
                <a:gd name="connsiteX213" fmla="*/ 648071 w 6042107"/>
                <a:gd name="connsiteY213" fmla="*/ 6600984 h 6851060"/>
                <a:gd name="connsiteX214" fmla="*/ 620362 w 6042107"/>
                <a:gd name="connsiteY214" fmla="*/ 6656402 h 6851060"/>
                <a:gd name="connsiteX215" fmla="*/ 638834 w 6042107"/>
                <a:gd name="connsiteY215" fmla="*/ 6721057 h 6851060"/>
                <a:gd name="connsiteX216" fmla="*/ 657307 w 6042107"/>
                <a:gd name="connsiteY216" fmla="*/ 6785711 h 6851060"/>
                <a:gd name="connsiteX217" fmla="*/ 694252 w 6042107"/>
                <a:gd name="connsiteY217" fmla="*/ 6804184 h 6851060"/>
                <a:gd name="connsiteX218" fmla="*/ 712725 w 6042107"/>
                <a:gd name="connsiteY218" fmla="*/ 6841129 h 6851060"/>
                <a:gd name="connsiteX219" fmla="*/ 740434 w 6042107"/>
                <a:gd name="connsiteY219" fmla="*/ 6850366 h 6851060"/>
                <a:gd name="connsiteX220" fmla="*/ 842034 w 6042107"/>
                <a:gd name="connsiteY220" fmla="*/ 6831893 h 6851060"/>
                <a:gd name="connsiteX221" fmla="*/ 915925 w 6042107"/>
                <a:gd name="connsiteY221"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3780 w 6042107"/>
                <a:gd name="connsiteY133" fmla="*/ 3719239 h 6851060"/>
                <a:gd name="connsiteX134" fmla="*/ 1156071 w 6042107"/>
                <a:gd name="connsiteY134" fmla="*/ 3700766 h 6851060"/>
                <a:gd name="connsiteX135" fmla="*/ 1082180 w 6042107"/>
                <a:gd name="connsiteY135" fmla="*/ 3728475 h 6851060"/>
                <a:gd name="connsiteX136" fmla="*/ 1054471 w 6042107"/>
                <a:gd name="connsiteY136" fmla="*/ 3737711 h 6851060"/>
                <a:gd name="connsiteX137" fmla="*/ 1008289 w 6042107"/>
                <a:gd name="connsiteY137" fmla="*/ 3793129 h 6851060"/>
                <a:gd name="connsiteX138" fmla="*/ 1026762 w 6042107"/>
                <a:gd name="connsiteY138" fmla="*/ 3848548 h 6851060"/>
                <a:gd name="connsiteX139" fmla="*/ 1008289 w 6042107"/>
                <a:gd name="connsiteY139" fmla="*/ 3885493 h 6851060"/>
                <a:gd name="connsiteX140" fmla="*/ 999052 w 6042107"/>
                <a:gd name="connsiteY140" fmla="*/ 3913202 h 6851060"/>
                <a:gd name="connsiteX141" fmla="*/ 943634 w 6042107"/>
                <a:gd name="connsiteY141" fmla="*/ 3959384 h 6851060"/>
                <a:gd name="connsiteX142" fmla="*/ 915925 w 6042107"/>
                <a:gd name="connsiteY142" fmla="*/ 4014802 h 6851060"/>
                <a:gd name="connsiteX143" fmla="*/ 832798 w 6042107"/>
                <a:gd name="connsiteY143" fmla="*/ 4033275 h 6851060"/>
                <a:gd name="connsiteX144" fmla="*/ 823562 w 6042107"/>
                <a:gd name="connsiteY144" fmla="*/ 4060984 h 6851060"/>
                <a:gd name="connsiteX145" fmla="*/ 795852 w 6042107"/>
                <a:gd name="connsiteY145" fmla="*/ 4079457 h 6851060"/>
                <a:gd name="connsiteX146" fmla="*/ 768143 w 6042107"/>
                <a:gd name="connsiteY146" fmla="*/ 4162584 h 6851060"/>
                <a:gd name="connsiteX147" fmla="*/ 758907 w 6042107"/>
                <a:gd name="connsiteY147" fmla="*/ 4199529 h 6851060"/>
                <a:gd name="connsiteX148" fmla="*/ 731198 w 6042107"/>
                <a:gd name="connsiteY148" fmla="*/ 4208766 h 6851060"/>
                <a:gd name="connsiteX149" fmla="*/ 675780 w 6042107"/>
                <a:gd name="connsiteY149" fmla="*/ 4236475 h 6851060"/>
                <a:gd name="connsiteX150" fmla="*/ 638834 w 6042107"/>
                <a:gd name="connsiteY150" fmla="*/ 4291893 h 6851060"/>
                <a:gd name="connsiteX151" fmla="*/ 620362 w 6042107"/>
                <a:gd name="connsiteY151" fmla="*/ 4375020 h 6851060"/>
                <a:gd name="connsiteX152" fmla="*/ 611125 w 6042107"/>
                <a:gd name="connsiteY152" fmla="*/ 4402729 h 6851060"/>
                <a:gd name="connsiteX153" fmla="*/ 592652 w 6042107"/>
                <a:gd name="connsiteY153" fmla="*/ 4430439 h 6851060"/>
                <a:gd name="connsiteX154" fmla="*/ 564943 w 6042107"/>
                <a:gd name="connsiteY154" fmla="*/ 4439675 h 6851060"/>
                <a:gd name="connsiteX155" fmla="*/ 537234 w 6042107"/>
                <a:gd name="connsiteY155" fmla="*/ 4458148 h 6851060"/>
                <a:gd name="connsiteX156" fmla="*/ 527998 w 6042107"/>
                <a:gd name="connsiteY156" fmla="*/ 4485857 h 6851060"/>
                <a:gd name="connsiteX157" fmla="*/ 472580 w 6042107"/>
                <a:gd name="connsiteY157" fmla="*/ 4504329 h 6851060"/>
                <a:gd name="connsiteX158" fmla="*/ 417162 w 6042107"/>
                <a:gd name="connsiteY158" fmla="*/ 4522802 h 6851060"/>
                <a:gd name="connsiteX159" fmla="*/ 389452 w 6042107"/>
                <a:gd name="connsiteY159" fmla="*/ 4532039 h 6851060"/>
                <a:gd name="connsiteX160" fmla="*/ 343271 w 6042107"/>
                <a:gd name="connsiteY160" fmla="*/ 4550511 h 6851060"/>
                <a:gd name="connsiteX161" fmla="*/ 269380 w 6042107"/>
                <a:gd name="connsiteY161" fmla="*/ 4559748 h 6851060"/>
                <a:gd name="connsiteX162" fmla="*/ 241671 w 6042107"/>
                <a:gd name="connsiteY162" fmla="*/ 4578220 h 6851060"/>
                <a:gd name="connsiteX163" fmla="*/ 213962 w 6042107"/>
                <a:gd name="connsiteY163" fmla="*/ 4587457 h 6851060"/>
                <a:gd name="connsiteX164" fmla="*/ 204725 w 6042107"/>
                <a:gd name="connsiteY164" fmla="*/ 4633639 h 6851060"/>
                <a:gd name="connsiteX165" fmla="*/ 167780 w 6042107"/>
                <a:gd name="connsiteY165" fmla="*/ 4762948 h 6851060"/>
                <a:gd name="connsiteX166" fmla="*/ 149307 w 6042107"/>
                <a:gd name="connsiteY166" fmla="*/ 4818366 h 6851060"/>
                <a:gd name="connsiteX167" fmla="*/ 121598 w 6042107"/>
                <a:gd name="connsiteY167" fmla="*/ 4873784 h 6851060"/>
                <a:gd name="connsiteX168" fmla="*/ 93889 w 6042107"/>
                <a:gd name="connsiteY168" fmla="*/ 4883020 h 6851060"/>
                <a:gd name="connsiteX169" fmla="*/ 66180 w 6042107"/>
                <a:gd name="connsiteY169" fmla="*/ 4901493 h 6851060"/>
                <a:gd name="connsiteX170" fmla="*/ 56943 w 6042107"/>
                <a:gd name="connsiteY170" fmla="*/ 4929202 h 6851060"/>
                <a:gd name="connsiteX171" fmla="*/ 38471 w 6042107"/>
                <a:gd name="connsiteY171" fmla="*/ 4956911 h 6851060"/>
                <a:gd name="connsiteX172" fmla="*/ 1525 w 6042107"/>
                <a:gd name="connsiteY172" fmla="*/ 4993857 h 6851060"/>
                <a:gd name="connsiteX173" fmla="*/ 19998 w 6042107"/>
                <a:gd name="connsiteY173" fmla="*/ 5113929 h 6851060"/>
                <a:gd name="connsiteX174" fmla="*/ 47707 w 6042107"/>
                <a:gd name="connsiteY174" fmla="*/ 5234002 h 6851060"/>
                <a:gd name="connsiteX175" fmla="*/ 56943 w 6042107"/>
                <a:gd name="connsiteY175" fmla="*/ 5261711 h 6851060"/>
                <a:gd name="connsiteX176" fmla="*/ 75416 w 6042107"/>
                <a:gd name="connsiteY176" fmla="*/ 5289420 h 6851060"/>
                <a:gd name="connsiteX177" fmla="*/ 84652 w 6042107"/>
                <a:gd name="connsiteY177" fmla="*/ 5317129 h 6851060"/>
                <a:gd name="connsiteX178" fmla="*/ 103125 w 6042107"/>
                <a:gd name="connsiteY178" fmla="*/ 5344839 h 6851060"/>
                <a:gd name="connsiteX179" fmla="*/ 158543 w 6042107"/>
                <a:gd name="connsiteY179" fmla="*/ 5372548 h 6851060"/>
                <a:gd name="connsiteX180" fmla="*/ 121598 w 6042107"/>
                <a:gd name="connsiteY180" fmla="*/ 5381784 h 6851060"/>
                <a:gd name="connsiteX181" fmla="*/ 112362 w 6042107"/>
                <a:gd name="connsiteY181" fmla="*/ 5409493 h 6851060"/>
                <a:gd name="connsiteX182" fmla="*/ 130834 w 6042107"/>
                <a:gd name="connsiteY182" fmla="*/ 5492620 h 6851060"/>
                <a:gd name="connsiteX183" fmla="*/ 140071 w 6042107"/>
                <a:gd name="connsiteY183" fmla="*/ 5446439 h 6851060"/>
                <a:gd name="connsiteX184" fmla="*/ 167780 w 6042107"/>
                <a:gd name="connsiteY184" fmla="*/ 5455675 h 6851060"/>
                <a:gd name="connsiteX185" fmla="*/ 195489 w 6042107"/>
                <a:gd name="connsiteY185" fmla="*/ 5575748 h 6851060"/>
                <a:gd name="connsiteX186" fmla="*/ 204725 w 6042107"/>
                <a:gd name="connsiteY186" fmla="*/ 5603457 h 6851060"/>
                <a:gd name="connsiteX187" fmla="*/ 177016 w 6042107"/>
                <a:gd name="connsiteY187" fmla="*/ 5612693 h 6851060"/>
                <a:gd name="connsiteX188" fmla="*/ 223198 w 6042107"/>
                <a:gd name="connsiteY188" fmla="*/ 5668111 h 6851060"/>
                <a:gd name="connsiteX189" fmla="*/ 250907 w 6042107"/>
                <a:gd name="connsiteY189" fmla="*/ 5686584 h 6851060"/>
                <a:gd name="connsiteX190" fmla="*/ 278616 w 6042107"/>
                <a:gd name="connsiteY190" fmla="*/ 5695820 h 6851060"/>
                <a:gd name="connsiteX191" fmla="*/ 315562 w 6042107"/>
                <a:gd name="connsiteY191" fmla="*/ 5714293 h 6851060"/>
                <a:gd name="connsiteX192" fmla="*/ 315562 w 6042107"/>
                <a:gd name="connsiteY192" fmla="*/ 5862075 h 6851060"/>
                <a:gd name="connsiteX193" fmla="*/ 297089 w 6042107"/>
                <a:gd name="connsiteY193" fmla="*/ 5926729 h 6851060"/>
                <a:gd name="connsiteX194" fmla="*/ 260143 w 6042107"/>
                <a:gd name="connsiteY194" fmla="*/ 5935966 h 6851060"/>
                <a:gd name="connsiteX195" fmla="*/ 250907 w 6042107"/>
                <a:gd name="connsiteY195" fmla="*/ 5963675 h 6851060"/>
                <a:gd name="connsiteX196" fmla="*/ 223198 w 6042107"/>
                <a:gd name="connsiteY196" fmla="*/ 5982148 h 6851060"/>
                <a:gd name="connsiteX197" fmla="*/ 204725 w 6042107"/>
                <a:gd name="connsiteY197" fmla="*/ 6009857 h 6851060"/>
                <a:gd name="connsiteX198" fmla="*/ 213962 w 6042107"/>
                <a:gd name="connsiteY198" fmla="*/ 6074511 h 6851060"/>
                <a:gd name="connsiteX199" fmla="*/ 223198 w 6042107"/>
                <a:gd name="connsiteY199" fmla="*/ 6102220 h 6851060"/>
                <a:gd name="connsiteX200" fmla="*/ 269380 w 6042107"/>
                <a:gd name="connsiteY200" fmla="*/ 6157639 h 6851060"/>
                <a:gd name="connsiteX201" fmla="*/ 306325 w 6042107"/>
                <a:gd name="connsiteY201" fmla="*/ 6185348 h 6851060"/>
                <a:gd name="connsiteX202" fmla="*/ 315562 w 6042107"/>
                <a:gd name="connsiteY202" fmla="*/ 6222293 h 6851060"/>
                <a:gd name="connsiteX203" fmla="*/ 343271 w 6042107"/>
                <a:gd name="connsiteY203" fmla="*/ 6231529 h 6851060"/>
                <a:gd name="connsiteX204" fmla="*/ 361743 w 6042107"/>
                <a:gd name="connsiteY204" fmla="*/ 6259239 h 6851060"/>
                <a:gd name="connsiteX205" fmla="*/ 370980 w 6042107"/>
                <a:gd name="connsiteY205" fmla="*/ 6286948 h 6851060"/>
                <a:gd name="connsiteX206" fmla="*/ 389452 w 6042107"/>
                <a:gd name="connsiteY206" fmla="*/ 6351602 h 6851060"/>
                <a:gd name="connsiteX207" fmla="*/ 398689 w 6042107"/>
                <a:gd name="connsiteY207" fmla="*/ 6379311 h 6851060"/>
                <a:gd name="connsiteX208" fmla="*/ 417162 w 6042107"/>
                <a:gd name="connsiteY208" fmla="*/ 6407020 h 6851060"/>
                <a:gd name="connsiteX209" fmla="*/ 426398 w 6042107"/>
                <a:gd name="connsiteY209" fmla="*/ 6462439 h 6851060"/>
                <a:gd name="connsiteX210" fmla="*/ 435634 w 6042107"/>
                <a:gd name="connsiteY210" fmla="*/ 6490148 h 6851060"/>
                <a:gd name="connsiteX211" fmla="*/ 629598 w 6042107"/>
                <a:gd name="connsiteY211" fmla="*/ 6517857 h 6851060"/>
                <a:gd name="connsiteX212" fmla="*/ 666543 w 6042107"/>
                <a:gd name="connsiteY212" fmla="*/ 6527093 h 6851060"/>
                <a:gd name="connsiteX213" fmla="*/ 648071 w 6042107"/>
                <a:gd name="connsiteY213" fmla="*/ 6600984 h 6851060"/>
                <a:gd name="connsiteX214" fmla="*/ 620362 w 6042107"/>
                <a:gd name="connsiteY214" fmla="*/ 6656402 h 6851060"/>
                <a:gd name="connsiteX215" fmla="*/ 638834 w 6042107"/>
                <a:gd name="connsiteY215" fmla="*/ 6721057 h 6851060"/>
                <a:gd name="connsiteX216" fmla="*/ 657307 w 6042107"/>
                <a:gd name="connsiteY216" fmla="*/ 6785711 h 6851060"/>
                <a:gd name="connsiteX217" fmla="*/ 694252 w 6042107"/>
                <a:gd name="connsiteY217" fmla="*/ 6804184 h 6851060"/>
                <a:gd name="connsiteX218" fmla="*/ 712725 w 6042107"/>
                <a:gd name="connsiteY218" fmla="*/ 6841129 h 6851060"/>
                <a:gd name="connsiteX219" fmla="*/ 740434 w 6042107"/>
                <a:gd name="connsiteY219" fmla="*/ 6850366 h 6851060"/>
                <a:gd name="connsiteX220" fmla="*/ 842034 w 6042107"/>
                <a:gd name="connsiteY220" fmla="*/ 6831893 h 6851060"/>
                <a:gd name="connsiteX221" fmla="*/ 915925 w 6042107"/>
                <a:gd name="connsiteY221"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082180 w 6042107"/>
                <a:gd name="connsiteY136" fmla="*/ 3728475 h 6851060"/>
                <a:gd name="connsiteX137" fmla="*/ 1054471 w 6042107"/>
                <a:gd name="connsiteY137" fmla="*/ 3737711 h 6851060"/>
                <a:gd name="connsiteX138" fmla="*/ 1008289 w 6042107"/>
                <a:gd name="connsiteY138" fmla="*/ 3793129 h 6851060"/>
                <a:gd name="connsiteX139" fmla="*/ 1026762 w 6042107"/>
                <a:gd name="connsiteY139" fmla="*/ 3848548 h 6851060"/>
                <a:gd name="connsiteX140" fmla="*/ 1008289 w 6042107"/>
                <a:gd name="connsiteY140" fmla="*/ 3885493 h 6851060"/>
                <a:gd name="connsiteX141" fmla="*/ 999052 w 6042107"/>
                <a:gd name="connsiteY141" fmla="*/ 3913202 h 6851060"/>
                <a:gd name="connsiteX142" fmla="*/ 943634 w 6042107"/>
                <a:gd name="connsiteY142" fmla="*/ 3959384 h 6851060"/>
                <a:gd name="connsiteX143" fmla="*/ 915925 w 6042107"/>
                <a:gd name="connsiteY143" fmla="*/ 4014802 h 6851060"/>
                <a:gd name="connsiteX144" fmla="*/ 832798 w 6042107"/>
                <a:gd name="connsiteY144" fmla="*/ 4033275 h 6851060"/>
                <a:gd name="connsiteX145" fmla="*/ 823562 w 6042107"/>
                <a:gd name="connsiteY145" fmla="*/ 4060984 h 6851060"/>
                <a:gd name="connsiteX146" fmla="*/ 795852 w 6042107"/>
                <a:gd name="connsiteY146" fmla="*/ 4079457 h 6851060"/>
                <a:gd name="connsiteX147" fmla="*/ 768143 w 6042107"/>
                <a:gd name="connsiteY147" fmla="*/ 4162584 h 6851060"/>
                <a:gd name="connsiteX148" fmla="*/ 758907 w 6042107"/>
                <a:gd name="connsiteY148" fmla="*/ 4199529 h 6851060"/>
                <a:gd name="connsiteX149" fmla="*/ 731198 w 6042107"/>
                <a:gd name="connsiteY149" fmla="*/ 4208766 h 6851060"/>
                <a:gd name="connsiteX150" fmla="*/ 675780 w 6042107"/>
                <a:gd name="connsiteY150" fmla="*/ 4236475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43271 w 6042107"/>
                <a:gd name="connsiteY161" fmla="*/ 4550511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130834 w 6042107"/>
                <a:gd name="connsiteY183" fmla="*/ 5492620 h 6851060"/>
                <a:gd name="connsiteX184" fmla="*/ 140071 w 6042107"/>
                <a:gd name="connsiteY184" fmla="*/ 5446439 h 6851060"/>
                <a:gd name="connsiteX185" fmla="*/ 167780 w 6042107"/>
                <a:gd name="connsiteY185" fmla="*/ 5455675 h 6851060"/>
                <a:gd name="connsiteX186" fmla="*/ 195489 w 6042107"/>
                <a:gd name="connsiteY186" fmla="*/ 5575748 h 6851060"/>
                <a:gd name="connsiteX187" fmla="*/ 204725 w 6042107"/>
                <a:gd name="connsiteY187" fmla="*/ 5603457 h 6851060"/>
                <a:gd name="connsiteX188" fmla="*/ 177016 w 6042107"/>
                <a:gd name="connsiteY188" fmla="*/ 5612693 h 6851060"/>
                <a:gd name="connsiteX189" fmla="*/ 223198 w 6042107"/>
                <a:gd name="connsiteY189" fmla="*/ 5668111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08289 w 6042107"/>
                <a:gd name="connsiteY139" fmla="*/ 3793129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58907 w 6042107"/>
                <a:gd name="connsiteY149" fmla="*/ 4199529 h 6851060"/>
                <a:gd name="connsiteX150" fmla="*/ 731198 w 6042107"/>
                <a:gd name="connsiteY150" fmla="*/ 4208766 h 6851060"/>
                <a:gd name="connsiteX151" fmla="*/ 675780 w 6042107"/>
                <a:gd name="connsiteY151" fmla="*/ 4236475 h 6851060"/>
                <a:gd name="connsiteX152" fmla="*/ 638834 w 6042107"/>
                <a:gd name="connsiteY152" fmla="*/ 4291893 h 6851060"/>
                <a:gd name="connsiteX153" fmla="*/ 620362 w 6042107"/>
                <a:gd name="connsiteY153" fmla="*/ 4375020 h 6851060"/>
                <a:gd name="connsiteX154" fmla="*/ 611125 w 6042107"/>
                <a:gd name="connsiteY154" fmla="*/ 4402729 h 6851060"/>
                <a:gd name="connsiteX155" fmla="*/ 592652 w 6042107"/>
                <a:gd name="connsiteY155" fmla="*/ 4430439 h 6851060"/>
                <a:gd name="connsiteX156" fmla="*/ 564943 w 6042107"/>
                <a:gd name="connsiteY156" fmla="*/ 4439675 h 6851060"/>
                <a:gd name="connsiteX157" fmla="*/ 537234 w 6042107"/>
                <a:gd name="connsiteY157" fmla="*/ 4458148 h 6851060"/>
                <a:gd name="connsiteX158" fmla="*/ 527998 w 6042107"/>
                <a:gd name="connsiteY158" fmla="*/ 4485857 h 6851060"/>
                <a:gd name="connsiteX159" fmla="*/ 472580 w 6042107"/>
                <a:gd name="connsiteY159" fmla="*/ 4504329 h 6851060"/>
                <a:gd name="connsiteX160" fmla="*/ 417162 w 6042107"/>
                <a:gd name="connsiteY160" fmla="*/ 4522802 h 6851060"/>
                <a:gd name="connsiteX161" fmla="*/ 389452 w 6042107"/>
                <a:gd name="connsiteY161" fmla="*/ 4532039 h 6851060"/>
                <a:gd name="connsiteX162" fmla="*/ 343271 w 6042107"/>
                <a:gd name="connsiteY162" fmla="*/ 4550511 h 6851060"/>
                <a:gd name="connsiteX163" fmla="*/ 269380 w 6042107"/>
                <a:gd name="connsiteY163" fmla="*/ 4559748 h 6851060"/>
                <a:gd name="connsiteX164" fmla="*/ 241671 w 6042107"/>
                <a:gd name="connsiteY164" fmla="*/ 4578220 h 6851060"/>
                <a:gd name="connsiteX165" fmla="*/ 213962 w 6042107"/>
                <a:gd name="connsiteY165" fmla="*/ 4587457 h 6851060"/>
                <a:gd name="connsiteX166" fmla="*/ 204725 w 6042107"/>
                <a:gd name="connsiteY166" fmla="*/ 4633639 h 6851060"/>
                <a:gd name="connsiteX167" fmla="*/ 167780 w 6042107"/>
                <a:gd name="connsiteY167" fmla="*/ 4762948 h 6851060"/>
                <a:gd name="connsiteX168" fmla="*/ 149307 w 6042107"/>
                <a:gd name="connsiteY168" fmla="*/ 4818366 h 6851060"/>
                <a:gd name="connsiteX169" fmla="*/ 121598 w 6042107"/>
                <a:gd name="connsiteY169" fmla="*/ 4873784 h 6851060"/>
                <a:gd name="connsiteX170" fmla="*/ 93889 w 6042107"/>
                <a:gd name="connsiteY170" fmla="*/ 4883020 h 6851060"/>
                <a:gd name="connsiteX171" fmla="*/ 66180 w 6042107"/>
                <a:gd name="connsiteY171" fmla="*/ 4901493 h 6851060"/>
                <a:gd name="connsiteX172" fmla="*/ 56943 w 6042107"/>
                <a:gd name="connsiteY172" fmla="*/ 4929202 h 6851060"/>
                <a:gd name="connsiteX173" fmla="*/ 38471 w 6042107"/>
                <a:gd name="connsiteY173" fmla="*/ 4956911 h 6851060"/>
                <a:gd name="connsiteX174" fmla="*/ 1525 w 6042107"/>
                <a:gd name="connsiteY174" fmla="*/ 4993857 h 6851060"/>
                <a:gd name="connsiteX175" fmla="*/ 19998 w 6042107"/>
                <a:gd name="connsiteY175" fmla="*/ 5113929 h 6851060"/>
                <a:gd name="connsiteX176" fmla="*/ 47707 w 6042107"/>
                <a:gd name="connsiteY176" fmla="*/ 5234002 h 6851060"/>
                <a:gd name="connsiteX177" fmla="*/ 56943 w 6042107"/>
                <a:gd name="connsiteY177" fmla="*/ 5261711 h 6851060"/>
                <a:gd name="connsiteX178" fmla="*/ 75416 w 6042107"/>
                <a:gd name="connsiteY178" fmla="*/ 5289420 h 6851060"/>
                <a:gd name="connsiteX179" fmla="*/ 84652 w 6042107"/>
                <a:gd name="connsiteY179" fmla="*/ 5317129 h 6851060"/>
                <a:gd name="connsiteX180" fmla="*/ 103125 w 6042107"/>
                <a:gd name="connsiteY180" fmla="*/ 5344839 h 6851060"/>
                <a:gd name="connsiteX181" fmla="*/ 158543 w 6042107"/>
                <a:gd name="connsiteY181" fmla="*/ 5372548 h 6851060"/>
                <a:gd name="connsiteX182" fmla="*/ 121598 w 6042107"/>
                <a:gd name="connsiteY182" fmla="*/ 5381784 h 6851060"/>
                <a:gd name="connsiteX183" fmla="*/ 112362 w 6042107"/>
                <a:gd name="connsiteY183" fmla="*/ 5409493 h 6851060"/>
                <a:gd name="connsiteX184" fmla="*/ 130834 w 6042107"/>
                <a:gd name="connsiteY184" fmla="*/ 5492620 h 6851060"/>
                <a:gd name="connsiteX185" fmla="*/ 140071 w 6042107"/>
                <a:gd name="connsiteY185" fmla="*/ 5446439 h 6851060"/>
                <a:gd name="connsiteX186" fmla="*/ 167780 w 6042107"/>
                <a:gd name="connsiteY186" fmla="*/ 5455675 h 6851060"/>
                <a:gd name="connsiteX187" fmla="*/ 195489 w 6042107"/>
                <a:gd name="connsiteY187" fmla="*/ 5575748 h 6851060"/>
                <a:gd name="connsiteX188" fmla="*/ 204725 w 6042107"/>
                <a:gd name="connsiteY188" fmla="*/ 5603457 h 6851060"/>
                <a:gd name="connsiteX189" fmla="*/ 177016 w 6042107"/>
                <a:gd name="connsiteY189" fmla="*/ 5612693 h 6851060"/>
                <a:gd name="connsiteX190" fmla="*/ 223198 w 6042107"/>
                <a:gd name="connsiteY190" fmla="*/ 5668111 h 6851060"/>
                <a:gd name="connsiteX191" fmla="*/ 250907 w 6042107"/>
                <a:gd name="connsiteY191" fmla="*/ 5686584 h 6851060"/>
                <a:gd name="connsiteX192" fmla="*/ 278616 w 6042107"/>
                <a:gd name="connsiteY192" fmla="*/ 5695820 h 6851060"/>
                <a:gd name="connsiteX193" fmla="*/ 315562 w 6042107"/>
                <a:gd name="connsiteY193" fmla="*/ 5714293 h 6851060"/>
                <a:gd name="connsiteX194" fmla="*/ 315562 w 6042107"/>
                <a:gd name="connsiteY194" fmla="*/ 5862075 h 6851060"/>
                <a:gd name="connsiteX195" fmla="*/ 297089 w 6042107"/>
                <a:gd name="connsiteY195" fmla="*/ 5926729 h 6851060"/>
                <a:gd name="connsiteX196" fmla="*/ 260143 w 6042107"/>
                <a:gd name="connsiteY196" fmla="*/ 5935966 h 6851060"/>
                <a:gd name="connsiteX197" fmla="*/ 250907 w 6042107"/>
                <a:gd name="connsiteY197" fmla="*/ 5963675 h 6851060"/>
                <a:gd name="connsiteX198" fmla="*/ 223198 w 6042107"/>
                <a:gd name="connsiteY198" fmla="*/ 5982148 h 6851060"/>
                <a:gd name="connsiteX199" fmla="*/ 204725 w 6042107"/>
                <a:gd name="connsiteY199" fmla="*/ 6009857 h 6851060"/>
                <a:gd name="connsiteX200" fmla="*/ 213962 w 6042107"/>
                <a:gd name="connsiteY200" fmla="*/ 6074511 h 6851060"/>
                <a:gd name="connsiteX201" fmla="*/ 223198 w 6042107"/>
                <a:gd name="connsiteY201" fmla="*/ 6102220 h 6851060"/>
                <a:gd name="connsiteX202" fmla="*/ 269380 w 6042107"/>
                <a:gd name="connsiteY202" fmla="*/ 6157639 h 6851060"/>
                <a:gd name="connsiteX203" fmla="*/ 306325 w 6042107"/>
                <a:gd name="connsiteY203" fmla="*/ 6185348 h 6851060"/>
                <a:gd name="connsiteX204" fmla="*/ 315562 w 6042107"/>
                <a:gd name="connsiteY204" fmla="*/ 6222293 h 6851060"/>
                <a:gd name="connsiteX205" fmla="*/ 343271 w 6042107"/>
                <a:gd name="connsiteY205" fmla="*/ 6231529 h 6851060"/>
                <a:gd name="connsiteX206" fmla="*/ 361743 w 6042107"/>
                <a:gd name="connsiteY206" fmla="*/ 6259239 h 6851060"/>
                <a:gd name="connsiteX207" fmla="*/ 370980 w 6042107"/>
                <a:gd name="connsiteY207" fmla="*/ 6286948 h 6851060"/>
                <a:gd name="connsiteX208" fmla="*/ 389452 w 6042107"/>
                <a:gd name="connsiteY208" fmla="*/ 6351602 h 6851060"/>
                <a:gd name="connsiteX209" fmla="*/ 398689 w 6042107"/>
                <a:gd name="connsiteY209" fmla="*/ 6379311 h 6851060"/>
                <a:gd name="connsiteX210" fmla="*/ 417162 w 6042107"/>
                <a:gd name="connsiteY210" fmla="*/ 6407020 h 6851060"/>
                <a:gd name="connsiteX211" fmla="*/ 426398 w 6042107"/>
                <a:gd name="connsiteY211" fmla="*/ 6462439 h 6851060"/>
                <a:gd name="connsiteX212" fmla="*/ 435634 w 6042107"/>
                <a:gd name="connsiteY212" fmla="*/ 6490148 h 6851060"/>
                <a:gd name="connsiteX213" fmla="*/ 629598 w 6042107"/>
                <a:gd name="connsiteY213" fmla="*/ 6517857 h 6851060"/>
                <a:gd name="connsiteX214" fmla="*/ 666543 w 6042107"/>
                <a:gd name="connsiteY214" fmla="*/ 6527093 h 6851060"/>
                <a:gd name="connsiteX215" fmla="*/ 648071 w 6042107"/>
                <a:gd name="connsiteY215" fmla="*/ 6600984 h 6851060"/>
                <a:gd name="connsiteX216" fmla="*/ 620362 w 6042107"/>
                <a:gd name="connsiteY216" fmla="*/ 6656402 h 6851060"/>
                <a:gd name="connsiteX217" fmla="*/ 638834 w 6042107"/>
                <a:gd name="connsiteY217" fmla="*/ 6721057 h 6851060"/>
                <a:gd name="connsiteX218" fmla="*/ 657307 w 6042107"/>
                <a:gd name="connsiteY218" fmla="*/ 6785711 h 6851060"/>
                <a:gd name="connsiteX219" fmla="*/ 694252 w 6042107"/>
                <a:gd name="connsiteY219" fmla="*/ 6804184 h 6851060"/>
                <a:gd name="connsiteX220" fmla="*/ 712725 w 6042107"/>
                <a:gd name="connsiteY220" fmla="*/ 6841129 h 6851060"/>
                <a:gd name="connsiteX221" fmla="*/ 740434 w 6042107"/>
                <a:gd name="connsiteY221" fmla="*/ 6850366 h 6851060"/>
                <a:gd name="connsiteX222" fmla="*/ 842034 w 6042107"/>
                <a:gd name="connsiteY222" fmla="*/ 6831893 h 6851060"/>
                <a:gd name="connsiteX223" fmla="*/ 915925 w 6042107"/>
                <a:gd name="connsiteY223"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58907 w 6042107"/>
                <a:gd name="connsiteY149" fmla="*/ 4199529 h 6851060"/>
                <a:gd name="connsiteX150" fmla="*/ 731198 w 6042107"/>
                <a:gd name="connsiteY150" fmla="*/ 4208766 h 6851060"/>
                <a:gd name="connsiteX151" fmla="*/ 675780 w 6042107"/>
                <a:gd name="connsiteY151" fmla="*/ 4236475 h 6851060"/>
                <a:gd name="connsiteX152" fmla="*/ 638834 w 6042107"/>
                <a:gd name="connsiteY152" fmla="*/ 4291893 h 6851060"/>
                <a:gd name="connsiteX153" fmla="*/ 620362 w 6042107"/>
                <a:gd name="connsiteY153" fmla="*/ 4375020 h 6851060"/>
                <a:gd name="connsiteX154" fmla="*/ 611125 w 6042107"/>
                <a:gd name="connsiteY154" fmla="*/ 4402729 h 6851060"/>
                <a:gd name="connsiteX155" fmla="*/ 592652 w 6042107"/>
                <a:gd name="connsiteY155" fmla="*/ 4430439 h 6851060"/>
                <a:gd name="connsiteX156" fmla="*/ 564943 w 6042107"/>
                <a:gd name="connsiteY156" fmla="*/ 4439675 h 6851060"/>
                <a:gd name="connsiteX157" fmla="*/ 537234 w 6042107"/>
                <a:gd name="connsiteY157" fmla="*/ 4458148 h 6851060"/>
                <a:gd name="connsiteX158" fmla="*/ 527998 w 6042107"/>
                <a:gd name="connsiteY158" fmla="*/ 4485857 h 6851060"/>
                <a:gd name="connsiteX159" fmla="*/ 472580 w 6042107"/>
                <a:gd name="connsiteY159" fmla="*/ 4504329 h 6851060"/>
                <a:gd name="connsiteX160" fmla="*/ 417162 w 6042107"/>
                <a:gd name="connsiteY160" fmla="*/ 4522802 h 6851060"/>
                <a:gd name="connsiteX161" fmla="*/ 389452 w 6042107"/>
                <a:gd name="connsiteY161" fmla="*/ 4532039 h 6851060"/>
                <a:gd name="connsiteX162" fmla="*/ 343271 w 6042107"/>
                <a:gd name="connsiteY162" fmla="*/ 4550511 h 6851060"/>
                <a:gd name="connsiteX163" fmla="*/ 269380 w 6042107"/>
                <a:gd name="connsiteY163" fmla="*/ 4559748 h 6851060"/>
                <a:gd name="connsiteX164" fmla="*/ 241671 w 6042107"/>
                <a:gd name="connsiteY164" fmla="*/ 4578220 h 6851060"/>
                <a:gd name="connsiteX165" fmla="*/ 213962 w 6042107"/>
                <a:gd name="connsiteY165" fmla="*/ 4587457 h 6851060"/>
                <a:gd name="connsiteX166" fmla="*/ 204725 w 6042107"/>
                <a:gd name="connsiteY166" fmla="*/ 4633639 h 6851060"/>
                <a:gd name="connsiteX167" fmla="*/ 167780 w 6042107"/>
                <a:gd name="connsiteY167" fmla="*/ 4762948 h 6851060"/>
                <a:gd name="connsiteX168" fmla="*/ 149307 w 6042107"/>
                <a:gd name="connsiteY168" fmla="*/ 4818366 h 6851060"/>
                <a:gd name="connsiteX169" fmla="*/ 121598 w 6042107"/>
                <a:gd name="connsiteY169" fmla="*/ 4873784 h 6851060"/>
                <a:gd name="connsiteX170" fmla="*/ 93889 w 6042107"/>
                <a:gd name="connsiteY170" fmla="*/ 4883020 h 6851060"/>
                <a:gd name="connsiteX171" fmla="*/ 66180 w 6042107"/>
                <a:gd name="connsiteY171" fmla="*/ 4901493 h 6851060"/>
                <a:gd name="connsiteX172" fmla="*/ 56943 w 6042107"/>
                <a:gd name="connsiteY172" fmla="*/ 4929202 h 6851060"/>
                <a:gd name="connsiteX173" fmla="*/ 38471 w 6042107"/>
                <a:gd name="connsiteY173" fmla="*/ 4956911 h 6851060"/>
                <a:gd name="connsiteX174" fmla="*/ 1525 w 6042107"/>
                <a:gd name="connsiteY174" fmla="*/ 4993857 h 6851060"/>
                <a:gd name="connsiteX175" fmla="*/ 19998 w 6042107"/>
                <a:gd name="connsiteY175" fmla="*/ 5113929 h 6851060"/>
                <a:gd name="connsiteX176" fmla="*/ 47707 w 6042107"/>
                <a:gd name="connsiteY176" fmla="*/ 5234002 h 6851060"/>
                <a:gd name="connsiteX177" fmla="*/ 56943 w 6042107"/>
                <a:gd name="connsiteY177" fmla="*/ 5261711 h 6851060"/>
                <a:gd name="connsiteX178" fmla="*/ 75416 w 6042107"/>
                <a:gd name="connsiteY178" fmla="*/ 5289420 h 6851060"/>
                <a:gd name="connsiteX179" fmla="*/ 84652 w 6042107"/>
                <a:gd name="connsiteY179" fmla="*/ 5317129 h 6851060"/>
                <a:gd name="connsiteX180" fmla="*/ 103125 w 6042107"/>
                <a:gd name="connsiteY180" fmla="*/ 5344839 h 6851060"/>
                <a:gd name="connsiteX181" fmla="*/ 158543 w 6042107"/>
                <a:gd name="connsiteY181" fmla="*/ 5372548 h 6851060"/>
                <a:gd name="connsiteX182" fmla="*/ 121598 w 6042107"/>
                <a:gd name="connsiteY182" fmla="*/ 5381784 h 6851060"/>
                <a:gd name="connsiteX183" fmla="*/ 112362 w 6042107"/>
                <a:gd name="connsiteY183" fmla="*/ 5409493 h 6851060"/>
                <a:gd name="connsiteX184" fmla="*/ 130834 w 6042107"/>
                <a:gd name="connsiteY184" fmla="*/ 5492620 h 6851060"/>
                <a:gd name="connsiteX185" fmla="*/ 140071 w 6042107"/>
                <a:gd name="connsiteY185" fmla="*/ 5446439 h 6851060"/>
                <a:gd name="connsiteX186" fmla="*/ 167780 w 6042107"/>
                <a:gd name="connsiteY186" fmla="*/ 5455675 h 6851060"/>
                <a:gd name="connsiteX187" fmla="*/ 195489 w 6042107"/>
                <a:gd name="connsiteY187" fmla="*/ 5575748 h 6851060"/>
                <a:gd name="connsiteX188" fmla="*/ 204725 w 6042107"/>
                <a:gd name="connsiteY188" fmla="*/ 5603457 h 6851060"/>
                <a:gd name="connsiteX189" fmla="*/ 177016 w 6042107"/>
                <a:gd name="connsiteY189" fmla="*/ 5612693 h 6851060"/>
                <a:gd name="connsiteX190" fmla="*/ 223198 w 6042107"/>
                <a:gd name="connsiteY190" fmla="*/ 5668111 h 6851060"/>
                <a:gd name="connsiteX191" fmla="*/ 250907 w 6042107"/>
                <a:gd name="connsiteY191" fmla="*/ 5686584 h 6851060"/>
                <a:gd name="connsiteX192" fmla="*/ 278616 w 6042107"/>
                <a:gd name="connsiteY192" fmla="*/ 5695820 h 6851060"/>
                <a:gd name="connsiteX193" fmla="*/ 315562 w 6042107"/>
                <a:gd name="connsiteY193" fmla="*/ 5714293 h 6851060"/>
                <a:gd name="connsiteX194" fmla="*/ 315562 w 6042107"/>
                <a:gd name="connsiteY194" fmla="*/ 5862075 h 6851060"/>
                <a:gd name="connsiteX195" fmla="*/ 297089 w 6042107"/>
                <a:gd name="connsiteY195" fmla="*/ 5926729 h 6851060"/>
                <a:gd name="connsiteX196" fmla="*/ 260143 w 6042107"/>
                <a:gd name="connsiteY196" fmla="*/ 5935966 h 6851060"/>
                <a:gd name="connsiteX197" fmla="*/ 250907 w 6042107"/>
                <a:gd name="connsiteY197" fmla="*/ 5963675 h 6851060"/>
                <a:gd name="connsiteX198" fmla="*/ 223198 w 6042107"/>
                <a:gd name="connsiteY198" fmla="*/ 5982148 h 6851060"/>
                <a:gd name="connsiteX199" fmla="*/ 204725 w 6042107"/>
                <a:gd name="connsiteY199" fmla="*/ 6009857 h 6851060"/>
                <a:gd name="connsiteX200" fmla="*/ 213962 w 6042107"/>
                <a:gd name="connsiteY200" fmla="*/ 6074511 h 6851060"/>
                <a:gd name="connsiteX201" fmla="*/ 223198 w 6042107"/>
                <a:gd name="connsiteY201" fmla="*/ 6102220 h 6851060"/>
                <a:gd name="connsiteX202" fmla="*/ 269380 w 6042107"/>
                <a:gd name="connsiteY202" fmla="*/ 6157639 h 6851060"/>
                <a:gd name="connsiteX203" fmla="*/ 306325 w 6042107"/>
                <a:gd name="connsiteY203" fmla="*/ 6185348 h 6851060"/>
                <a:gd name="connsiteX204" fmla="*/ 315562 w 6042107"/>
                <a:gd name="connsiteY204" fmla="*/ 6222293 h 6851060"/>
                <a:gd name="connsiteX205" fmla="*/ 343271 w 6042107"/>
                <a:gd name="connsiteY205" fmla="*/ 6231529 h 6851060"/>
                <a:gd name="connsiteX206" fmla="*/ 361743 w 6042107"/>
                <a:gd name="connsiteY206" fmla="*/ 6259239 h 6851060"/>
                <a:gd name="connsiteX207" fmla="*/ 370980 w 6042107"/>
                <a:gd name="connsiteY207" fmla="*/ 6286948 h 6851060"/>
                <a:gd name="connsiteX208" fmla="*/ 389452 w 6042107"/>
                <a:gd name="connsiteY208" fmla="*/ 6351602 h 6851060"/>
                <a:gd name="connsiteX209" fmla="*/ 398689 w 6042107"/>
                <a:gd name="connsiteY209" fmla="*/ 6379311 h 6851060"/>
                <a:gd name="connsiteX210" fmla="*/ 417162 w 6042107"/>
                <a:gd name="connsiteY210" fmla="*/ 6407020 h 6851060"/>
                <a:gd name="connsiteX211" fmla="*/ 426398 w 6042107"/>
                <a:gd name="connsiteY211" fmla="*/ 6462439 h 6851060"/>
                <a:gd name="connsiteX212" fmla="*/ 435634 w 6042107"/>
                <a:gd name="connsiteY212" fmla="*/ 6490148 h 6851060"/>
                <a:gd name="connsiteX213" fmla="*/ 629598 w 6042107"/>
                <a:gd name="connsiteY213" fmla="*/ 6517857 h 6851060"/>
                <a:gd name="connsiteX214" fmla="*/ 666543 w 6042107"/>
                <a:gd name="connsiteY214" fmla="*/ 6527093 h 6851060"/>
                <a:gd name="connsiteX215" fmla="*/ 648071 w 6042107"/>
                <a:gd name="connsiteY215" fmla="*/ 6600984 h 6851060"/>
                <a:gd name="connsiteX216" fmla="*/ 620362 w 6042107"/>
                <a:gd name="connsiteY216" fmla="*/ 6656402 h 6851060"/>
                <a:gd name="connsiteX217" fmla="*/ 638834 w 6042107"/>
                <a:gd name="connsiteY217" fmla="*/ 6721057 h 6851060"/>
                <a:gd name="connsiteX218" fmla="*/ 657307 w 6042107"/>
                <a:gd name="connsiteY218" fmla="*/ 6785711 h 6851060"/>
                <a:gd name="connsiteX219" fmla="*/ 694252 w 6042107"/>
                <a:gd name="connsiteY219" fmla="*/ 6804184 h 6851060"/>
                <a:gd name="connsiteX220" fmla="*/ 712725 w 6042107"/>
                <a:gd name="connsiteY220" fmla="*/ 6841129 h 6851060"/>
                <a:gd name="connsiteX221" fmla="*/ 740434 w 6042107"/>
                <a:gd name="connsiteY221" fmla="*/ 6850366 h 6851060"/>
                <a:gd name="connsiteX222" fmla="*/ 842034 w 6042107"/>
                <a:gd name="connsiteY222" fmla="*/ 6831893 h 6851060"/>
                <a:gd name="connsiteX223" fmla="*/ 915925 w 6042107"/>
                <a:gd name="connsiteY223"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58907 w 6042107"/>
                <a:gd name="connsiteY149" fmla="*/ 4199529 h 6851060"/>
                <a:gd name="connsiteX150" fmla="*/ 704145 w 6042107"/>
                <a:gd name="connsiteY150" fmla="*/ 4195239 h 6851060"/>
                <a:gd name="connsiteX151" fmla="*/ 675780 w 6042107"/>
                <a:gd name="connsiteY151" fmla="*/ 4236475 h 6851060"/>
                <a:gd name="connsiteX152" fmla="*/ 638834 w 6042107"/>
                <a:gd name="connsiteY152" fmla="*/ 4291893 h 6851060"/>
                <a:gd name="connsiteX153" fmla="*/ 620362 w 6042107"/>
                <a:gd name="connsiteY153" fmla="*/ 4375020 h 6851060"/>
                <a:gd name="connsiteX154" fmla="*/ 611125 w 6042107"/>
                <a:gd name="connsiteY154" fmla="*/ 4402729 h 6851060"/>
                <a:gd name="connsiteX155" fmla="*/ 592652 w 6042107"/>
                <a:gd name="connsiteY155" fmla="*/ 4430439 h 6851060"/>
                <a:gd name="connsiteX156" fmla="*/ 564943 w 6042107"/>
                <a:gd name="connsiteY156" fmla="*/ 4439675 h 6851060"/>
                <a:gd name="connsiteX157" fmla="*/ 537234 w 6042107"/>
                <a:gd name="connsiteY157" fmla="*/ 4458148 h 6851060"/>
                <a:gd name="connsiteX158" fmla="*/ 527998 w 6042107"/>
                <a:gd name="connsiteY158" fmla="*/ 4485857 h 6851060"/>
                <a:gd name="connsiteX159" fmla="*/ 472580 w 6042107"/>
                <a:gd name="connsiteY159" fmla="*/ 4504329 h 6851060"/>
                <a:gd name="connsiteX160" fmla="*/ 417162 w 6042107"/>
                <a:gd name="connsiteY160" fmla="*/ 4522802 h 6851060"/>
                <a:gd name="connsiteX161" fmla="*/ 389452 w 6042107"/>
                <a:gd name="connsiteY161" fmla="*/ 4532039 h 6851060"/>
                <a:gd name="connsiteX162" fmla="*/ 343271 w 6042107"/>
                <a:gd name="connsiteY162" fmla="*/ 4550511 h 6851060"/>
                <a:gd name="connsiteX163" fmla="*/ 269380 w 6042107"/>
                <a:gd name="connsiteY163" fmla="*/ 4559748 h 6851060"/>
                <a:gd name="connsiteX164" fmla="*/ 241671 w 6042107"/>
                <a:gd name="connsiteY164" fmla="*/ 4578220 h 6851060"/>
                <a:gd name="connsiteX165" fmla="*/ 213962 w 6042107"/>
                <a:gd name="connsiteY165" fmla="*/ 4587457 h 6851060"/>
                <a:gd name="connsiteX166" fmla="*/ 204725 w 6042107"/>
                <a:gd name="connsiteY166" fmla="*/ 4633639 h 6851060"/>
                <a:gd name="connsiteX167" fmla="*/ 167780 w 6042107"/>
                <a:gd name="connsiteY167" fmla="*/ 4762948 h 6851060"/>
                <a:gd name="connsiteX168" fmla="*/ 149307 w 6042107"/>
                <a:gd name="connsiteY168" fmla="*/ 4818366 h 6851060"/>
                <a:gd name="connsiteX169" fmla="*/ 121598 w 6042107"/>
                <a:gd name="connsiteY169" fmla="*/ 4873784 h 6851060"/>
                <a:gd name="connsiteX170" fmla="*/ 93889 w 6042107"/>
                <a:gd name="connsiteY170" fmla="*/ 4883020 h 6851060"/>
                <a:gd name="connsiteX171" fmla="*/ 66180 w 6042107"/>
                <a:gd name="connsiteY171" fmla="*/ 4901493 h 6851060"/>
                <a:gd name="connsiteX172" fmla="*/ 56943 w 6042107"/>
                <a:gd name="connsiteY172" fmla="*/ 4929202 h 6851060"/>
                <a:gd name="connsiteX173" fmla="*/ 38471 w 6042107"/>
                <a:gd name="connsiteY173" fmla="*/ 4956911 h 6851060"/>
                <a:gd name="connsiteX174" fmla="*/ 1525 w 6042107"/>
                <a:gd name="connsiteY174" fmla="*/ 4993857 h 6851060"/>
                <a:gd name="connsiteX175" fmla="*/ 19998 w 6042107"/>
                <a:gd name="connsiteY175" fmla="*/ 5113929 h 6851060"/>
                <a:gd name="connsiteX176" fmla="*/ 47707 w 6042107"/>
                <a:gd name="connsiteY176" fmla="*/ 5234002 h 6851060"/>
                <a:gd name="connsiteX177" fmla="*/ 56943 w 6042107"/>
                <a:gd name="connsiteY177" fmla="*/ 5261711 h 6851060"/>
                <a:gd name="connsiteX178" fmla="*/ 75416 w 6042107"/>
                <a:gd name="connsiteY178" fmla="*/ 5289420 h 6851060"/>
                <a:gd name="connsiteX179" fmla="*/ 84652 w 6042107"/>
                <a:gd name="connsiteY179" fmla="*/ 5317129 h 6851060"/>
                <a:gd name="connsiteX180" fmla="*/ 103125 w 6042107"/>
                <a:gd name="connsiteY180" fmla="*/ 5344839 h 6851060"/>
                <a:gd name="connsiteX181" fmla="*/ 158543 w 6042107"/>
                <a:gd name="connsiteY181" fmla="*/ 5372548 h 6851060"/>
                <a:gd name="connsiteX182" fmla="*/ 121598 w 6042107"/>
                <a:gd name="connsiteY182" fmla="*/ 5381784 h 6851060"/>
                <a:gd name="connsiteX183" fmla="*/ 112362 w 6042107"/>
                <a:gd name="connsiteY183" fmla="*/ 5409493 h 6851060"/>
                <a:gd name="connsiteX184" fmla="*/ 130834 w 6042107"/>
                <a:gd name="connsiteY184" fmla="*/ 5492620 h 6851060"/>
                <a:gd name="connsiteX185" fmla="*/ 140071 w 6042107"/>
                <a:gd name="connsiteY185" fmla="*/ 5446439 h 6851060"/>
                <a:gd name="connsiteX186" fmla="*/ 167780 w 6042107"/>
                <a:gd name="connsiteY186" fmla="*/ 5455675 h 6851060"/>
                <a:gd name="connsiteX187" fmla="*/ 195489 w 6042107"/>
                <a:gd name="connsiteY187" fmla="*/ 5575748 h 6851060"/>
                <a:gd name="connsiteX188" fmla="*/ 204725 w 6042107"/>
                <a:gd name="connsiteY188" fmla="*/ 5603457 h 6851060"/>
                <a:gd name="connsiteX189" fmla="*/ 177016 w 6042107"/>
                <a:gd name="connsiteY189" fmla="*/ 5612693 h 6851060"/>
                <a:gd name="connsiteX190" fmla="*/ 223198 w 6042107"/>
                <a:gd name="connsiteY190" fmla="*/ 5668111 h 6851060"/>
                <a:gd name="connsiteX191" fmla="*/ 250907 w 6042107"/>
                <a:gd name="connsiteY191" fmla="*/ 5686584 h 6851060"/>
                <a:gd name="connsiteX192" fmla="*/ 278616 w 6042107"/>
                <a:gd name="connsiteY192" fmla="*/ 5695820 h 6851060"/>
                <a:gd name="connsiteX193" fmla="*/ 315562 w 6042107"/>
                <a:gd name="connsiteY193" fmla="*/ 5714293 h 6851060"/>
                <a:gd name="connsiteX194" fmla="*/ 315562 w 6042107"/>
                <a:gd name="connsiteY194" fmla="*/ 5862075 h 6851060"/>
                <a:gd name="connsiteX195" fmla="*/ 297089 w 6042107"/>
                <a:gd name="connsiteY195" fmla="*/ 5926729 h 6851060"/>
                <a:gd name="connsiteX196" fmla="*/ 260143 w 6042107"/>
                <a:gd name="connsiteY196" fmla="*/ 5935966 h 6851060"/>
                <a:gd name="connsiteX197" fmla="*/ 250907 w 6042107"/>
                <a:gd name="connsiteY197" fmla="*/ 5963675 h 6851060"/>
                <a:gd name="connsiteX198" fmla="*/ 223198 w 6042107"/>
                <a:gd name="connsiteY198" fmla="*/ 5982148 h 6851060"/>
                <a:gd name="connsiteX199" fmla="*/ 204725 w 6042107"/>
                <a:gd name="connsiteY199" fmla="*/ 6009857 h 6851060"/>
                <a:gd name="connsiteX200" fmla="*/ 213962 w 6042107"/>
                <a:gd name="connsiteY200" fmla="*/ 6074511 h 6851060"/>
                <a:gd name="connsiteX201" fmla="*/ 223198 w 6042107"/>
                <a:gd name="connsiteY201" fmla="*/ 6102220 h 6851060"/>
                <a:gd name="connsiteX202" fmla="*/ 269380 w 6042107"/>
                <a:gd name="connsiteY202" fmla="*/ 6157639 h 6851060"/>
                <a:gd name="connsiteX203" fmla="*/ 306325 w 6042107"/>
                <a:gd name="connsiteY203" fmla="*/ 6185348 h 6851060"/>
                <a:gd name="connsiteX204" fmla="*/ 315562 w 6042107"/>
                <a:gd name="connsiteY204" fmla="*/ 6222293 h 6851060"/>
                <a:gd name="connsiteX205" fmla="*/ 343271 w 6042107"/>
                <a:gd name="connsiteY205" fmla="*/ 6231529 h 6851060"/>
                <a:gd name="connsiteX206" fmla="*/ 361743 w 6042107"/>
                <a:gd name="connsiteY206" fmla="*/ 6259239 h 6851060"/>
                <a:gd name="connsiteX207" fmla="*/ 370980 w 6042107"/>
                <a:gd name="connsiteY207" fmla="*/ 6286948 h 6851060"/>
                <a:gd name="connsiteX208" fmla="*/ 389452 w 6042107"/>
                <a:gd name="connsiteY208" fmla="*/ 6351602 h 6851060"/>
                <a:gd name="connsiteX209" fmla="*/ 398689 w 6042107"/>
                <a:gd name="connsiteY209" fmla="*/ 6379311 h 6851060"/>
                <a:gd name="connsiteX210" fmla="*/ 417162 w 6042107"/>
                <a:gd name="connsiteY210" fmla="*/ 6407020 h 6851060"/>
                <a:gd name="connsiteX211" fmla="*/ 426398 w 6042107"/>
                <a:gd name="connsiteY211" fmla="*/ 6462439 h 6851060"/>
                <a:gd name="connsiteX212" fmla="*/ 435634 w 6042107"/>
                <a:gd name="connsiteY212" fmla="*/ 6490148 h 6851060"/>
                <a:gd name="connsiteX213" fmla="*/ 629598 w 6042107"/>
                <a:gd name="connsiteY213" fmla="*/ 6517857 h 6851060"/>
                <a:gd name="connsiteX214" fmla="*/ 666543 w 6042107"/>
                <a:gd name="connsiteY214" fmla="*/ 6527093 h 6851060"/>
                <a:gd name="connsiteX215" fmla="*/ 648071 w 6042107"/>
                <a:gd name="connsiteY215" fmla="*/ 6600984 h 6851060"/>
                <a:gd name="connsiteX216" fmla="*/ 620362 w 6042107"/>
                <a:gd name="connsiteY216" fmla="*/ 6656402 h 6851060"/>
                <a:gd name="connsiteX217" fmla="*/ 638834 w 6042107"/>
                <a:gd name="connsiteY217" fmla="*/ 6721057 h 6851060"/>
                <a:gd name="connsiteX218" fmla="*/ 657307 w 6042107"/>
                <a:gd name="connsiteY218" fmla="*/ 6785711 h 6851060"/>
                <a:gd name="connsiteX219" fmla="*/ 694252 w 6042107"/>
                <a:gd name="connsiteY219" fmla="*/ 6804184 h 6851060"/>
                <a:gd name="connsiteX220" fmla="*/ 712725 w 6042107"/>
                <a:gd name="connsiteY220" fmla="*/ 6841129 h 6851060"/>
                <a:gd name="connsiteX221" fmla="*/ 740434 w 6042107"/>
                <a:gd name="connsiteY221" fmla="*/ 6850366 h 6851060"/>
                <a:gd name="connsiteX222" fmla="*/ 842034 w 6042107"/>
                <a:gd name="connsiteY222" fmla="*/ 6831893 h 6851060"/>
                <a:gd name="connsiteX223" fmla="*/ 915925 w 6042107"/>
                <a:gd name="connsiteY223"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75780 w 6042107"/>
                <a:gd name="connsiteY151" fmla="*/ 4236475 h 6851060"/>
                <a:gd name="connsiteX152" fmla="*/ 638834 w 6042107"/>
                <a:gd name="connsiteY152" fmla="*/ 4291893 h 6851060"/>
                <a:gd name="connsiteX153" fmla="*/ 620362 w 6042107"/>
                <a:gd name="connsiteY153" fmla="*/ 4375020 h 6851060"/>
                <a:gd name="connsiteX154" fmla="*/ 611125 w 6042107"/>
                <a:gd name="connsiteY154" fmla="*/ 4402729 h 6851060"/>
                <a:gd name="connsiteX155" fmla="*/ 592652 w 6042107"/>
                <a:gd name="connsiteY155" fmla="*/ 4430439 h 6851060"/>
                <a:gd name="connsiteX156" fmla="*/ 564943 w 6042107"/>
                <a:gd name="connsiteY156" fmla="*/ 4439675 h 6851060"/>
                <a:gd name="connsiteX157" fmla="*/ 537234 w 6042107"/>
                <a:gd name="connsiteY157" fmla="*/ 4458148 h 6851060"/>
                <a:gd name="connsiteX158" fmla="*/ 527998 w 6042107"/>
                <a:gd name="connsiteY158" fmla="*/ 4485857 h 6851060"/>
                <a:gd name="connsiteX159" fmla="*/ 472580 w 6042107"/>
                <a:gd name="connsiteY159" fmla="*/ 4504329 h 6851060"/>
                <a:gd name="connsiteX160" fmla="*/ 417162 w 6042107"/>
                <a:gd name="connsiteY160" fmla="*/ 4522802 h 6851060"/>
                <a:gd name="connsiteX161" fmla="*/ 389452 w 6042107"/>
                <a:gd name="connsiteY161" fmla="*/ 4532039 h 6851060"/>
                <a:gd name="connsiteX162" fmla="*/ 343271 w 6042107"/>
                <a:gd name="connsiteY162" fmla="*/ 4550511 h 6851060"/>
                <a:gd name="connsiteX163" fmla="*/ 269380 w 6042107"/>
                <a:gd name="connsiteY163" fmla="*/ 4559748 h 6851060"/>
                <a:gd name="connsiteX164" fmla="*/ 241671 w 6042107"/>
                <a:gd name="connsiteY164" fmla="*/ 4578220 h 6851060"/>
                <a:gd name="connsiteX165" fmla="*/ 213962 w 6042107"/>
                <a:gd name="connsiteY165" fmla="*/ 4587457 h 6851060"/>
                <a:gd name="connsiteX166" fmla="*/ 204725 w 6042107"/>
                <a:gd name="connsiteY166" fmla="*/ 4633639 h 6851060"/>
                <a:gd name="connsiteX167" fmla="*/ 167780 w 6042107"/>
                <a:gd name="connsiteY167" fmla="*/ 4762948 h 6851060"/>
                <a:gd name="connsiteX168" fmla="*/ 149307 w 6042107"/>
                <a:gd name="connsiteY168" fmla="*/ 4818366 h 6851060"/>
                <a:gd name="connsiteX169" fmla="*/ 121598 w 6042107"/>
                <a:gd name="connsiteY169" fmla="*/ 4873784 h 6851060"/>
                <a:gd name="connsiteX170" fmla="*/ 93889 w 6042107"/>
                <a:gd name="connsiteY170" fmla="*/ 4883020 h 6851060"/>
                <a:gd name="connsiteX171" fmla="*/ 66180 w 6042107"/>
                <a:gd name="connsiteY171" fmla="*/ 4901493 h 6851060"/>
                <a:gd name="connsiteX172" fmla="*/ 56943 w 6042107"/>
                <a:gd name="connsiteY172" fmla="*/ 4929202 h 6851060"/>
                <a:gd name="connsiteX173" fmla="*/ 38471 w 6042107"/>
                <a:gd name="connsiteY173" fmla="*/ 4956911 h 6851060"/>
                <a:gd name="connsiteX174" fmla="*/ 1525 w 6042107"/>
                <a:gd name="connsiteY174" fmla="*/ 4993857 h 6851060"/>
                <a:gd name="connsiteX175" fmla="*/ 19998 w 6042107"/>
                <a:gd name="connsiteY175" fmla="*/ 5113929 h 6851060"/>
                <a:gd name="connsiteX176" fmla="*/ 47707 w 6042107"/>
                <a:gd name="connsiteY176" fmla="*/ 5234002 h 6851060"/>
                <a:gd name="connsiteX177" fmla="*/ 56943 w 6042107"/>
                <a:gd name="connsiteY177" fmla="*/ 5261711 h 6851060"/>
                <a:gd name="connsiteX178" fmla="*/ 75416 w 6042107"/>
                <a:gd name="connsiteY178" fmla="*/ 5289420 h 6851060"/>
                <a:gd name="connsiteX179" fmla="*/ 84652 w 6042107"/>
                <a:gd name="connsiteY179" fmla="*/ 5317129 h 6851060"/>
                <a:gd name="connsiteX180" fmla="*/ 103125 w 6042107"/>
                <a:gd name="connsiteY180" fmla="*/ 5344839 h 6851060"/>
                <a:gd name="connsiteX181" fmla="*/ 158543 w 6042107"/>
                <a:gd name="connsiteY181" fmla="*/ 5372548 h 6851060"/>
                <a:gd name="connsiteX182" fmla="*/ 121598 w 6042107"/>
                <a:gd name="connsiteY182" fmla="*/ 5381784 h 6851060"/>
                <a:gd name="connsiteX183" fmla="*/ 112362 w 6042107"/>
                <a:gd name="connsiteY183" fmla="*/ 5409493 h 6851060"/>
                <a:gd name="connsiteX184" fmla="*/ 130834 w 6042107"/>
                <a:gd name="connsiteY184" fmla="*/ 5492620 h 6851060"/>
                <a:gd name="connsiteX185" fmla="*/ 140071 w 6042107"/>
                <a:gd name="connsiteY185" fmla="*/ 5446439 h 6851060"/>
                <a:gd name="connsiteX186" fmla="*/ 167780 w 6042107"/>
                <a:gd name="connsiteY186" fmla="*/ 5455675 h 6851060"/>
                <a:gd name="connsiteX187" fmla="*/ 195489 w 6042107"/>
                <a:gd name="connsiteY187" fmla="*/ 5575748 h 6851060"/>
                <a:gd name="connsiteX188" fmla="*/ 204725 w 6042107"/>
                <a:gd name="connsiteY188" fmla="*/ 5603457 h 6851060"/>
                <a:gd name="connsiteX189" fmla="*/ 177016 w 6042107"/>
                <a:gd name="connsiteY189" fmla="*/ 5612693 h 6851060"/>
                <a:gd name="connsiteX190" fmla="*/ 223198 w 6042107"/>
                <a:gd name="connsiteY190" fmla="*/ 5668111 h 6851060"/>
                <a:gd name="connsiteX191" fmla="*/ 250907 w 6042107"/>
                <a:gd name="connsiteY191" fmla="*/ 5686584 h 6851060"/>
                <a:gd name="connsiteX192" fmla="*/ 278616 w 6042107"/>
                <a:gd name="connsiteY192" fmla="*/ 5695820 h 6851060"/>
                <a:gd name="connsiteX193" fmla="*/ 315562 w 6042107"/>
                <a:gd name="connsiteY193" fmla="*/ 5714293 h 6851060"/>
                <a:gd name="connsiteX194" fmla="*/ 315562 w 6042107"/>
                <a:gd name="connsiteY194" fmla="*/ 5862075 h 6851060"/>
                <a:gd name="connsiteX195" fmla="*/ 297089 w 6042107"/>
                <a:gd name="connsiteY195" fmla="*/ 5926729 h 6851060"/>
                <a:gd name="connsiteX196" fmla="*/ 260143 w 6042107"/>
                <a:gd name="connsiteY196" fmla="*/ 5935966 h 6851060"/>
                <a:gd name="connsiteX197" fmla="*/ 250907 w 6042107"/>
                <a:gd name="connsiteY197" fmla="*/ 5963675 h 6851060"/>
                <a:gd name="connsiteX198" fmla="*/ 223198 w 6042107"/>
                <a:gd name="connsiteY198" fmla="*/ 5982148 h 6851060"/>
                <a:gd name="connsiteX199" fmla="*/ 204725 w 6042107"/>
                <a:gd name="connsiteY199" fmla="*/ 6009857 h 6851060"/>
                <a:gd name="connsiteX200" fmla="*/ 213962 w 6042107"/>
                <a:gd name="connsiteY200" fmla="*/ 6074511 h 6851060"/>
                <a:gd name="connsiteX201" fmla="*/ 223198 w 6042107"/>
                <a:gd name="connsiteY201" fmla="*/ 6102220 h 6851060"/>
                <a:gd name="connsiteX202" fmla="*/ 269380 w 6042107"/>
                <a:gd name="connsiteY202" fmla="*/ 6157639 h 6851060"/>
                <a:gd name="connsiteX203" fmla="*/ 306325 w 6042107"/>
                <a:gd name="connsiteY203" fmla="*/ 6185348 h 6851060"/>
                <a:gd name="connsiteX204" fmla="*/ 315562 w 6042107"/>
                <a:gd name="connsiteY204" fmla="*/ 6222293 h 6851060"/>
                <a:gd name="connsiteX205" fmla="*/ 343271 w 6042107"/>
                <a:gd name="connsiteY205" fmla="*/ 6231529 h 6851060"/>
                <a:gd name="connsiteX206" fmla="*/ 361743 w 6042107"/>
                <a:gd name="connsiteY206" fmla="*/ 6259239 h 6851060"/>
                <a:gd name="connsiteX207" fmla="*/ 370980 w 6042107"/>
                <a:gd name="connsiteY207" fmla="*/ 6286948 h 6851060"/>
                <a:gd name="connsiteX208" fmla="*/ 389452 w 6042107"/>
                <a:gd name="connsiteY208" fmla="*/ 6351602 h 6851060"/>
                <a:gd name="connsiteX209" fmla="*/ 398689 w 6042107"/>
                <a:gd name="connsiteY209" fmla="*/ 6379311 h 6851060"/>
                <a:gd name="connsiteX210" fmla="*/ 417162 w 6042107"/>
                <a:gd name="connsiteY210" fmla="*/ 6407020 h 6851060"/>
                <a:gd name="connsiteX211" fmla="*/ 426398 w 6042107"/>
                <a:gd name="connsiteY211" fmla="*/ 6462439 h 6851060"/>
                <a:gd name="connsiteX212" fmla="*/ 435634 w 6042107"/>
                <a:gd name="connsiteY212" fmla="*/ 6490148 h 6851060"/>
                <a:gd name="connsiteX213" fmla="*/ 629598 w 6042107"/>
                <a:gd name="connsiteY213" fmla="*/ 6517857 h 6851060"/>
                <a:gd name="connsiteX214" fmla="*/ 666543 w 6042107"/>
                <a:gd name="connsiteY214" fmla="*/ 6527093 h 6851060"/>
                <a:gd name="connsiteX215" fmla="*/ 648071 w 6042107"/>
                <a:gd name="connsiteY215" fmla="*/ 6600984 h 6851060"/>
                <a:gd name="connsiteX216" fmla="*/ 620362 w 6042107"/>
                <a:gd name="connsiteY216" fmla="*/ 6656402 h 6851060"/>
                <a:gd name="connsiteX217" fmla="*/ 638834 w 6042107"/>
                <a:gd name="connsiteY217" fmla="*/ 6721057 h 6851060"/>
                <a:gd name="connsiteX218" fmla="*/ 657307 w 6042107"/>
                <a:gd name="connsiteY218" fmla="*/ 6785711 h 6851060"/>
                <a:gd name="connsiteX219" fmla="*/ 694252 w 6042107"/>
                <a:gd name="connsiteY219" fmla="*/ 6804184 h 6851060"/>
                <a:gd name="connsiteX220" fmla="*/ 712725 w 6042107"/>
                <a:gd name="connsiteY220" fmla="*/ 6841129 h 6851060"/>
                <a:gd name="connsiteX221" fmla="*/ 740434 w 6042107"/>
                <a:gd name="connsiteY221" fmla="*/ 6850366 h 6851060"/>
                <a:gd name="connsiteX222" fmla="*/ 842034 w 6042107"/>
                <a:gd name="connsiteY222" fmla="*/ 6831893 h 6851060"/>
                <a:gd name="connsiteX223" fmla="*/ 915925 w 6042107"/>
                <a:gd name="connsiteY223"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75780 w 6042107"/>
                <a:gd name="connsiteY151" fmla="*/ 4236475 h 6851060"/>
                <a:gd name="connsiteX152" fmla="*/ 638834 w 6042107"/>
                <a:gd name="connsiteY152" fmla="*/ 4291893 h 6851060"/>
                <a:gd name="connsiteX153" fmla="*/ 620362 w 6042107"/>
                <a:gd name="connsiteY153" fmla="*/ 4375020 h 6851060"/>
                <a:gd name="connsiteX154" fmla="*/ 611125 w 6042107"/>
                <a:gd name="connsiteY154" fmla="*/ 4402729 h 6851060"/>
                <a:gd name="connsiteX155" fmla="*/ 592652 w 6042107"/>
                <a:gd name="connsiteY155" fmla="*/ 4430439 h 6851060"/>
                <a:gd name="connsiteX156" fmla="*/ 564943 w 6042107"/>
                <a:gd name="connsiteY156" fmla="*/ 4439675 h 6851060"/>
                <a:gd name="connsiteX157" fmla="*/ 537234 w 6042107"/>
                <a:gd name="connsiteY157" fmla="*/ 4458148 h 6851060"/>
                <a:gd name="connsiteX158" fmla="*/ 527998 w 6042107"/>
                <a:gd name="connsiteY158" fmla="*/ 4485857 h 6851060"/>
                <a:gd name="connsiteX159" fmla="*/ 472580 w 6042107"/>
                <a:gd name="connsiteY159" fmla="*/ 4504329 h 6851060"/>
                <a:gd name="connsiteX160" fmla="*/ 417162 w 6042107"/>
                <a:gd name="connsiteY160" fmla="*/ 4522802 h 6851060"/>
                <a:gd name="connsiteX161" fmla="*/ 389452 w 6042107"/>
                <a:gd name="connsiteY161" fmla="*/ 4532039 h 6851060"/>
                <a:gd name="connsiteX162" fmla="*/ 343271 w 6042107"/>
                <a:gd name="connsiteY162" fmla="*/ 4550511 h 6851060"/>
                <a:gd name="connsiteX163" fmla="*/ 269380 w 6042107"/>
                <a:gd name="connsiteY163" fmla="*/ 4559748 h 6851060"/>
                <a:gd name="connsiteX164" fmla="*/ 241671 w 6042107"/>
                <a:gd name="connsiteY164" fmla="*/ 4578220 h 6851060"/>
                <a:gd name="connsiteX165" fmla="*/ 213962 w 6042107"/>
                <a:gd name="connsiteY165" fmla="*/ 4587457 h 6851060"/>
                <a:gd name="connsiteX166" fmla="*/ 204725 w 6042107"/>
                <a:gd name="connsiteY166" fmla="*/ 4633639 h 6851060"/>
                <a:gd name="connsiteX167" fmla="*/ 167780 w 6042107"/>
                <a:gd name="connsiteY167" fmla="*/ 4762948 h 6851060"/>
                <a:gd name="connsiteX168" fmla="*/ 149307 w 6042107"/>
                <a:gd name="connsiteY168" fmla="*/ 4818366 h 6851060"/>
                <a:gd name="connsiteX169" fmla="*/ 121598 w 6042107"/>
                <a:gd name="connsiteY169" fmla="*/ 4873784 h 6851060"/>
                <a:gd name="connsiteX170" fmla="*/ 93889 w 6042107"/>
                <a:gd name="connsiteY170" fmla="*/ 4883020 h 6851060"/>
                <a:gd name="connsiteX171" fmla="*/ 66180 w 6042107"/>
                <a:gd name="connsiteY171" fmla="*/ 4901493 h 6851060"/>
                <a:gd name="connsiteX172" fmla="*/ 56943 w 6042107"/>
                <a:gd name="connsiteY172" fmla="*/ 4929202 h 6851060"/>
                <a:gd name="connsiteX173" fmla="*/ 38471 w 6042107"/>
                <a:gd name="connsiteY173" fmla="*/ 4956911 h 6851060"/>
                <a:gd name="connsiteX174" fmla="*/ 1525 w 6042107"/>
                <a:gd name="connsiteY174" fmla="*/ 4993857 h 6851060"/>
                <a:gd name="connsiteX175" fmla="*/ 19998 w 6042107"/>
                <a:gd name="connsiteY175" fmla="*/ 5113929 h 6851060"/>
                <a:gd name="connsiteX176" fmla="*/ 47707 w 6042107"/>
                <a:gd name="connsiteY176" fmla="*/ 5234002 h 6851060"/>
                <a:gd name="connsiteX177" fmla="*/ 56943 w 6042107"/>
                <a:gd name="connsiteY177" fmla="*/ 5261711 h 6851060"/>
                <a:gd name="connsiteX178" fmla="*/ 75416 w 6042107"/>
                <a:gd name="connsiteY178" fmla="*/ 5289420 h 6851060"/>
                <a:gd name="connsiteX179" fmla="*/ 84652 w 6042107"/>
                <a:gd name="connsiteY179" fmla="*/ 5317129 h 6851060"/>
                <a:gd name="connsiteX180" fmla="*/ 103125 w 6042107"/>
                <a:gd name="connsiteY180" fmla="*/ 5344839 h 6851060"/>
                <a:gd name="connsiteX181" fmla="*/ 158543 w 6042107"/>
                <a:gd name="connsiteY181" fmla="*/ 5372548 h 6851060"/>
                <a:gd name="connsiteX182" fmla="*/ 121598 w 6042107"/>
                <a:gd name="connsiteY182" fmla="*/ 5381784 h 6851060"/>
                <a:gd name="connsiteX183" fmla="*/ 112362 w 6042107"/>
                <a:gd name="connsiteY183" fmla="*/ 5409493 h 6851060"/>
                <a:gd name="connsiteX184" fmla="*/ 130834 w 6042107"/>
                <a:gd name="connsiteY184" fmla="*/ 5492620 h 6851060"/>
                <a:gd name="connsiteX185" fmla="*/ 140071 w 6042107"/>
                <a:gd name="connsiteY185" fmla="*/ 5446439 h 6851060"/>
                <a:gd name="connsiteX186" fmla="*/ 167780 w 6042107"/>
                <a:gd name="connsiteY186" fmla="*/ 5455675 h 6851060"/>
                <a:gd name="connsiteX187" fmla="*/ 195489 w 6042107"/>
                <a:gd name="connsiteY187" fmla="*/ 5575748 h 6851060"/>
                <a:gd name="connsiteX188" fmla="*/ 204725 w 6042107"/>
                <a:gd name="connsiteY188" fmla="*/ 5603457 h 6851060"/>
                <a:gd name="connsiteX189" fmla="*/ 177016 w 6042107"/>
                <a:gd name="connsiteY189" fmla="*/ 5612693 h 6851060"/>
                <a:gd name="connsiteX190" fmla="*/ 223198 w 6042107"/>
                <a:gd name="connsiteY190" fmla="*/ 5668111 h 6851060"/>
                <a:gd name="connsiteX191" fmla="*/ 250907 w 6042107"/>
                <a:gd name="connsiteY191" fmla="*/ 5686584 h 6851060"/>
                <a:gd name="connsiteX192" fmla="*/ 278616 w 6042107"/>
                <a:gd name="connsiteY192" fmla="*/ 5695820 h 6851060"/>
                <a:gd name="connsiteX193" fmla="*/ 315562 w 6042107"/>
                <a:gd name="connsiteY193" fmla="*/ 5714293 h 6851060"/>
                <a:gd name="connsiteX194" fmla="*/ 315562 w 6042107"/>
                <a:gd name="connsiteY194" fmla="*/ 5862075 h 6851060"/>
                <a:gd name="connsiteX195" fmla="*/ 297089 w 6042107"/>
                <a:gd name="connsiteY195" fmla="*/ 5926729 h 6851060"/>
                <a:gd name="connsiteX196" fmla="*/ 260143 w 6042107"/>
                <a:gd name="connsiteY196" fmla="*/ 5935966 h 6851060"/>
                <a:gd name="connsiteX197" fmla="*/ 250907 w 6042107"/>
                <a:gd name="connsiteY197" fmla="*/ 5963675 h 6851060"/>
                <a:gd name="connsiteX198" fmla="*/ 223198 w 6042107"/>
                <a:gd name="connsiteY198" fmla="*/ 5982148 h 6851060"/>
                <a:gd name="connsiteX199" fmla="*/ 204725 w 6042107"/>
                <a:gd name="connsiteY199" fmla="*/ 6009857 h 6851060"/>
                <a:gd name="connsiteX200" fmla="*/ 213962 w 6042107"/>
                <a:gd name="connsiteY200" fmla="*/ 6074511 h 6851060"/>
                <a:gd name="connsiteX201" fmla="*/ 223198 w 6042107"/>
                <a:gd name="connsiteY201" fmla="*/ 6102220 h 6851060"/>
                <a:gd name="connsiteX202" fmla="*/ 269380 w 6042107"/>
                <a:gd name="connsiteY202" fmla="*/ 6157639 h 6851060"/>
                <a:gd name="connsiteX203" fmla="*/ 306325 w 6042107"/>
                <a:gd name="connsiteY203" fmla="*/ 6185348 h 6851060"/>
                <a:gd name="connsiteX204" fmla="*/ 315562 w 6042107"/>
                <a:gd name="connsiteY204" fmla="*/ 6222293 h 6851060"/>
                <a:gd name="connsiteX205" fmla="*/ 343271 w 6042107"/>
                <a:gd name="connsiteY205" fmla="*/ 6231529 h 6851060"/>
                <a:gd name="connsiteX206" fmla="*/ 361743 w 6042107"/>
                <a:gd name="connsiteY206" fmla="*/ 6259239 h 6851060"/>
                <a:gd name="connsiteX207" fmla="*/ 370980 w 6042107"/>
                <a:gd name="connsiteY207" fmla="*/ 6286948 h 6851060"/>
                <a:gd name="connsiteX208" fmla="*/ 389452 w 6042107"/>
                <a:gd name="connsiteY208" fmla="*/ 6351602 h 6851060"/>
                <a:gd name="connsiteX209" fmla="*/ 398689 w 6042107"/>
                <a:gd name="connsiteY209" fmla="*/ 6379311 h 6851060"/>
                <a:gd name="connsiteX210" fmla="*/ 417162 w 6042107"/>
                <a:gd name="connsiteY210" fmla="*/ 6407020 h 6851060"/>
                <a:gd name="connsiteX211" fmla="*/ 426398 w 6042107"/>
                <a:gd name="connsiteY211" fmla="*/ 6462439 h 6851060"/>
                <a:gd name="connsiteX212" fmla="*/ 435634 w 6042107"/>
                <a:gd name="connsiteY212" fmla="*/ 6490148 h 6851060"/>
                <a:gd name="connsiteX213" fmla="*/ 629598 w 6042107"/>
                <a:gd name="connsiteY213" fmla="*/ 6517857 h 6851060"/>
                <a:gd name="connsiteX214" fmla="*/ 666543 w 6042107"/>
                <a:gd name="connsiteY214" fmla="*/ 6527093 h 6851060"/>
                <a:gd name="connsiteX215" fmla="*/ 648071 w 6042107"/>
                <a:gd name="connsiteY215" fmla="*/ 6600984 h 6851060"/>
                <a:gd name="connsiteX216" fmla="*/ 620362 w 6042107"/>
                <a:gd name="connsiteY216" fmla="*/ 6656402 h 6851060"/>
                <a:gd name="connsiteX217" fmla="*/ 638834 w 6042107"/>
                <a:gd name="connsiteY217" fmla="*/ 6721057 h 6851060"/>
                <a:gd name="connsiteX218" fmla="*/ 657307 w 6042107"/>
                <a:gd name="connsiteY218" fmla="*/ 6785711 h 6851060"/>
                <a:gd name="connsiteX219" fmla="*/ 694252 w 6042107"/>
                <a:gd name="connsiteY219" fmla="*/ 6804184 h 6851060"/>
                <a:gd name="connsiteX220" fmla="*/ 712725 w 6042107"/>
                <a:gd name="connsiteY220" fmla="*/ 6841129 h 6851060"/>
                <a:gd name="connsiteX221" fmla="*/ 740434 w 6042107"/>
                <a:gd name="connsiteY221" fmla="*/ 6850366 h 6851060"/>
                <a:gd name="connsiteX222" fmla="*/ 842034 w 6042107"/>
                <a:gd name="connsiteY222" fmla="*/ 6831893 h 6851060"/>
                <a:gd name="connsiteX223" fmla="*/ 915925 w 6042107"/>
                <a:gd name="connsiteY223"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43271 w 6042107"/>
                <a:gd name="connsiteY161" fmla="*/ 4550511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130834 w 6042107"/>
                <a:gd name="connsiteY183" fmla="*/ 5492620 h 6851060"/>
                <a:gd name="connsiteX184" fmla="*/ 140071 w 6042107"/>
                <a:gd name="connsiteY184" fmla="*/ 5446439 h 6851060"/>
                <a:gd name="connsiteX185" fmla="*/ 167780 w 6042107"/>
                <a:gd name="connsiteY185" fmla="*/ 5455675 h 6851060"/>
                <a:gd name="connsiteX186" fmla="*/ 195489 w 6042107"/>
                <a:gd name="connsiteY186" fmla="*/ 5575748 h 6851060"/>
                <a:gd name="connsiteX187" fmla="*/ 204725 w 6042107"/>
                <a:gd name="connsiteY187" fmla="*/ 5603457 h 6851060"/>
                <a:gd name="connsiteX188" fmla="*/ 177016 w 6042107"/>
                <a:gd name="connsiteY188" fmla="*/ 5612693 h 6851060"/>
                <a:gd name="connsiteX189" fmla="*/ 223198 w 6042107"/>
                <a:gd name="connsiteY189" fmla="*/ 5668111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130834 w 6042107"/>
                <a:gd name="connsiteY183" fmla="*/ 5492620 h 6851060"/>
                <a:gd name="connsiteX184" fmla="*/ 140071 w 6042107"/>
                <a:gd name="connsiteY184" fmla="*/ 5446439 h 6851060"/>
                <a:gd name="connsiteX185" fmla="*/ 167780 w 6042107"/>
                <a:gd name="connsiteY185" fmla="*/ 5455675 h 6851060"/>
                <a:gd name="connsiteX186" fmla="*/ 195489 w 6042107"/>
                <a:gd name="connsiteY186" fmla="*/ 5575748 h 6851060"/>
                <a:gd name="connsiteX187" fmla="*/ 204725 w 6042107"/>
                <a:gd name="connsiteY187" fmla="*/ 5603457 h 6851060"/>
                <a:gd name="connsiteX188" fmla="*/ 177016 w 6042107"/>
                <a:gd name="connsiteY188" fmla="*/ 5612693 h 6851060"/>
                <a:gd name="connsiteX189" fmla="*/ 223198 w 6042107"/>
                <a:gd name="connsiteY189" fmla="*/ 5668111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40071 w 6042107"/>
                <a:gd name="connsiteY184" fmla="*/ 5446439 h 6851060"/>
                <a:gd name="connsiteX185" fmla="*/ 167780 w 6042107"/>
                <a:gd name="connsiteY185" fmla="*/ 5455675 h 6851060"/>
                <a:gd name="connsiteX186" fmla="*/ 195489 w 6042107"/>
                <a:gd name="connsiteY186" fmla="*/ 5575748 h 6851060"/>
                <a:gd name="connsiteX187" fmla="*/ 204725 w 6042107"/>
                <a:gd name="connsiteY187" fmla="*/ 5603457 h 6851060"/>
                <a:gd name="connsiteX188" fmla="*/ 177016 w 6042107"/>
                <a:gd name="connsiteY188" fmla="*/ 5612693 h 6851060"/>
                <a:gd name="connsiteX189" fmla="*/ 223198 w 6042107"/>
                <a:gd name="connsiteY189" fmla="*/ 5668111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95489 w 6042107"/>
                <a:gd name="connsiteY186" fmla="*/ 5575748 h 6851060"/>
                <a:gd name="connsiteX187" fmla="*/ 204725 w 6042107"/>
                <a:gd name="connsiteY187" fmla="*/ 5603457 h 6851060"/>
                <a:gd name="connsiteX188" fmla="*/ 177016 w 6042107"/>
                <a:gd name="connsiteY188" fmla="*/ 5612693 h 6851060"/>
                <a:gd name="connsiteX189" fmla="*/ 223198 w 6042107"/>
                <a:gd name="connsiteY189" fmla="*/ 5668111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95489 w 6042107"/>
                <a:gd name="connsiteY186" fmla="*/ 5575748 h 6851060"/>
                <a:gd name="connsiteX187" fmla="*/ 231778 w 6042107"/>
                <a:gd name="connsiteY187" fmla="*/ 5598046 h 6851060"/>
                <a:gd name="connsiteX188" fmla="*/ 177016 w 6042107"/>
                <a:gd name="connsiteY188" fmla="*/ 5612693 h 6851060"/>
                <a:gd name="connsiteX189" fmla="*/ 223198 w 6042107"/>
                <a:gd name="connsiteY189" fmla="*/ 5668111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203605 w 6042107"/>
                <a:gd name="connsiteY186" fmla="*/ 5562221 h 6851060"/>
                <a:gd name="connsiteX187" fmla="*/ 231778 w 6042107"/>
                <a:gd name="connsiteY187" fmla="*/ 5598046 h 6851060"/>
                <a:gd name="connsiteX188" fmla="*/ 177016 w 6042107"/>
                <a:gd name="connsiteY188" fmla="*/ 5612693 h 6851060"/>
                <a:gd name="connsiteX189" fmla="*/ 223198 w 6042107"/>
                <a:gd name="connsiteY189" fmla="*/ 5668111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231778 w 6042107"/>
                <a:gd name="connsiteY186" fmla="*/ 5598046 h 6851060"/>
                <a:gd name="connsiteX187" fmla="*/ 177016 w 6042107"/>
                <a:gd name="connsiteY187" fmla="*/ 5612693 h 6851060"/>
                <a:gd name="connsiteX188" fmla="*/ 223198 w 6042107"/>
                <a:gd name="connsiteY188" fmla="*/ 5668111 h 6851060"/>
                <a:gd name="connsiteX189" fmla="*/ 250907 w 6042107"/>
                <a:gd name="connsiteY189" fmla="*/ 5686584 h 6851060"/>
                <a:gd name="connsiteX190" fmla="*/ 278616 w 6042107"/>
                <a:gd name="connsiteY190" fmla="*/ 5695820 h 6851060"/>
                <a:gd name="connsiteX191" fmla="*/ 315562 w 6042107"/>
                <a:gd name="connsiteY191" fmla="*/ 5714293 h 6851060"/>
                <a:gd name="connsiteX192" fmla="*/ 315562 w 6042107"/>
                <a:gd name="connsiteY192" fmla="*/ 5862075 h 6851060"/>
                <a:gd name="connsiteX193" fmla="*/ 297089 w 6042107"/>
                <a:gd name="connsiteY193" fmla="*/ 5926729 h 6851060"/>
                <a:gd name="connsiteX194" fmla="*/ 260143 w 6042107"/>
                <a:gd name="connsiteY194" fmla="*/ 5935966 h 6851060"/>
                <a:gd name="connsiteX195" fmla="*/ 250907 w 6042107"/>
                <a:gd name="connsiteY195" fmla="*/ 5963675 h 6851060"/>
                <a:gd name="connsiteX196" fmla="*/ 223198 w 6042107"/>
                <a:gd name="connsiteY196" fmla="*/ 5982148 h 6851060"/>
                <a:gd name="connsiteX197" fmla="*/ 204725 w 6042107"/>
                <a:gd name="connsiteY197" fmla="*/ 6009857 h 6851060"/>
                <a:gd name="connsiteX198" fmla="*/ 213962 w 6042107"/>
                <a:gd name="connsiteY198" fmla="*/ 6074511 h 6851060"/>
                <a:gd name="connsiteX199" fmla="*/ 223198 w 6042107"/>
                <a:gd name="connsiteY199" fmla="*/ 6102220 h 6851060"/>
                <a:gd name="connsiteX200" fmla="*/ 269380 w 6042107"/>
                <a:gd name="connsiteY200" fmla="*/ 6157639 h 6851060"/>
                <a:gd name="connsiteX201" fmla="*/ 306325 w 6042107"/>
                <a:gd name="connsiteY201" fmla="*/ 6185348 h 6851060"/>
                <a:gd name="connsiteX202" fmla="*/ 315562 w 6042107"/>
                <a:gd name="connsiteY202" fmla="*/ 6222293 h 6851060"/>
                <a:gd name="connsiteX203" fmla="*/ 343271 w 6042107"/>
                <a:gd name="connsiteY203" fmla="*/ 6231529 h 6851060"/>
                <a:gd name="connsiteX204" fmla="*/ 361743 w 6042107"/>
                <a:gd name="connsiteY204" fmla="*/ 6259239 h 6851060"/>
                <a:gd name="connsiteX205" fmla="*/ 370980 w 6042107"/>
                <a:gd name="connsiteY205" fmla="*/ 6286948 h 6851060"/>
                <a:gd name="connsiteX206" fmla="*/ 389452 w 6042107"/>
                <a:gd name="connsiteY206" fmla="*/ 6351602 h 6851060"/>
                <a:gd name="connsiteX207" fmla="*/ 398689 w 6042107"/>
                <a:gd name="connsiteY207" fmla="*/ 6379311 h 6851060"/>
                <a:gd name="connsiteX208" fmla="*/ 417162 w 6042107"/>
                <a:gd name="connsiteY208" fmla="*/ 6407020 h 6851060"/>
                <a:gd name="connsiteX209" fmla="*/ 426398 w 6042107"/>
                <a:gd name="connsiteY209" fmla="*/ 6462439 h 6851060"/>
                <a:gd name="connsiteX210" fmla="*/ 435634 w 6042107"/>
                <a:gd name="connsiteY210" fmla="*/ 6490148 h 6851060"/>
                <a:gd name="connsiteX211" fmla="*/ 629598 w 6042107"/>
                <a:gd name="connsiteY211" fmla="*/ 6517857 h 6851060"/>
                <a:gd name="connsiteX212" fmla="*/ 666543 w 6042107"/>
                <a:gd name="connsiteY212" fmla="*/ 6527093 h 6851060"/>
                <a:gd name="connsiteX213" fmla="*/ 648071 w 6042107"/>
                <a:gd name="connsiteY213" fmla="*/ 6600984 h 6851060"/>
                <a:gd name="connsiteX214" fmla="*/ 620362 w 6042107"/>
                <a:gd name="connsiteY214" fmla="*/ 6656402 h 6851060"/>
                <a:gd name="connsiteX215" fmla="*/ 638834 w 6042107"/>
                <a:gd name="connsiteY215" fmla="*/ 6721057 h 6851060"/>
                <a:gd name="connsiteX216" fmla="*/ 657307 w 6042107"/>
                <a:gd name="connsiteY216" fmla="*/ 6785711 h 6851060"/>
                <a:gd name="connsiteX217" fmla="*/ 694252 w 6042107"/>
                <a:gd name="connsiteY217" fmla="*/ 6804184 h 6851060"/>
                <a:gd name="connsiteX218" fmla="*/ 712725 w 6042107"/>
                <a:gd name="connsiteY218" fmla="*/ 6841129 h 6851060"/>
                <a:gd name="connsiteX219" fmla="*/ 740434 w 6042107"/>
                <a:gd name="connsiteY219" fmla="*/ 6850366 h 6851060"/>
                <a:gd name="connsiteX220" fmla="*/ 842034 w 6042107"/>
                <a:gd name="connsiteY220" fmla="*/ 6831893 h 6851060"/>
                <a:gd name="connsiteX221" fmla="*/ 915925 w 6042107"/>
                <a:gd name="connsiteY221"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7016 w 6042107"/>
                <a:gd name="connsiteY188" fmla="*/ 5612693 h 6851060"/>
                <a:gd name="connsiteX189" fmla="*/ 223198 w 6042107"/>
                <a:gd name="connsiteY189" fmla="*/ 5668111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68111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315562 w 6042107"/>
                <a:gd name="connsiteY192" fmla="*/ 5714293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97089 w 6042107"/>
                <a:gd name="connsiteY194" fmla="*/ 5926729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204725 w 6042107"/>
                <a:gd name="connsiteY198" fmla="*/ 6009857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13962 w 6042107"/>
                <a:gd name="connsiteY199" fmla="*/ 6074511 h 6851060"/>
                <a:gd name="connsiteX200" fmla="*/ 223198 w 6042107"/>
                <a:gd name="connsiteY200" fmla="*/ 6102220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13962 w 6042107"/>
                <a:gd name="connsiteY199" fmla="*/ 6074511 h 6851060"/>
                <a:gd name="connsiteX200" fmla="*/ 263778 w 6042107"/>
                <a:gd name="connsiteY200" fmla="*/ 6107631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69380 w 6042107"/>
                <a:gd name="connsiteY201" fmla="*/ 6157639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91022 w 6042107"/>
                <a:gd name="connsiteY201" fmla="*/ 6163050 h 6851060"/>
                <a:gd name="connsiteX202" fmla="*/ 306325 w 6042107"/>
                <a:gd name="connsiteY202" fmla="*/ 6185348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91022 w 6042107"/>
                <a:gd name="connsiteY201" fmla="*/ 6163050 h 6851060"/>
                <a:gd name="connsiteX202" fmla="*/ 322557 w 6042107"/>
                <a:gd name="connsiteY202" fmla="*/ 6177232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35634 w 6042107"/>
                <a:gd name="connsiteY211" fmla="*/ 6490148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91022 w 6042107"/>
                <a:gd name="connsiteY201" fmla="*/ 6163050 h 6851060"/>
                <a:gd name="connsiteX202" fmla="*/ 322557 w 6042107"/>
                <a:gd name="connsiteY202" fmla="*/ 6177232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26398 w 6042107"/>
                <a:gd name="connsiteY210" fmla="*/ 6462439 h 6851060"/>
                <a:gd name="connsiteX211" fmla="*/ 478919 w 6042107"/>
                <a:gd name="connsiteY211" fmla="*/ 6484737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91022 w 6042107"/>
                <a:gd name="connsiteY201" fmla="*/ 6163050 h 6851060"/>
                <a:gd name="connsiteX202" fmla="*/ 322557 w 6042107"/>
                <a:gd name="connsiteY202" fmla="*/ 6177232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37220 w 6042107"/>
                <a:gd name="connsiteY210" fmla="*/ 6451618 h 6851060"/>
                <a:gd name="connsiteX211" fmla="*/ 478919 w 6042107"/>
                <a:gd name="connsiteY211" fmla="*/ 6484737 h 6851060"/>
                <a:gd name="connsiteX212" fmla="*/ 629598 w 6042107"/>
                <a:gd name="connsiteY212" fmla="*/ 6517857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91022 w 6042107"/>
                <a:gd name="connsiteY201" fmla="*/ 6163050 h 6851060"/>
                <a:gd name="connsiteX202" fmla="*/ 322557 w 6042107"/>
                <a:gd name="connsiteY202" fmla="*/ 6177232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37220 w 6042107"/>
                <a:gd name="connsiteY210" fmla="*/ 6451618 h 6851060"/>
                <a:gd name="connsiteX211" fmla="*/ 478919 w 6042107"/>
                <a:gd name="connsiteY211" fmla="*/ 6484737 h 6851060"/>
                <a:gd name="connsiteX212" fmla="*/ 632304 w 6042107"/>
                <a:gd name="connsiteY212" fmla="*/ 6507036 h 6851060"/>
                <a:gd name="connsiteX213" fmla="*/ 666543 w 6042107"/>
                <a:gd name="connsiteY213" fmla="*/ 6527093 h 6851060"/>
                <a:gd name="connsiteX214" fmla="*/ 648071 w 6042107"/>
                <a:gd name="connsiteY214" fmla="*/ 6600984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91022 w 6042107"/>
                <a:gd name="connsiteY201" fmla="*/ 6163050 h 6851060"/>
                <a:gd name="connsiteX202" fmla="*/ 322557 w 6042107"/>
                <a:gd name="connsiteY202" fmla="*/ 6177232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37220 w 6042107"/>
                <a:gd name="connsiteY210" fmla="*/ 6451618 h 6851060"/>
                <a:gd name="connsiteX211" fmla="*/ 478919 w 6042107"/>
                <a:gd name="connsiteY211" fmla="*/ 6484737 h 6851060"/>
                <a:gd name="connsiteX212" fmla="*/ 632304 w 6042107"/>
                <a:gd name="connsiteY212" fmla="*/ 6507036 h 6851060"/>
                <a:gd name="connsiteX213" fmla="*/ 666543 w 6042107"/>
                <a:gd name="connsiteY213" fmla="*/ 6527093 h 6851060"/>
                <a:gd name="connsiteX214" fmla="*/ 661598 w 6042107"/>
                <a:gd name="connsiteY214" fmla="*/ 6617216 h 6851060"/>
                <a:gd name="connsiteX215" fmla="*/ 620362 w 6042107"/>
                <a:gd name="connsiteY215" fmla="*/ 6656402 h 6851060"/>
                <a:gd name="connsiteX216" fmla="*/ 638834 w 6042107"/>
                <a:gd name="connsiteY216" fmla="*/ 6721057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91022 w 6042107"/>
                <a:gd name="connsiteY201" fmla="*/ 6163050 h 6851060"/>
                <a:gd name="connsiteX202" fmla="*/ 322557 w 6042107"/>
                <a:gd name="connsiteY202" fmla="*/ 6177232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37220 w 6042107"/>
                <a:gd name="connsiteY210" fmla="*/ 6451618 h 6851060"/>
                <a:gd name="connsiteX211" fmla="*/ 478919 w 6042107"/>
                <a:gd name="connsiteY211" fmla="*/ 6484737 h 6851060"/>
                <a:gd name="connsiteX212" fmla="*/ 632304 w 6042107"/>
                <a:gd name="connsiteY212" fmla="*/ 6507036 h 6851060"/>
                <a:gd name="connsiteX213" fmla="*/ 666543 w 6042107"/>
                <a:gd name="connsiteY213" fmla="*/ 6527093 h 6851060"/>
                <a:gd name="connsiteX214" fmla="*/ 661598 w 6042107"/>
                <a:gd name="connsiteY214" fmla="*/ 6617216 h 6851060"/>
                <a:gd name="connsiteX215" fmla="*/ 620362 w 6042107"/>
                <a:gd name="connsiteY215" fmla="*/ 6656402 h 6851060"/>
                <a:gd name="connsiteX216" fmla="*/ 611780 w 6042107"/>
                <a:gd name="connsiteY216" fmla="*/ 6726468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91022 w 6042107"/>
                <a:gd name="connsiteY201" fmla="*/ 6163050 h 6851060"/>
                <a:gd name="connsiteX202" fmla="*/ 322557 w 6042107"/>
                <a:gd name="connsiteY202" fmla="*/ 6177232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37220 w 6042107"/>
                <a:gd name="connsiteY210" fmla="*/ 6451618 h 6851060"/>
                <a:gd name="connsiteX211" fmla="*/ 478919 w 6042107"/>
                <a:gd name="connsiteY211" fmla="*/ 6484737 h 6851060"/>
                <a:gd name="connsiteX212" fmla="*/ 632304 w 6042107"/>
                <a:gd name="connsiteY212" fmla="*/ 6507036 h 6851060"/>
                <a:gd name="connsiteX213" fmla="*/ 666543 w 6042107"/>
                <a:gd name="connsiteY213" fmla="*/ 6527093 h 6851060"/>
                <a:gd name="connsiteX214" fmla="*/ 661598 w 6042107"/>
                <a:gd name="connsiteY214" fmla="*/ 6617216 h 6851060"/>
                <a:gd name="connsiteX215" fmla="*/ 620362 w 6042107"/>
                <a:gd name="connsiteY215" fmla="*/ 6656402 h 6851060"/>
                <a:gd name="connsiteX216" fmla="*/ 611780 w 6042107"/>
                <a:gd name="connsiteY216" fmla="*/ 6726468 h 6851060"/>
                <a:gd name="connsiteX217" fmla="*/ 657307 w 6042107"/>
                <a:gd name="connsiteY217" fmla="*/ 6785711 h 6851060"/>
                <a:gd name="connsiteX218" fmla="*/ 694252 w 6042107"/>
                <a:gd name="connsiteY218" fmla="*/ 6804184 h 6851060"/>
                <a:gd name="connsiteX219" fmla="*/ 712725 w 6042107"/>
                <a:gd name="connsiteY219" fmla="*/ 6841129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1060"/>
                <a:gd name="connsiteX1" fmla="*/ 6042107 w 6042107"/>
                <a:gd name="connsiteY1" fmla="*/ 6220 h 6851060"/>
                <a:gd name="connsiteX2" fmla="*/ 5903562 w 6042107"/>
                <a:gd name="connsiteY2" fmla="*/ 24693 h 6851060"/>
                <a:gd name="connsiteX3" fmla="*/ 5894325 w 6042107"/>
                <a:gd name="connsiteY3" fmla="*/ 98584 h 6851060"/>
                <a:gd name="connsiteX4" fmla="*/ 5838907 w 6042107"/>
                <a:gd name="connsiteY4" fmla="*/ 135529 h 6851060"/>
                <a:gd name="connsiteX5" fmla="*/ 5811198 w 6042107"/>
                <a:gd name="connsiteY5" fmla="*/ 126293 h 6851060"/>
                <a:gd name="connsiteX6" fmla="*/ 5783489 w 6042107"/>
                <a:gd name="connsiteY6" fmla="*/ 107820 h 6851060"/>
                <a:gd name="connsiteX7" fmla="*/ 5700362 w 6042107"/>
                <a:gd name="connsiteY7" fmla="*/ 117057 h 6851060"/>
                <a:gd name="connsiteX8" fmla="*/ 5663416 w 6042107"/>
                <a:gd name="connsiteY8" fmla="*/ 126293 h 6851060"/>
                <a:gd name="connsiteX9" fmla="*/ 5617234 w 6042107"/>
                <a:gd name="connsiteY9" fmla="*/ 218657 h 6851060"/>
                <a:gd name="connsiteX10" fmla="*/ 5524871 w 6042107"/>
                <a:gd name="connsiteY10" fmla="*/ 237129 h 6851060"/>
                <a:gd name="connsiteX11" fmla="*/ 5515634 w 6042107"/>
                <a:gd name="connsiteY11" fmla="*/ 264839 h 6851060"/>
                <a:gd name="connsiteX12" fmla="*/ 5487925 w 6042107"/>
                <a:gd name="connsiteY12" fmla="*/ 274075 h 6851060"/>
                <a:gd name="connsiteX13" fmla="*/ 5450980 w 6042107"/>
                <a:gd name="connsiteY13" fmla="*/ 329493 h 6851060"/>
                <a:gd name="connsiteX14" fmla="*/ 5460216 w 6042107"/>
                <a:gd name="connsiteY14" fmla="*/ 357202 h 6851060"/>
                <a:gd name="connsiteX15" fmla="*/ 5450980 w 6042107"/>
                <a:gd name="connsiteY15" fmla="*/ 440329 h 6851060"/>
                <a:gd name="connsiteX16" fmla="*/ 5423271 w 6042107"/>
                <a:gd name="connsiteY16" fmla="*/ 431093 h 6851060"/>
                <a:gd name="connsiteX17" fmla="*/ 5404798 w 6042107"/>
                <a:gd name="connsiteY17" fmla="*/ 403384 h 6851060"/>
                <a:gd name="connsiteX18" fmla="*/ 5312434 w 6042107"/>
                <a:gd name="connsiteY18" fmla="*/ 412620 h 6851060"/>
                <a:gd name="connsiteX19" fmla="*/ 5303198 w 6042107"/>
                <a:gd name="connsiteY19" fmla="*/ 440329 h 6851060"/>
                <a:gd name="connsiteX20" fmla="*/ 5275489 w 6042107"/>
                <a:gd name="connsiteY20" fmla="*/ 449566 h 6851060"/>
                <a:gd name="connsiteX21" fmla="*/ 5247780 w 6042107"/>
                <a:gd name="connsiteY21" fmla="*/ 468039 h 6851060"/>
                <a:gd name="connsiteX22" fmla="*/ 5164652 w 6042107"/>
                <a:gd name="connsiteY22" fmla="*/ 486511 h 6851060"/>
                <a:gd name="connsiteX23" fmla="*/ 5127707 w 6042107"/>
                <a:gd name="connsiteY23" fmla="*/ 504984 h 6851060"/>
                <a:gd name="connsiteX24" fmla="*/ 5099998 w 6042107"/>
                <a:gd name="connsiteY24" fmla="*/ 514220 h 6851060"/>
                <a:gd name="connsiteX25" fmla="*/ 5053816 w 6042107"/>
                <a:gd name="connsiteY25" fmla="*/ 532693 h 6851060"/>
                <a:gd name="connsiteX26" fmla="*/ 5063052 w 6042107"/>
                <a:gd name="connsiteY26" fmla="*/ 588111 h 6851060"/>
                <a:gd name="connsiteX27" fmla="*/ 5072289 w 6042107"/>
                <a:gd name="connsiteY27" fmla="*/ 615820 h 6851060"/>
                <a:gd name="connsiteX28" fmla="*/ 5099998 w 6042107"/>
                <a:gd name="connsiteY28" fmla="*/ 625057 h 6851060"/>
                <a:gd name="connsiteX29" fmla="*/ 5127707 w 6042107"/>
                <a:gd name="connsiteY29" fmla="*/ 643529 h 6851060"/>
                <a:gd name="connsiteX30" fmla="*/ 5183125 w 6042107"/>
                <a:gd name="connsiteY30" fmla="*/ 662002 h 6851060"/>
                <a:gd name="connsiteX31" fmla="*/ 5164652 w 6042107"/>
                <a:gd name="connsiteY31" fmla="*/ 717420 h 6851060"/>
                <a:gd name="connsiteX32" fmla="*/ 5155416 w 6042107"/>
                <a:gd name="connsiteY32" fmla="*/ 745129 h 6851060"/>
                <a:gd name="connsiteX33" fmla="*/ 5127707 w 6042107"/>
                <a:gd name="connsiteY33" fmla="*/ 763602 h 6851060"/>
                <a:gd name="connsiteX34" fmla="*/ 5099998 w 6042107"/>
                <a:gd name="connsiteY34" fmla="*/ 791311 h 6851060"/>
                <a:gd name="connsiteX35" fmla="*/ 4998398 w 6042107"/>
                <a:gd name="connsiteY35" fmla="*/ 809784 h 6851060"/>
                <a:gd name="connsiteX36" fmla="*/ 4989162 w 6042107"/>
                <a:gd name="connsiteY36" fmla="*/ 883675 h 6851060"/>
                <a:gd name="connsiteX37" fmla="*/ 4961452 w 6042107"/>
                <a:gd name="connsiteY37" fmla="*/ 892911 h 6851060"/>
                <a:gd name="connsiteX38" fmla="*/ 4850616 w 6042107"/>
                <a:gd name="connsiteY38" fmla="*/ 865202 h 6851060"/>
                <a:gd name="connsiteX39" fmla="*/ 4795198 w 6042107"/>
                <a:gd name="connsiteY39" fmla="*/ 819020 h 6851060"/>
                <a:gd name="connsiteX40" fmla="*/ 4758252 w 6042107"/>
                <a:gd name="connsiteY40" fmla="*/ 828257 h 6851060"/>
                <a:gd name="connsiteX41" fmla="*/ 4767489 w 6042107"/>
                <a:gd name="connsiteY41" fmla="*/ 865202 h 6851060"/>
                <a:gd name="connsiteX42" fmla="*/ 4758252 w 6042107"/>
                <a:gd name="connsiteY42" fmla="*/ 939093 h 6851060"/>
                <a:gd name="connsiteX43" fmla="*/ 4647416 w 6042107"/>
                <a:gd name="connsiteY43" fmla="*/ 985275 h 6851060"/>
                <a:gd name="connsiteX44" fmla="*/ 4610471 w 6042107"/>
                <a:gd name="connsiteY44" fmla="*/ 1003748 h 6851060"/>
                <a:gd name="connsiteX45" fmla="*/ 4573525 w 6042107"/>
                <a:gd name="connsiteY45" fmla="*/ 1040693 h 6851060"/>
                <a:gd name="connsiteX46" fmla="*/ 4555052 w 6042107"/>
                <a:gd name="connsiteY46" fmla="*/ 1068402 h 6851060"/>
                <a:gd name="connsiteX47" fmla="*/ 4462689 w 6042107"/>
                <a:gd name="connsiteY47" fmla="*/ 1086875 h 6851060"/>
                <a:gd name="connsiteX48" fmla="*/ 4453452 w 6042107"/>
                <a:gd name="connsiteY48" fmla="*/ 1151529 h 6851060"/>
                <a:gd name="connsiteX49" fmla="*/ 4398034 w 6042107"/>
                <a:gd name="connsiteY49" fmla="*/ 1142293 h 6851060"/>
                <a:gd name="connsiteX50" fmla="*/ 4379562 w 6042107"/>
                <a:gd name="connsiteY50" fmla="*/ 1114584 h 6851060"/>
                <a:gd name="connsiteX51" fmla="*/ 4314907 w 6042107"/>
                <a:gd name="connsiteY51" fmla="*/ 1123820 h 6851060"/>
                <a:gd name="connsiteX52" fmla="*/ 4333380 w 6042107"/>
                <a:gd name="connsiteY52" fmla="*/ 1151529 h 6851060"/>
                <a:gd name="connsiteX53" fmla="*/ 4324143 w 6042107"/>
                <a:gd name="connsiteY53" fmla="*/ 1234657 h 6851060"/>
                <a:gd name="connsiteX54" fmla="*/ 4287198 w 6042107"/>
                <a:gd name="connsiteY54" fmla="*/ 1243893 h 6851060"/>
                <a:gd name="connsiteX55" fmla="*/ 4250252 w 6042107"/>
                <a:gd name="connsiteY55" fmla="*/ 1262366 h 6851060"/>
                <a:gd name="connsiteX56" fmla="*/ 4222543 w 6042107"/>
                <a:gd name="connsiteY56" fmla="*/ 1271602 h 6851060"/>
                <a:gd name="connsiteX57" fmla="*/ 4194834 w 6042107"/>
                <a:gd name="connsiteY57" fmla="*/ 1290075 h 6851060"/>
                <a:gd name="connsiteX58" fmla="*/ 3962149 w 6042107"/>
                <a:gd name="connsiteY58" fmla="*/ 1393998 h 6851060"/>
                <a:gd name="connsiteX59" fmla="*/ 3869513 w 6042107"/>
                <a:gd name="connsiteY59" fmla="*/ 1327020 h 6851060"/>
                <a:gd name="connsiteX60" fmla="*/ 3816143 w 6042107"/>
                <a:gd name="connsiteY60" fmla="*/ 1336257 h 6851060"/>
                <a:gd name="connsiteX61" fmla="*/ 3751489 w 6042107"/>
                <a:gd name="connsiteY61" fmla="*/ 1354729 h 6851060"/>
                <a:gd name="connsiteX62" fmla="*/ 3686834 w 6042107"/>
                <a:gd name="connsiteY62" fmla="*/ 1437857 h 6851060"/>
                <a:gd name="connsiteX63" fmla="*/ 3659125 w 6042107"/>
                <a:gd name="connsiteY63" fmla="*/ 1447093 h 6851060"/>
                <a:gd name="connsiteX64" fmla="*/ 3631416 w 6042107"/>
                <a:gd name="connsiteY64" fmla="*/ 1465566 h 6851060"/>
                <a:gd name="connsiteX65" fmla="*/ 3603707 w 6042107"/>
                <a:gd name="connsiteY65" fmla="*/ 1474802 h 6851060"/>
                <a:gd name="connsiteX66" fmla="*/ 3585234 w 6042107"/>
                <a:gd name="connsiteY66" fmla="*/ 1502511 h 6851060"/>
                <a:gd name="connsiteX67" fmla="*/ 3529816 w 6042107"/>
                <a:gd name="connsiteY67" fmla="*/ 1539457 h 6851060"/>
                <a:gd name="connsiteX68" fmla="*/ 3502107 w 6042107"/>
                <a:gd name="connsiteY68" fmla="*/ 1594875 h 6851060"/>
                <a:gd name="connsiteX69" fmla="*/ 3474398 w 6042107"/>
                <a:gd name="connsiteY69" fmla="*/ 1650293 h 6851060"/>
                <a:gd name="connsiteX70" fmla="*/ 3428216 w 6042107"/>
                <a:gd name="connsiteY70" fmla="*/ 1714948 h 6851060"/>
                <a:gd name="connsiteX71" fmla="*/ 3400507 w 6042107"/>
                <a:gd name="connsiteY71" fmla="*/ 1733420 h 6851060"/>
                <a:gd name="connsiteX72" fmla="*/ 3372798 w 6042107"/>
                <a:gd name="connsiteY72" fmla="*/ 1788839 h 6851060"/>
                <a:gd name="connsiteX73" fmla="*/ 3354325 w 6042107"/>
                <a:gd name="connsiteY73" fmla="*/ 1816548 h 6851060"/>
                <a:gd name="connsiteX74" fmla="*/ 3326616 w 6042107"/>
                <a:gd name="connsiteY74" fmla="*/ 1881202 h 6851060"/>
                <a:gd name="connsiteX75" fmla="*/ 3289671 w 6042107"/>
                <a:gd name="connsiteY75" fmla="*/ 1964329 h 6851060"/>
                <a:gd name="connsiteX76" fmla="*/ 3272783 w 6042107"/>
                <a:gd name="connsiteY76" fmla="*/ 2007150 h 6851060"/>
                <a:gd name="connsiteX77" fmla="*/ 3250484 w 6042107"/>
                <a:gd name="connsiteY77" fmla="*/ 2037564 h 6851060"/>
                <a:gd name="connsiteX78" fmla="*/ 3214659 w 6042107"/>
                <a:gd name="connsiteY78" fmla="*/ 2106509 h 6851060"/>
                <a:gd name="connsiteX79" fmla="*/ 3184244 w 6042107"/>
                <a:gd name="connsiteY79" fmla="*/ 2172749 h 6851060"/>
                <a:gd name="connsiteX80" fmla="*/ 3160826 w 6042107"/>
                <a:gd name="connsiteY80" fmla="*/ 2263992 h 6851060"/>
                <a:gd name="connsiteX81" fmla="*/ 3097483 w 6042107"/>
                <a:gd name="connsiteY81" fmla="*/ 2279295 h 6851060"/>
                <a:gd name="connsiteX82" fmla="*/ 3058734 w 6042107"/>
                <a:gd name="connsiteY82" fmla="*/ 2339796 h 6851060"/>
                <a:gd name="connsiteX83" fmla="*/ 2915352 w 6042107"/>
                <a:gd name="connsiteY83" fmla="*/ 2356028 h 6851060"/>
                <a:gd name="connsiteX84" fmla="*/ 2701631 w 6042107"/>
                <a:gd name="connsiteY84" fmla="*/ 2488589 h 6851060"/>
                <a:gd name="connsiteX85" fmla="*/ 2606945 w 6042107"/>
                <a:gd name="connsiteY85" fmla="*/ 2499410 h 6851060"/>
                <a:gd name="connsiteX86" fmla="*/ 2559998 w 6042107"/>
                <a:gd name="connsiteY86" fmla="*/ 2546220 h 6851060"/>
                <a:gd name="connsiteX87" fmla="*/ 2393743 w 6042107"/>
                <a:gd name="connsiteY87" fmla="*/ 2583166 h 6851060"/>
                <a:gd name="connsiteX88" fmla="*/ 2329089 w 6042107"/>
                <a:gd name="connsiteY88" fmla="*/ 2629348 h 6851060"/>
                <a:gd name="connsiteX89" fmla="*/ 2319852 w 6042107"/>
                <a:gd name="connsiteY89" fmla="*/ 2657057 h 6851060"/>
                <a:gd name="connsiteX90" fmla="*/ 2301380 w 6042107"/>
                <a:gd name="connsiteY90" fmla="*/ 2721711 h 6851060"/>
                <a:gd name="connsiteX91" fmla="*/ 2310616 w 6042107"/>
                <a:gd name="connsiteY91" fmla="*/ 2832548 h 6851060"/>
                <a:gd name="connsiteX92" fmla="*/ 2338325 w 6042107"/>
                <a:gd name="connsiteY92" fmla="*/ 2851020 h 6851060"/>
                <a:gd name="connsiteX93" fmla="*/ 2384507 w 6042107"/>
                <a:gd name="connsiteY93" fmla="*/ 2989566 h 6851060"/>
                <a:gd name="connsiteX94" fmla="*/ 2402980 w 6042107"/>
                <a:gd name="connsiteY94" fmla="*/ 3044984 h 6851060"/>
                <a:gd name="connsiteX95" fmla="*/ 2377511 w 6042107"/>
                <a:gd name="connsiteY95" fmla="*/ 3097696 h 6851060"/>
                <a:gd name="connsiteX96" fmla="*/ 2316218 w 6042107"/>
                <a:gd name="connsiteY96" fmla="*/ 3121116 h 6851060"/>
                <a:gd name="connsiteX97" fmla="*/ 2292143 w 6042107"/>
                <a:gd name="connsiteY97" fmla="*/ 3192766 h 6851060"/>
                <a:gd name="connsiteX98" fmla="*/ 2269844 w 6042107"/>
                <a:gd name="connsiteY98" fmla="*/ 3220940 h 6851060"/>
                <a:gd name="connsiteX99" fmla="*/ 2236725 w 6042107"/>
                <a:gd name="connsiteY99" fmla="*/ 3220475 h 6851060"/>
                <a:gd name="connsiteX100" fmla="*/ 2199315 w 6042107"/>
                <a:gd name="connsiteY100" fmla="*/ 3183529 h 6851060"/>
                <a:gd name="connsiteX101" fmla="*/ 2228199 w 6042107"/>
                <a:gd name="connsiteY101" fmla="*/ 3048591 h 6851060"/>
                <a:gd name="connsiteX102" fmla="*/ 2173190 w 6042107"/>
                <a:gd name="connsiteY102" fmla="*/ 3003748 h 6851060"/>
                <a:gd name="connsiteX103" fmla="*/ 2153598 w 6042107"/>
                <a:gd name="connsiteY103" fmla="*/ 3072693 h 6851060"/>
                <a:gd name="connsiteX104" fmla="*/ 2109657 w 6042107"/>
                <a:gd name="connsiteY104" fmla="*/ 3117098 h 6851060"/>
                <a:gd name="connsiteX105" fmla="*/ 2070471 w 6042107"/>
                <a:gd name="connsiteY105" fmla="*/ 3063457 h 6851060"/>
                <a:gd name="connsiteX106" fmla="*/ 2060469 w 6042107"/>
                <a:gd name="connsiteY106" fmla="*/ 2999895 h 6851060"/>
                <a:gd name="connsiteX107" fmla="*/ 1972888 w 6042107"/>
                <a:gd name="connsiteY107" fmla="*/ 3010279 h 6851060"/>
                <a:gd name="connsiteX108" fmla="*/ 1972232 w 6042107"/>
                <a:gd name="connsiteY108" fmla="*/ 3053100 h 6851060"/>
                <a:gd name="connsiteX109" fmla="*/ 1950398 w 6042107"/>
                <a:gd name="connsiteY109" fmla="*/ 3081929 h 6851060"/>
                <a:gd name="connsiteX110" fmla="*/ 1913452 w 6042107"/>
                <a:gd name="connsiteY110" fmla="*/ 3100402 h 6851060"/>
                <a:gd name="connsiteX111" fmla="*/ 1894980 w 6042107"/>
                <a:gd name="connsiteY111" fmla="*/ 3137348 h 6851060"/>
                <a:gd name="connsiteX112" fmla="*/ 1885743 w 6042107"/>
                <a:gd name="connsiteY112" fmla="*/ 3091166 h 6851060"/>
                <a:gd name="connsiteX113" fmla="*/ 1858034 w 6042107"/>
                <a:gd name="connsiteY113" fmla="*/ 3081929 h 6851060"/>
                <a:gd name="connsiteX114" fmla="*/ 1830325 w 6042107"/>
                <a:gd name="connsiteY114" fmla="*/ 3063457 h 6851060"/>
                <a:gd name="connsiteX115" fmla="*/ 1821089 w 6042107"/>
                <a:gd name="connsiteY115" fmla="*/ 3035748 h 6851060"/>
                <a:gd name="connsiteX116" fmla="*/ 1747198 w 6042107"/>
                <a:gd name="connsiteY116" fmla="*/ 3081929 h 6851060"/>
                <a:gd name="connsiteX117" fmla="*/ 1737962 w 6042107"/>
                <a:gd name="connsiteY117" fmla="*/ 3035748 h 6851060"/>
                <a:gd name="connsiteX118" fmla="*/ 1673307 w 6042107"/>
                <a:gd name="connsiteY118" fmla="*/ 3044984 h 6851060"/>
                <a:gd name="connsiteX119" fmla="*/ 1679182 w 6042107"/>
                <a:gd name="connsiteY119" fmla="*/ 3148169 h 6851060"/>
                <a:gd name="connsiteX120" fmla="*/ 1627125 w 6042107"/>
                <a:gd name="connsiteY120" fmla="*/ 3118875 h 6851060"/>
                <a:gd name="connsiteX121" fmla="*/ 1617889 w 6042107"/>
                <a:gd name="connsiteY121" fmla="*/ 3155820 h 6851060"/>
                <a:gd name="connsiteX122" fmla="*/ 1636362 w 6042107"/>
                <a:gd name="connsiteY122" fmla="*/ 3192766 h 6851060"/>
                <a:gd name="connsiteX123" fmla="*/ 1645598 w 6042107"/>
                <a:gd name="connsiteY123" fmla="*/ 3220475 h 6851060"/>
                <a:gd name="connsiteX124" fmla="*/ 1664071 w 6042107"/>
                <a:gd name="connsiteY124" fmla="*/ 3248184 h 6851060"/>
                <a:gd name="connsiteX125" fmla="*/ 1654834 w 6042107"/>
                <a:gd name="connsiteY125" fmla="*/ 3275893 h 6851060"/>
                <a:gd name="connsiteX126" fmla="*/ 1590180 w 6042107"/>
                <a:gd name="connsiteY126" fmla="*/ 3285129 h 6851060"/>
                <a:gd name="connsiteX127" fmla="*/ 1534762 w 6042107"/>
                <a:gd name="connsiteY127" fmla="*/ 3322075 h 6851060"/>
                <a:gd name="connsiteX128" fmla="*/ 1507052 w 6042107"/>
                <a:gd name="connsiteY128" fmla="*/ 3340548 h 6851060"/>
                <a:gd name="connsiteX129" fmla="*/ 1451634 w 6042107"/>
                <a:gd name="connsiteY129" fmla="*/ 3377493 h 6851060"/>
                <a:gd name="connsiteX130" fmla="*/ 1442398 w 6042107"/>
                <a:gd name="connsiteY130" fmla="*/ 3377493 h 6851060"/>
                <a:gd name="connsiteX131" fmla="*/ 1331562 w 6042107"/>
                <a:gd name="connsiteY131" fmla="*/ 3497566 h 6851060"/>
                <a:gd name="connsiteX132" fmla="*/ 1323911 w 6042107"/>
                <a:gd name="connsiteY132" fmla="*/ 3578643 h 6851060"/>
                <a:gd name="connsiteX133" fmla="*/ 1186649 w 6042107"/>
                <a:gd name="connsiteY133" fmla="*/ 3616709 h 6851060"/>
                <a:gd name="connsiteX134" fmla="*/ 1183780 w 6042107"/>
                <a:gd name="connsiteY134" fmla="*/ 3719239 h 6851060"/>
                <a:gd name="connsiteX135" fmla="*/ 1156071 w 6042107"/>
                <a:gd name="connsiteY135" fmla="*/ 3700766 h 6851060"/>
                <a:gd name="connsiteX136" fmla="*/ 1110900 w 6042107"/>
                <a:gd name="connsiteY136" fmla="*/ 3665405 h 6851060"/>
                <a:gd name="connsiteX137" fmla="*/ 1082180 w 6042107"/>
                <a:gd name="connsiteY137" fmla="*/ 3728475 h 6851060"/>
                <a:gd name="connsiteX138" fmla="*/ 1054471 w 6042107"/>
                <a:gd name="connsiteY138" fmla="*/ 3737711 h 6851060"/>
                <a:gd name="connsiteX139" fmla="*/ 1027226 w 6042107"/>
                <a:gd name="connsiteY139" fmla="*/ 3803950 h 6851060"/>
                <a:gd name="connsiteX140" fmla="*/ 1026762 w 6042107"/>
                <a:gd name="connsiteY140" fmla="*/ 3848548 h 6851060"/>
                <a:gd name="connsiteX141" fmla="*/ 1008289 w 6042107"/>
                <a:gd name="connsiteY141" fmla="*/ 3885493 h 6851060"/>
                <a:gd name="connsiteX142" fmla="*/ 999052 w 6042107"/>
                <a:gd name="connsiteY142" fmla="*/ 3913202 h 6851060"/>
                <a:gd name="connsiteX143" fmla="*/ 943634 w 6042107"/>
                <a:gd name="connsiteY143" fmla="*/ 3959384 h 6851060"/>
                <a:gd name="connsiteX144" fmla="*/ 915925 w 6042107"/>
                <a:gd name="connsiteY144" fmla="*/ 4014802 h 6851060"/>
                <a:gd name="connsiteX145" fmla="*/ 832798 w 6042107"/>
                <a:gd name="connsiteY145" fmla="*/ 4033275 h 6851060"/>
                <a:gd name="connsiteX146" fmla="*/ 823562 w 6042107"/>
                <a:gd name="connsiteY146" fmla="*/ 4060984 h 6851060"/>
                <a:gd name="connsiteX147" fmla="*/ 795852 w 6042107"/>
                <a:gd name="connsiteY147" fmla="*/ 4079457 h 6851060"/>
                <a:gd name="connsiteX148" fmla="*/ 768143 w 6042107"/>
                <a:gd name="connsiteY148" fmla="*/ 4162584 h 6851060"/>
                <a:gd name="connsiteX149" fmla="*/ 729148 w 6042107"/>
                <a:gd name="connsiteY149" fmla="*/ 4180592 h 6851060"/>
                <a:gd name="connsiteX150" fmla="*/ 704145 w 6042107"/>
                <a:gd name="connsiteY150" fmla="*/ 4195239 h 6851060"/>
                <a:gd name="connsiteX151" fmla="*/ 638834 w 6042107"/>
                <a:gd name="connsiteY151" fmla="*/ 4291893 h 6851060"/>
                <a:gd name="connsiteX152" fmla="*/ 620362 w 6042107"/>
                <a:gd name="connsiteY152" fmla="*/ 4375020 h 6851060"/>
                <a:gd name="connsiteX153" fmla="*/ 611125 w 6042107"/>
                <a:gd name="connsiteY153" fmla="*/ 4402729 h 6851060"/>
                <a:gd name="connsiteX154" fmla="*/ 592652 w 6042107"/>
                <a:gd name="connsiteY154" fmla="*/ 4430439 h 6851060"/>
                <a:gd name="connsiteX155" fmla="*/ 564943 w 6042107"/>
                <a:gd name="connsiteY155" fmla="*/ 4439675 h 6851060"/>
                <a:gd name="connsiteX156" fmla="*/ 537234 w 6042107"/>
                <a:gd name="connsiteY156" fmla="*/ 4458148 h 6851060"/>
                <a:gd name="connsiteX157" fmla="*/ 527998 w 6042107"/>
                <a:gd name="connsiteY157" fmla="*/ 4485857 h 6851060"/>
                <a:gd name="connsiteX158" fmla="*/ 472580 w 6042107"/>
                <a:gd name="connsiteY158" fmla="*/ 4504329 h 6851060"/>
                <a:gd name="connsiteX159" fmla="*/ 417162 w 6042107"/>
                <a:gd name="connsiteY159" fmla="*/ 4522802 h 6851060"/>
                <a:gd name="connsiteX160" fmla="*/ 389452 w 6042107"/>
                <a:gd name="connsiteY160" fmla="*/ 4532039 h 6851060"/>
                <a:gd name="connsiteX161" fmla="*/ 321629 w 6042107"/>
                <a:gd name="connsiteY161" fmla="*/ 4523457 h 6851060"/>
                <a:gd name="connsiteX162" fmla="*/ 269380 w 6042107"/>
                <a:gd name="connsiteY162" fmla="*/ 4559748 h 6851060"/>
                <a:gd name="connsiteX163" fmla="*/ 241671 w 6042107"/>
                <a:gd name="connsiteY163" fmla="*/ 4578220 h 6851060"/>
                <a:gd name="connsiteX164" fmla="*/ 213962 w 6042107"/>
                <a:gd name="connsiteY164" fmla="*/ 4587457 h 6851060"/>
                <a:gd name="connsiteX165" fmla="*/ 204725 w 6042107"/>
                <a:gd name="connsiteY165" fmla="*/ 4633639 h 6851060"/>
                <a:gd name="connsiteX166" fmla="*/ 167780 w 6042107"/>
                <a:gd name="connsiteY166" fmla="*/ 4762948 h 6851060"/>
                <a:gd name="connsiteX167" fmla="*/ 149307 w 6042107"/>
                <a:gd name="connsiteY167" fmla="*/ 4818366 h 6851060"/>
                <a:gd name="connsiteX168" fmla="*/ 121598 w 6042107"/>
                <a:gd name="connsiteY168" fmla="*/ 4873784 h 6851060"/>
                <a:gd name="connsiteX169" fmla="*/ 93889 w 6042107"/>
                <a:gd name="connsiteY169" fmla="*/ 4883020 h 6851060"/>
                <a:gd name="connsiteX170" fmla="*/ 66180 w 6042107"/>
                <a:gd name="connsiteY170" fmla="*/ 4901493 h 6851060"/>
                <a:gd name="connsiteX171" fmla="*/ 56943 w 6042107"/>
                <a:gd name="connsiteY171" fmla="*/ 4929202 h 6851060"/>
                <a:gd name="connsiteX172" fmla="*/ 38471 w 6042107"/>
                <a:gd name="connsiteY172" fmla="*/ 4956911 h 6851060"/>
                <a:gd name="connsiteX173" fmla="*/ 1525 w 6042107"/>
                <a:gd name="connsiteY173" fmla="*/ 4993857 h 6851060"/>
                <a:gd name="connsiteX174" fmla="*/ 19998 w 6042107"/>
                <a:gd name="connsiteY174" fmla="*/ 5113929 h 6851060"/>
                <a:gd name="connsiteX175" fmla="*/ 47707 w 6042107"/>
                <a:gd name="connsiteY175" fmla="*/ 5234002 h 6851060"/>
                <a:gd name="connsiteX176" fmla="*/ 56943 w 6042107"/>
                <a:gd name="connsiteY176" fmla="*/ 5261711 h 6851060"/>
                <a:gd name="connsiteX177" fmla="*/ 75416 w 6042107"/>
                <a:gd name="connsiteY177" fmla="*/ 5289420 h 6851060"/>
                <a:gd name="connsiteX178" fmla="*/ 84652 w 6042107"/>
                <a:gd name="connsiteY178" fmla="*/ 5317129 h 6851060"/>
                <a:gd name="connsiteX179" fmla="*/ 103125 w 6042107"/>
                <a:gd name="connsiteY179" fmla="*/ 5344839 h 6851060"/>
                <a:gd name="connsiteX180" fmla="*/ 158543 w 6042107"/>
                <a:gd name="connsiteY180" fmla="*/ 5372548 h 6851060"/>
                <a:gd name="connsiteX181" fmla="*/ 121598 w 6042107"/>
                <a:gd name="connsiteY181" fmla="*/ 5381784 h 6851060"/>
                <a:gd name="connsiteX182" fmla="*/ 112362 w 6042107"/>
                <a:gd name="connsiteY182" fmla="*/ 5409493 h 6851060"/>
                <a:gd name="connsiteX183" fmla="*/ 95665 w 6042107"/>
                <a:gd name="connsiteY183" fmla="*/ 5522379 h 6851060"/>
                <a:gd name="connsiteX184" fmla="*/ 159008 w 6042107"/>
                <a:gd name="connsiteY184" fmla="*/ 5419386 h 6851060"/>
                <a:gd name="connsiteX185" fmla="*/ 167780 w 6042107"/>
                <a:gd name="connsiteY185" fmla="*/ 5455675 h 6851060"/>
                <a:gd name="connsiteX186" fmla="*/ 182973 w 6042107"/>
                <a:gd name="connsiteY186" fmla="*/ 5537491 h 6851060"/>
                <a:gd name="connsiteX187" fmla="*/ 231778 w 6042107"/>
                <a:gd name="connsiteY187" fmla="*/ 5598046 h 6851060"/>
                <a:gd name="connsiteX188" fmla="*/ 179722 w 6042107"/>
                <a:gd name="connsiteY188" fmla="*/ 5655978 h 6851060"/>
                <a:gd name="connsiteX189" fmla="*/ 223198 w 6042107"/>
                <a:gd name="connsiteY189" fmla="*/ 5692459 h 6851060"/>
                <a:gd name="connsiteX190" fmla="*/ 250907 w 6042107"/>
                <a:gd name="connsiteY190" fmla="*/ 5686584 h 6851060"/>
                <a:gd name="connsiteX191" fmla="*/ 278616 w 6042107"/>
                <a:gd name="connsiteY191" fmla="*/ 5695820 h 6851060"/>
                <a:gd name="connsiteX192" fmla="*/ 296624 w 6042107"/>
                <a:gd name="connsiteY192" fmla="*/ 5722409 h 6851060"/>
                <a:gd name="connsiteX193" fmla="*/ 315562 w 6042107"/>
                <a:gd name="connsiteY193" fmla="*/ 5862075 h 6851060"/>
                <a:gd name="connsiteX194" fmla="*/ 283563 w 6042107"/>
                <a:gd name="connsiteY194" fmla="*/ 5905086 h 6851060"/>
                <a:gd name="connsiteX195" fmla="*/ 260143 w 6042107"/>
                <a:gd name="connsiteY195" fmla="*/ 5935966 h 6851060"/>
                <a:gd name="connsiteX196" fmla="*/ 250907 w 6042107"/>
                <a:gd name="connsiteY196" fmla="*/ 5963675 h 6851060"/>
                <a:gd name="connsiteX197" fmla="*/ 223198 w 6042107"/>
                <a:gd name="connsiteY197" fmla="*/ 5982148 h 6851060"/>
                <a:gd name="connsiteX198" fmla="*/ 166850 w 6042107"/>
                <a:gd name="connsiteY198" fmla="*/ 5993626 h 6851060"/>
                <a:gd name="connsiteX199" fmla="*/ 203141 w 6042107"/>
                <a:gd name="connsiteY199" fmla="*/ 6066395 h 6851060"/>
                <a:gd name="connsiteX200" fmla="*/ 263778 w 6042107"/>
                <a:gd name="connsiteY200" fmla="*/ 6107631 h 6851060"/>
                <a:gd name="connsiteX201" fmla="*/ 291022 w 6042107"/>
                <a:gd name="connsiteY201" fmla="*/ 6163050 h 6851060"/>
                <a:gd name="connsiteX202" fmla="*/ 322557 w 6042107"/>
                <a:gd name="connsiteY202" fmla="*/ 6177232 h 6851060"/>
                <a:gd name="connsiteX203" fmla="*/ 315562 w 6042107"/>
                <a:gd name="connsiteY203" fmla="*/ 6222293 h 6851060"/>
                <a:gd name="connsiteX204" fmla="*/ 343271 w 6042107"/>
                <a:gd name="connsiteY204" fmla="*/ 6231529 h 6851060"/>
                <a:gd name="connsiteX205" fmla="*/ 361743 w 6042107"/>
                <a:gd name="connsiteY205" fmla="*/ 6259239 h 6851060"/>
                <a:gd name="connsiteX206" fmla="*/ 370980 w 6042107"/>
                <a:gd name="connsiteY206" fmla="*/ 6286948 h 6851060"/>
                <a:gd name="connsiteX207" fmla="*/ 389452 w 6042107"/>
                <a:gd name="connsiteY207" fmla="*/ 6351602 h 6851060"/>
                <a:gd name="connsiteX208" fmla="*/ 398689 w 6042107"/>
                <a:gd name="connsiteY208" fmla="*/ 6379311 h 6851060"/>
                <a:gd name="connsiteX209" fmla="*/ 417162 w 6042107"/>
                <a:gd name="connsiteY209" fmla="*/ 6407020 h 6851060"/>
                <a:gd name="connsiteX210" fmla="*/ 437220 w 6042107"/>
                <a:gd name="connsiteY210" fmla="*/ 6451618 h 6851060"/>
                <a:gd name="connsiteX211" fmla="*/ 478919 w 6042107"/>
                <a:gd name="connsiteY211" fmla="*/ 6484737 h 6851060"/>
                <a:gd name="connsiteX212" fmla="*/ 632304 w 6042107"/>
                <a:gd name="connsiteY212" fmla="*/ 6507036 h 6851060"/>
                <a:gd name="connsiteX213" fmla="*/ 666543 w 6042107"/>
                <a:gd name="connsiteY213" fmla="*/ 6527093 h 6851060"/>
                <a:gd name="connsiteX214" fmla="*/ 661598 w 6042107"/>
                <a:gd name="connsiteY214" fmla="*/ 6617216 h 6851060"/>
                <a:gd name="connsiteX215" fmla="*/ 620362 w 6042107"/>
                <a:gd name="connsiteY215" fmla="*/ 6656402 h 6851060"/>
                <a:gd name="connsiteX216" fmla="*/ 611780 w 6042107"/>
                <a:gd name="connsiteY216" fmla="*/ 6726468 h 6851060"/>
                <a:gd name="connsiteX217" fmla="*/ 657307 w 6042107"/>
                <a:gd name="connsiteY217" fmla="*/ 6785711 h 6851060"/>
                <a:gd name="connsiteX218" fmla="*/ 694252 w 6042107"/>
                <a:gd name="connsiteY218" fmla="*/ 6804184 h 6851060"/>
                <a:gd name="connsiteX219" fmla="*/ 742484 w 6042107"/>
                <a:gd name="connsiteY219" fmla="*/ 6805960 h 6851060"/>
                <a:gd name="connsiteX220" fmla="*/ 740434 w 6042107"/>
                <a:gd name="connsiteY220" fmla="*/ 6850366 h 6851060"/>
                <a:gd name="connsiteX221" fmla="*/ 842034 w 6042107"/>
                <a:gd name="connsiteY221" fmla="*/ 6831893 h 6851060"/>
                <a:gd name="connsiteX222" fmla="*/ 915925 w 6042107"/>
                <a:gd name="connsiteY222" fmla="*/ 6785711 h 6851060"/>
                <a:gd name="connsiteX0" fmla="*/ 6042107 w 6042107"/>
                <a:gd name="connsiteY0" fmla="*/ 6220 h 6855678"/>
                <a:gd name="connsiteX1" fmla="*/ 6042107 w 6042107"/>
                <a:gd name="connsiteY1" fmla="*/ 6220 h 6855678"/>
                <a:gd name="connsiteX2" fmla="*/ 5903562 w 6042107"/>
                <a:gd name="connsiteY2" fmla="*/ 24693 h 6855678"/>
                <a:gd name="connsiteX3" fmla="*/ 5894325 w 6042107"/>
                <a:gd name="connsiteY3" fmla="*/ 98584 h 6855678"/>
                <a:gd name="connsiteX4" fmla="*/ 5838907 w 6042107"/>
                <a:gd name="connsiteY4" fmla="*/ 135529 h 6855678"/>
                <a:gd name="connsiteX5" fmla="*/ 5811198 w 6042107"/>
                <a:gd name="connsiteY5" fmla="*/ 126293 h 6855678"/>
                <a:gd name="connsiteX6" fmla="*/ 5783489 w 6042107"/>
                <a:gd name="connsiteY6" fmla="*/ 107820 h 6855678"/>
                <a:gd name="connsiteX7" fmla="*/ 5700362 w 6042107"/>
                <a:gd name="connsiteY7" fmla="*/ 117057 h 6855678"/>
                <a:gd name="connsiteX8" fmla="*/ 5663416 w 6042107"/>
                <a:gd name="connsiteY8" fmla="*/ 126293 h 6855678"/>
                <a:gd name="connsiteX9" fmla="*/ 5617234 w 6042107"/>
                <a:gd name="connsiteY9" fmla="*/ 218657 h 6855678"/>
                <a:gd name="connsiteX10" fmla="*/ 5524871 w 6042107"/>
                <a:gd name="connsiteY10" fmla="*/ 237129 h 6855678"/>
                <a:gd name="connsiteX11" fmla="*/ 5515634 w 6042107"/>
                <a:gd name="connsiteY11" fmla="*/ 264839 h 6855678"/>
                <a:gd name="connsiteX12" fmla="*/ 5487925 w 6042107"/>
                <a:gd name="connsiteY12" fmla="*/ 274075 h 6855678"/>
                <a:gd name="connsiteX13" fmla="*/ 5450980 w 6042107"/>
                <a:gd name="connsiteY13" fmla="*/ 329493 h 6855678"/>
                <a:gd name="connsiteX14" fmla="*/ 5460216 w 6042107"/>
                <a:gd name="connsiteY14" fmla="*/ 357202 h 6855678"/>
                <a:gd name="connsiteX15" fmla="*/ 5450980 w 6042107"/>
                <a:gd name="connsiteY15" fmla="*/ 440329 h 6855678"/>
                <a:gd name="connsiteX16" fmla="*/ 5423271 w 6042107"/>
                <a:gd name="connsiteY16" fmla="*/ 431093 h 6855678"/>
                <a:gd name="connsiteX17" fmla="*/ 5404798 w 6042107"/>
                <a:gd name="connsiteY17" fmla="*/ 403384 h 6855678"/>
                <a:gd name="connsiteX18" fmla="*/ 5312434 w 6042107"/>
                <a:gd name="connsiteY18" fmla="*/ 412620 h 6855678"/>
                <a:gd name="connsiteX19" fmla="*/ 5303198 w 6042107"/>
                <a:gd name="connsiteY19" fmla="*/ 440329 h 6855678"/>
                <a:gd name="connsiteX20" fmla="*/ 5275489 w 6042107"/>
                <a:gd name="connsiteY20" fmla="*/ 449566 h 6855678"/>
                <a:gd name="connsiteX21" fmla="*/ 5247780 w 6042107"/>
                <a:gd name="connsiteY21" fmla="*/ 468039 h 6855678"/>
                <a:gd name="connsiteX22" fmla="*/ 5164652 w 6042107"/>
                <a:gd name="connsiteY22" fmla="*/ 486511 h 6855678"/>
                <a:gd name="connsiteX23" fmla="*/ 5127707 w 6042107"/>
                <a:gd name="connsiteY23" fmla="*/ 504984 h 6855678"/>
                <a:gd name="connsiteX24" fmla="*/ 5099998 w 6042107"/>
                <a:gd name="connsiteY24" fmla="*/ 514220 h 6855678"/>
                <a:gd name="connsiteX25" fmla="*/ 5053816 w 6042107"/>
                <a:gd name="connsiteY25" fmla="*/ 532693 h 6855678"/>
                <a:gd name="connsiteX26" fmla="*/ 5063052 w 6042107"/>
                <a:gd name="connsiteY26" fmla="*/ 588111 h 6855678"/>
                <a:gd name="connsiteX27" fmla="*/ 5072289 w 6042107"/>
                <a:gd name="connsiteY27" fmla="*/ 615820 h 6855678"/>
                <a:gd name="connsiteX28" fmla="*/ 5099998 w 6042107"/>
                <a:gd name="connsiteY28" fmla="*/ 625057 h 6855678"/>
                <a:gd name="connsiteX29" fmla="*/ 5127707 w 6042107"/>
                <a:gd name="connsiteY29" fmla="*/ 643529 h 6855678"/>
                <a:gd name="connsiteX30" fmla="*/ 5183125 w 6042107"/>
                <a:gd name="connsiteY30" fmla="*/ 662002 h 6855678"/>
                <a:gd name="connsiteX31" fmla="*/ 5164652 w 6042107"/>
                <a:gd name="connsiteY31" fmla="*/ 717420 h 6855678"/>
                <a:gd name="connsiteX32" fmla="*/ 5155416 w 6042107"/>
                <a:gd name="connsiteY32" fmla="*/ 745129 h 6855678"/>
                <a:gd name="connsiteX33" fmla="*/ 5127707 w 6042107"/>
                <a:gd name="connsiteY33" fmla="*/ 763602 h 6855678"/>
                <a:gd name="connsiteX34" fmla="*/ 5099998 w 6042107"/>
                <a:gd name="connsiteY34" fmla="*/ 791311 h 6855678"/>
                <a:gd name="connsiteX35" fmla="*/ 4998398 w 6042107"/>
                <a:gd name="connsiteY35" fmla="*/ 809784 h 6855678"/>
                <a:gd name="connsiteX36" fmla="*/ 4989162 w 6042107"/>
                <a:gd name="connsiteY36" fmla="*/ 883675 h 6855678"/>
                <a:gd name="connsiteX37" fmla="*/ 4961452 w 6042107"/>
                <a:gd name="connsiteY37" fmla="*/ 892911 h 6855678"/>
                <a:gd name="connsiteX38" fmla="*/ 4850616 w 6042107"/>
                <a:gd name="connsiteY38" fmla="*/ 865202 h 6855678"/>
                <a:gd name="connsiteX39" fmla="*/ 4795198 w 6042107"/>
                <a:gd name="connsiteY39" fmla="*/ 819020 h 6855678"/>
                <a:gd name="connsiteX40" fmla="*/ 4758252 w 6042107"/>
                <a:gd name="connsiteY40" fmla="*/ 828257 h 6855678"/>
                <a:gd name="connsiteX41" fmla="*/ 4767489 w 6042107"/>
                <a:gd name="connsiteY41" fmla="*/ 865202 h 6855678"/>
                <a:gd name="connsiteX42" fmla="*/ 4758252 w 6042107"/>
                <a:gd name="connsiteY42" fmla="*/ 939093 h 6855678"/>
                <a:gd name="connsiteX43" fmla="*/ 4647416 w 6042107"/>
                <a:gd name="connsiteY43" fmla="*/ 985275 h 6855678"/>
                <a:gd name="connsiteX44" fmla="*/ 4610471 w 6042107"/>
                <a:gd name="connsiteY44" fmla="*/ 1003748 h 6855678"/>
                <a:gd name="connsiteX45" fmla="*/ 4573525 w 6042107"/>
                <a:gd name="connsiteY45" fmla="*/ 1040693 h 6855678"/>
                <a:gd name="connsiteX46" fmla="*/ 4555052 w 6042107"/>
                <a:gd name="connsiteY46" fmla="*/ 1068402 h 6855678"/>
                <a:gd name="connsiteX47" fmla="*/ 4462689 w 6042107"/>
                <a:gd name="connsiteY47" fmla="*/ 1086875 h 6855678"/>
                <a:gd name="connsiteX48" fmla="*/ 4453452 w 6042107"/>
                <a:gd name="connsiteY48" fmla="*/ 1151529 h 6855678"/>
                <a:gd name="connsiteX49" fmla="*/ 4398034 w 6042107"/>
                <a:gd name="connsiteY49" fmla="*/ 1142293 h 6855678"/>
                <a:gd name="connsiteX50" fmla="*/ 4379562 w 6042107"/>
                <a:gd name="connsiteY50" fmla="*/ 1114584 h 6855678"/>
                <a:gd name="connsiteX51" fmla="*/ 4314907 w 6042107"/>
                <a:gd name="connsiteY51" fmla="*/ 1123820 h 6855678"/>
                <a:gd name="connsiteX52" fmla="*/ 4333380 w 6042107"/>
                <a:gd name="connsiteY52" fmla="*/ 1151529 h 6855678"/>
                <a:gd name="connsiteX53" fmla="*/ 4324143 w 6042107"/>
                <a:gd name="connsiteY53" fmla="*/ 1234657 h 6855678"/>
                <a:gd name="connsiteX54" fmla="*/ 4287198 w 6042107"/>
                <a:gd name="connsiteY54" fmla="*/ 1243893 h 6855678"/>
                <a:gd name="connsiteX55" fmla="*/ 4250252 w 6042107"/>
                <a:gd name="connsiteY55" fmla="*/ 1262366 h 6855678"/>
                <a:gd name="connsiteX56" fmla="*/ 4222543 w 6042107"/>
                <a:gd name="connsiteY56" fmla="*/ 1271602 h 6855678"/>
                <a:gd name="connsiteX57" fmla="*/ 4194834 w 6042107"/>
                <a:gd name="connsiteY57" fmla="*/ 1290075 h 6855678"/>
                <a:gd name="connsiteX58" fmla="*/ 3962149 w 6042107"/>
                <a:gd name="connsiteY58" fmla="*/ 1393998 h 6855678"/>
                <a:gd name="connsiteX59" fmla="*/ 3869513 w 6042107"/>
                <a:gd name="connsiteY59" fmla="*/ 1327020 h 6855678"/>
                <a:gd name="connsiteX60" fmla="*/ 3816143 w 6042107"/>
                <a:gd name="connsiteY60" fmla="*/ 1336257 h 6855678"/>
                <a:gd name="connsiteX61" fmla="*/ 3751489 w 6042107"/>
                <a:gd name="connsiteY61" fmla="*/ 1354729 h 6855678"/>
                <a:gd name="connsiteX62" fmla="*/ 3686834 w 6042107"/>
                <a:gd name="connsiteY62" fmla="*/ 1437857 h 6855678"/>
                <a:gd name="connsiteX63" fmla="*/ 3659125 w 6042107"/>
                <a:gd name="connsiteY63" fmla="*/ 1447093 h 6855678"/>
                <a:gd name="connsiteX64" fmla="*/ 3631416 w 6042107"/>
                <a:gd name="connsiteY64" fmla="*/ 1465566 h 6855678"/>
                <a:gd name="connsiteX65" fmla="*/ 3603707 w 6042107"/>
                <a:gd name="connsiteY65" fmla="*/ 1474802 h 6855678"/>
                <a:gd name="connsiteX66" fmla="*/ 3585234 w 6042107"/>
                <a:gd name="connsiteY66" fmla="*/ 1502511 h 6855678"/>
                <a:gd name="connsiteX67" fmla="*/ 3529816 w 6042107"/>
                <a:gd name="connsiteY67" fmla="*/ 1539457 h 6855678"/>
                <a:gd name="connsiteX68" fmla="*/ 3502107 w 6042107"/>
                <a:gd name="connsiteY68" fmla="*/ 1594875 h 6855678"/>
                <a:gd name="connsiteX69" fmla="*/ 3474398 w 6042107"/>
                <a:gd name="connsiteY69" fmla="*/ 1650293 h 6855678"/>
                <a:gd name="connsiteX70" fmla="*/ 3428216 w 6042107"/>
                <a:gd name="connsiteY70" fmla="*/ 1714948 h 6855678"/>
                <a:gd name="connsiteX71" fmla="*/ 3400507 w 6042107"/>
                <a:gd name="connsiteY71" fmla="*/ 1733420 h 6855678"/>
                <a:gd name="connsiteX72" fmla="*/ 3372798 w 6042107"/>
                <a:gd name="connsiteY72" fmla="*/ 1788839 h 6855678"/>
                <a:gd name="connsiteX73" fmla="*/ 3354325 w 6042107"/>
                <a:gd name="connsiteY73" fmla="*/ 1816548 h 6855678"/>
                <a:gd name="connsiteX74" fmla="*/ 3326616 w 6042107"/>
                <a:gd name="connsiteY74" fmla="*/ 1881202 h 6855678"/>
                <a:gd name="connsiteX75" fmla="*/ 3289671 w 6042107"/>
                <a:gd name="connsiteY75" fmla="*/ 1964329 h 6855678"/>
                <a:gd name="connsiteX76" fmla="*/ 3272783 w 6042107"/>
                <a:gd name="connsiteY76" fmla="*/ 2007150 h 6855678"/>
                <a:gd name="connsiteX77" fmla="*/ 3250484 w 6042107"/>
                <a:gd name="connsiteY77" fmla="*/ 2037564 h 6855678"/>
                <a:gd name="connsiteX78" fmla="*/ 3214659 w 6042107"/>
                <a:gd name="connsiteY78" fmla="*/ 2106509 h 6855678"/>
                <a:gd name="connsiteX79" fmla="*/ 3184244 w 6042107"/>
                <a:gd name="connsiteY79" fmla="*/ 2172749 h 6855678"/>
                <a:gd name="connsiteX80" fmla="*/ 3160826 w 6042107"/>
                <a:gd name="connsiteY80" fmla="*/ 2263992 h 6855678"/>
                <a:gd name="connsiteX81" fmla="*/ 3097483 w 6042107"/>
                <a:gd name="connsiteY81" fmla="*/ 2279295 h 6855678"/>
                <a:gd name="connsiteX82" fmla="*/ 3058734 w 6042107"/>
                <a:gd name="connsiteY82" fmla="*/ 2339796 h 6855678"/>
                <a:gd name="connsiteX83" fmla="*/ 2915352 w 6042107"/>
                <a:gd name="connsiteY83" fmla="*/ 2356028 h 6855678"/>
                <a:gd name="connsiteX84" fmla="*/ 2701631 w 6042107"/>
                <a:gd name="connsiteY84" fmla="*/ 2488589 h 6855678"/>
                <a:gd name="connsiteX85" fmla="*/ 2606945 w 6042107"/>
                <a:gd name="connsiteY85" fmla="*/ 2499410 h 6855678"/>
                <a:gd name="connsiteX86" fmla="*/ 2559998 w 6042107"/>
                <a:gd name="connsiteY86" fmla="*/ 2546220 h 6855678"/>
                <a:gd name="connsiteX87" fmla="*/ 2393743 w 6042107"/>
                <a:gd name="connsiteY87" fmla="*/ 2583166 h 6855678"/>
                <a:gd name="connsiteX88" fmla="*/ 2329089 w 6042107"/>
                <a:gd name="connsiteY88" fmla="*/ 2629348 h 6855678"/>
                <a:gd name="connsiteX89" fmla="*/ 2319852 w 6042107"/>
                <a:gd name="connsiteY89" fmla="*/ 2657057 h 6855678"/>
                <a:gd name="connsiteX90" fmla="*/ 2301380 w 6042107"/>
                <a:gd name="connsiteY90" fmla="*/ 2721711 h 6855678"/>
                <a:gd name="connsiteX91" fmla="*/ 2310616 w 6042107"/>
                <a:gd name="connsiteY91" fmla="*/ 2832548 h 6855678"/>
                <a:gd name="connsiteX92" fmla="*/ 2338325 w 6042107"/>
                <a:gd name="connsiteY92" fmla="*/ 2851020 h 6855678"/>
                <a:gd name="connsiteX93" fmla="*/ 2384507 w 6042107"/>
                <a:gd name="connsiteY93" fmla="*/ 2989566 h 6855678"/>
                <a:gd name="connsiteX94" fmla="*/ 2402980 w 6042107"/>
                <a:gd name="connsiteY94" fmla="*/ 3044984 h 6855678"/>
                <a:gd name="connsiteX95" fmla="*/ 2377511 w 6042107"/>
                <a:gd name="connsiteY95" fmla="*/ 3097696 h 6855678"/>
                <a:gd name="connsiteX96" fmla="*/ 2316218 w 6042107"/>
                <a:gd name="connsiteY96" fmla="*/ 3121116 h 6855678"/>
                <a:gd name="connsiteX97" fmla="*/ 2292143 w 6042107"/>
                <a:gd name="connsiteY97" fmla="*/ 3192766 h 6855678"/>
                <a:gd name="connsiteX98" fmla="*/ 2269844 w 6042107"/>
                <a:gd name="connsiteY98" fmla="*/ 3220940 h 6855678"/>
                <a:gd name="connsiteX99" fmla="*/ 2236725 w 6042107"/>
                <a:gd name="connsiteY99" fmla="*/ 3220475 h 6855678"/>
                <a:gd name="connsiteX100" fmla="*/ 2199315 w 6042107"/>
                <a:gd name="connsiteY100" fmla="*/ 3183529 h 6855678"/>
                <a:gd name="connsiteX101" fmla="*/ 2228199 w 6042107"/>
                <a:gd name="connsiteY101" fmla="*/ 3048591 h 6855678"/>
                <a:gd name="connsiteX102" fmla="*/ 2173190 w 6042107"/>
                <a:gd name="connsiteY102" fmla="*/ 3003748 h 6855678"/>
                <a:gd name="connsiteX103" fmla="*/ 2153598 w 6042107"/>
                <a:gd name="connsiteY103" fmla="*/ 3072693 h 6855678"/>
                <a:gd name="connsiteX104" fmla="*/ 2109657 w 6042107"/>
                <a:gd name="connsiteY104" fmla="*/ 3117098 h 6855678"/>
                <a:gd name="connsiteX105" fmla="*/ 2070471 w 6042107"/>
                <a:gd name="connsiteY105" fmla="*/ 3063457 h 6855678"/>
                <a:gd name="connsiteX106" fmla="*/ 2060469 w 6042107"/>
                <a:gd name="connsiteY106" fmla="*/ 2999895 h 6855678"/>
                <a:gd name="connsiteX107" fmla="*/ 1972888 w 6042107"/>
                <a:gd name="connsiteY107" fmla="*/ 3010279 h 6855678"/>
                <a:gd name="connsiteX108" fmla="*/ 1972232 w 6042107"/>
                <a:gd name="connsiteY108" fmla="*/ 3053100 h 6855678"/>
                <a:gd name="connsiteX109" fmla="*/ 1950398 w 6042107"/>
                <a:gd name="connsiteY109" fmla="*/ 3081929 h 6855678"/>
                <a:gd name="connsiteX110" fmla="*/ 1913452 w 6042107"/>
                <a:gd name="connsiteY110" fmla="*/ 3100402 h 6855678"/>
                <a:gd name="connsiteX111" fmla="*/ 1894980 w 6042107"/>
                <a:gd name="connsiteY111" fmla="*/ 3137348 h 6855678"/>
                <a:gd name="connsiteX112" fmla="*/ 1885743 w 6042107"/>
                <a:gd name="connsiteY112" fmla="*/ 3091166 h 6855678"/>
                <a:gd name="connsiteX113" fmla="*/ 1858034 w 6042107"/>
                <a:gd name="connsiteY113" fmla="*/ 3081929 h 6855678"/>
                <a:gd name="connsiteX114" fmla="*/ 1830325 w 6042107"/>
                <a:gd name="connsiteY114" fmla="*/ 3063457 h 6855678"/>
                <a:gd name="connsiteX115" fmla="*/ 1821089 w 6042107"/>
                <a:gd name="connsiteY115" fmla="*/ 3035748 h 6855678"/>
                <a:gd name="connsiteX116" fmla="*/ 1747198 w 6042107"/>
                <a:gd name="connsiteY116" fmla="*/ 3081929 h 6855678"/>
                <a:gd name="connsiteX117" fmla="*/ 1737962 w 6042107"/>
                <a:gd name="connsiteY117" fmla="*/ 3035748 h 6855678"/>
                <a:gd name="connsiteX118" fmla="*/ 1673307 w 6042107"/>
                <a:gd name="connsiteY118" fmla="*/ 3044984 h 6855678"/>
                <a:gd name="connsiteX119" fmla="*/ 1679182 w 6042107"/>
                <a:gd name="connsiteY119" fmla="*/ 3148169 h 6855678"/>
                <a:gd name="connsiteX120" fmla="*/ 1627125 w 6042107"/>
                <a:gd name="connsiteY120" fmla="*/ 3118875 h 6855678"/>
                <a:gd name="connsiteX121" fmla="*/ 1617889 w 6042107"/>
                <a:gd name="connsiteY121" fmla="*/ 3155820 h 6855678"/>
                <a:gd name="connsiteX122" fmla="*/ 1636362 w 6042107"/>
                <a:gd name="connsiteY122" fmla="*/ 3192766 h 6855678"/>
                <a:gd name="connsiteX123" fmla="*/ 1645598 w 6042107"/>
                <a:gd name="connsiteY123" fmla="*/ 3220475 h 6855678"/>
                <a:gd name="connsiteX124" fmla="*/ 1664071 w 6042107"/>
                <a:gd name="connsiteY124" fmla="*/ 3248184 h 6855678"/>
                <a:gd name="connsiteX125" fmla="*/ 1654834 w 6042107"/>
                <a:gd name="connsiteY125" fmla="*/ 3275893 h 6855678"/>
                <a:gd name="connsiteX126" fmla="*/ 1590180 w 6042107"/>
                <a:gd name="connsiteY126" fmla="*/ 3285129 h 6855678"/>
                <a:gd name="connsiteX127" fmla="*/ 1534762 w 6042107"/>
                <a:gd name="connsiteY127" fmla="*/ 3322075 h 6855678"/>
                <a:gd name="connsiteX128" fmla="*/ 1507052 w 6042107"/>
                <a:gd name="connsiteY128" fmla="*/ 3340548 h 6855678"/>
                <a:gd name="connsiteX129" fmla="*/ 1451634 w 6042107"/>
                <a:gd name="connsiteY129" fmla="*/ 3377493 h 6855678"/>
                <a:gd name="connsiteX130" fmla="*/ 1442398 w 6042107"/>
                <a:gd name="connsiteY130" fmla="*/ 3377493 h 6855678"/>
                <a:gd name="connsiteX131" fmla="*/ 1331562 w 6042107"/>
                <a:gd name="connsiteY131" fmla="*/ 3497566 h 6855678"/>
                <a:gd name="connsiteX132" fmla="*/ 1323911 w 6042107"/>
                <a:gd name="connsiteY132" fmla="*/ 3578643 h 6855678"/>
                <a:gd name="connsiteX133" fmla="*/ 1186649 w 6042107"/>
                <a:gd name="connsiteY133" fmla="*/ 3616709 h 6855678"/>
                <a:gd name="connsiteX134" fmla="*/ 1183780 w 6042107"/>
                <a:gd name="connsiteY134" fmla="*/ 3719239 h 6855678"/>
                <a:gd name="connsiteX135" fmla="*/ 1156071 w 6042107"/>
                <a:gd name="connsiteY135" fmla="*/ 3700766 h 6855678"/>
                <a:gd name="connsiteX136" fmla="*/ 1110900 w 6042107"/>
                <a:gd name="connsiteY136" fmla="*/ 3665405 h 6855678"/>
                <a:gd name="connsiteX137" fmla="*/ 1082180 w 6042107"/>
                <a:gd name="connsiteY137" fmla="*/ 3728475 h 6855678"/>
                <a:gd name="connsiteX138" fmla="*/ 1054471 w 6042107"/>
                <a:gd name="connsiteY138" fmla="*/ 3737711 h 6855678"/>
                <a:gd name="connsiteX139" fmla="*/ 1027226 w 6042107"/>
                <a:gd name="connsiteY139" fmla="*/ 3803950 h 6855678"/>
                <a:gd name="connsiteX140" fmla="*/ 1026762 w 6042107"/>
                <a:gd name="connsiteY140" fmla="*/ 3848548 h 6855678"/>
                <a:gd name="connsiteX141" fmla="*/ 1008289 w 6042107"/>
                <a:gd name="connsiteY141" fmla="*/ 3885493 h 6855678"/>
                <a:gd name="connsiteX142" fmla="*/ 999052 w 6042107"/>
                <a:gd name="connsiteY142" fmla="*/ 3913202 h 6855678"/>
                <a:gd name="connsiteX143" fmla="*/ 943634 w 6042107"/>
                <a:gd name="connsiteY143" fmla="*/ 3959384 h 6855678"/>
                <a:gd name="connsiteX144" fmla="*/ 915925 w 6042107"/>
                <a:gd name="connsiteY144" fmla="*/ 4014802 h 6855678"/>
                <a:gd name="connsiteX145" fmla="*/ 832798 w 6042107"/>
                <a:gd name="connsiteY145" fmla="*/ 4033275 h 6855678"/>
                <a:gd name="connsiteX146" fmla="*/ 823562 w 6042107"/>
                <a:gd name="connsiteY146" fmla="*/ 4060984 h 6855678"/>
                <a:gd name="connsiteX147" fmla="*/ 795852 w 6042107"/>
                <a:gd name="connsiteY147" fmla="*/ 4079457 h 6855678"/>
                <a:gd name="connsiteX148" fmla="*/ 768143 w 6042107"/>
                <a:gd name="connsiteY148" fmla="*/ 4162584 h 6855678"/>
                <a:gd name="connsiteX149" fmla="*/ 729148 w 6042107"/>
                <a:gd name="connsiteY149" fmla="*/ 4180592 h 6855678"/>
                <a:gd name="connsiteX150" fmla="*/ 704145 w 6042107"/>
                <a:gd name="connsiteY150" fmla="*/ 4195239 h 6855678"/>
                <a:gd name="connsiteX151" fmla="*/ 638834 w 6042107"/>
                <a:gd name="connsiteY151" fmla="*/ 4291893 h 6855678"/>
                <a:gd name="connsiteX152" fmla="*/ 620362 w 6042107"/>
                <a:gd name="connsiteY152" fmla="*/ 4375020 h 6855678"/>
                <a:gd name="connsiteX153" fmla="*/ 611125 w 6042107"/>
                <a:gd name="connsiteY153" fmla="*/ 4402729 h 6855678"/>
                <a:gd name="connsiteX154" fmla="*/ 592652 w 6042107"/>
                <a:gd name="connsiteY154" fmla="*/ 4430439 h 6855678"/>
                <a:gd name="connsiteX155" fmla="*/ 564943 w 6042107"/>
                <a:gd name="connsiteY155" fmla="*/ 4439675 h 6855678"/>
                <a:gd name="connsiteX156" fmla="*/ 537234 w 6042107"/>
                <a:gd name="connsiteY156" fmla="*/ 4458148 h 6855678"/>
                <a:gd name="connsiteX157" fmla="*/ 527998 w 6042107"/>
                <a:gd name="connsiteY157" fmla="*/ 4485857 h 6855678"/>
                <a:gd name="connsiteX158" fmla="*/ 472580 w 6042107"/>
                <a:gd name="connsiteY158" fmla="*/ 4504329 h 6855678"/>
                <a:gd name="connsiteX159" fmla="*/ 417162 w 6042107"/>
                <a:gd name="connsiteY159" fmla="*/ 4522802 h 6855678"/>
                <a:gd name="connsiteX160" fmla="*/ 389452 w 6042107"/>
                <a:gd name="connsiteY160" fmla="*/ 4532039 h 6855678"/>
                <a:gd name="connsiteX161" fmla="*/ 321629 w 6042107"/>
                <a:gd name="connsiteY161" fmla="*/ 4523457 h 6855678"/>
                <a:gd name="connsiteX162" fmla="*/ 269380 w 6042107"/>
                <a:gd name="connsiteY162" fmla="*/ 4559748 h 6855678"/>
                <a:gd name="connsiteX163" fmla="*/ 241671 w 6042107"/>
                <a:gd name="connsiteY163" fmla="*/ 4578220 h 6855678"/>
                <a:gd name="connsiteX164" fmla="*/ 213962 w 6042107"/>
                <a:gd name="connsiteY164" fmla="*/ 4587457 h 6855678"/>
                <a:gd name="connsiteX165" fmla="*/ 204725 w 6042107"/>
                <a:gd name="connsiteY165" fmla="*/ 4633639 h 6855678"/>
                <a:gd name="connsiteX166" fmla="*/ 167780 w 6042107"/>
                <a:gd name="connsiteY166" fmla="*/ 4762948 h 6855678"/>
                <a:gd name="connsiteX167" fmla="*/ 149307 w 6042107"/>
                <a:gd name="connsiteY167" fmla="*/ 4818366 h 6855678"/>
                <a:gd name="connsiteX168" fmla="*/ 121598 w 6042107"/>
                <a:gd name="connsiteY168" fmla="*/ 4873784 h 6855678"/>
                <a:gd name="connsiteX169" fmla="*/ 93889 w 6042107"/>
                <a:gd name="connsiteY169" fmla="*/ 4883020 h 6855678"/>
                <a:gd name="connsiteX170" fmla="*/ 66180 w 6042107"/>
                <a:gd name="connsiteY170" fmla="*/ 4901493 h 6855678"/>
                <a:gd name="connsiteX171" fmla="*/ 56943 w 6042107"/>
                <a:gd name="connsiteY171" fmla="*/ 4929202 h 6855678"/>
                <a:gd name="connsiteX172" fmla="*/ 38471 w 6042107"/>
                <a:gd name="connsiteY172" fmla="*/ 4956911 h 6855678"/>
                <a:gd name="connsiteX173" fmla="*/ 1525 w 6042107"/>
                <a:gd name="connsiteY173" fmla="*/ 4993857 h 6855678"/>
                <a:gd name="connsiteX174" fmla="*/ 19998 w 6042107"/>
                <a:gd name="connsiteY174" fmla="*/ 5113929 h 6855678"/>
                <a:gd name="connsiteX175" fmla="*/ 47707 w 6042107"/>
                <a:gd name="connsiteY175" fmla="*/ 5234002 h 6855678"/>
                <a:gd name="connsiteX176" fmla="*/ 56943 w 6042107"/>
                <a:gd name="connsiteY176" fmla="*/ 5261711 h 6855678"/>
                <a:gd name="connsiteX177" fmla="*/ 75416 w 6042107"/>
                <a:gd name="connsiteY177" fmla="*/ 5289420 h 6855678"/>
                <a:gd name="connsiteX178" fmla="*/ 84652 w 6042107"/>
                <a:gd name="connsiteY178" fmla="*/ 5317129 h 6855678"/>
                <a:gd name="connsiteX179" fmla="*/ 103125 w 6042107"/>
                <a:gd name="connsiteY179" fmla="*/ 5344839 h 6855678"/>
                <a:gd name="connsiteX180" fmla="*/ 158543 w 6042107"/>
                <a:gd name="connsiteY180" fmla="*/ 5372548 h 6855678"/>
                <a:gd name="connsiteX181" fmla="*/ 121598 w 6042107"/>
                <a:gd name="connsiteY181" fmla="*/ 5381784 h 6855678"/>
                <a:gd name="connsiteX182" fmla="*/ 112362 w 6042107"/>
                <a:gd name="connsiteY182" fmla="*/ 5409493 h 6855678"/>
                <a:gd name="connsiteX183" fmla="*/ 95665 w 6042107"/>
                <a:gd name="connsiteY183" fmla="*/ 5522379 h 6855678"/>
                <a:gd name="connsiteX184" fmla="*/ 159008 w 6042107"/>
                <a:gd name="connsiteY184" fmla="*/ 5419386 h 6855678"/>
                <a:gd name="connsiteX185" fmla="*/ 167780 w 6042107"/>
                <a:gd name="connsiteY185" fmla="*/ 5455675 h 6855678"/>
                <a:gd name="connsiteX186" fmla="*/ 182973 w 6042107"/>
                <a:gd name="connsiteY186" fmla="*/ 5537491 h 6855678"/>
                <a:gd name="connsiteX187" fmla="*/ 231778 w 6042107"/>
                <a:gd name="connsiteY187" fmla="*/ 5598046 h 6855678"/>
                <a:gd name="connsiteX188" fmla="*/ 179722 w 6042107"/>
                <a:gd name="connsiteY188" fmla="*/ 5655978 h 6855678"/>
                <a:gd name="connsiteX189" fmla="*/ 223198 w 6042107"/>
                <a:gd name="connsiteY189" fmla="*/ 5692459 h 6855678"/>
                <a:gd name="connsiteX190" fmla="*/ 250907 w 6042107"/>
                <a:gd name="connsiteY190" fmla="*/ 5686584 h 6855678"/>
                <a:gd name="connsiteX191" fmla="*/ 278616 w 6042107"/>
                <a:gd name="connsiteY191" fmla="*/ 5695820 h 6855678"/>
                <a:gd name="connsiteX192" fmla="*/ 296624 w 6042107"/>
                <a:gd name="connsiteY192" fmla="*/ 5722409 h 6855678"/>
                <a:gd name="connsiteX193" fmla="*/ 315562 w 6042107"/>
                <a:gd name="connsiteY193" fmla="*/ 5862075 h 6855678"/>
                <a:gd name="connsiteX194" fmla="*/ 283563 w 6042107"/>
                <a:gd name="connsiteY194" fmla="*/ 5905086 h 6855678"/>
                <a:gd name="connsiteX195" fmla="*/ 260143 w 6042107"/>
                <a:gd name="connsiteY195" fmla="*/ 5935966 h 6855678"/>
                <a:gd name="connsiteX196" fmla="*/ 250907 w 6042107"/>
                <a:gd name="connsiteY196" fmla="*/ 5963675 h 6855678"/>
                <a:gd name="connsiteX197" fmla="*/ 223198 w 6042107"/>
                <a:gd name="connsiteY197" fmla="*/ 5982148 h 6855678"/>
                <a:gd name="connsiteX198" fmla="*/ 166850 w 6042107"/>
                <a:gd name="connsiteY198" fmla="*/ 5993626 h 6855678"/>
                <a:gd name="connsiteX199" fmla="*/ 203141 w 6042107"/>
                <a:gd name="connsiteY199" fmla="*/ 6066395 h 6855678"/>
                <a:gd name="connsiteX200" fmla="*/ 263778 w 6042107"/>
                <a:gd name="connsiteY200" fmla="*/ 6107631 h 6855678"/>
                <a:gd name="connsiteX201" fmla="*/ 291022 w 6042107"/>
                <a:gd name="connsiteY201" fmla="*/ 6163050 h 6855678"/>
                <a:gd name="connsiteX202" fmla="*/ 322557 w 6042107"/>
                <a:gd name="connsiteY202" fmla="*/ 6177232 h 6855678"/>
                <a:gd name="connsiteX203" fmla="*/ 315562 w 6042107"/>
                <a:gd name="connsiteY203" fmla="*/ 6222293 h 6855678"/>
                <a:gd name="connsiteX204" fmla="*/ 343271 w 6042107"/>
                <a:gd name="connsiteY204" fmla="*/ 6231529 h 6855678"/>
                <a:gd name="connsiteX205" fmla="*/ 361743 w 6042107"/>
                <a:gd name="connsiteY205" fmla="*/ 6259239 h 6855678"/>
                <a:gd name="connsiteX206" fmla="*/ 370980 w 6042107"/>
                <a:gd name="connsiteY206" fmla="*/ 6286948 h 6855678"/>
                <a:gd name="connsiteX207" fmla="*/ 389452 w 6042107"/>
                <a:gd name="connsiteY207" fmla="*/ 6351602 h 6855678"/>
                <a:gd name="connsiteX208" fmla="*/ 398689 w 6042107"/>
                <a:gd name="connsiteY208" fmla="*/ 6379311 h 6855678"/>
                <a:gd name="connsiteX209" fmla="*/ 417162 w 6042107"/>
                <a:gd name="connsiteY209" fmla="*/ 6407020 h 6855678"/>
                <a:gd name="connsiteX210" fmla="*/ 437220 w 6042107"/>
                <a:gd name="connsiteY210" fmla="*/ 6451618 h 6855678"/>
                <a:gd name="connsiteX211" fmla="*/ 478919 w 6042107"/>
                <a:gd name="connsiteY211" fmla="*/ 6484737 h 6855678"/>
                <a:gd name="connsiteX212" fmla="*/ 632304 w 6042107"/>
                <a:gd name="connsiteY212" fmla="*/ 6507036 h 6855678"/>
                <a:gd name="connsiteX213" fmla="*/ 666543 w 6042107"/>
                <a:gd name="connsiteY213" fmla="*/ 6527093 h 6855678"/>
                <a:gd name="connsiteX214" fmla="*/ 661598 w 6042107"/>
                <a:gd name="connsiteY214" fmla="*/ 6617216 h 6855678"/>
                <a:gd name="connsiteX215" fmla="*/ 620362 w 6042107"/>
                <a:gd name="connsiteY215" fmla="*/ 6656402 h 6855678"/>
                <a:gd name="connsiteX216" fmla="*/ 611780 w 6042107"/>
                <a:gd name="connsiteY216" fmla="*/ 6726468 h 6855678"/>
                <a:gd name="connsiteX217" fmla="*/ 657307 w 6042107"/>
                <a:gd name="connsiteY217" fmla="*/ 6785711 h 6855678"/>
                <a:gd name="connsiteX218" fmla="*/ 694252 w 6042107"/>
                <a:gd name="connsiteY218" fmla="*/ 6804184 h 6855678"/>
                <a:gd name="connsiteX219" fmla="*/ 742484 w 6042107"/>
                <a:gd name="connsiteY219" fmla="*/ 6805960 h 6855678"/>
                <a:gd name="connsiteX220" fmla="*/ 786424 w 6042107"/>
                <a:gd name="connsiteY220" fmla="*/ 6854984 h 6855678"/>
                <a:gd name="connsiteX221" fmla="*/ 842034 w 6042107"/>
                <a:gd name="connsiteY221" fmla="*/ 6831893 h 6855678"/>
                <a:gd name="connsiteX222" fmla="*/ 915925 w 6042107"/>
                <a:gd name="connsiteY222" fmla="*/ 6785711 h 6855678"/>
                <a:gd name="connsiteX0" fmla="*/ 6042107 w 6042107"/>
                <a:gd name="connsiteY0" fmla="*/ 6220 h 6848885"/>
                <a:gd name="connsiteX1" fmla="*/ 6042107 w 6042107"/>
                <a:gd name="connsiteY1" fmla="*/ 6220 h 6848885"/>
                <a:gd name="connsiteX2" fmla="*/ 5903562 w 6042107"/>
                <a:gd name="connsiteY2" fmla="*/ 24693 h 6848885"/>
                <a:gd name="connsiteX3" fmla="*/ 5894325 w 6042107"/>
                <a:gd name="connsiteY3" fmla="*/ 98584 h 6848885"/>
                <a:gd name="connsiteX4" fmla="*/ 5838907 w 6042107"/>
                <a:gd name="connsiteY4" fmla="*/ 135529 h 6848885"/>
                <a:gd name="connsiteX5" fmla="*/ 5811198 w 6042107"/>
                <a:gd name="connsiteY5" fmla="*/ 126293 h 6848885"/>
                <a:gd name="connsiteX6" fmla="*/ 5783489 w 6042107"/>
                <a:gd name="connsiteY6" fmla="*/ 107820 h 6848885"/>
                <a:gd name="connsiteX7" fmla="*/ 5700362 w 6042107"/>
                <a:gd name="connsiteY7" fmla="*/ 117057 h 6848885"/>
                <a:gd name="connsiteX8" fmla="*/ 5663416 w 6042107"/>
                <a:gd name="connsiteY8" fmla="*/ 126293 h 6848885"/>
                <a:gd name="connsiteX9" fmla="*/ 5617234 w 6042107"/>
                <a:gd name="connsiteY9" fmla="*/ 218657 h 6848885"/>
                <a:gd name="connsiteX10" fmla="*/ 5524871 w 6042107"/>
                <a:gd name="connsiteY10" fmla="*/ 237129 h 6848885"/>
                <a:gd name="connsiteX11" fmla="*/ 5515634 w 6042107"/>
                <a:gd name="connsiteY11" fmla="*/ 264839 h 6848885"/>
                <a:gd name="connsiteX12" fmla="*/ 5487925 w 6042107"/>
                <a:gd name="connsiteY12" fmla="*/ 274075 h 6848885"/>
                <a:gd name="connsiteX13" fmla="*/ 5450980 w 6042107"/>
                <a:gd name="connsiteY13" fmla="*/ 329493 h 6848885"/>
                <a:gd name="connsiteX14" fmla="*/ 5460216 w 6042107"/>
                <a:gd name="connsiteY14" fmla="*/ 357202 h 6848885"/>
                <a:gd name="connsiteX15" fmla="*/ 5450980 w 6042107"/>
                <a:gd name="connsiteY15" fmla="*/ 440329 h 6848885"/>
                <a:gd name="connsiteX16" fmla="*/ 5423271 w 6042107"/>
                <a:gd name="connsiteY16" fmla="*/ 431093 h 6848885"/>
                <a:gd name="connsiteX17" fmla="*/ 5404798 w 6042107"/>
                <a:gd name="connsiteY17" fmla="*/ 403384 h 6848885"/>
                <a:gd name="connsiteX18" fmla="*/ 5312434 w 6042107"/>
                <a:gd name="connsiteY18" fmla="*/ 412620 h 6848885"/>
                <a:gd name="connsiteX19" fmla="*/ 5303198 w 6042107"/>
                <a:gd name="connsiteY19" fmla="*/ 440329 h 6848885"/>
                <a:gd name="connsiteX20" fmla="*/ 5275489 w 6042107"/>
                <a:gd name="connsiteY20" fmla="*/ 449566 h 6848885"/>
                <a:gd name="connsiteX21" fmla="*/ 5247780 w 6042107"/>
                <a:gd name="connsiteY21" fmla="*/ 468039 h 6848885"/>
                <a:gd name="connsiteX22" fmla="*/ 5164652 w 6042107"/>
                <a:gd name="connsiteY22" fmla="*/ 486511 h 6848885"/>
                <a:gd name="connsiteX23" fmla="*/ 5127707 w 6042107"/>
                <a:gd name="connsiteY23" fmla="*/ 504984 h 6848885"/>
                <a:gd name="connsiteX24" fmla="*/ 5099998 w 6042107"/>
                <a:gd name="connsiteY24" fmla="*/ 514220 h 6848885"/>
                <a:gd name="connsiteX25" fmla="*/ 5053816 w 6042107"/>
                <a:gd name="connsiteY25" fmla="*/ 532693 h 6848885"/>
                <a:gd name="connsiteX26" fmla="*/ 5063052 w 6042107"/>
                <a:gd name="connsiteY26" fmla="*/ 588111 h 6848885"/>
                <a:gd name="connsiteX27" fmla="*/ 5072289 w 6042107"/>
                <a:gd name="connsiteY27" fmla="*/ 615820 h 6848885"/>
                <a:gd name="connsiteX28" fmla="*/ 5099998 w 6042107"/>
                <a:gd name="connsiteY28" fmla="*/ 625057 h 6848885"/>
                <a:gd name="connsiteX29" fmla="*/ 5127707 w 6042107"/>
                <a:gd name="connsiteY29" fmla="*/ 643529 h 6848885"/>
                <a:gd name="connsiteX30" fmla="*/ 5183125 w 6042107"/>
                <a:gd name="connsiteY30" fmla="*/ 662002 h 6848885"/>
                <a:gd name="connsiteX31" fmla="*/ 5164652 w 6042107"/>
                <a:gd name="connsiteY31" fmla="*/ 717420 h 6848885"/>
                <a:gd name="connsiteX32" fmla="*/ 5155416 w 6042107"/>
                <a:gd name="connsiteY32" fmla="*/ 745129 h 6848885"/>
                <a:gd name="connsiteX33" fmla="*/ 5127707 w 6042107"/>
                <a:gd name="connsiteY33" fmla="*/ 763602 h 6848885"/>
                <a:gd name="connsiteX34" fmla="*/ 5099998 w 6042107"/>
                <a:gd name="connsiteY34" fmla="*/ 791311 h 6848885"/>
                <a:gd name="connsiteX35" fmla="*/ 4998398 w 6042107"/>
                <a:gd name="connsiteY35" fmla="*/ 809784 h 6848885"/>
                <a:gd name="connsiteX36" fmla="*/ 4989162 w 6042107"/>
                <a:gd name="connsiteY36" fmla="*/ 883675 h 6848885"/>
                <a:gd name="connsiteX37" fmla="*/ 4961452 w 6042107"/>
                <a:gd name="connsiteY37" fmla="*/ 892911 h 6848885"/>
                <a:gd name="connsiteX38" fmla="*/ 4850616 w 6042107"/>
                <a:gd name="connsiteY38" fmla="*/ 865202 h 6848885"/>
                <a:gd name="connsiteX39" fmla="*/ 4795198 w 6042107"/>
                <a:gd name="connsiteY39" fmla="*/ 819020 h 6848885"/>
                <a:gd name="connsiteX40" fmla="*/ 4758252 w 6042107"/>
                <a:gd name="connsiteY40" fmla="*/ 828257 h 6848885"/>
                <a:gd name="connsiteX41" fmla="*/ 4767489 w 6042107"/>
                <a:gd name="connsiteY41" fmla="*/ 865202 h 6848885"/>
                <a:gd name="connsiteX42" fmla="*/ 4758252 w 6042107"/>
                <a:gd name="connsiteY42" fmla="*/ 939093 h 6848885"/>
                <a:gd name="connsiteX43" fmla="*/ 4647416 w 6042107"/>
                <a:gd name="connsiteY43" fmla="*/ 985275 h 6848885"/>
                <a:gd name="connsiteX44" fmla="*/ 4610471 w 6042107"/>
                <a:gd name="connsiteY44" fmla="*/ 1003748 h 6848885"/>
                <a:gd name="connsiteX45" fmla="*/ 4573525 w 6042107"/>
                <a:gd name="connsiteY45" fmla="*/ 1040693 h 6848885"/>
                <a:gd name="connsiteX46" fmla="*/ 4555052 w 6042107"/>
                <a:gd name="connsiteY46" fmla="*/ 1068402 h 6848885"/>
                <a:gd name="connsiteX47" fmla="*/ 4462689 w 6042107"/>
                <a:gd name="connsiteY47" fmla="*/ 1086875 h 6848885"/>
                <a:gd name="connsiteX48" fmla="*/ 4453452 w 6042107"/>
                <a:gd name="connsiteY48" fmla="*/ 1151529 h 6848885"/>
                <a:gd name="connsiteX49" fmla="*/ 4398034 w 6042107"/>
                <a:gd name="connsiteY49" fmla="*/ 1142293 h 6848885"/>
                <a:gd name="connsiteX50" fmla="*/ 4379562 w 6042107"/>
                <a:gd name="connsiteY50" fmla="*/ 1114584 h 6848885"/>
                <a:gd name="connsiteX51" fmla="*/ 4314907 w 6042107"/>
                <a:gd name="connsiteY51" fmla="*/ 1123820 h 6848885"/>
                <a:gd name="connsiteX52" fmla="*/ 4333380 w 6042107"/>
                <a:gd name="connsiteY52" fmla="*/ 1151529 h 6848885"/>
                <a:gd name="connsiteX53" fmla="*/ 4324143 w 6042107"/>
                <a:gd name="connsiteY53" fmla="*/ 1234657 h 6848885"/>
                <a:gd name="connsiteX54" fmla="*/ 4287198 w 6042107"/>
                <a:gd name="connsiteY54" fmla="*/ 1243893 h 6848885"/>
                <a:gd name="connsiteX55" fmla="*/ 4250252 w 6042107"/>
                <a:gd name="connsiteY55" fmla="*/ 1262366 h 6848885"/>
                <a:gd name="connsiteX56" fmla="*/ 4222543 w 6042107"/>
                <a:gd name="connsiteY56" fmla="*/ 1271602 h 6848885"/>
                <a:gd name="connsiteX57" fmla="*/ 4194834 w 6042107"/>
                <a:gd name="connsiteY57" fmla="*/ 1290075 h 6848885"/>
                <a:gd name="connsiteX58" fmla="*/ 3962149 w 6042107"/>
                <a:gd name="connsiteY58" fmla="*/ 1393998 h 6848885"/>
                <a:gd name="connsiteX59" fmla="*/ 3869513 w 6042107"/>
                <a:gd name="connsiteY59" fmla="*/ 1327020 h 6848885"/>
                <a:gd name="connsiteX60" fmla="*/ 3816143 w 6042107"/>
                <a:gd name="connsiteY60" fmla="*/ 1336257 h 6848885"/>
                <a:gd name="connsiteX61" fmla="*/ 3751489 w 6042107"/>
                <a:gd name="connsiteY61" fmla="*/ 1354729 h 6848885"/>
                <a:gd name="connsiteX62" fmla="*/ 3686834 w 6042107"/>
                <a:gd name="connsiteY62" fmla="*/ 1437857 h 6848885"/>
                <a:gd name="connsiteX63" fmla="*/ 3659125 w 6042107"/>
                <a:gd name="connsiteY63" fmla="*/ 1447093 h 6848885"/>
                <a:gd name="connsiteX64" fmla="*/ 3631416 w 6042107"/>
                <a:gd name="connsiteY64" fmla="*/ 1465566 h 6848885"/>
                <a:gd name="connsiteX65" fmla="*/ 3603707 w 6042107"/>
                <a:gd name="connsiteY65" fmla="*/ 1474802 h 6848885"/>
                <a:gd name="connsiteX66" fmla="*/ 3585234 w 6042107"/>
                <a:gd name="connsiteY66" fmla="*/ 1502511 h 6848885"/>
                <a:gd name="connsiteX67" fmla="*/ 3529816 w 6042107"/>
                <a:gd name="connsiteY67" fmla="*/ 1539457 h 6848885"/>
                <a:gd name="connsiteX68" fmla="*/ 3502107 w 6042107"/>
                <a:gd name="connsiteY68" fmla="*/ 1594875 h 6848885"/>
                <a:gd name="connsiteX69" fmla="*/ 3474398 w 6042107"/>
                <a:gd name="connsiteY69" fmla="*/ 1650293 h 6848885"/>
                <a:gd name="connsiteX70" fmla="*/ 3428216 w 6042107"/>
                <a:gd name="connsiteY70" fmla="*/ 1714948 h 6848885"/>
                <a:gd name="connsiteX71" fmla="*/ 3400507 w 6042107"/>
                <a:gd name="connsiteY71" fmla="*/ 1733420 h 6848885"/>
                <a:gd name="connsiteX72" fmla="*/ 3372798 w 6042107"/>
                <a:gd name="connsiteY72" fmla="*/ 1788839 h 6848885"/>
                <a:gd name="connsiteX73" fmla="*/ 3354325 w 6042107"/>
                <a:gd name="connsiteY73" fmla="*/ 1816548 h 6848885"/>
                <a:gd name="connsiteX74" fmla="*/ 3326616 w 6042107"/>
                <a:gd name="connsiteY74" fmla="*/ 1881202 h 6848885"/>
                <a:gd name="connsiteX75" fmla="*/ 3289671 w 6042107"/>
                <a:gd name="connsiteY75" fmla="*/ 1964329 h 6848885"/>
                <a:gd name="connsiteX76" fmla="*/ 3272783 w 6042107"/>
                <a:gd name="connsiteY76" fmla="*/ 2007150 h 6848885"/>
                <a:gd name="connsiteX77" fmla="*/ 3250484 w 6042107"/>
                <a:gd name="connsiteY77" fmla="*/ 2037564 h 6848885"/>
                <a:gd name="connsiteX78" fmla="*/ 3214659 w 6042107"/>
                <a:gd name="connsiteY78" fmla="*/ 2106509 h 6848885"/>
                <a:gd name="connsiteX79" fmla="*/ 3184244 w 6042107"/>
                <a:gd name="connsiteY79" fmla="*/ 2172749 h 6848885"/>
                <a:gd name="connsiteX80" fmla="*/ 3160826 w 6042107"/>
                <a:gd name="connsiteY80" fmla="*/ 2263992 h 6848885"/>
                <a:gd name="connsiteX81" fmla="*/ 3097483 w 6042107"/>
                <a:gd name="connsiteY81" fmla="*/ 2279295 h 6848885"/>
                <a:gd name="connsiteX82" fmla="*/ 3058734 w 6042107"/>
                <a:gd name="connsiteY82" fmla="*/ 2339796 h 6848885"/>
                <a:gd name="connsiteX83" fmla="*/ 2915352 w 6042107"/>
                <a:gd name="connsiteY83" fmla="*/ 2356028 h 6848885"/>
                <a:gd name="connsiteX84" fmla="*/ 2701631 w 6042107"/>
                <a:gd name="connsiteY84" fmla="*/ 2488589 h 6848885"/>
                <a:gd name="connsiteX85" fmla="*/ 2606945 w 6042107"/>
                <a:gd name="connsiteY85" fmla="*/ 2499410 h 6848885"/>
                <a:gd name="connsiteX86" fmla="*/ 2559998 w 6042107"/>
                <a:gd name="connsiteY86" fmla="*/ 2546220 h 6848885"/>
                <a:gd name="connsiteX87" fmla="*/ 2393743 w 6042107"/>
                <a:gd name="connsiteY87" fmla="*/ 2583166 h 6848885"/>
                <a:gd name="connsiteX88" fmla="*/ 2329089 w 6042107"/>
                <a:gd name="connsiteY88" fmla="*/ 2629348 h 6848885"/>
                <a:gd name="connsiteX89" fmla="*/ 2319852 w 6042107"/>
                <a:gd name="connsiteY89" fmla="*/ 2657057 h 6848885"/>
                <a:gd name="connsiteX90" fmla="*/ 2301380 w 6042107"/>
                <a:gd name="connsiteY90" fmla="*/ 2721711 h 6848885"/>
                <a:gd name="connsiteX91" fmla="*/ 2310616 w 6042107"/>
                <a:gd name="connsiteY91" fmla="*/ 2832548 h 6848885"/>
                <a:gd name="connsiteX92" fmla="*/ 2338325 w 6042107"/>
                <a:gd name="connsiteY92" fmla="*/ 2851020 h 6848885"/>
                <a:gd name="connsiteX93" fmla="*/ 2384507 w 6042107"/>
                <a:gd name="connsiteY93" fmla="*/ 2989566 h 6848885"/>
                <a:gd name="connsiteX94" fmla="*/ 2402980 w 6042107"/>
                <a:gd name="connsiteY94" fmla="*/ 3044984 h 6848885"/>
                <a:gd name="connsiteX95" fmla="*/ 2377511 w 6042107"/>
                <a:gd name="connsiteY95" fmla="*/ 3097696 h 6848885"/>
                <a:gd name="connsiteX96" fmla="*/ 2316218 w 6042107"/>
                <a:gd name="connsiteY96" fmla="*/ 3121116 h 6848885"/>
                <a:gd name="connsiteX97" fmla="*/ 2292143 w 6042107"/>
                <a:gd name="connsiteY97" fmla="*/ 3192766 h 6848885"/>
                <a:gd name="connsiteX98" fmla="*/ 2269844 w 6042107"/>
                <a:gd name="connsiteY98" fmla="*/ 3220940 h 6848885"/>
                <a:gd name="connsiteX99" fmla="*/ 2236725 w 6042107"/>
                <a:gd name="connsiteY99" fmla="*/ 3220475 h 6848885"/>
                <a:gd name="connsiteX100" fmla="*/ 2199315 w 6042107"/>
                <a:gd name="connsiteY100" fmla="*/ 3183529 h 6848885"/>
                <a:gd name="connsiteX101" fmla="*/ 2228199 w 6042107"/>
                <a:gd name="connsiteY101" fmla="*/ 3048591 h 6848885"/>
                <a:gd name="connsiteX102" fmla="*/ 2173190 w 6042107"/>
                <a:gd name="connsiteY102" fmla="*/ 3003748 h 6848885"/>
                <a:gd name="connsiteX103" fmla="*/ 2153598 w 6042107"/>
                <a:gd name="connsiteY103" fmla="*/ 3072693 h 6848885"/>
                <a:gd name="connsiteX104" fmla="*/ 2109657 w 6042107"/>
                <a:gd name="connsiteY104" fmla="*/ 3117098 h 6848885"/>
                <a:gd name="connsiteX105" fmla="*/ 2070471 w 6042107"/>
                <a:gd name="connsiteY105" fmla="*/ 3063457 h 6848885"/>
                <a:gd name="connsiteX106" fmla="*/ 2060469 w 6042107"/>
                <a:gd name="connsiteY106" fmla="*/ 2999895 h 6848885"/>
                <a:gd name="connsiteX107" fmla="*/ 1972888 w 6042107"/>
                <a:gd name="connsiteY107" fmla="*/ 3010279 h 6848885"/>
                <a:gd name="connsiteX108" fmla="*/ 1972232 w 6042107"/>
                <a:gd name="connsiteY108" fmla="*/ 3053100 h 6848885"/>
                <a:gd name="connsiteX109" fmla="*/ 1950398 w 6042107"/>
                <a:gd name="connsiteY109" fmla="*/ 3081929 h 6848885"/>
                <a:gd name="connsiteX110" fmla="*/ 1913452 w 6042107"/>
                <a:gd name="connsiteY110" fmla="*/ 3100402 h 6848885"/>
                <a:gd name="connsiteX111" fmla="*/ 1894980 w 6042107"/>
                <a:gd name="connsiteY111" fmla="*/ 3137348 h 6848885"/>
                <a:gd name="connsiteX112" fmla="*/ 1885743 w 6042107"/>
                <a:gd name="connsiteY112" fmla="*/ 3091166 h 6848885"/>
                <a:gd name="connsiteX113" fmla="*/ 1858034 w 6042107"/>
                <a:gd name="connsiteY113" fmla="*/ 3081929 h 6848885"/>
                <a:gd name="connsiteX114" fmla="*/ 1830325 w 6042107"/>
                <a:gd name="connsiteY114" fmla="*/ 3063457 h 6848885"/>
                <a:gd name="connsiteX115" fmla="*/ 1821089 w 6042107"/>
                <a:gd name="connsiteY115" fmla="*/ 3035748 h 6848885"/>
                <a:gd name="connsiteX116" fmla="*/ 1747198 w 6042107"/>
                <a:gd name="connsiteY116" fmla="*/ 3081929 h 6848885"/>
                <a:gd name="connsiteX117" fmla="*/ 1737962 w 6042107"/>
                <a:gd name="connsiteY117" fmla="*/ 3035748 h 6848885"/>
                <a:gd name="connsiteX118" fmla="*/ 1673307 w 6042107"/>
                <a:gd name="connsiteY118" fmla="*/ 3044984 h 6848885"/>
                <a:gd name="connsiteX119" fmla="*/ 1679182 w 6042107"/>
                <a:gd name="connsiteY119" fmla="*/ 3148169 h 6848885"/>
                <a:gd name="connsiteX120" fmla="*/ 1627125 w 6042107"/>
                <a:gd name="connsiteY120" fmla="*/ 3118875 h 6848885"/>
                <a:gd name="connsiteX121" fmla="*/ 1617889 w 6042107"/>
                <a:gd name="connsiteY121" fmla="*/ 3155820 h 6848885"/>
                <a:gd name="connsiteX122" fmla="*/ 1636362 w 6042107"/>
                <a:gd name="connsiteY122" fmla="*/ 3192766 h 6848885"/>
                <a:gd name="connsiteX123" fmla="*/ 1645598 w 6042107"/>
                <a:gd name="connsiteY123" fmla="*/ 3220475 h 6848885"/>
                <a:gd name="connsiteX124" fmla="*/ 1664071 w 6042107"/>
                <a:gd name="connsiteY124" fmla="*/ 3248184 h 6848885"/>
                <a:gd name="connsiteX125" fmla="*/ 1654834 w 6042107"/>
                <a:gd name="connsiteY125" fmla="*/ 3275893 h 6848885"/>
                <a:gd name="connsiteX126" fmla="*/ 1590180 w 6042107"/>
                <a:gd name="connsiteY126" fmla="*/ 3285129 h 6848885"/>
                <a:gd name="connsiteX127" fmla="*/ 1534762 w 6042107"/>
                <a:gd name="connsiteY127" fmla="*/ 3322075 h 6848885"/>
                <a:gd name="connsiteX128" fmla="*/ 1507052 w 6042107"/>
                <a:gd name="connsiteY128" fmla="*/ 3340548 h 6848885"/>
                <a:gd name="connsiteX129" fmla="*/ 1451634 w 6042107"/>
                <a:gd name="connsiteY129" fmla="*/ 3377493 h 6848885"/>
                <a:gd name="connsiteX130" fmla="*/ 1442398 w 6042107"/>
                <a:gd name="connsiteY130" fmla="*/ 3377493 h 6848885"/>
                <a:gd name="connsiteX131" fmla="*/ 1331562 w 6042107"/>
                <a:gd name="connsiteY131" fmla="*/ 3497566 h 6848885"/>
                <a:gd name="connsiteX132" fmla="*/ 1323911 w 6042107"/>
                <a:gd name="connsiteY132" fmla="*/ 3578643 h 6848885"/>
                <a:gd name="connsiteX133" fmla="*/ 1186649 w 6042107"/>
                <a:gd name="connsiteY133" fmla="*/ 3616709 h 6848885"/>
                <a:gd name="connsiteX134" fmla="*/ 1183780 w 6042107"/>
                <a:gd name="connsiteY134" fmla="*/ 3719239 h 6848885"/>
                <a:gd name="connsiteX135" fmla="*/ 1156071 w 6042107"/>
                <a:gd name="connsiteY135" fmla="*/ 3700766 h 6848885"/>
                <a:gd name="connsiteX136" fmla="*/ 1110900 w 6042107"/>
                <a:gd name="connsiteY136" fmla="*/ 3665405 h 6848885"/>
                <a:gd name="connsiteX137" fmla="*/ 1082180 w 6042107"/>
                <a:gd name="connsiteY137" fmla="*/ 3728475 h 6848885"/>
                <a:gd name="connsiteX138" fmla="*/ 1054471 w 6042107"/>
                <a:gd name="connsiteY138" fmla="*/ 3737711 h 6848885"/>
                <a:gd name="connsiteX139" fmla="*/ 1027226 w 6042107"/>
                <a:gd name="connsiteY139" fmla="*/ 3803950 h 6848885"/>
                <a:gd name="connsiteX140" fmla="*/ 1026762 w 6042107"/>
                <a:gd name="connsiteY140" fmla="*/ 3848548 h 6848885"/>
                <a:gd name="connsiteX141" fmla="*/ 1008289 w 6042107"/>
                <a:gd name="connsiteY141" fmla="*/ 3885493 h 6848885"/>
                <a:gd name="connsiteX142" fmla="*/ 999052 w 6042107"/>
                <a:gd name="connsiteY142" fmla="*/ 3913202 h 6848885"/>
                <a:gd name="connsiteX143" fmla="*/ 943634 w 6042107"/>
                <a:gd name="connsiteY143" fmla="*/ 3959384 h 6848885"/>
                <a:gd name="connsiteX144" fmla="*/ 915925 w 6042107"/>
                <a:gd name="connsiteY144" fmla="*/ 4014802 h 6848885"/>
                <a:gd name="connsiteX145" fmla="*/ 832798 w 6042107"/>
                <a:gd name="connsiteY145" fmla="*/ 4033275 h 6848885"/>
                <a:gd name="connsiteX146" fmla="*/ 823562 w 6042107"/>
                <a:gd name="connsiteY146" fmla="*/ 4060984 h 6848885"/>
                <a:gd name="connsiteX147" fmla="*/ 795852 w 6042107"/>
                <a:gd name="connsiteY147" fmla="*/ 4079457 h 6848885"/>
                <a:gd name="connsiteX148" fmla="*/ 768143 w 6042107"/>
                <a:gd name="connsiteY148" fmla="*/ 4162584 h 6848885"/>
                <a:gd name="connsiteX149" fmla="*/ 729148 w 6042107"/>
                <a:gd name="connsiteY149" fmla="*/ 4180592 h 6848885"/>
                <a:gd name="connsiteX150" fmla="*/ 704145 w 6042107"/>
                <a:gd name="connsiteY150" fmla="*/ 4195239 h 6848885"/>
                <a:gd name="connsiteX151" fmla="*/ 638834 w 6042107"/>
                <a:gd name="connsiteY151" fmla="*/ 4291893 h 6848885"/>
                <a:gd name="connsiteX152" fmla="*/ 620362 w 6042107"/>
                <a:gd name="connsiteY152" fmla="*/ 4375020 h 6848885"/>
                <a:gd name="connsiteX153" fmla="*/ 611125 w 6042107"/>
                <a:gd name="connsiteY153" fmla="*/ 4402729 h 6848885"/>
                <a:gd name="connsiteX154" fmla="*/ 592652 w 6042107"/>
                <a:gd name="connsiteY154" fmla="*/ 4430439 h 6848885"/>
                <a:gd name="connsiteX155" fmla="*/ 564943 w 6042107"/>
                <a:gd name="connsiteY155" fmla="*/ 4439675 h 6848885"/>
                <a:gd name="connsiteX156" fmla="*/ 537234 w 6042107"/>
                <a:gd name="connsiteY156" fmla="*/ 4458148 h 6848885"/>
                <a:gd name="connsiteX157" fmla="*/ 527998 w 6042107"/>
                <a:gd name="connsiteY157" fmla="*/ 4485857 h 6848885"/>
                <a:gd name="connsiteX158" fmla="*/ 472580 w 6042107"/>
                <a:gd name="connsiteY158" fmla="*/ 4504329 h 6848885"/>
                <a:gd name="connsiteX159" fmla="*/ 417162 w 6042107"/>
                <a:gd name="connsiteY159" fmla="*/ 4522802 h 6848885"/>
                <a:gd name="connsiteX160" fmla="*/ 389452 w 6042107"/>
                <a:gd name="connsiteY160" fmla="*/ 4532039 h 6848885"/>
                <a:gd name="connsiteX161" fmla="*/ 321629 w 6042107"/>
                <a:gd name="connsiteY161" fmla="*/ 4523457 h 6848885"/>
                <a:gd name="connsiteX162" fmla="*/ 269380 w 6042107"/>
                <a:gd name="connsiteY162" fmla="*/ 4559748 h 6848885"/>
                <a:gd name="connsiteX163" fmla="*/ 241671 w 6042107"/>
                <a:gd name="connsiteY163" fmla="*/ 4578220 h 6848885"/>
                <a:gd name="connsiteX164" fmla="*/ 213962 w 6042107"/>
                <a:gd name="connsiteY164" fmla="*/ 4587457 h 6848885"/>
                <a:gd name="connsiteX165" fmla="*/ 204725 w 6042107"/>
                <a:gd name="connsiteY165" fmla="*/ 4633639 h 6848885"/>
                <a:gd name="connsiteX166" fmla="*/ 167780 w 6042107"/>
                <a:gd name="connsiteY166" fmla="*/ 4762948 h 6848885"/>
                <a:gd name="connsiteX167" fmla="*/ 149307 w 6042107"/>
                <a:gd name="connsiteY167" fmla="*/ 4818366 h 6848885"/>
                <a:gd name="connsiteX168" fmla="*/ 121598 w 6042107"/>
                <a:gd name="connsiteY168" fmla="*/ 4873784 h 6848885"/>
                <a:gd name="connsiteX169" fmla="*/ 93889 w 6042107"/>
                <a:gd name="connsiteY169" fmla="*/ 4883020 h 6848885"/>
                <a:gd name="connsiteX170" fmla="*/ 66180 w 6042107"/>
                <a:gd name="connsiteY170" fmla="*/ 4901493 h 6848885"/>
                <a:gd name="connsiteX171" fmla="*/ 56943 w 6042107"/>
                <a:gd name="connsiteY171" fmla="*/ 4929202 h 6848885"/>
                <a:gd name="connsiteX172" fmla="*/ 38471 w 6042107"/>
                <a:gd name="connsiteY172" fmla="*/ 4956911 h 6848885"/>
                <a:gd name="connsiteX173" fmla="*/ 1525 w 6042107"/>
                <a:gd name="connsiteY173" fmla="*/ 4993857 h 6848885"/>
                <a:gd name="connsiteX174" fmla="*/ 19998 w 6042107"/>
                <a:gd name="connsiteY174" fmla="*/ 5113929 h 6848885"/>
                <a:gd name="connsiteX175" fmla="*/ 47707 w 6042107"/>
                <a:gd name="connsiteY175" fmla="*/ 5234002 h 6848885"/>
                <a:gd name="connsiteX176" fmla="*/ 56943 w 6042107"/>
                <a:gd name="connsiteY176" fmla="*/ 5261711 h 6848885"/>
                <a:gd name="connsiteX177" fmla="*/ 75416 w 6042107"/>
                <a:gd name="connsiteY177" fmla="*/ 5289420 h 6848885"/>
                <a:gd name="connsiteX178" fmla="*/ 84652 w 6042107"/>
                <a:gd name="connsiteY178" fmla="*/ 5317129 h 6848885"/>
                <a:gd name="connsiteX179" fmla="*/ 103125 w 6042107"/>
                <a:gd name="connsiteY179" fmla="*/ 5344839 h 6848885"/>
                <a:gd name="connsiteX180" fmla="*/ 158543 w 6042107"/>
                <a:gd name="connsiteY180" fmla="*/ 5372548 h 6848885"/>
                <a:gd name="connsiteX181" fmla="*/ 121598 w 6042107"/>
                <a:gd name="connsiteY181" fmla="*/ 5381784 h 6848885"/>
                <a:gd name="connsiteX182" fmla="*/ 112362 w 6042107"/>
                <a:gd name="connsiteY182" fmla="*/ 5409493 h 6848885"/>
                <a:gd name="connsiteX183" fmla="*/ 95665 w 6042107"/>
                <a:gd name="connsiteY183" fmla="*/ 5522379 h 6848885"/>
                <a:gd name="connsiteX184" fmla="*/ 159008 w 6042107"/>
                <a:gd name="connsiteY184" fmla="*/ 5419386 h 6848885"/>
                <a:gd name="connsiteX185" fmla="*/ 167780 w 6042107"/>
                <a:gd name="connsiteY185" fmla="*/ 5455675 h 6848885"/>
                <a:gd name="connsiteX186" fmla="*/ 182973 w 6042107"/>
                <a:gd name="connsiteY186" fmla="*/ 5537491 h 6848885"/>
                <a:gd name="connsiteX187" fmla="*/ 231778 w 6042107"/>
                <a:gd name="connsiteY187" fmla="*/ 5598046 h 6848885"/>
                <a:gd name="connsiteX188" fmla="*/ 179722 w 6042107"/>
                <a:gd name="connsiteY188" fmla="*/ 5655978 h 6848885"/>
                <a:gd name="connsiteX189" fmla="*/ 223198 w 6042107"/>
                <a:gd name="connsiteY189" fmla="*/ 5692459 h 6848885"/>
                <a:gd name="connsiteX190" fmla="*/ 250907 w 6042107"/>
                <a:gd name="connsiteY190" fmla="*/ 5686584 h 6848885"/>
                <a:gd name="connsiteX191" fmla="*/ 278616 w 6042107"/>
                <a:gd name="connsiteY191" fmla="*/ 5695820 h 6848885"/>
                <a:gd name="connsiteX192" fmla="*/ 296624 w 6042107"/>
                <a:gd name="connsiteY192" fmla="*/ 5722409 h 6848885"/>
                <a:gd name="connsiteX193" fmla="*/ 315562 w 6042107"/>
                <a:gd name="connsiteY193" fmla="*/ 5862075 h 6848885"/>
                <a:gd name="connsiteX194" fmla="*/ 283563 w 6042107"/>
                <a:gd name="connsiteY194" fmla="*/ 5905086 h 6848885"/>
                <a:gd name="connsiteX195" fmla="*/ 260143 w 6042107"/>
                <a:gd name="connsiteY195" fmla="*/ 5935966 h 6848885"/>
                <a:gd name="connsiteX196" fmla="*/ 250907 w 6042107"/>
                <a:gd name="connsiteY196" fmla="*/ 5963675 h 6848885"/>
                <a:gd name="connsiteX197" fmla="*/ 223198 w 6042107"/>
                <a:gd name="connsiteY197" fmla="*/ 5982148 h 6848885"/>
                <a:gd name="connsiteX198" fmla="*/ 166850 w 6042107"/>
                <a:gd name="connsiteY198" fmla="*/ 5993626 h 6848885"/>
                <a:gd name="connsiteX199" fmla="*/ 203141 w 6042107"/>
                <a:gd name="connsiteY199" fmla="*/ 6066395 h 6848885"/>
                <a:gd name="connsiteX200" fmla="*/ 263778 w 6042107"/>
                <a:gd name="connsiteY200" fmla="*/ 6107631 h 6848885"/>
                <a:gd name="connsiteX201" fmla="*/ 291022 w 6042107"/>
                <a:gd name="connsiteY201" fmla="*/ 6163050 h 6848885"/>
                <a:gd name="connsiteX202" fmla="*/ 322557 w 6042107"/>
                <a:gd name="connsiteY202" fmla="*/ 6177232 h 6848885"/>
                <a:gd name="connsiteX203" fmla="*/ 315562 w 6042107"/>
                <a:gd name="connsiteY203" fmla="*/ 6222293 h 6848885"/>
                <a:gd name="connsiteX204" fmla="*/ 343271 w 6042107"/>
                <a:gd name="connsiteY204" fmla="*/ 6231529 h 6848885"/>
                <a:gd name="connsiteX205" fmla="*/ 361743 w 6042107"/>
                <a:gd name="connsiteY205" fmla="*/ 6259239 h 6848885"/>
                <a:gd name="connsiteX206" fmla="*/ 370980 w 6042107"/>
                <a:gd name="connsiteY206" fmla="*/ 6286948 h 6848885"/>
                <a:gd name="connsiteX207" fmla="*/ 389452 w 6042107"/>
                <a:gd name="connsiteY207" fmla="*/ 6351602 h 6848885"/>
                <a:gd name="connsiteX208" fmla="*/ 398689 w 6042107"/>
                <a:gd name="connsiteY208" fmla="*/ 6379311 h 6848885"/>
                <a:gd name="connsiteX209" fmla="*/ 417162 w 6042107"/>
                <a:gd name="connsiteY209" fmla="*/ 6407020 h 6848885"/>
                <a:gd name="connsiteX210" fmla="*/ 437220 w 6042107"/>
                <a:gd name="connsiteY210" fmla="*/ 6451618 h 6848885"/>
                <a:gd name="connsiteX211" fmla="*/ 478919 w 6042107"/>
                <a:gd name="connsiteY211" fmla="*/ 6484737 h 6848885"/>
                <a:gd name="connsiteX212" fmla="*/ 632304 w 6042107"/>
                <a:gd name="connsiteY212" fmla="*/ 6507036 h 6848885"/>
                <a:gd name="connsiteX213" fmla="*/ 666543 w 6042107"/>
                <a:gd name="connsiteY213" fmla="*/ 6527093 h 6848885"/>
                <a:gd name="connsiteX214" fmla="*/ 661598 w 6042107"/>
                <a:gd name="connsiteY214" fmla="*/ 6617216 h 6848885"/>
                <a:gd name="connsiteX215" fmla="*/ 620362 w 6042107"/>
                <a:gd name="connsiteY215" fmla="*/ 6656402 h 6848885"/>
                <a:gd name="connsiteX216" fmla="*/ 611780 w 6042107"/>
                <a:gd name="connsiteY216" fmla="*/ 6726468 h 6848885"/>
                <a:gd name="connsiteX217" fmla="*/ 657307 w 6042107"/>
                <a:gd name="connsiteY217" fmla="*/ 6785711 h 6848885"/>
                <a:gd name="connsiteX218" fmla="*/ 694252 w 6042107"/>
                <a:gd name="connsiteY218" fmla="*/ 6804184 h 6848885"/>
                <a:gd name="connsiteX219" fmla="*/ 742484 w 6042107"/>
                <a:gd name="connsiteY219" fmla="*/ 6805960 h 6848885"/>
                <a:gd name="connsiteX220" fmla="*/ 842034 w 6042107"/>
                <a:gd name="connsiteY220" fmla="*/ 6831893 h 6848885"/>
                <a:gd name="connsiteX221" fmla="*/ 915925 w 6042107"/>
                <a:gd name="connsiteY221" fmla="*/ 6785711 h 6848885"/>
                <a:gd name="connsiteX0" fmla="*/ 6042107 w 6042107"/>
                <a:gd name="connsiteY0" fmla="*/ 6220 h 6848885"/>
                <a:gd name="connsiteX1" fmla="*/ 6042107 w 6042107"/>
                <a:gd name="connsiteY1" fmla="*/ 6220 h 6848885"/>
                <a:gd name="connsiteX2" fmla="*/ 5903562 w 6042107"/>
                <a:gd name="connsiteY2" fmla="*/ 24693 h 6848885"/>
                <a:gd name="connsiteX3" fmla="*/ 5894325 w 6042107"/>
                <a:gd name="connsiteY3" fmla="*/ 98584 h 6848885"/>
                <a:gd name="connsiteX4" fmla="*/ 5838907 w 6042107"/>
                <a:gd name="connsiteY4" fmla="*/ 135529 h 6848885"/>
                <a:gd name="connsiteX5" fmla="*/ 5811198 w 6042107"/>
                <a:gd name="connsiteY5" fmla="*/ 126293 h 6848885"/>
                <a:gd name="connsiteX6" fmla="*/ 5783489 w 6042107"/>
                <a:gd name="connsiteY6" fmla="*/ 107820 h 6848885"/>
                <a:gd name="connsiteX7" fmla="*/ 5700362 w 6042107"/>
                <a:gd name="connsiteY7" fmla="*/ 117057 h 6848885"/>
                <a:gd name="connsiteX8" fmla="*/ 5663416 w 6042107"/>
                <a:gd name="connsiteY8" fmla="*/ 126293 h 6848885"/>
                <a:gd name="connsiteX9" fmla="*/ 5617234 w 6042107"/>
                <a:gd name="connsiteY9" fmla="*/ 218657 h 6848885"/>
                <a:gd name="connsiteX10" fmla="*/ 5524871 w 6042107"/>
                <a:gd name="connsiteY10" fmla="*/ 237129 h 6848885"/>
                <a:gd name="connsiteX11" fmla="*/ 5515634 w 6042107"/>
                <a:gd name="connsiteY11" fmla="*/ 264839 h 6848885"/>
                <a:gd name="connsiteX12" fmla="*/ 5487925 w 6042107"/>
                <a:gd name="connsiteY12" fmla="*/ 274075 h 6848885"/>
                <a:gd name="connsiteX13" fmla="*/ 5450980 w 6042107"/>
                <a:gd name="connsiteY13" fmla="*/ 329493 h 6848885"/>
                <a:gd name="connsiteX14" fmla="*/ 5460216 w 6042107"/>
                <a:gd name="connsiteY14" fmla="*/ 357202 h 6848885"/>
                <a:gd name="connsiteX15" fmla="*/ 5450980 w 6042107"/>
                <a:gd name="connsiteY15" fmla="*/ 440329 h 6848885"/>
                <a:gd name="connsiteX16" fmla="*/ 5423271 w 6042107"/>
                <a:gd name="connsiteY16" fmla="*/ 431093 h 6848885"/>
                <a:gd name="connsiteX17" fmla="*/ 5404798 w 6042107"/>
                <a:gd name="connsiteY17" fmla="*/ 403384 h 6848885"/>
                <a:gd name="connsiteX18" fmla="*/ 5312434 w 6042107"/>
                <a:gd name="connsiteY18" fmla="*/ 412620 h 6848885"/>
                <a:gd name="connsiteX19" fmla="*/ 5303198 w 6042107"/>
                <a:gd name="connsiteY19" fmla="*/ 440329 h 6848885"/>
                <a:gd name="connsiteX20" fmla="*/ 5275489 w 6042107"/>
                <a:gd name="connsiteY20" fmla="*/ 449566 h 6848885"/>
                <a:gd name="connsiteX21" fmla="*/ 5247780 w 6042107"/>
                <a:gd name="connsiteY21" fmla="*/ 468039 h 6848885"/>
                <a:gd name="connsiteX22" fmla="*/ 5164652 w 6042107"/>
                <a:gd name="connsiteY22" fmla="*/ 486511 h 6848885"/>
                <a:gd name="connsiteX23" fmla="*/ 5127707 w 6042107"/>
                <a:gd name="connsiteY23" fmla="*/ 504984 h 6848885"/>
                <a:gd name="connsiteX24" fmla="*/ 5099998 w 6042107"/>
                <a:gd name="connsiteY24" fmla="*/ 514220 h 6848885"/>
                <a:gd name="connsiteX25" fmla="*/ 5053816 w 6042107"/>
                <a:gd name="connsiteY25" fmla="*/ 532693 h 6848885"/>
                <a:gd name="connsiteX26" fmla="*/ 5063052 w 6042107"/>
                <a:gd name="connsiteY26" fmla="*/ 588111 h 6848885"/>
                <a:gd name="connsiteX27" fmla="*/ 5072289 w 6042107"/>
                <a:gd name="connsiteY27" fmla="*/ 615820 h 6848885"/>
                <a:gd name="connsiteX28" fmla="*/ 5099998 w 6042107"/>
                <a:gd name="connsiteY28" fmla="*/ 625057 h 6848885"/>
                <a:gd name="connsiteX29" fmla="*/ 5127707 w 6042107"/>
                <a:gd name="connsiteY29" fmla="*/ 643529 h 6848885"/>
                <a:gd name="connsiteX30" fmla="*/ 5183125 w 6042107"/>
                <a:gd name="connsiteY30" fmla="*/ 662002 h 6848885"/>
                <a:gd name="connsiteX31" fmla="*/ 5164652 w 6042107"/>
                <a:gd name="connsiteY31" fmla="*/ 717420 h 6848885"/>
                <a:gd name="connsiteX32" fmla="*/ 5155416 w 6042107"/>
                <a:gd name="connsiteY32" fmla="*/ 745129 h 6848885"/>
                <a:gd name="connsiteX33" fmla="*/ 5127707 w 6042107"/>
                <a:gd name="connsiteY33" fmla="*/ 763602 h 6848885"/>
                <a:gd name="connsiteX34" fmla="*/ 5099998 w 6042107"/>
                <a:gd name="connsiteY34" fmla="*/ 791311 h 6848885"/>
                <a:gd name="connsiteX35" fmla="*/ 4998398 w 6042107"/>
                <a:gd name="connsiteY35" fmla="*/ 809784 h 6848885"/>
                <a:gd name="connsiteX36" fmla="*/ 4989162 w 6042107"/>
                <a:gd name="connsiteY36" fmla="*/ 883675 h 6848885"/>
                <a:gd name="connsiteX37" fmla="*/ 4961452 w 6042107"/>
                <a:gd name="connsiteY37" fmla="*/ 892911 h 6848885"/>
                <a:gd name="connsiteX38" fmla="*/ 4850616 w 6042107"/>
                <a:gd name="connsiteY38" fmla="*/ 865202 h 6848885"/>
                <a:gd name="connsiteX39" fmla="*/ 4795198 w 6042107"/>
                <a:gd name="connsiteY39" fmla="*/ 819020 h 6848885"/>
                <a:gd name="connsiteX40" fmla="*/ 4758252 w 6042107"/>
                <a:gd name="connsiteY40" fmla="*/ 828257 h 6848885"/>
                <a:gd name="connsiteX41" fmla="*/ 4767489 w 6042107"/>
                <a:gd name="connsiteY41" fmla="*/ 865202 h 6848885"/>
                <a:gd name="connsiteX42" fmla="*/ 4758252 w 6042107"/>
                <a:gd name="connsiteY42" fmla="*/ 939093 h 6848885"/>
                <a:gd name="connsiteX43" fmla="*/ 4647416 w 6042107"/>
                <a:gd name="connsiteY43" fmla="*/ 985275 h 6848885"/>
                <a:gd name="connsiteX44" fmla="*/ 4610471 w 6042107"/>
                <a:gd name="connsiteY44" fmla="*/ 1003748 h 6848885"/>
                <a:gd name="connsiteX45" fmla="*/ 4573525 w 6042107"/>
                <a:gd name="connsiteY45" fmla="*/ 1040693 h 6848885"/>
                <a:gd name="connsiteX46" fmla="*/ 4555052 w 6042107"/>
                <a:gd name="connsiteY46" fmla="*/ 1068402 h 6848885"/>
                <a:gd name="connsiteX47" fmla="*/ 4462689 w 6042107"/>
                <a:gd name="connsiteY47" fmla="*/ 1086875 h 6848885"/>
                <a:gd name="connsiteX48" fmla="*/ 4453452 w 6042107"/>
                <a:gd name="connsiteY48" fmla="*/ 1151529 h 6848885"/>
                <a:gd name="connsiteX49" fmla="*/ 4398034 w 6042107"/>
                <a:gd name="connsiteY49" fmla="*/ 1142293 h 6848885"/>
                <a:gd name="connsiteX50" fmla="*/ 4379562 w 6042107"/>
                <a:gd name="connsiteY50" fmla="*/ 1114584 h 6848885"/>
                <a:gd name="connsiteX51" fmla="*/ 4314907 w 6042107"/>
                <a:gd name="connsiteY51" fmla="*/ 1123820 h 6848885"/>
                <a:gd name="connsiteX52" fmla="*/ 4333380 w 6042107"/>
                <a:gd name="connsiteY52" fmla="*/ 1151529 h 6848885"/>
                <a:gd name="connsiteX53" fmla="*/ 4324143 w 6042107"/>
                <a:gd name="connsiteY53" fmla="*/ 1234657 h 6848885"/>
                <a:gd name="connsiteX54" fmla="*/ 4287198 w 6042107"/>
                <a:gd name="connsiteY54" fmla="*/ 1243893 h 6848885"/>
                <a:gd name="connsiteX55" fmla="*/ 4250252 w 6042107"/>
                <a:gd name="connsiteY55" fmla="*/ 1262366 h 6848885"/>
                <a:gd name="connsiteX56" fmla="*/ 4222543 w 6042107"/>
                <a:gd name="connsiteY56" fmla="*/ 1271602 h 6848885"/>
                <a:gd name="connsiteX57" fmla="*/ 4194834 w 6042107"/>
                <a:gd name="connsiteY57" fmla="*/ 1290075 h 6848885"/>
                <a:gd name="connsiteX58" fmla="*/ 3962149 w 6042107"/>
                <a:gd name="connsiteY58" fmla="*/ 1393998 h 6848885"/>
                <a:gd name="connsiteX59" fmla="*/ 3869513 w 6042107"/>
                <a:gd name="connsiteY59" fmla="*/ 1327020 h 6848885"/>
                <a:gd name="connsiteX60" fmla="*/ 3816143 w 6042107"/>
                <a:gd name="connsiteY60" fmla="*/ 1336257 h 6848885"/>
                <a:gd name="connsiteX61" fmla="*/ 3751489 w 6042107"/>
                <a:gd name="connsiteY61" fmla="*/ 1354729 h 6848885"/>
                <a:gd name="connsiteX62" fmla="*/ 3686834 w 6042107"/>
                <a:gd name="connsiteY62" fmla="*/ 1437857 h 6848885"/>
                <a:gd name="connsiteX63" fmla="*/ 3659125 w 6042107"/>
                <a:gd name="connsiteY63" fmla="*/ 1447093 h 6848885"/>
                <a:gd name="connsiteX64" fmla="*/ 3631416 w 6042107"/>
                <a:gd name="connsiteY64" fmla="*/ 1465566 h 6848885"/>
                <a:gd name="connsiteX65" fmla="*/ 3603707 w 6042107"/>
                <a:gd name="connsiteY65" fmla="*/ 1474802 h 6848885"/>
                <a:gd name="connsiteX66" fmla="*/ 3585234 w 6042107"/>
                <a:gd name="connsiteY66" fmla="*/ 1502511 h 6848885"/>
                <a:gd name="connsiteX67" fmla="*/ 3529816 w 6042107"/>
                <a:gd name="connsiteY67" fmla="*/ 1539457 h 6848885"/>
                <a:gd name="connsiteX68" fmla="*/ 3502107 w 6042107"/>
                <a:gd name="connsiteY68" fmla="*/ 1594875 h 6848885"/>
                <a:gd name="connsiteX69" fmla="*/ 3474398 w 6042107"/>
                <a:gd name="connsiteY69" fmla="*/ 1650293 h 6848885"/>
                <a:gd name="connsiteX70" fmla="*/ 3428216 w 6042107"/>
                <a:gd name="connsiteY70" fmla="*/ 1714948 h 6848885"/>
                <a:gd name="connsiteX71" fmla="*/ 3400507 w 6042107"/>
                <a:gd name="connsiteY71" fmla="*/ 1733420 h 6848885"/>
                <a:gd name="connsiteX72" fmla="*/ 3372798 w 6042107"/>
                <a:gd name="connsiteY72" fmla="*/ 1788839 h 6848885"/>
                <a:gd name="connsiteX73" fmla="*/ 3354325 w 6042107"/>
                <a:gd name="connsiteY73" fmla="*/ 1816548 h 6848885"/>
                <a:gd name="connsiteX74" fmla="*/ 3326616 w 6042107"/>
                <a:gd name="connsiteY74" fmla="*/ 1881202 h 6848885"/>
                <a:gd name="connsiteX75" fmla="*/ 3289671 w 6042107"/>
                <a:gd name="connsiteY75" fmla="*/ 1964329 h 6848885"/>
                <a:gd name="connsiteX76" fmla="*/ 3272783 w 6042107"/>
                <a:gd name="connsiteY76" fmla="*/ 2007150 h 6848885"/>
                <a:gd name="connsiteX77" fmla="*/ 3250484 w 6042107"/>
                <a:gd name="connsiteY77" fmla="*/ 2037564 h 6848885"/>
                <a:gd name="connsiteX78" fmla="*/ 3214659 w 6042107"/>
                <a:gd name="connsiteY78" fmla="*/ 2106509 h 6848885"/>
                <a:gd name="connsiteX79" fmla="*/ 3184244 w 6042107"/>
                <a:gd name="connsiteY79" fmla="*/ 2172749 h 6848885"/>
                <a:gd name="connsiteX80" fmla="*/ 3160826 w 6042107"/>
                <a:gd name="connsiteY80" fmla="*/ 2263992 h 6848885"/>
                <a:gd name="connsiteX81" fmla="*/ 3097483 w 6042107"/>
                <a:gd name="connsiteY81" fmla="*/ 2279295 h 6848885"/>
                <a:gd name="connsiteX82" fmla="*/ 3058734 w 6042107"/>
                <a:gd name="connsiteY82" fmla="*/ 2339796 h 6848885"/>
                <a:gd name="connsiteX83" fmla="*/ 2915352 w 6042107"/>
                <a:gd name="connsiteY83" fmla="*/ 2356028 h 6848885"/>
                <a:gd name="connsiteX84" fmla="*/ 2701631 w 6042107"/>
                <a:gd name="connsiteY84" fmla="*/ 2488589 h 6848885"/>
                <a:gd name="connsiteX85" fmla="*/ 2606945 w 6042107"/>
                <a:gd name="connsiteY85" fmla="*/ 2499410 h 6848885"/>
                <a:gd name="connsiteX86" fmla="*/ 2559998 w 6042107"/>
                <a:gd name="connsiteY86" fmla="*/ 2546220 h 6848885"/>
                <a:gd name="connsiteX87" fmla="*/ 2393743 w 6042107"/>
                <a:gd name="connsiteY87" fmla="*/ 2583166 h 6848885"/>
                <a:gd name="connsiteX88" fmla="*/ 2329089 w 6042107"/>
                <a:gd name="connsiteY88" fmla="*/ 2629348 h 6848885"/>
                <a:gd name="connsiteX89" fmla="*/ 2319852 w 6042107"/>
                <a:gd name="connsiteY89" fmla="*/ 2657057 h 6848885"/>
                <a:gd name="connsiteX90" fmla="*/ 2301380 w 6042107"/>
                <a:gd name="connsiteY90" fmla="*/ 2721711 h 6848885"/>
                <a:gd name="connsiteX91" fmla="*/ 2310616 w 6042107"/>
                <a:gd name="connsiteY91" fmla="*/ 2832548 h 6848885"/>
                <a:gd name="connsiteX92" fmla="*/ 2338325 w 6042107"/>
                <a:gd name="connsiteY92" fmla="*/ 2851020 h 6848885"/>
                <a:gd name="connsiteX93" fmla="*/ 2384507 w 6042107"/>
                <a:gd name="connsiteY93" fmla="*/ 2989566 h 6848885"/>
                <a:gd name="connsiteX94" fmla="*/ 2402980 w 6042107"/>
                <a:gd name="connsiteY94" fmla="*/ 3044984 h 6848885"/>
                <a:gd name="connsiteX95" fmla="*/ 2377511 w 6042107"/>
                <a:gd name="connsiteY95" fmla="*/ 3097696 h 6848885"/>
                <a:gd name="connsiteX96" fmla="*/ 2316218 w 6042107"/>
                <a:gd name="connsiteY96" fmla="*/ 3121116 h 6848885"/>
                <a:gd name="connsiteX97" fmla="*/ 2292143 w 6042107"/>
                <a:gd name="connsiteY97" fmla="*/ 3192766 h 6848885"/>
                <a:gd name="connsiteX98" fmla="*/ 2269844 w 6042107"/>
                <a:gd name="connsiteY98" fmla="*/ 3220940 h 6848885"/>
                <a:gd name="connsiteX99" fmla="*/ 2236725 w 6042107"/>
                <a:gd name="connsiteY99" fmla="*/ 3220475 h 6848885"/>
                <a:gd name="connsiteX100" fmla="*/ 2199315 w 6042107"/>
                <a:gd name="connsiteY100" fmla="*/ 3183529 h 6848885"/>
                <a:gd name="connsiteX101" fmla="*/ 2228199 w 6042107"/>
                <a:gd name="connsiteY101" fmla="*/ 3048591 h 6848885"/>
                <a:gd name="connsiteX102" fmla="*/ 2173190 w 6042107"/>
                <a:gd name="connsiteY102" fmla="*/ 3003748 h 6848885"/>
                <a:gd name="connsiteX103" fmla="*/ 2153598 w 6042107"/>
                <a:gd name="connsiteY103" fmla="*/ 3072693 h 6848885"/>
                <a:gd name="connsiteX104" fmla="*/ 2109657 w 6042107"/>
                <a:gd name="connsiteY104" fmla="*/ 3117098 h 6848885"/>
                <a:gd name="connsiteX105" fmla="*/ 2070471 w 6042107"/>
                <a:gd name="connsiteY105" fmla="*/ 3063457 h 6848885"/>
                <a:gd name="connsiteX106" fmla="*/ 2060469 w 6042107"/>
                <a:gd name="connsiteY106" fmla="*/ 2999895 h 6848885"/>
                <a:gd name="connsiteX107" fmla="*/ 1972888 w 6042107"/>
                <a:gd name="connsiteY107" fmla="*/ 3010279 h 6848885"/>
                <a:gd name="connsiteX108" fmla="*/ 1972232 w 6042107"/>
                <a:gd name="connsiteY108" fmla="*/ 3053100 h 6848885"/>
                <a:gd name="connsiteX109" fmla="*/ 1950398 w 6042107"/>
                <a:gd name="connsiteY109" fmla="*/ 3081929 h 6848885"/>
                <a:gd name="connsiteX110" fmla="*/ 1913452 w 6042107"/>
                <a:gd name="connsiteY110" fmla="*/ 3100402 h 6848885"/>
                <a:gd name="connsiteX111" fmla="*/ 1894980 w 6042107"/>
                <a:gd name="connsiteY111" fmla="*/ 3137348 h 6848885"/>
                <a:gd name="connsiteX112" fmla="*/ 1885743 w 6042107"/>
                <a:gd name="connsiteY112" fmla="*/ 3091166 h 6848885"/>
                <a:gd name="connsiteX113" fmla="*/ 1858034 w 6042107"/>
                <a:gd name="connsiteY113" fmla="*/ 3081929 h 6848885"/>
                <a:gd name="connsiteX114" fmla="*/ 1830325 w 6042107"/>
                <a:gd name="connsiteY114" fmla="*/ 3063457 h 6848885"/>
                <a:gd name="connsiteX115" fmla="*/ 1821089 w 6042107"/>
                <a:gd name="connsiteY115" fmla="*/ 3035748 h 6848885"/>
                <a:gd name="connsiteX116" fmla="*/ 1747198 w 6042107"/>
                <a:gd name="connsiteY116" fmla="*/ 3081929 h 6848885"/>
                <a:gd name="connsiteX117" fmla="*/ 1737962 w 6042107"/>
                <a:gd name="connsiteY117" fmla="*/ 3035748 h 6848885"/>
                <a:gd name="connsiteX118" fmla="*/ 1673307 w 6042107"/>
                <a:gd name="connsiteY118" fmla="*/ 3044984 h 6848885"/>
                <a:gd name="connsiteX119" fmla="*/ 1679182 w 6042107"/>
                <a:gd name="connsiteY119" fmla="*/ 3148169 h 6848885"/>
                <a:gd name="connsiteX120" fmla="*/ 1627125 w 6042107"/>
                <a:gd name="connsiteY120" fmla="*/ 3118875 h 6848885"/>
                <a:gd name="connsiteX121" fmla="*/ 1617889 w 6042107"/>
                <a:gd name="connsiteY121" fmla="*/ 3155820 h 6848885"/>
                <a:gd name="connsiteX122" fmla="*/ 1636362 w 6042107"/>
                <a:gd name="connsiteY122" fmla="*/ 3192766 h 6848885"/>
                <a:gd name="connsiteX123" fmla="*/ 1645598 w 6042107"/>
                <a:gd name="connsiteY123" fmla="*/ 3220475 h 6848885"/>
                <a:gd name="connsiteX124" fmla="*/ 1664071 w 6042107"/>
                <a:gd name="connsiteY124" fmla="*/ 3248184 h 6848885"/>
                <a:gd name="connsiteX125" fmla="*/ 1654834 w 6042107"/>
                <a:gd name="connsiteY125" fmla="*/ 3275893 h 6848885"/>
                <a:gd name="connsiteX126" fmla="*/ 1590180 w 6042107"/>
                <a:gd name="connsiteY126" fmla="*/ 3285129 h 6848885"/>
                <a:gd name="connsiteX127" fmla="*/ 1534762 w 6042107"/>
                <a:gd name="connsiteY127" fmla="*/ 3322075 h 6848885"/>
                <a:gd name="connsiteX128" fmla="*/ 1507052 w 6042107"/>
                <a:gd name="connsiteY128" fmla="*/ 3340548 h 6848885"/>
                <a:gd name="connsiteX129" fmla="*/ 1451634 w 6042107"/>
                <a:gd name="connsiteY129" fmla="*/ 3377493 h 6848885"/>
                <a:gd name="connsiteX130" fmla="*/ 1442398 w 6042107"/>
                <a:gd name="connsiteY130" fmla="*/ 3377493 h 6848885"/>
                <a:gd name="connsiteX131" fmla="*/ 1331562 w 6042107"/>
                <a:gd name="connsiteY131" fmla="*/ 3497566 h 6848885"/>
                <a:gd name="connsiteX132" fmla="*/ 1323911 w 6042107"/>
                <a:gd name="connsiteY132" fmla="*/ 3578643 h 6848885"/>
                <a:gd name="connsiteX133" fmla="*/ 1186649 w 6042107"/>
                <a:gd name="connsiteY133" fmla="*/ 3616709 h 6848885"/>
                <a:gd name="connsiteX134" fmla="*/ 1183780 w 6042107"/>
                <a:gd name="connsiteY134" fmla="*/ 3719239 h 6848885"/>
                <a:gd name="connsiteX135" fmla="*/ 1156071 w 6042107"/>
                <a:gd name="connsiteY135" fmla="*/ 3700766 h 6848885"/>
                <a:gd name="connsiteX136" fmla="*/ 1110900 w 6042107"/>
                <a:gd name="connsiteY136" fmla="*/ 3665405 h 6848885"/>
                <a:gd name="connsiteX137" fmla="*/ 1082180 w 6042107"/>
                <a:gd name="connsiteY137" fmla="*/ 3728475 h 6848885"/>
                <a:gd name="connsiteX138" fmla="*/ 1054471 w 6042107"/>
                <a:gd name="connsiteY138" fmla="*/ 3737711 h 6848885"/>
                <a:gd name="connsiteX139" fmla="*/ 1027226 w 6042107"/>
                <a:gd name="connsiteY139" fmla="*/ 3803950 h 6848885"/>
                <a:gd name="connsiteX140" fmla="*/ 1026762 w 6042107"/>
                <a:gd name="connsiteY140" fmla="*/ 3848548 h 6848885"/>
                <a:gd name="connsiteX141" fmla="*/ 1008289 w 6042107"/>
                <a:gd name="connsiteY141" fmla="*/ 3885493 h 6848885"/>
                <a:gd name="connsiteX142" fmla="*/ 999052 w 6042107"/>
                <a:gd name="connsiteY142" fmla="*/ 3913202 h 6848885"/>
                <a:gd name="connsiteX143" fmla="*/ 943634 w 6042107"/>
                <a:gd name="connsiteY143" fmla="*/ 3959384 h 6848885"/>
                <a:gd name="connsiteX144" fmla="*/ 915925 w 6042107"/>
                <a:gd name="connsiteY144" fmla="*/ 4014802 h 6848885"/>
                <a:gd name="connsiteX145" fmla="*/ 832798 w 6042107"/>
                <a:gd name="connsiteY145" fmla="*/ 4033275 h 6848885"/>
                <a:gd name="connsiteX146" fmla="*/ 823562 w 6042107"/>
                <a:gd name="connsiteY146" fmla="*/ 4060984 h 6848885"/>
                <a:gd name="connsiteX147" fmla="*/ 795852 w 6042107"/>
                <a:gd name="connsiteY147" fmla="*/ 4079457 h 6848885"/>
                <a:gd name="connsiteX148" fmla="*/ 768143 w 6042107"/>
                <a:gd name="connsiteY148" fmla="*/ 4162584 h 6848885"/>
                <a:gd name="connsiteX149" fmla="*/ 729148 w 6042107"/>
                <a:gd name="connsiteY149" fmla="*/ 4180592 h 6848885"/>
                <a:gd name="connsiteX150" fmla="*/ 704145 w 6042107"/>
                <a:gd name="connsiteY150" fmla="*/ 4195239 h 6848885"/>
                <a:gd name="connsiteX151" fmla="*/ 638834 w 6042107"/>
                <a:gd name="connsiteY151" fmla="*/ 4291893 h 6848885"/>
                <a:gd name="connsiteX152" fmla="*/ 620362 w 6042107"/>
                <a:gd name="connsiteY152" fmla="*/ 4375020 h 6848885"/>
                <a:gd name="connsiteX153" fmla="*/ 611125 w 6042107"/>
                <a:gd name="connsiteY153" fmla="*/ 4402729 h 6848885"/>
                <a:gd name="connsiteX154" fmla="*/ 592652 w 6042107"/>
                <a:gd name="connsiteY154" fmla="*/ 4430439 h 6848885"/>
                <a:gd name="connsiteX155" fmla="*/ 564943 w 6042107"/>
                <a:gd name="connsiteY155" fmla="*/ 4439675 h 6848885"/>
                <a:gd name="connsiteX156" fmla="*/ 537234 w 6042107"/>
                <a:gd name="connsiteY156" fmla="*/ 4458148 h 6848885"/>
                <a:gd name="connsiteX157" fmla="*/ 527998 w 6042107"/>
                <a:gd name="connsiteY157" fmla="*/ 4485857 h 6848885"/>
                <a:gd name="connsiteX158" fmla="*/ 472580 w 6042107"/>
                <a:gd name="connsiteY158" fmla="*/ 4504329 h 6848885"/>
                <a:gd name="connsiteX159" fmla="*/ 417162 w 6042107"/>
                <a:gd name="connsiteY159" fmla="*/ 4522802 h 6848885"/>
                <a:gd name="connsiteX160" fmla="*/ 389452 w 6042107"/>
                <a:gd name="connsiteY160" fmla="*/ 4532039 h 6848885"/>
                <a:gd name="connsiteX161" fmla="*/ 321629 w 6042107"/>
                <a:gd name="connsiteY161" fmla="*/ 4523457 h 6848885"/>
                <a:gd name="connsiteX162" fmla="*/ 269380 w 6042107"/>
                <a:gd name="connsiteY162" fmla="*/ 4559748 h 6848885"/>
                <a:gd name="connsiteX163" fmla="*/ 241671 w 6042107"/>
                <a:gd name="connsiteY163" fmla="*/ 4578220 h 6848885"/>
                <a:gd name="connsiteX164" fmla="*/ 213962 w 6042107"/>
                <a:gd name="connsiteY164" fmla="*/ 4587457 h 6848885"/>
                <a:gd name="connsiteX165" fmla="*/ 204725 w 6042107"/>
                <a:gd name="connsiteY165" fmla="*/ 4633639 h 6848885"/>
                <a:gd name="connsiteX166" fmla="*/ 167780 w 6042107"/>
                <a:gd name="connsiteY166" fmla="*/ 4762948 h 6848885"/>
                <a:gd name="connsiteX167" fmla="*/ 149307 w 6042107"/>
                <a:gd name="connsiteY167" fmla="*/ 4818366 h 6848885"/>
                <a:gd name="connsiteX168" fmla="*/ 121598 w 6042107"/>
                <a:gd name="connsiteY168" fmla="*/ 4873784 h 6848885"/>
                <a:gd name="connsiteX169" fmla="*/ 93889 w 6042107"/>
                <a:gd name="connsiteY169" fmla="*/ 4883020 h 6848885"/>
                <a:gd name="connsiteX170" fmla="*/ 66180 w 6042107"/>
                <a:gd name="connsiteY170" fmla="*/ 4901493 h 6848885"/>
                <a:gd name="connsiteX171" fmla="*/ 56943 w 6042107"/>
                <a:gd name="connsiteY171" fmla="*/ 4929202 h 6848885"/>
                <a:gd name="connsiteX172" fmla="*/ 38471 w 6042107"/>
                <a:gd name="connsiteY172" fmla="*/ 4956911 h 6848885"/>
                <a:gd name="connsiteX173" fmla="*/ 1525 w 6042107"/>
                <a:gd name="connsiteY173" fmla="*/ 4993857 h 6848885"/>
                <a:gd name="connsiteX174" fmla="*/ 19998 w 6042107"/>
                <a:gd name="connsiteY174" fmla="*/ 5113929 h 6848885"/>
                <a:gd name="connsiteX175" fmla="*/ 47707 w 6042107"/>
                <a:gd name="connsiteY175" fmla="*/ 5234002 h 6848885"/>
                <a:gd name="connsiteX176" fmla="*/ 56943 w 6042107"/>
                <a:gd name="connsiteY176" fmla="*/ 5261711 h 6848885"/>
                <a:gd name="connsiteX177" fmla="*/ 75416 w 6042107"/>
                <a:gd name="connsiteY177" fmla="*/ 5289420 h 6848885"/>
                <a:gd name="connsiteX178" fmla="*/ 84652 w 6042107"/>
                <a:gd name="connsiteY178" fmla="*/ 5317129 h 6848885"/>
                <a:gd name="connsiteX179" fmla="*/ 103125 w 6042107"/>
                <a:gd name="connsiteY179" fmla="*/ 5344839 h 6848885"/>
                <a:gd name="connsiteX180" fmla="*/ 158543 w 6042107"/>
                <a:gd name="connsiteY180" fmla="*/ 5372548 h 6848885"/>
                <a:gd name="connsiteX181" fmla="*/ 121598 w 6042107"/>
                <a:gd name="connsiteY181" fmla="*/ 5381784 h 6848885"/>
                <a:gd name="connsiteX182" fmla="*/ 112362 w 6042107"/>
                <a:gd name="connsiteY182" fmla="*/ 5409493 h 6848885"/>
                <a:gd name="connsiteX183" fmla="*/ 95665 w 6042107"/>
                <a:gd name="connsiteY183" fmla="*/ 5522379 h 6848885"/>
                <a:gd name="connsiteX184" fmla="*/ 159008 w 6042107"/>
                <a:gd name="connsiteY184" fmla="*/ 5419386 h 6848885"/>
                <a:gd name="connsiteX185" fmla="*/ 167780 w 6042107"/>
                <a:gd name="connsiteY185" fmla="*/ 5455675 h 6848885"/>
                <a:gd name="connsiteX186" fmla="*/ 182973 w 6042107"/>
                <a:gd name="connsiteY186" fmla="*/ 5537491 h 6848885"/>
                <a:gd name="connsiteX187" fmla="*/ 231778 w 6042107"/>
                <a:gd name="connsiteY187" fmla="*/ 5598046 h 6848885"/>
                <a:gd name="connsiteX188" fmla="*/ 179722 w 6042107"/>
                <a:gd name="connsiteY188" fmla="*/ 5655978 h 6848885"/>
                <a:gd name="connsiteX189" fmla="*/ 223198 w 6042107"/>
                <a:gd name="connsiteY189" fmla="*/ 5692459 h 6848885"/>
                <a:gd name="connsiteX190" fmla="*/ 250907 w 6042107"/>
                <a:gd name="connsiteY190" fmla="*/ 5686584 h 6848885"/>
                <a:gd name="connsiteX191" fmla="*/ 278616 w 6042107"/>
                <a:gd name="connsiteY191" fmla="*/ 5695820 h 6848885"/>
                <a:gd name="connsiteX192" fmla="*/ 296624 w 6042107"/>
                <a:gd name="connsiteY192" fmla="*/ 5722409 h 6848885"/>
                <a:gd name="connsiteX193" fmla="*/ 315562 w 6042107"/>
                <a:gd name="connsiteY193" fmla="*/ 5862075 h 6848885"/>
                <a:gd name="connsiteX194" fmla="*/ 283563 w 6042107"/>
                <a:gd name="connsiteY194" fmla="*/ 5905086 h 6848885"/>
                <a:gd name="connsiteX195" fmla="*/ 260143 w 6042107"/>
                <a:gd name="connsiteY195" fmla="*/ 5935966 h 6848885"/>
                <a:gd name="connsiteX196" fmla="*/ 250907 w 6042107"/>
                <a:gd name="connsiteY196" fmla="*/ 5963675 h 6848885"/>
                <a:gd name="connsiteX197" fmla="*/ 223198 w 6042107"/>
                <a:gd name="connsiteY197" fmla="*/ 5982148 h 6848885"/>
                <a:gd name="connsiteX198" fmla="*/ 166850 w 6042107"/>
                <a:gd name="connsiteY198" fmla="*/ 5993626 h 6848885"/>
                <a:gd name="connsiteX199" fmla="*/ 203141 w 6042107"/>
                <a:gd name="connsiteY199" fmla="*/ 6066395 h 6848885"/>
                <a:gd name="connsiteX200" fmla="*/ 263778 w 6042107"/>
                <a:gd name="connsiteY200" fmla="*/ 6107631 h 6848885"/>
                <a:gd name="connsiteX201" fmla="*/ 291022 w 6042107"/>
                <a:gd name="connsiteY201" fmla="*/ 6163050 h 6848885"/>
                <a:gd name="connsiteX202" fmla="*/ 322557 w 6042107"/>
                <a:gd name="connsiteY202" fmla="*/ 6177232 h 6848885"/>
                <a:gd name="connsiteX203" fmla="*/ 315562 w 6042107"/>
                <a:gd name="connsiteY203" fmla="*/ 6222293 h 6848885"/>
                <a:gd name="connsiteX204" fmla="*/ 343271 w 6042107"/>
                <a:gd name="connsiteY204" fmla="*/ 6231529 h 6848885"/>
                <a:gd name="connsiteX205" fmla="*/ 361743 w 6042107"/>
                <a:gd name="connsiteY205" fmla="*/ 6259239 h 6848885"/>
                <a:gd name="connsiteX206" fmla="*/ 370980 w 6042107"/>
                <a:gd name="connsiteY206" fmla="*/ 6286948 h 6848885"/>
                <a:gd name="connsiteX207" fmla="*/ 389452 w 6042107"/>
                <a:gd name="connsiteY207" fmla="*/ 6351602 h 6848885"/>
                <a:gd name="connsiteX208" fmla="*/ 398689 w 6042107"/>
                <a:gd name="connsiteY208" fmla="*/ 6379311 h 6848885"/>
                <a:gd name="connsiteX209" fmla="*/ 417162 w 6042107"/>
                <a:gd name="connsiteY209" fmla="*/ 6407020 h 6848885"/>
                <a:gd name="connsiteX210" fmla="*/ 437220 w 6042107"/>
                <a:gd name="connsiteY210" fmla="*/ 6451618 h 6848885"/>
                <a:gd name="connsiteX211" fmla="*/ 478919 w 6042107"/>
                <a:gd name="connsiteY211" fmla="*/ 6484737 h 6848885"/>
                <a:gd name="connsiteX212" fmla="*/ 632304 w 6042107"/>
                <a:gd name="connsiteY212" fmla="*/ 6507036 h 6848885"/>
                <a:gd name="connsiteX213" fmla="*/ 666543 w 6042107"/>
                <a:gd name="connsiteY213" fmla="*/ 6527093 h 6848885"/>
                <a:gd name="connsiteX214" fmla="*/ 661598 w 6042107"/>
                <a:gd name="connsiteY214" fmla="*/ 6617216 h 6848885"/>
                <a:gd name="connsiteX215" fmla="*/ 620362 w 6042107"/>
                <a:gd name="connsiteY215" fmla="*/ 6656402 h 6848885"/>
                <a:gd name="connsiteX216" fmla="*/ 611780 w 6042107"/>
                <a:gd name="connsiteY216" fmla="*/ 6726468 h 6848885"/>
                <a:gd name="connsiteX217" fmla="*/ 657307 w 6042107"/>
                <a:gd name="connsiteY217" fmla="*/ 6785711 h 6848885"/>
                <a:gd name="connsiteX218" fmla="*/ 694252 w 6042107"/>
                <a:gd name="connsiteY218" fmla="*/ 6804184 h 6848885"/>
                <a:gd name="connsiteX219" fmla="*/ 742484 w 6042107"/>
                <a:gd name="connsiteY219" fmla="*/ 6805960 h 6848885"/>
                <a:gd name="connsiteX220" fmla="*/ 823096 w 6042107"/>
                <a:gd name="connsiteY220" fmla="*/ 6818366 h 6848885"/>
                <a:gd name="connsiteX221" fmla="*/ 915925 w 6042107"/>
                <a:gd name="connsiteY221" fmla="*/ 6785711 h 6848885"/>
                <a:gd name="connsiteX0" fmla="*/ 6042107 w 6042107"/>
                <a:gd name="connsiteY0" fmla="*/ 6220 h 6867822"/>
                <a:gd name="connsiteX1" fmla="*/ 6042107 w 6042107"/>
                <a:gd name="connsiteY1" fmla="*/ 6220 h 6867822"/>
                <a:gd name="connsiteX2" fmla="*/ 5903562 w 6042107"/>
                <a:gd name="connsiteY2" fmla="*/ 24693 h 6867822"/>
                <a:gd name="connsiteX3" fmla="*/ 5894325 w 6042107"/>
                <a:gd name="connsiteY3" fmla="*/ 98584 h 6867822"/>
                <a:gd name="connsiteX4" fmla="*/ 5838907 w 6042107"/>
                <a:gd name="connsiteY4" fmla="*/ 135529 h 6867822"/>
                <a:gd name="connsiteX5" fmla="*/ 5811198 w 6042107"/>
                <a:gd name="connsiteY5" fmla="*/ 126293 h 6867822"/>
                <a:gd name="connsiteX6" fmla="*/ 5783489 w 6042107"/>
                <a:gd name="connsiteY6" fmla="*/ 107820 h 6867822"/>
                <a:gd name="connsiteX7" fmla="*/ 5700362 w 6042107"/>
                <a:gd name="connsiteY7" fmla="*/ 117057 h 6867822"/>
                <a:gd name="connsiteX8" fmla="*/ 5663416 w 6042107"/>
                <a:gd name="connsiteY8" fmla="*/ 126293 h 6867822"/>
                <a:gd name="connsiteX9" fmla="*/ 5617234 w 6042107"/>
                <a:gd name="connsiteY9" fmla="*/ 218657 h 6867822"/>
                <a:gd name="connsiteX10" fmla="*/ 5524871 w 6042107"/>
                <a:gd name="connsiteY10" fmla="*/ 237129 h 6867822"/>
                <a:gd name="connsiteX11" fmla="*/ 5515634 w 6042107"/>
                <a:gd name="connsiteY11" fmla="*/ 264839 h 6867822"/>
                <a:gd name="connsiteX12" fmla="*/ 5487925 w 6042107"/>
                <a:gd name="connsiteY12" fmla="*/ 274075 h 6867822"/>
                <a:gd name="connsiteX13" fmla="*/ 5450980 w 6042107"/>
                <a:gd name="connsiteY13" fmla="*/ 329493 h 6867822"/>
                <a:gd name="connsiteX14" fmla="*/ 5460216 w 6042107"/>
                <a:gd name="connsiteY14" fmla="*/ 357202 h 6867822"/>
                <a:gd name="connsiteX15" fmla="*/ 5450980 w 6042107"/>
                <a:gd name="connsiteY15" fmla="*/ 440329 h 6867822"/>
                <a:gd name="connsiteX16" fmla="*/ 5423271 w 6042107"/>
                <a:gd name="connsiteY16" fmla="*/ 431093 h 6867822"/>
                <a:gd name="connsiteX17" fmla="*/ 5404798 w 6042107"/>
                <a:gd name="connsiteY17" fmla="*/ 403384 h 6867822"/>
                <a:gd name="connsiteX18" fmla="*/ 5312434 w 6042107"/>
                <a:gd name="connsiteY18" fmla="*/ 412620 h 6867822"/>
                <a:gd name="connsiteX19" fmla="*/ 5303198 w 6042107"/>
                <a:gd name="connsiteY19" fmla="*/ 440329 h 6867822"/>
                <a:gd name="connsiteX20" fmla="*/ 5275489 w 6042107"/>
                <a:gd name="connsiteY20" fmla="*/ 449566 h 6867822"/>
                <a:gd name="connsiteX21" fmla="*/ 5247780 w 6042107"/>
                <a:gd name="connsiteY21" fmla="*/ 468039 h 6867822"/>
                <a:gd name="connsiteX22" fmla="*/ 5164652 w 6042107"/>
                <a:gd name="connsiteY22" fmla="*/ 486511 h 6867822"/>
                <a:gd name="connsiteX23" fmla="*/ 5127707 w 6042107"/>
                <a:gd name="connsiteY23" fmla="*/ 504984 h 6867822"/>
                <a:gd name="connsiteX24" fmla="*/ 5099998 w 6042107"/>
                <a:gd name="connsiteY24" fmla="*/ 514220 h 6867822"/>
                <a:gd name="connsiteX25" fmla="*/ 5053816 w 6042107"/>
                <a:gd name="connsiteY25" fmla="*/ 532693 h 6867822"/>
                <a:gd name="connsiteX26" fmla="*/ 5063052 w 6042107"/>
                <a:gd name="connsiteY26" fmla="*/ 588111 h 6867822"/>
                <a:gd name="connsiteX27" fmla="*/ 5072289 w 6042107"/>
                <a:gd name="connsiteY27" fmla="*/ 615820 h 6867822"/>
                <a:gd name="connsiteX28" fmla="*/ 5099998 w 6042107"/>
                <a:gd name="connsiteY28" fmla="*/ 625057 h 6867822"/>
                <a:gd name="connsiteX29" fmla="*/ 5127707 w 6042107"/>
                <a:gd name="connsiteY29" fmla="*/ 643529 h 6867822"/>
                <a:gd name="connsiteX30" fmla="*/ 5183125 w 6042107"/>
                <a:gd name="connsiteY30" fmla="*/ 662002 h 6867822"/>
                <a:gd name="connsiteX31" fmla="*/ 5164652 w 6042107"/>
                <a:gd name="connsiteY31" fmla="*/ 717420 h 6867822"/>
                <a:gd name="connsiteX32" fmla="*/ 5155416 w 6042107"/>
                <a:gd name="connsiteY32" fmla="*/ 745129 h 6867822"/>
                <a:gd name="connsiteX33" fmla="*/ 5127707 w 6042107"/>
                <a:gd name="connsiteY33" fmla="*/ 763602 h 6867822"/>
                <a:gd name="connsiteX34" fmla="*/ 5099998 w 6042107"/>
                <a:gd name="connsiteY34" fmla="*/ 791311 h 6867822"/>
                <a:gd name="connsiteX35" fmla="*/ 4998398 w 6042107"/>
                <a:gd name="connsiteY35" fmla="*/ 809784 h 6867822"/>
                <a:gd name="connsiteX36" fmla="*/ 4989162 w 6042107"/>
                <a:gd name="connsiteY36" fmla="*/ 883675 h 6867822"/>
                <a:gd name="connsiteX37" fmla="*/ 4961452 w 6042107"/>
                <a:gd name="connsiteY37" fmla="*/ 892911 h 6867822"/>
                <a:gd name="connsiteX38" fmla="*/ 4850616 w 6042107"/>
                <a:gd name="connsiteY38" fmla="*/ 865202 h 6867822"/>
                <a:gd name="connsiteX39" fmla="*/ 4795198 w 6042107"/>
                <a:gd name="connsiteY39" fmla="*/ 819020 h 6867822"/>
                <a:gd name="connsiteX40" fmla="*/ 4758252 w 6042107"/>
                <a:gd name="connsiteY40" fmla="*/ 828257 h 6867822"/>
                <a:gd name="connsiteX41" fmla="*/ 4767489 w 6042107"/>
                <a:gd name="connsiteY41" fmla="*/ 865202 h 6867822"/>
                <a:gd name="connsiteX42" fmla="*/ 4758252 w 6042107"/>
                <a:gd name="connsiteY42" fmla="*/ 939093 h 6867822"/>
                <a:gd name="connsiteX43" fmla="*/ 4647416 w 6042107"/>
                <a:gd name="connsiteY43" fmla="*/ 985275 h 6867822"/>
                <a:gd name="connsiteX44" fmla="*/ 4610471 w 6042107"/>
                <a:gd name="connsiteY44" fmla="*/ 1003748 h 6867822"/>
                <a:gd name="connsiteX45" fmla="*/ 4573525 w 6042107"/>
                <a:gd name="connsiteY45" fmla="*/ 1040693 h 6867822"/>
                <a:gd name="connsiteX46" fmla="*/ 4555052 w 6042107"/>
                <a:gd name="connsiteY46" fmla="*/ 1068402 h 6867822"/>
                <a:gd name="connsiteX47" fmla="*/ 4462689 w 6042107"/>
                <a:gd name="connsiteY47" fmla="*/ 1086875 h 6867822"/>
                <a:gd name="connsiteX48" fmla="*/ 4453452 w 6042107"/>
                <a:gd name="connsiteY48" fmla="*/ 1151529 h 6867822"/>
                <a:gd name="connsiteX49" fmla="*/ 4398034 w 6042107"/>
                <a:gd name="connsiteY49" fmla="*/ 1142293 h 6867822"/>
                <a:gd name="connsiteX50" fmla="*/ 4379562 w 6042107"/>
                <a:gd name="connsiteY50" fmla="*/ 1114584 h 6867822"/>
                <a:gd name="connsiteX51" fmla="*/ 4314907 w 6042107"/>
                <a:gd name="connsiteY51" fmla="*/ 1123820 h 6867822"/>
                <a:gd name="connsiteX52" fmla="*/ 4333380 w 6042107"/>
                <a:gd name="connsiteY52" fmla="*/ 1151529 h 6867822"/>
                <a:gd name="connsiteX53" fmla="*/ 4324143 w 6042107"/>
                <a:gd name="connsiteY53" fmla="*/ 1234657 h 6867822"/>
                <a:gd name="connsiteX54" fmla="*/ 4287198 w 6042107"/>
                <a:gd name="connsiteY54" fmla="*/ 1243893 h 6867822"/>
                <a:gd name="connsiteX55" fmla="*/ 4250252 w 6042107"/>
                <a:gd name="connsiteY55" fmla="*/ 1262366 h 6867822"/>
                <a:gd name="connsiteX56" fmla="*/ 4222543 w 6042107"/>
                <a:gd name="connsiteY56" fmla="*/ 1271602 h 6867822"/>
                <a:gd name="connsiteX57" fmla="*/ 4194834 w 6042107"/>
                <a:gd name="connsiteY57" fmla="*/ 1290075 h 6867822"/>
                <a:gd name="connsiteX58" fmla="*/ 3962149 w 6042107"/>
                <a:gd name="connsiteY58" fmla="*/ 1393998 h 6867822"/>
                <a:gd name="connsiteX59" fmla="*/ 3869513 w 6042107"/>
                <a:gd name="connsiteY59" fmla="*/ 1327020 h 6867822"/>
                <a:gd name="connsiteX60" fmla="*/ 3816143 w 6042107"/>
                <a:gd name="connsiteY60" fmla="*/ 1336257 h 6867822"/>
                <a:gd name="connsiteX61" fmla="*/ 3751489 w 6042107"/>
                <a:gd name="connsiteY61" fmla="*/ 1354729 h 6867822"/>
                <a:gd name="connsiteX62" fmla="*/ 3686834 w 6042107"/>
                <a:gd name="connsiteY62" fmla="*/ 1437857 h 6867822"/>
                <a:gd name="connsiteX63" fmla="*/ 3659125 w 6042107"/>
                <a:gd name="connsiteY63" fmla="*/ 1447093 h 6867822"/>
                <a:gd name="connsiteX64" fmla="*/ 3631416 w 6042107"/>
                <a:gd name="connsiteY64" fmla="*/ 1465566 h 6867822"/>
                <a:gd name="connsiteX65" fmla="*/ 3603707 w 6042107"/>
                <a:gd name="connsiteY65" fmla="*/ 1474802 h 6867822"/>
                <a:gd name="connsiteX66" fmla="*/ 3585234 w 6042107"/>
                <a:gd name="connsiteY66" fmla="*/ 1502511 h 6867822"/>
                <a:gd name="connsiteX67" fmla="*/ 3529816 w 6042107"/>
                <a:gd name="connsiteY67" fmla="*/ 1539457 h 6867822"/>
                <a:gd name="connsiteX68" fmla="*/ 3502107 w 6042107"/>
                <a:gd name="connsiteY68" fmla="*/ 1594875 h 6867822"/>
                <a:gd name="connsiteX69" fmla="*/ 3474398 w 6042107"/>
                <a:gd name="connsiteY69" fmla="*/ 1650293 h 6867822"/>
                <a:gd name="connsiteX70" fmla="*/ 3428216 w 6042107"/>
                <a:gd name="connsiteY70" fmla="*/ 1714948 h 6867822"/>
                <a:gd name="connsiteX71" fmla="*/ 3400507 w 6042107"/>
                <a:gd name="connsiteY71" fmla="*/ 1733420 h 6867822"/>
                <a:gd name="connsiteX72" fmla="*/ 3372798 w 6042107"/>
                <a:gd name="connsiteY72" fmla="*/ 1788839 h 6867822"/>
                <a:gd name="connsiteX73" fmla="*/ 3354325 w 6042107"/>
                <a:gd name="connsiteY73" fmla="*/ 1816548 h 6867822"/>
                <a:gd name="connsiteX74" fmla="*/ 3326616 w 6042107"/>
                <a:gd name="connsiteY74" fmla="*/ 1881202 h 6867822"/>
                <a:gd name="connsiteX75" fmla="*/ 3289671 w 6042107"/>
                <a:gd name="connsiteY75" fmla="*/ 1964329 h 6867822"/>
                <a:gd name="connsiteX76" fmla="*/ 3272783 w 6042107"/>
                <a:gd name="connsiteY76" fmla="*/ 2007150 h 6867822"/>
                <a:gd name="connsiteX77" fmla="*/ 3250484 w 6042107"/>
                <a:gd name="connsiteY77" fmla="*/ 2037564 h 6867822"/>
                <a:gd name="connsiteX78" fmla="*/ 3214659 w 6042107"/>
                <a:gd name="connsiteY78" fmla="*/ 2106509 h 6867822"/>
                <a:gd name="connsiteX79" fmla="*/ 3184244 w 6042107"/>
                <a:gd name="connsiteY79" fmla="*/ 2172749 h 6867822"/>
                <a:gd name="connsiteX80" fmla="*/ 3160826 w 6042107"/>
                <a:gd name="connsiteY80" fmla="*/ 2263992 h 6867822"/>
                <a:gd name="connsiteX81" fmla="*/ 3097483 w 6042107"/>
                <a:gd name="connsiteY81" fmla="*/ 2279295 h 6867822"/>
                <a:gd name="connsiteX82" fmla="*/ 3058734 w 6042107"/>
                <a:gd name="connsiteY82" fmla="*/ 2339796 h 6867822"/>
                <a:gd name="connsiteX83" fmla="*/ 2915352 w 6042107"/>
                <a:gd name="connsiteY83" fmla="*/ 2356028 h 6867822"/>
                <a:gd name="connsiteX84" fmla="*/ 2701631 w 6042107"/>
                <a:gd name="connsiteY84" fmla="*/ 2488589 h 6867822"/>
                <a:gd name="connsiteX85" fmla="*/ 2606945 w 6042107"/>
                <a:gd name="connsiteY85" fmla="*/ 2499410 h 6867822"/>
                <a:gd name="connsiteX86" fmla="*/ 2559998 w 6042107"/>
                <a:gd name="connsiteY86" fmla="*/ 2546220 h 6867822"/>
                <a:gd name="connsiteX87" fmla="*/ 2393743 w 6042107"/>
                <a:gd name="connsiteY87" fmla="*/ 2583166 h 6867822"/>
                <a:gd name="connsiteX88" fmla="*/ 2329089 w 6042107"/>
                <a:gd name="connsiteY88" fmla="*/ 2629348 h 6867822"/>
                <a:gd name="connsiteX89" fmla="*/ 2319852 w 6042107"/>
                <a:gd name="connsiteY89" fmla="*/ 2657057 h 6867822"/>
                <a:gd name="connsiteX90" fmla="*/ 2301380 w 6042107"/>
                <a:gd name="connsiteY90" fmla="*/ 2721711 h 6867822"/>
                <a:gd name="connsiteX91" fmla="*/ 2310616 w 6042107"/>
                <a:gd name="connsiteY91" fmla="*/ 2832548 h 6867822"/>
                <a:gd name="connsiteX92" fmla="*/ 2338325 w 6042107"/>
                <a:gd name="connsiteY92" fmla="*/ 2851020 h 6867822"/>
                <a:gd name="connsiteX93" fmla="*/ 2384507 w 6042107"/>
                <a:gd name="connsiteY93" fmla="*/ 2989566 h 6867822"/>
                <a:gd name="connsiteX94" fmla="*/ 2402980 w 6042107"/>
                <a:gd name="connsiteY94" fmla="*/ 3044984 h 6867822"/>
                <a:gd name="connsiteX95" fmla="*/ 2377511 w 6042107"/>
                <a:gd name="connsiteY95" fmla="*/ 3097696 h 6867822"/>
                <a:gd name="connsiteX96" fmla="*/ 2316218 w 6042107"/>
                <a:gd name="connsiteY96" fmla="*/ 3121116 h 6867822"/>
                <a:gd name="connsiteX97" fmla="*/ 2292143 w 6042107"/>
                <a:gd name="connsiteY97" fmla="*/ 3192766 h 6867822"/>
                <a:gd name="connsiteX98" fmla="*/ 2269844 w 6042107"/>
                <a:gd name="connsiteY98" fmla="*/ 3220940 h 6867822"/>
                <a:gd name="connsiteX99" fmla="*/ 2236725 w 6042107"/>
                <a:gd name="connsiteY99" fmla="*/ 3220475 h 6867822"/>
                <a:gd name="connsiteX100" fmla="*/ 2199315 w 6042107"/>
                <a:gd name="connsiteY100" fmla="*/ 3183529 h 6867822"/>
                <a:gd name="connsiteX101" fmla="*/ 2228199 w 6042107"/>
                <a:gd name="connsiteY101" fmla="*/ 3048591 h 6867822"/>
                <a:gd name="connsiteX102" fmla="*/ 2173190 w 6042107"/>
                <a:gd name="connsiteY102" fmla="*/ 3003748 h 6867822"/>
                <a:gd name="connsiteX103" fmla="*/ 2153598 w 6042107"/>
                <a:gd name="connsiteY103" fmla="*/ 3072693 h 6867822"/>
                <a:gd name="connsiteX104" fmla="*/ 2109657 w 6042107"/>
                <a:gd name="connsiteY104" fmla="*/ 3117098 h 6867822"/>
                <a:gd name="connsiteX105" fmla="*/ 2070471 w 6042107"/>
                <a:gd name="connsiteY105" fmla="*/ 3063457 h 6867822"/>
                <a:gd name="connsiteX106" fmla="*/ 2060469 w 6042107"/>
                <a:gd name="connsiteY106" fmla="*/ 2999895 h 6867822"/>
                <a:gd name="connsiteX107" fmla="*/ 1972888 w 6042107"/>
                <a:gd name="connsiteY107" fmla="*/ 3010279 h 6867822"/>
                <a:gd name="connsiteX108" fmla="*/ 1972232 w 6042107"/>
                <a:gd name="connsiteY108" fmla="*/ 3053100 h 6867822"/>
                <a:gd name="connsiteX109" fmla="*/ 1950398 w 6042107"/>
                <a:gd name="connsiteY109" fmla="*/ 3081929 h 6867822"/>
                <a:gd name="connsiteX110" fmla="*/ 1913452 w 6042107"/>
                <a:gd name="connsiteY110" fmla="*/ 3100402 h 6867822"/>
                <a:gd name="connsiteX111" fmla="*/ 1894980 w 6042107"/>
                <a:gd name="connsiteY111" fmla="*/ 3137348 h 6867822"/>
                <a:gd name="connsiteX112" fmla="*/ 1885743 w 6042107"/>
                <a:gd name="connsiteY112" fmla="*/ 3091166 h 6867822"/>
                <a:gd name="connsiteX113" fmla="*/ 1858034 w 6042107"/>
                <a:gd name="connsiteY113" fmla="*/ 3081929 h 6867822"/>
                <a:gd name="connsiteX114" fmla="*/ 1830325 w 6042107"/>
                <a:gd name="connsiteY114" fmla="*/ 3063457 h 6867822"/>
                <a:gd name="connsiteX115" fmla="*/ 1821089 w 6042107"/>
                <a:gd name="connsiteY115" fmla="*/ 3035748 h 6867822"/>
                <a:gd name="connsiteX116" fmla="*/ 1747198 w 6042107"/>
                <a:gd name="connsiteY116" fmla="*/ 3081929 h 6867822"/>
                <a:gd name="connsiteX117" fmla="*/ 1737962 w 6042107"/>
                <a:gd name="connsiteY117" fmla="*/ 3035748 h 6867822"/>
                <a:gd name="connsiteX118" fmla="*/ 1673307 w 6042107"/>
                <a:gd name="connsiteY118" fmla="*/ 3044984 h 6867822"/>
                <a:gd name="connsiteX119" fmla="*/ 1679182 w 6042107"/>
                <a:gd name="connsiteY119" fmla="*/ 3148169 h 6867822"/>
                <a:gd name="connsiteX120" fmla="*/ 1627125 w 6042107"/>
                <a:gd name="connsiteY120" fmla="*/ 3118875 h 6867822"/>
                <a:gd name="connsiteX121" fmla="*/ 1617889 w 6042107"/>
                <a:gd name="connsiteY121" fmla="*/ 3155820 h 6867822"/>
                <a:gd name="connsiteX122" fmla="*/ 1636362 w 6042107"/>
                <a:gd name="connsiteY122" fmla="*/ 3192766 h 6867822"/>
                <a:gd name="connsiteX123" fmla="*/ 1645598 w 6042107"/>
                <a:gd name="connsiteY123" fmla="*/ 3220475 h 6867822"/>
                <a:gd name="connsiteX124" fmla="*/ 1664071 w 6042107"/>
                <a:gd name="connsiteY124" fmla="*/ 3248184 h 6867822"/>
                <a:gd name="connsiteX125" fmla="*/ 1654834 w 6042107"/>
                <a:gd name="connsiteY125" fmla="*/ 3275893 h 6867822"/>
                <a:gd name="connsiteX126" fmla="*/ 1590180 w 6042107"/>
                <a:gd name="connsiteY126" fmla="*/ 3285129 h 6867822"/>
                <a:gd name="connsiteX127" fmla="*/ 1534762 w 6042107"/>
                <a:gd name="connsiteY127" fmla="*/ 3322075 h 6867822"/>
                <a:gd name="connsiteX128" fmla="*/ 1507052 w 6042107"/>
                <a:gd name="connsiteY128" fmla="*/ 3340548 h 6867822"/>
                <a:gd name="connsiteX129" fmla="*/ 1451634 w 6042107"/>
                <a:gd name="connsiteY129" fmla="*/ 3377493 h 6867822"/>
                <a:gd name="connsiteX130" fmla="*/ 1442398 w 6042107"/>
                <a:gd name="connsiteY130" fmla="*/ 3377493 h 6867822"/>
                <a:gd name="connsiteX131" fmla="*/ 1331562 w 6042107"/>
                <a:gd name="connsiteY131" fmla="*/ 3497566 h 6867822"/>
                <a:gd name="connsiteX132" fmla="*/ 1323911 w 6042107"/>
                <a:gd name="connsiteY132" fmla="*/ 3578643 h 6867822"/>
                <a:gd name="connsiteX133" fmla="*/ 1186649 w 6042107"/>
                <a:gd name="connsiteY133" fmla="*/ 3616709 h 6867822"/>
                <a:gd name="connsiteX134" fmla="*/ 1183780 w 6042107"/>
                <a:gd name="connsiteY134" fmla="*/ 3719239 h 6867822"/>
                <a:gd name="connsiteX135" fmla="*/ 1156071 w 6042107"/>
                <a:gd name="connsiteY135" fmla="*/ 3700766 h 6867822"/>
                <a:gd name="connsiteX136" fmla="*/ 1110900 w 6042107"/>
                <a:gd name="connsiteY136" fmla="*/ 3665405 h 6867822"/>
                <a:gd name="connsiteX137" fmla="*/ 1082180 w 6042107"/>
                <a:gd name="connsiteY137" fmla="*/ 3728475 h 6867822"/>
                <a:gd name="connsiteX138" fmla="*/ 1054471 w 6042107"/>
                <a:gd name="connsiteY138" fmla="*/ 3737711 h 6867822"/>
                <a:gd name="connsiteX139" fmla="*/ 1027226 w 6042107"/>
                <a:gd name="connsiteY139" fmla="*/ 3803950 h 6867822"/>
                <a:gd name="connsiteX140" fmla="*/ 1026762 w 6042107"/>
                <a:gd name="connsiteY140" fmla="*/ 3848548 h 6867822"/>
                <a:gd name="connsiteX141" fmla="*/ 1008289 w 6042107"/>
                <a:gd name="connsiteY141" fmla="*/ 3885493 h 6867822"/>
                <a:gd name="connsiteX142" fmla="*/ 999052 w 6042107"/>
                <a:gd name="connsiteY142" fmla="*/ 3913202 h 6867822"/>
                <a:gd name="connsiteX143" fmla="*/ 943634 w 6042107"/>
                <a:gd name="connsiteY143" fmla="*/ 3959384 h 6867822"/>
                <a:gd name="connsiteX144" fmla="*/ 915925 w 6042107"/>
                <a:gd name="connsiteY144" fmla="*/ 4014802 h 6867822"/>
                <a:gd name="connsiteX145" fmla="*/ 832798 w 6042107"/>
                <a:gd name="connsiteY145" fmla="*/ 4033275 h 6867822"/>
                <a:gd name="connsiteX146" fmla="*/ 823562 w 6042107"/>
                <a:gd name="connsiteY146" fmla="*/ 4060984 h 6867822"/>
                <a:gd name="connsiteX147" fmla="*/ 795852 w 6042107"/>
                <a:gd name="connsiteY147" fmla="*/ 4079457 h 6867822"/>
                <a:gd name="connsiteX148" fmla="*/ 768143 w 6042107"/>
                <a:gd name="connsiteY148" fmla="*/ 4162584 h 6867822"/>
                <a:gd name="connsiteX149" fmla="*/ 729148 w 6042107"/>
                <a:gd name="connsiteY149" fmla="*/ 4180592 h 6867822"/>
                <a:gd name="connsiteX150" fmla="*/ 704145 w 6042107"/>
                <a:gd name="connsiteY150" fmla="*/ 4195239 h 6867822"/>
                <a:gd name="connsiteX151" fmla="*/ 638834 w 6042107"/>
                <a:gd name="connsiteY151" fmla="*/ 4291893 h 6867822"/>
                <a:gd name="connsiteX152" fmla="*/ 620362 w 6042107"/>
                <a:gd name="connsiteY152" fmla="*/ 4375020 h 6867822"/>
                <a:gd name="connsiteX153" fmla="*/ 611125 w 6042107"/>
                <a:gd name="connsiteY153" fmla="*/ 4402729 h 6867822"/>
                <a:gd name="connsiteX154" fmla="*/ 592652 w 6042107"/>
                <a:gd name="connsiteY154" fmla="*/ 4430439 h 6867822"/>
                <a:gd name="connsiteX155" fmla="*/ 564943 w 6042107"/>
                <a:gd name="connsiteY155" fmla="*/ 4439675 h 6867822"/>
                <a:gd name="connsiteX156" fmla="*/ 537234 w 6042107"/>
                <a:gd name="connsiteY156" fmla="*/ 4458148 h 6867822"/>
                <a:gd name="connsiteX157" fmla="*/ 527998 w 6042107"/>
                <a:gd name="connsiteY157" fmla="*/ 4485857 h 6867822"/>
                <a:gd name="connsiteX158" fmla="*/ 472580 w 6042107"/>
                <a:gd name="connsiteY158" fmla="*/ 4504329 h 6867822"/>
                <a:gd name="connsiteX159" fmla="*/ 417162 w 6042107"/>
                <a:gd name="connsiteY159" fmla="*/ 4522802 h 6867822"/>
                <a:gd name="connsiteX160" fmla="*/ 389452 w 6042107"/>
                <a:gd name="connsiteY160" fmla="*/ 4532039 h 6867822"/>
                <a:gd name="connsiteX161" fmla="*/ 321629 w 6042107"/>
                <a:gd name="connsiteY161" fmla="*/ 4523457 h 6867822"/>
                <a:gd name="connsiteX162" fmla="*/ 269380 w 6042107"/>
                <a:gd name="connsiteY162" fmla="*/ 4559748 h 6867822"/>
                <a:gd name="connsiteX163" fmla="*/ 241671 w 6042107"/>
                <a:gd name="connsiteY163" fmla="*/ 4578220 h 6867822"/>
                <a:gd name="connsiteX164" fmla="*/ 213962 w 6042107"/>
                <a:gd name="connsiteY164" fmla="*/ 4587457 h 6867822"/>
                <a:gd name="connsiteX165" fmla="*/ 204725 w 6042107"/>
                <a:gd name="connsiteY165" fmla="*/ 4633639 h 6867822"/>
                <a:gd name="connsiteX166" fmla="*/ 167780 w 6042107"/>
                <a:gd name="connsiteY166" fmla="*/ 4762948 h 6867822"/>
                <a:gd name="connsiteX167" fmla="*/ 149307 w 6042107"/>
                <a:gd name="connsiteY167" fmla="*/ 4818366 h 6867822"/>
                <a:gd name="connsiteX168" fmla="*/ 121598 w 6042107"/>
                <a:gd name="connsiteY168" fmla="*/ 4873784 h 6867822"/>
                <a:gd name="connsiteX169" fmla="*/ 93889 w 6042107"/>
                <a:gd name="connsiteY169" fmla="*/ 4883020 h 6867822"/>
                <a:gd name="connsiteX170" fmla="*/ 66180 w 6042107"/>
                <a:gd name="connsiteY170" fmla="*/ 4901493 h 6867822"/>
                <a:gd name="connsiteX171" fmla="*/ 56943 w 6042107"/>
                <a:gd name="connsiteY171" fmla="*/ 4929202 h 6867822"/>
                <a:gd name="connsiteX172" fmla="*/ 38471 w 6042107"/>
                <a:gd name="connsiteY172" fmla="*/ 4956911 h 6867822"/>
                <a:gd name="connsiteX173" fmla="*/ 1525 w 6042107"/>
                <a:gd name="connsiteY173" fmla="*/ 4993857 h 6867822"/>
                <a:gd name="connsiteX174" fmla="*/ 19998 w 6042107"/>
                <a:gd name="connsiteY174" fmla="*/ 5113929 h 6867822"/>
                <a:gd name="connsiteX175" fmla="*/ 47707 w 6042107"/>
                <a:gd name="connsiteY175" fmla="*/ 5234002 h 6867822"/>
                <a:gd name="connsiteX176" fmla="*/ 56943 w 6042107"/>
                <a:gd name="connsiteY176" fmla="*/ 5261711 h 6867822"/>
                <a:gd name="connsiteX177" fmla="*/ 75416 w 6042107"/>
                <a:gd name="connsiteY177" fmla="*/ 5289420 h 6867822"/>
                <a:gd name="connsiteX178" fmla="*/ 84652 w 6042107"/>
                <a:gd name="connsiteY178" fmla="*/ 5317129 h 6867822"/>
                <a:gd name="connsiteX179" fmla="*/ 103125 w 6042107"/>
                <a:gd name="connsiteY179" fmla="*/ 5344839 h 6867822"/>
                <a:gd name="connsiteX180" fmla="*/ 158543 w 6042107"/>
                <a:gd name="connsiteY180" fmla="*/ 5372548 h 6867822"/>
                <a:gd name="connsiteX181" fmla="*/ 121598 w 6042107"/>
                <a:gd name="connsiteY181" fmla="*/ 5381784 h 6867822"/>
                <a:gd name="connsiteX182" fmla="*/ 112362 w 6042107"/>
                <a:gd name="connsiteY182" fmla="*/ 5409493 h 6867822"/>
                <a:gd name="connsiteX183" fmla="*/ 95665 w 6042107"/>
                <a:gd name="connsiteY183" fmla="*/ 5522379 h 6867822"/>
                <a:gd name="connsiteX184" fmla="*/ 159008 w 6042107"/>
                <a:gd name="connsiteY184" fmla="*/ 5419386 h 6867822"/>
                <a:gd name="connsiteX185" fmla="*/ 167780 w 6042107"/>
                <a:gd name="connsiteY185" fmla="*/ 5455675 h 6867822"/>
                <a:gd name="connsiteX186" fmla="*/ 182973 w 6042107"/>
                <a:gd name="connsiteY186" fmla="*/ 5537491 h 6867822"/>
                <a:gd name="connsiteX187" fmla="*/ 231778 w 6042107"/>
                <a:gd name="connsiteY187" fmla="*/ 5598046 h 6867822"/>
                <a:gd name="connsiteX188" fmla="*/ 179722 w 6042107"/>
                <a:gd name="connsiteY188" fmla="*/ 5655978 h 6867822"/>
                <a:gd name="connsiteX189" fmla="*/ 223198 w 6042107"/>
                <a:gd name="connsiteY189" fmla="*/ 5692459 h 6867822"/>
                <a:gd name="connsiteX190" fmla="*/ 250907 w 6042107"/>
                <a:gd name="connsiteY190" fmla="*/ 5686584 h 6867822"/>
                <a:gd name="connsiteX191" fmla="*/ 278616 w 6042107"/>
                <a:gd name="connsiteY191" fmla="*/ 5695820 h 6867822"/>
                <a:gd name="connsiteX192" fmla="*/ 296624 w 6042107"/>
                <a:gd name="connsiteY192" fmla="*/ 5722409 h 6867822"/>
                <a:gd name="connsiteX193" fmla="*/ 315562 w 6042107"/>
                <a:gd name="connsiteY193" fmla="*/ 5862075 h 6867822"/>
                <a:gd name="connsiteX194" fmla="*/ 283563 w 6042107"/>
                <a:gd name="connsiteY194" fmla="*/ 5905086 h 6867822"/>
                <a:gd name="connsiteX195" fmla="*/ 260143 w 6042107"/>
                <a:gd name="connsiteY195" fmla="*/ 5935966 h 6867822"/>
                <a:gd name="connsiteX196" fmla="*/ 250907 w 6042107"/>
                <a:gd name="connsiteY196" fmla="*/ 5963675 h 6867822"/>
                <a:gd name="connsiteX197" fmla="*/ 223198 w 6042107"/>
                <a:gd name="connsiteY197" fmla="*/ 5982148 h 6867822"/>
                <a:gd name="connsiteX198" fmla="*/ 166850 w 6042107"/>
                <a:gd name="connsiteY198" fmla="*/ 5993626 h 6867822"/>
                <a:gd name="connsiteX199" fmla="*/ 203141 w 6042107"/>
                <a:gd name="connsiteY199" fmla="*/ 6066395 h 6867822"/>
                <a:gd name="connsiteX200" fmla="*/ 263778 w 6042107"/>
                <a:gd name="connsiteY200" fmla="*/ 6107631 h 6867822"/>
                <a:gd name="connsiteX201" fmla="*/ 291022 w 6042107"/>
                <a:gd name="connsiteY201" fmla="*/ 6163050 h 6867822"/>
                <a:gd name="connsiteX202" fmla="*/ 322557 w 6042107"/>
                <a:gd name="connsiteY202" fmla="*/ 6177232 h 6867822"/>
                <a:gd name="connsiteX203" fmla="*/ 315562 w 6042107"/>
                <a:gd name="connsiteY203" fmla="*/ 6222293 h 6867822"/>
                <a:gd name="connsiteX204" fmla="*/ 343271 w 6042107"/>
                <a:gd name="connsiteY204" fmla="*/ 6231529 h 6867822"/>
                <a:gd name="connsiteX205" fmla="*/ 361743 w 6042107"/>
                <a:gd name="connsiteY205" fmla="*/ 6259239 h 6867822"/>
                <a:gd name="connsiteX206" fmla="*/ 370980 w 6042107"/>
                <a:gd name="connsiteY206" fmla="*/ 6286948 h 6867822"/>
                <a:gd name="connsiteX207" fmla="*/ 389452 w 6042107"/>
                <a:gd name="connsiteY207" fmla="*/ 6351602 h 6867822"/>
                <a:gd name="connsiteX208" fmla="*/ 398689 w 6042107"/>
                <a:gd name="connsiteY208" fmla="*/ 6379311 h 6867822"/>
                <a:gd name="connsiteX209" fmla="*/ 417162 w 6042107"/>
                <a:gd name="connsiteY209" fmla="*/ 6407020 h 6867822"/>
                <a:gd name="connsiteX210" fmla="*/ 437220 w 6042107"/>
                <a:gd name="connsiteY210" fmla="*/ 6451618 h 6867822"/>
                <a:gd name="connsiteX211" fmla="*/ 478919 w 6042107"/>
                <a:gd name="connsiteY211" fmla="*/ 6484737 h 6867822"/>
                <a:gd name="connsiteX212" fmla="*/ 632304 w 6042107"/>
                <a:gd name="connsiteY212" fmla="*/ 6507036 h 6867822"/>
                <a:gd name="connsiteX213" fmla="*/ 666543 w 6042107"/>
                <a:gd name="connsiteY213" fmla="*/ 6527093 h 6867822"/>
                <a:gd name="connsiteX214" fmla="*/ 661598 w 6042107"/>
                <a:gd name="connsiteY214" fmla="*/ 6617216 h 6867822"/>
                <a:gd name="connsiteX215" fmla="*/ 620362 w 6042107"/>
                <a:gd name="connsiteY215" fmla="*/ 6656402 h 6867822"/>
                <a:gd name="connsiteX216" fmla="*/ 611780 w 6042107"/>
                <a:gd name="connsiteY216" fmla="*/ 6726468 h 6867822"/>
                <a:gd name="connsiteX217" fmla="*/ 657307 w 6042107"/>
                <a:gd name="connsiteY217" fmla="*/ 6785711 h 6867822"/>
                <a:gd name="connsiteX218" fmla="*/ 694252 w 6042107"/>
                <a:gd name="connsiteY218" fmla="*/ 6804184 h 6867822"/>
                <a:gd name="connsiteX219" fmla="*/ 742484 w 6042107"/>
                <a:gd name="connsiteY219" fmla="*/ 6805960 h 6867822"/>
                <a:gd name="connsiteX220" fmla="*/ 823096 w 6042107"/>
                <a:gd name="connsiteY220" fmla="*/ 6818366 h 6867822"/>
                <a:gd name="connsiteX221" fmla="*/ 899693 w 6042107"/>
                <a:gd name="connsiteY221" fmla="*/ 6804648 h 6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042107" h="6867822">
                  <a:moveTo>
                    <a:pt x="6042107" y="6220"/>
                  </a:moveTo>
                  <a:lnTo>
                    <a:pt x="6042107" y="6220"/>
                  </a:lnTo>
                  <a:cubicBezTo>
                    <a:pt x="5995925" y="12378"/>
                    <a:pt x="5943071" y="0"/>
                    <a:pt x="5903562" y="24693"/>
                  </a:cubicBezTo>
                  <a:cubicBezTo>
                    <a:pt x="5882513" y="37849"/>
                    <a:pt x="5902808" y="75256"/>
                    <a:pt x="5894325" y="98584"/>
                  </a:cubicBezTo>
                  <a:cubicBezTo>
                    <a:pt x="5884782" y="124828"/>
                    <a:pt x="5860337" y="128386"/>
                    <a:pt x="5838907" y="135529"/>
                  </a:cubicBezTo>
                  <a:cubicBezTo>
                    <a:pt x="5829671" y="132450"/>
                    <a:pt x="5819906" y="130647"/>
                    <a:pt x="5811198" y="126293"/>
                  </a:cubicBezTo>
                  <a:cubicBezTo>
                    <a:pt x="5801269" y="121329"/>
                    <a:pt x="5794551" y="108742"/>
                    <a:pt x="5783489" y="107820"/>
                  </a:cubicBezTo>
                  <a:cubicBezTo>
                    <a:pt x="5755706" y="105505"/>
                    <a:pt x="5728071" y="113978"/>
                    <a:pt x="5700362" y="117057"/>
                  </a:cubicBezTo>
                  <a:cubicBezTo>
                    <a:pt x="5688047" y="120136"/>
                    <a:pt x="5668736" y="114767"/>
                    <a:pt x="5663416" y="126293"/>
                  </a:cubicBezTo>
                  <a:cubicBezTo>
                    <a:pt x="5615656" y="229771"/>
                    <a:pt x="5684247" y="263331"/>
                    <a:pt x="5617234" y="218657"/>
                  </a:cubicBezTo>
                  <a:cubicBezTo>
                    <a:pt x="5586446" y="224814"/>
                    <a:pt x="5553454" y="224137"/>
                    <a:pt x="5524871" y="237129"/>
                  </a:cubicBezTo>
                  <a:cubicBezTo>
                    <a:pt x="5516007" y="241158"/>
                    <a:pt x="5522519" y="257954"/>
                    <a:pt x="5515634" y="264839"/>
                  </a:cubicBezTo>
                  <a:cubicBezTo>
                    <a:pt x="5508750" y="271723"/>
                    <a:pt x="5497161" y="270996"/>
                    <a:pt x="5487925" y="274075"/>
                  </a:cubicBezTo>
                  <a:cubicBezTo>
                    <a:pt x="5471265" y="290735"/>
                    <a:pt x="5450980" y="302759"/>
                    <a:pt x="5450980" y="329493"/>
                  </a:cubicBezTo>
                  <a:cubicBezTo>
                    <a:pt x="5450980" y="339229"/>
                    <a:pt x="5457137" y="347966"/>
                    <a:pt x="5460216" y="357202"/>
                  </a:cubicBezTo>
                  <a:cubicBezTo>
                    <a:pt x="5457137" y="384911"/>
                    <a:pt x="5463448" y="415393"/>
                    <a:pt x="5450980" y="440329"/>
                  </a:cubicBezTo>
                  <a:cubicBezTo>
                    <a:pt x="5446626" y="449037"/>
                    <a:pt x="5430874" y="437175"/>
                    <a:pt x="5423271" y="431093"/>
                  </a:cubicBezTo>
                  <a:cubicBezTo>
                    <a:pt x="5414603" y="424158"/>
                    <a:pt x="5410956" y="412620"/>
                    <a:pt x="5404798" y="403384"/>
                  </a:cubicBezTo>
                  <a:cubicBezTo>
                    <a:pt x="5374010" y="406463"/>
                    <a:pt x="5341513" y="402046"/>
                    <a:pt x="5312434" y="412620"/>
                  </a:cubicBezTo>
                  <a:cubicBezTo>
                    <a:pt x="5303284" y="415947"/>
                    <a:pt x="5310082" y="433445"/>
                    <a:pt x="5303198" y="440329"/>
                  </a:cubicBezTo>
                  <a:cubicBezTo>
                    <a:pt x="5296314" y="447213"/>
                    <a:pt x="5284197" y="445212"/>
                    <a:pt x="5275489" y="449566"/>
                  </a:cubicBezTo>
                  <a:cubicBezTo>
                    <a:pt x="5265560" y="454531"/>
                    <a:pt x="5257709" y="463075"/>
                    <a:pt x="5247780" y="468039"/>
                  </a:cubicBezTo>
                  <a:cubicBezTo>
                    <a:pt x="5225043" y="479407"/>
                    <a:pt x="5185934" y="482964"/>
                    <a:pt x="5164652" y="486511"/>
                  </a:cubicBezTo>
                  <a:cubicBezTo>
                    <a:pt x="5152337" y="492669"/>
                    <a:pt x="5140362" y="499560"/>
                    <a:pt x="5127707" y="504984"/>
                  </a:cubicBezTo>
                  <a:cubicBezTo>
                    <a:pt x="5118758" y="508819"/>
                    <a:pt x="5109114" y="510802"/>
                    <a:pt x="5099998" y="514220"/>
                  </a:cubicBezTo>
                  <a:cubicBezTo>
                    <a:pt x="5084474" y="520042"/>
                    <a:pt x="5069210" y="526535"/>
                    <a:pt x="5053816" y="532693"/>
                  </a:cubicBezTo>
                  <a:cubicBezTo>
                    <a:pt x="5056895" y="551166"/>
                    <a:pt x="5058989" y="569830"/>
                    <a:pt x="5063052" y="588111"/>
                  </a:cubicBezTo>
                  <a:cubicBezTo>
                    <a:pt x="5065164" y="597615"/>
                    <a:pt x="5065405" y="608936"/>
                    <a:pt x="5072289" y="615820"/>
                  </a:cubicBezTo>
                  <a:cubicBezTo>
                    <a:pt x="5079173" y="622704"/>
                    <a:pt x="5091290" y="620703"/>
                    <a:pt x="5099998" y="625057"/>
                  </a:cubicBezTo>
                  <a:cubicBezTo>
                    <a:pt x="5109927" y="630021"/>
                    <a:pt x="5117563" y="639021"/>
                    <a:pt x="5127707" y="643529"/>
                  </a:cubicBezTo>
                  <a:cubicBezTo>
                    <a:pt x="5145501" y="651437"/>
                    <a:pt x="5183125" y="662002"/>
                    <a:pt x="5183125" y="662002"/>
                  </a:cubicBezTo>
                  <a:lnTo>
                    <a:pt x="5164652" y="717420"/>
                  </a:lnTo>
                  <a:cubicBezTo>
                    <a:pt x="5161573" y="726656"/>
                    <a:pt x="5163517" y="739728"/>
                    <a:pt x="5155416" y="745129"/>
                  </a:cubicBezTo>
                  <a:cubicBezTo>
                    <a:pt x="5146180" y="751287"/>
                    <a:pt x="5136235" y="756495"/>
                    <a:pt x="5127707" y="763602"/>
                  </a:cubicBezTo>
                  <a:cubicBezTo>
                    <a:pt x="5117672" y="771964"/>
                    <a:pt x="5111681" y="785469"/>
                    <a:pt x="5099998" y="791311"/>
                  </a:cubicBezTo>
                  <a:cubicBezTo>
                    <a:pt x="5093540" y="794540"/>
                    <a:pt x="5000008" y="809516"/>
                    <a:pt x="4998398" y="809784"/>
                  </a:cubicBezTo>
                  <a:cubicBezTo>
                    <a:pt x="5016713" y="864728"/>
                    <a:pt x="5035164" y="860675"/>
                    <a:pt x="4989162" y="883675"/>
                  </a:cubicBezTo>
                  <a:cubicBezTo>
                    <a:pt x="4980454" y="888029"/>
                    <a:pt x="4970689" y="889832"/>
                    <a:pt x="4961452" y="892911"/>
                  </a:cubicBezTo>
                  <a:cubicBezTo>
                    <a:pt x="4870735" y="847554"/>
                    <a:pt x="4995085" y="904604"/>
                    <a:pt x="4850616" y="865202"/>
                  </a:cubicBezTo>
                  <a:cubicBezTo>
                    <a:pt x="4832935" y="860380"/>
                    <a:pt x="4806168" y="829990"/>
                    <a:pt x="4795198" y="819020"/>
                  </a:cubicBezTo>
                  <a:cubicBezTo>
                    <a:pt x="4782883" y="822099"/>
                    <a:pt x="4764783" y="817372"/>
                    <a:pt x="4758252" y="828257"/>
                  </a:cubicBezTo>
                  <a:cubicBezTo>
                    <a:pt x="4751721" y="839142"/>
                    <a:pt x="4767489" y="852508"/>
                    <a:pt x="4767489" y="865202"/>
                  </a:cubicBezTo>
                  <a:cubicBezTo>
                    <a:pt x="4767489" y="890024"/>
                    <a:pt x="4770759" y="917652"/>
                    <a:pt x="4758252" y="939093"/>
                  </a:cubicBezTo>
                  <a:cubicBezTo>
                    <a:pt x="4735313" y="978417"/>
                    <a:pt x="4684193" y="979146"/>
                    <a:pt x="4647416" y="985275"/>
                  </a:cubicBezTo>
                  <a:cubicBezTo>
                    <a:pt x="4635101" y="991433"/>
                    <a:pt x="4620207" y="994012"/>
                    <a:pt x="4610471" y="1003748"/>
                  </a:cubicBezTo>
                  <a:cubicBezTo>
                    <a:pt x="4561212" y="1053007"/>
                    <a:pt x="4647413" y="1016064"/>
                    <a:pt x="4573525" y="1040693"/>
                  </a:cubicBezTo>
                  <a:cubicBezTo>
                    <a:pt x="4567367" y="1049929"/>
                    <a:pt x="4565299" y="1064132"/>
                    <a:pt x="4555052" y="1068402"/>
                  </a:cubicBezTo>
                  <a:cubicBezTo>
                    <a:pt x="4526070" y="1080478"/>
                    <a:pt x="4486989" y="1066993"/>
                    <a:pt x="4462689" y="1086875"/>
                  </a:cubicBezTo>
                  <a:cubicBezTo>
                    <a:pt x="4445840" y="1100661"/>
                    <a:pt x="4456531" y="1129978"/>
                    <a:pt x="4453452" y="1151529"/>
                  </a:cubicBezTo>
                  <a:cubicBezTo>
                    <a:pt x="4434979" y="1148450"/>
                    <a:pt x="4414784" y="1150668"/>
                    <a:pt x="4398034" y="1142293"/>
                  </a:cubicBezTo>
                  <a:cubicBezTo>
                    <a:pt x="4388105" y="1137329"/>
                    <a:pt x="4390398" y="1116992"/>
                    <a:pt x="4379562" y="1114584"/>
                  </a:cubicBezTo>
                  <a:cubicBezTo>
                    <a:pt x="4358310" y="1109861"/>
                    <a:pt x="4336459" y="1120741"/>
                    <a:pt x="4314907" y="1123820"/>
                  </a:cubicBezTo>
                  <a:cubicBezTo>
                    <a:pt x="4321065" y="1133056"/>
                    <a:pt x="4329007" y="1141326"/>
                    <a:pt x="4333380" y="1151529"/>
                  </a:cubicBezTo>
                  <a:cubicBezTo>
                    <a:pt x="4345277" y="1179290"/>
                    <a:pt x="4349106" y="1209694"/>
                    <a:pt x="4324143" y="1234657"/>
                  </a:cubicBezTo>
                  <a:cubicBezTo>
                    <a:pt x="4315167" y="1243633"/>
                    <a:pt x="4299513" y="1240814"/>
                    <a:pt x="4287198" y="1243893"/>
                  </a:cubicBezTo>
                  <a:cubicBezTo>
                    <a:pt x="4274883" y="1250051"/>
                    <a:pt x="4262908" y="1256942"/>
                    <a:pt x="4250252" y="1262366"/>
                  </a:cubicBezTo>
                  <a:cubicBezTo>
                    <a:pt x="4241303" y="1266201"/>
                    <a:pt x="4231251" y="1267248"/>
                    <a:pt x="4222543" y="1271602"/>
                  </a:cubicBezTo>
                  <a:cubicBezTo>
                    <a:pt x="4212614" y="1276566"/>
                    <a:pt x="4205886" y="1289039"/>
                    <a:pt x="4194834" y="1290075"/>
                  </a:cubicBezTo>
                  <a:cubicBezTo>
                    <a:pt x="4105886" y="1298414"/>
                    <a:pt x="4051434" y="1390919"/>
                    <a:pt x="3962149" y="1393998"/>
                  </a:cubicBezTo>
                  <a:cubicBezTo>
                    <a:pt x="3952913" y="1403234"/>
                    <a:pt x="3881905" y="1322889"/>
                    <a:pt x="3869513" y="1327020"/>
                  </a:cubicBezTo>
                  <a:cubicBezTo>
                    <a:pt x="3843064" y="1335836"/>
                    <a:pt x="3843545" y="1331119"/>
                    <a:pt x="3816143" y="1336257"/>
                  </a:cubicBezTo>
                  <a:cubicBezTo>
                    <a:pt x="3794113" y="1340388"/>
                    <a:pt x="3773040" y="1348572"/>
                    <a:pt x="3751489" y="1354729"/>
                  </a:cubicBezTo>
                  <a:cubicBezTo>
                    <a:pt x="3736810" y="1376747"/>
                    <a:pt x="3712879" y="1420494"/>
                    <a:pt x="3686834" y="1437857"/>
                  </a:cubicBezTo>
                  <a:cubicBezTo>
                    <a:pt x="3678733" y="1443257"/>
                    <a:pt x="3668361" y="1444014"/>
                    <a:pt x="3659125" y="1447093"/>
                  </a:cubicBezTo>
                  <a:cubicBezTo>
                    <a:pt x="3649889" y="1453251"/>
                    <a:pt x="3641345" y="1460602"/>
                    <a:pt x="3631416" y="1465566"/>
                  </a:cubicBezTo>
                  <a:cubicBezTo>
                    <a:pt x="3622708" y="1469920"/>
                    <a:pt x="3611310" y="1468720"/>
                    <a:pt x="3603707" y="1474802"/>
                  </a:cubicBezTo>
                  <a:cubicBezTo>
                    <a:pt x="3595039" y="1481737"/>
                    <a:pt x="3592341" y="1493983"/>
                    <a:pt x="3585234" y="1502511"/>
                  </a:cubicBezTo>
                  <a:cubicBezTo>
                    <a:pt x="3558624" y="1534443"/>
                    <a:pt x="3563966" y="1528073"/>
                    <a:pt x="3529816" y="1539457"/>
                  </a:cubicBezTo>
                  <a:cubicBezTo>
                    <a:pt x="3506601" y="1609104"/>
                    <a:pt x="3537917" y="1523256"/>
                    <a:pt x="3502107" y="1594875"/>
                  </a:cubicBezTo>
                  <a:cubicBezTo>
                    <a:pt x="3463867" y="1671355"/>
                    <a:pt x="3527339" y="1570882"/>
                    <a:pt x="3474398" y="1650293"/>
                  </a:cubicBezTo>
                  <a:cubicBezTo>
                    <a:pt x="3446689" y="1733417"/>
                    <a:pt x="3477476" y="1690318"/>
                    <a:pt x="3428216" y="1714948"/>
                  </a:cubicBezTo>
                  <a:cubicBezTo>
                    <a:pt x="3418287" y="1719912"/>
                    <a:pt x="3409743" y="1727263"/>
                    <a:pt x="3400507" y="1733420"/>
                  </a:cubicBezTo>
                  <a:cubicBezTo>
                    <a:pt x="3347567" y="1812829"/>
                    <a:pt x="3411038" y="1712358"/>
                    <a:pt x="3372798" y="1788839"/>
                  </a:cubicBezTo>
                  <a:cubicBezTo>
                    <a:pt x="3367834" y="1798768"/>
                    <a:pt x="3360483" y="1807312"/>
                    <a:pt x="3354325" y="1816548"/>
                  </a:cubicBezTo>
                  <a:cubicBezTo>
                    <a:pt x="3329894" y="1914275"/>
                    <a:pt x="3363064" y="1799195"/>
                    <a:pt x="3326616" y="1881202"/>
                  </a:cubicBezTo>
                  <a:cubicBezTo>
                    <a:pt x="3311984" y="1914123"/>
                    <a:pt x="3314753" y="1939247"/>
                    <a:pt x="3289671" y="1964329"/>
                  </a:cubicBezTo>
                  <a:cubicBezTo>
                    <a:pt x="3281822" y="1972179"/>
                    <a:pt x="3281311" y="2000044"/>
                    <a:pt x="3272783" y="2007150"/>
                  </a:cubicBezTo>
                  <a:cubicBezTo>
                    <a:pt x="3262748" y="2015512"/>
                    <a:pt x="3259721" y="2028328"/>
                    <a:pt x="3250484" y="2037564"/>
                  </a:cubicBezTo>
                  <a:cubicBezTo>
                    <a:pt x="3227268" y="2107214"/>
                    <a:pt x="3250470" y="2034886"/>
                    <a:pt x="3214659" y="2106509"/>
                  </a:cubicBezTo>
                  <a:cubicBezTo>
                    <a:pt x="3176419" y="2182990"/>
                    <a:pt x="3237184" y="2093340"/>
                    <a:pt x="3184244" y="2172749"/>
                  </a:cubicBezTo>
                  <a:cubicBezTo>
                    <a:pt x="3172116" y="2189077"/>
                    <a:pt x="3169425" y="2252547"/>
                    <a:pt x="3160826" y="2263992"/>
                  </a:cubicBezTo>
                  <a:cubicBezTo>
                    <a:pt x="3157339" y="2276198"/>
                    <a:pt x="3097483" y="2279295"/>
                    <a:pt x="3097483" y="2279295"/>
                  </a:cubicBezTo>
                  <a:lnTo>
                    <a:pt x="3058734" y="2339796"/>
                  </a:lnTo>
                  <a:lnTo>
                    <a:pt x="2915352" y="2356028"/>
                  </a:lnTo>
                  <a:lnTo>
                    <a:pt x="2701631" y="2488589"/>
                  </a:lnTo>
                  <a:lnTo>
                    <a:pt x="2606945" y="2499410"/>
                  </a:lnTo>
                  <a:lnTo>
                    <a:pt x="2559998" y="2546220"/>
                  </a:lnTo>
                  <a:lnTo>
                    <a:pt x="2393743" y="2583166"/>
                  </a:lnTo>
                  <a:cubicBezTo>
                    <a:pt x="2372192" y="2598560"/>
                    <a:pt x="2347816" y="2610621"/>
                    <a:pt x="2329089" y="2629348"/>
                  </a:cubicBezTo>
                  <a:cubicBezTo>
                    <a:pt x="2322205" y="2636232"/>
                    <a:pt x="2322650" y="2647732"/>
                    <a:pt x="2319852" y="2657057"/>
                  </a:cubicBezTo>
                  <a:cubicBezTo>
                    <a:pt x="2313411" y="2678525"/>
                    <a:pt x="2307537" y="2700160"/>
                    <a:pt x="2301380" y="2721711"/>
                  </a:cubicBezTo>
                  <a:cubicBezTo>
                    <a:pt x="2304459" y="2758657"/>
                    <a:pt x="2300431" y="2796901"/>
                    <a:pt x="2310616" y="2832548"/>
                  </a:cubicBezTo>
                  <a:cubicBezTo>
                    <a:pt x="2313666" y="2843221"/>
                    <a:pt x="2334591" y="2840566"/>
                    <a:pt x="2338325" y="2851020"/>
                  </a:cubicBezTo>
                  <a:cubicBezTo>
                    <a:pt x="2395604" y="3011400"/>
                    <a:pt x="2317529" y="2922588"/>
                    <a:pt x="2384507" y="2989566"/>
                  </a:cubicBezTo>
                  <a:cubicBezTo>
                    <a:pt x="2390665" y="3008039"/>
                    <a:pt x="2401363" y="3025579"/>
                    <a:pt x="2402980" y="3044984"/>
                  </a:cubicBezTo>
                  <a:cubicBezTo>
                    <a:pt x="2404535" y="3063647"/>
                    <a:pt x="2381574" y="3079414"/>
                    <a:pt x="2377511" y="3097696"/>
                  </a:cubicBezTo>
                  <a:cubicBezTo>
                    <a:pt x="2369814" y="3113090"/>
                    <a:pt x="2331612" y="3110340"/>
                    <a:pt x="2316218" y="3121116"/>
                  </a:cubicBezTo>
                  <a:cubicBezTo>
                    <a:pt x="2301990" y="3136961"/>
                    <a:pt x="2300774" y="3179285"/>
                    <a:pt x="2292143" y="3192766"/>
                  </a:cubicBezTo>
                  <a:cubicBezTo>
                    <a:pt x="2285259" y="3199650"/>
                    <a:pt x="2278552" y="3216586"/>
                    <a:pt x="2269844" y="3220940"/>
                  </a:cubicBezTo>
                  <a:cubicBezTo>
                    <a:pt x="2259915" y="3225904"/>
                    <a:pt x="2245961" y="3214317"/>
                    <a:pt x="2236725" y="3220475"/>
                  </a:cubicBezTo>
                  <a:cubicBezTo>
                    <a:pt x="2230567" y="3208160"/>
                    <a:pt x="2201023" y="3197192"/>
                    <a:pt x="2199315" y="3183529"/>
                  </a:cubicBezTo>
                  <a:cubicBezTo>
                    <a:pt x="2192934" y="3152176"/>
                    <a:pt x="2232553" y="3078555"/>
                    <a:pt x="2228199" y="3048591"/>
                  </a:cubicBezTo>
                  <a:cubicBezTo>
                    <a:pt x="2223845" y="3018628"/>
                    <a:pt x="2180664" y="2997026"/>
                    <a:pt x="2173190" y="3003748"/>
                  </a:cubicBezTo>
                  <a:cubicBezTo>
                    <a:pt x="2167105" y="3022002"/>
                    <a:pt x="2169876" y="3059671"/>
                    <a:pt x="2153598" y="3072693"/>
                  </a:cubicBezTo>
                  <a:cubicBezTo>
                    <a:pt x="2145995" y="3078775"/>
                    <a:pt x="2118893" y="3114019"/>
                    <a:pt x="2109657" y="3117098"/>
                  </a:cubicBezTo>
                  <a:cubicBezTo>
                    <a:pt x="2091184" y="3110941"/>
                    <a:pt x="2086983" y="3073777"/>
                    <a:pt x="2070471" y="3063457"/>
                  </a:cubicBezTo>
                  <a:cubicBezTo>
                    <a:pt x="2054157" y="3055646"/>
                    <a:pt x="2076733" y="3008758"/>
                    <a:pt x="2060469" y="2999895"/>
                  </a:cubicBezTo>
                  <a:cubicBezTo>
                    <a:pt x="2044205" y="2991032"/>
                    <a:pt x="1982183" y="3007273"/>
                    <a:pt x="1972888" y="3010279"/>
                  </a:cubicBezTo>
                  <a:cubicBezTo>
                    <a:pt x="1963652" y="3016437"/>
                    <a:pt x="1978115" y="3043687"/>
                    <a:pt x="1972232" y="3053100"/>
                  </a:cubicBezTo>
                  <a:cubicBezTo>
                    <a:pt x="1936671" y="3109997"/>
                    <a:pt x="2002049" y="3116364"/>
                    <a:pt x="1950398" y="3081929"/>
                  </a:cubicBezTo>
                  <a:cubicBezTo>
                    <a:pt x="1938083" y="3088087"/>
                    <a:pt x="1923188" y="3090666"/>
                    <a:pt x="1913452" y="3100402"/>
                  </a:cubicBezTo>
                  <a:cubicBezTo>
                    <a:pt x="1903716" y="3110138"/>
                    <a:pt x="1908042" y="3141702"/>
                    <a:pt x="1894980" y="3137348"/>
                  </a:cubicBezTo>
                  <a:cubicBezTo>
                    <a:pt x="1880087" y="3132384"/>
                    <a:pt x="1894451" y="3104228"/>
                    <a:pt x="1885743" y="3091166"/>
                  </a:cubicBezTo>
                  <a:cubicBezTo>
                    <a:pt x="1880342" y="3083065"/>
                    <a:pt x="1866742" y="3086283"/>
                    <a:pt x="1858034" y="3081929"/>
                  </a:cubicBezTo>
                  <a:cubicBezTo>
                    <a:pt x="1848105" y="3076965"/>
                    <a:pt x="1839561" y="3069614"/>
                    <a:pt x="1830325" y="3063457"/>
                  </a:cubicBezTo>
                  <a:cubicBezTo>
                    <a:pt x="1827246" y="3054221"/>
                    <a:pt x="1830450" y="3038423"/>
                    <a:pt x="1821089" y="3035748"/>
                  </a:cubicBezTo>
                  <a:cubicBezTo>
                    <a:pt x="1765746" y="3019935"/>
                    <a:pt x="1764006" y="3048314"/>
                    <a:pt x="1747198" y="3081929"/>
                  </a:cubicBezTo>
                  <a:cubicBezTo>
                    <a:pt x="1744119" y="3066535"/>
                    <a:pt x="1746670" y="3048810"/>
                    <a:pt x="1737962" y="3035748"/>
                  </a:cubicBezTo>
                  <a:cubicBezTo>
                    <a:pt x="1720973" y="3010265"/>
                    <a:pt x="1685328" y="3038974"/>
                    <a:pt x="1673307" y="3044984"/>
                  </a:cubicBezTo>
                  <a:cubicBezTo>
                    <a:pt x="1667149" y="3075772"/>
                    <a:pt x="1695823" y="3121544"/>
                    <a:pt x="1679182" y="3148169"/>
                  </a:cubicBezTo>
                  <a:cubicBezTo>
                    <a:pt x="1673299" y="3157582"/>
                    <a:pt x="1637054" y="3113911"/>
                    <a:pt x="1627125" y="3118875"/>
                  </a:cubicBezTo>
                  <a:cubicBezTo>
                    <a:pt x="1615771" y="3124552"/>
                    <a:pt x="1620968" y="3143505"/>
                    <a:pt x="1617889" y="3155820"/>
                  </a:cubicBezTo>
                  <a:cubicBezTo>
                    <a:pt x="1624047" y="3168135"/>
                    <a:pt x="1630938" y="3180110"/>
                    <a:pt x="1636362" y="3192766"/>
                  </a:cubicBezTo>
                  <a:cubicBezTo>
                    <a:pt x="1640197" y="3201715"/>
                    <a:pt x="1641244" y="3211767"/>
                    <a:pt x="1645598" y="3220475"/>
                  </a:cubicBezTo>
                  <a:cubicBezTo>
                    <a:pt x="1650562" y="3230404"/>
                    <a:pt x="1657913" y="3238948"/>
                    <a:pt x="1664071" y="3248184"/>
                  </a:cubicBezTo>
                  <a:cubicBezTo>
                    <a:pt x="1660992" y="3257420"/>
                    <a:pt x="1663542" y="3271539"/>
                    <a:pt x="1654834" y="3275893"/>
                  </a:cubicBezTo>
                  <a:cubicBezTo>
                    <a:pt x="1635362" y="3285629"/>
                    <a:pt x="1610499" y="3277314"/>
                    <a:pt x="1590180" y="3285129"/>
                  </a:cubicBezTo>
                  <a:cubicBezTo>
                    <a:pt x="1569458" y="3293099"/>
                    <a:pt x="1553235" y="3309760"/>
                    <a:pt x="1534762" y="3322075"/>
                  </a:cubicBezTo>
                  <a:cubicBezTo>
                    <a:pt x="1525525" y="3328233"/>
                    <a:pt x="1514902" y="3332698"/>
                    <a:pt x="1507052" y="3340548"/>
                  </a:cubicBezTo>
                  <a:cubicBezTo>
                    <a:pt x="1478436" y="3369164"/>
                    <a:pt x="1487280" y="3368582"/>
                    <a:pt x="1451634" y="3377493"/>
                  </a:cubicBezTo>
                  <a:cubicBezTo>
                    <a:pt x="1448647" y="3378240"/>
                    <a:pt x="1445477" y="3377493"/>
                    <a:pt x="1442398" y="3377493"/>
                  </a:cubicBezTo>
                  <a:lnTo>
                    <a:pt x="1331562" y="3497566"/>
                  </a:lnTo>
                  <a:lnTo>
                    <a:pt x="1323911" y="3578643"/>
                  </a:lnTo>
                  <a:cubicBezTo>
                    <a:pt x="1305620" y="3602558"/>
                    <a:pt x="1210004" y="3593276"/>
                    <a:pt x="1186649" y="3616709"/>
                  </a:cubicBezTo>
                  <a:cubicBezTo>
                    <a:pt x="1163294" y="3640142"/>
                    <a:pt x="1194738" y="3709288"/>
                    <a:pt x="1183780" y="3719239"/>
                  </a:cubicBezTo>
                  <a:lnTo>
                    <a:pt x="1156071" y="3700766"/>
                  </a:lnTo>
                  <a:lnTo>
                    <a:pt x="1110900" y="3665405"/>
                  </a:lnTo>
                  <a:lnTo>
                    <a:pt x="1082180" y="3728475"/>
                  </a:lnTo>
                  <a:cubicBezTo>
                    <a:pt x="1073030" y="3731802"/>
                    <a:pt x="1062572" y="3732311"/>
                    <a:pt x="1054471" y="3737711"/>
                  </a:cubicBezTo>
                  <a:cubicBezTo>
                    <a:pt x="1033137" y="3751934"/>
                    <a:pt x="1040857" y="3783505"/>
                    <a:pt x="1027226" y="3803950"/>
                  </a:cubicBezTo>
                  <a:cubicBezTo>
                    <a:pt x="1033384" y="3822423"/>
                    <a:pt x="1035470" y="3831132"/>
                    <a:pt x="1026762" y="3848548"/>
                  </a:cubicBezTo>
                  <a:cubicBezTo>
                    <a:pt x="1020604" y="3860863"/>
                    <a:pt x="1013713" y="3872838"/>
                    <a:pt x="1008289" y="3885493"/>
                  </a:cubicBezTo>
                  <a:cubicBezTo>
                    <a:pt x="1004454" y="3894442"/>
                    <a:pt x="1004453" y="3905101"/>
                    <a:pt x="999052" y="3913202"/>
                  </a:cubicBezTo>
                  <a:cubicBezTo>
                    <a:pt x="984828" y="3934537"/>
                    <a:pt x="964080" y="3945753"/>
                    <a:pt x="943634" y="3959384"/>
                  </a:cubicBezTo>
                  <a:cubicBezTo>
                    <a:pt x="938365" y="3975191"/>
                    <a:pt x="931273" y="4004570"/>
                    <a:pt x="915925" y="4014802"/>
                  </a:cubicBezTo>
                  <a:cubicBezTo>
                    <a:pt x="910332" y="4018531"/>
                    <a:pt x="833820" y="4033071"/>
                    <a:pt x="832798" y="4033275"/>
                  </a:cubicBezTo>
                  <a:cubicBezTo>
                    <a:pt x="829719" y="4042511"/>
                    <a:pt x="829644" y="4053382"/>
                    <a:pt x="823562" y="4060984"/>
                  </a:cubicBezTo>
                  <a:cubicBezTo>
                    <a:pt x="816627" y="4069652"/>
                    <a:pt x="801168" y="4069711"/>
                    <a:pt x="795852" y="4079457"/>
                  </a:cubicBezTo>
                  <a:cubicBezTo>
                    <a:pt x="781866" y="4105098"/>
                    <a:pt x="775227" y="4134248"/>
                    <a:pt x="768143" y="4162584"/>
                  </a:cubicBezTo>
                  <a:cubicBezTo>
                    <a:pt x="765064" y="4174899"/>
                    <a:pt x="737078" y="4170680"/>
                    <a:pt x="729148" y="4180592"/>
                  </a:cubicBezTo>
                  <a:cubicBezTo>
                    <a:pt x="723066" y="4188195"/>
                    <a:pt x="712853" y="4190885"/>
                    <a:pt x="704145" y="4195239"/>
                  </a:cubicBezTo>
                  <a:cubicBezTo>
                    <a:pt x="689093" y="4213789"/>
                    <a:pt x="652798" y="4261930"/>
                    <a:pt x="638834" y="4291893"/>
                  </a:cubicBezTo>
                  <a:cubicBezTo>
                    <a:pt x="632677" y="4319602"/>
                    <a:pt x="627246" y="4347483"/>
                    <a:pt x="620362" y="4375020"/>
                  </a:cubicBezTo>
                  <a:cubicBezTo>
                    <a:pt x="618001" y="4384465"/>
                    <a:pt x="615479" y="4394021"/>
                    <a:pt x="611125" y="4402729"/>
                  </a:cubicBezTo>
                  <a:cubicBezTo>
                    <a:pt x="606160" y="4412658"/>
                    <a:pt x="601320" y="4423504"/>
                    <a:pt x="592652" y="4430439"/>
                  </a:cubicBezTo>
                  <a:cubicBezTo>
                    <a:pt x="585050" y="4436521"/>
                    <a:pt x="574179" y="4436596"/>
                    <a:pt x="564943" y="4439675"/>
                  </a:cubicBezTo>
                  <a:cubicBezTo>
                    <a:pt x="555707" y="4445833"/>
                    <a:pt x="544169" y="4449480"/>
                    <a:pt x="537234" y="4458148"/>
                  </a:cubicBezTo>
                  <a:cubicBezTo>
                    <a:pt x="531152" y="4465751"/>
                    <a:pt x="535920" y="4480198"/>
                    <a:pt x="527998" y="4485857"/>
                  </a:cubicBezTo>
                  <a:cubicBezTo>
                    <a:pt x="512153" y="4497175"/>
                    <a:pt x="491053" y="4498172"/>
                    <a:pt x="472580" y="4504329"/>
                  </a:cubicBezTo>
                  <a:lnTo>
                    <a:pt x="417162" y="4522802"/>
                  </a:lnTo>
                  <a:cubicBezTo>
                    <a:pt x="407925" y="4525881"/>
                    <a:pt x="398492" y="4528423"/>
                    <a:pt x="389452" y="4532039"/>
                  </a:cubicBezTo>
                  <a:cubicBezTo>
                    <a:pt x="374058" y="4538196"/>
                    <a:pt x="337784" y="4519729"/>
                    <a:pt x="321629" y="4523457"/>
                  </a:cubicBezTo>
                  <a:cubicBezTo>
                    <a:pt x="297443" y="4529038"/>
                    <a:pt x="294010" y="4556669"/>
                    <a:pt x="269380" y="4559748"/>
                  </a:cubicBezTo>
                  <a:cubicBezTo>
                    <a:pt x="260144" y="4565905"/>
                    <a:pt x="251600" y="4573256"/>
                    <a:pt x="241671" y="4578220"/>
                  </a:cubicBezTo>
                  <a:cubicBezTo>
                    <a:pt x="232963" y="4582574"/>
                    <a:pt x="219363" y="4579356"/>
                    <a:pt x="213962" y="4587457"/>
                  </a:cubicBezTo>
                  <a:cubicBezTo>
                    <a:pt x="205254" y="4600519"/>
                    <a:pt x="208255" y="4618342"/>
                    <a:pt x="204725" y="4633639"/>
                  </a:cubicBezTo>
                  <a:cubicBezTo>
                    <a:pt x="187331" y="4709011"/>
                    <a:pt x="189830" y="4696796"/>
                    <a:pt x="167780" y="4762948"/>
                  </a:cubicBezTo>
                  <a:lnTo>
                    <a:pt x="149307" y="4818366"/>
                  </a:lnTo>
                  <a:cubicBezTo>
                    <a:pt x="143222" y="4836621"/>
                    <a:pt x="137876" y="4860762"/>
                    <a:pt x="121598" y="4873784"/>
                  </a:cubicBezTo>
                  <a:cubicBezTo>
                    <a:pt x="113995" y="4879866"/>
                    <a:pt x="103125" y="4879941"/>
                    <a:pt x="93889" y="4883020"/>
                  </a:cubicBezTo>
                  <a:cubicBezTo>
                    <a:pt x="84653" y="4889178"/>
                    <a:pt x="73115" y="4892825"/>
                    <a:pt x="66180" y="4901493"/>
                  </a:cubicBezTo>
                  <a:cubicBezTo>
                    <a:pt x="60098" y="4909096"/>
                    <a:pt x="61297" y="4920494"/>
                    <a:pt x="56943" y="4929202"/>
                  </a:cubicBezTo>
                  <a:cubicBezTo>
                    <a:pt x="51979" y="4939131"/>
                    <a:pt x="45695" y="4948483"/>
                    <a:pt x="38471" y="4956911"/>
                  </a:cubicBezTo>
                  <a:cubicBezTo>
                    <a:pt x="27137" y="4970135"/>
                    <a:pt x="13840" y="4981542"/>
                    <a:pt x="1525" y="4993857"/>
                  </a:cubicBezTo>
                  <a:cubicBezTo>
                    <a:pt x="20951" y="5168675"/>
                    <a:pt x="0" y="5013933"/>
                    <a:pt x="19998" y="5113929"/>
                  </a:cubicBezTo>
                  <a:cubicBezTo>
                    <a:pt x="38698" y="5207435"/>
                    <a:pt x="17172" y="5132218"/>
                    <a:pt x="47707" y="5234002"/>
                  </a:cubicBezTo>
                  <a:cubicBezTo>
                    <a:pt x="50505" y="5243327"/>
                    <a:pt x="52589" y="5253003"/>
                    <a:pt x="56943" y="5261711"/>
                  </a:cubicBezTo>
                  <a:cubicBezTo>
                    <a:pt x="61907" y="5271640"/>
                    <a:pt x="69258" y="5280184"/>
                    <a:pt x="75416" y="5289420"/>
                  </a:cubicBezTo>
                  <a:cubicBezTo>
                    <a:pt x="78495" y="5298656"/>
                    <a:pt x="80298" y="5308421"/>
                    <a:pt x="84652" y="5317129"/>
                  </a:cubicBezTo>
                  <a:cubicBezTo>
                    <a:pt x="89616" y="5327058"/>
                    <a:pt x="95275" y="5336989"/>
                    <a:pt x="103125" y="5344839"/>
                  </a:cubicBezTo>
                  <a:cubicBezTo>
                    <a:pt x="121028" y="5362742"/>
                    <a:pt x="136009" y="5365036"/>
                    <a:pt x="158543" y="5372548"/>
                  </a:cubicBezTo>
                  <a:cubicBezTo>
                    <a:pt x="146228" y="5375627"/>
                    <a:pt x="131510" y="5373854"/>
                    <a:pt x="121598" y="5381784"/>
                  </a:cubicBezTo>
                  <a:cubicBezTo>
                    <a:pt x="113996" y="5387866"/>
                    <a:pt x="111554" y="5399791"/>
                    <a:pt x="112362" y="5409493"/>
                  </a:cubicBezTo>
                  <a:cubicBezTo>
                    <a:pt x="114719" y="5437780"/>
                    <a:pt x="89508" y="5494670"/>
                    <a:pt x="95665" y="5522379"/>
                  </a:cubicBezTo>
                  <a:cubicBezTo>
                    <a:pt x="98744" y="5506985"/>
                    <a:pt x="147907" y="5430486"/>
                    <a:pt x="159008" y="5419386"/>
                  </a:cubicBezTo>
                  <a:cubicBezTo>
                    <a:pt x="165892" y="5412502"/>
                    <a:pt x="164453" y="5446525"/>
                    <a:pt x="167780" y="5455675"/>
                  </a:cubicBezTo>
                  <a:cubicBezTo>
                    <a:pt x="175381" y="5473105"/>
                    <a:pt x="172307" y="5513763"/>
                    <a:pt x="182973" y="5537491"/>
                  </a:cubicBezTo>
                  <a:cubicBezTo>
                    <a:pt x="193639" y="5561220"/>
                    <a:pt x="236378" y="5583258"/>
                    <a:pt x="231778" y="5598046"/>
                  </a:cubicBezTo>
                  <a:cubicBezTo>
                    <a:pt x="227347" y="5606458"/>
                    <a:pt x="181323" y="5646375"/>
                    <a:pt x="179722" y="5655978"/>
                  </a:cubicBezTo>
                  <a:cubicBezTo>
                    <a:pt x="172166" y="5701318"/>
                    <a:pt x="197168" y="5683783"/>
                    <a:pt x="223198" y="5692459"/>
                  </a:cubicBezTo>
                  <a:cubicBezTo>
                    <a:pt x="232434" y="5698617"/>
                    <a:pt x="240978" y="5681620"/>
                    <a:pt x="250907" y="5686584"/>
                  </a:cubicBezTo>
                  <a:cubicBezTo>
                    <a:pt x="259615" y="5690938"/>
                    <a:pt x="269667" y="5691985"/>
                    <a:pt x="278616" y="5695820"/>
                  </a:cubicBezTo>
                  <a:cubicBezTo>
                    <a:pt x="291272" y="5701244"/>
                    <a:pt x="284309" y="5716251"/>
                    <a:pt x="296624" y="5722409"/>
                  </a:cubicBezTo>
                  <a:cubicBezTo>
                    <a:pt x="312919" y="5787592"/>
                    <a:pt x="331495" y="5761163"/>
                    <a:pt x="315562" y="5862075"/>
                  </a:cubicBezTo>
                  <a:cubicBezTo>
                    <a:pt x="312066" y="5884214"/>
                    <a:pt x="297011" y="5887155"/>
                    <a:pt x="283563" y="5905086"/>
                  </a:cubicBezTo>
                  <a:cubicBezTo>
                    <a:pt x="275946" y="5915241"/>
                    <a:pt x="272458" y="5932887"/>
                    <a:pt x="260143" y="5935966"/>
                  </a:cubicBezTo>
                  <a:cubicBezTo>
                    <a:pt x="257064" y="5945202"/>
                    <a:pt x="256989" y="5956072"/>
                    <a:pt x="250907" y="5963675"/>
                  </a:cubicBezTo>
                  <a:cubicBezTo>
                    <a:pt x="243972" y="5972343"/>
                    <a:pt x="237207" y="5977156"/>
                    <a:pt x="223198" y="5982148"/>
                  </a:cubicBezTo>
                  <a:cubicBezTo>
                    <a:pt x="209189" y="5987140"/>
                    <a:pt x="173008" y="5984390"/>
                    <a:pt x="166850" y="5993626"/>
                  </a:cubicBezTo>
                  <a:cubicBezTo>
                    <a:pt x="169929" y="6015177"/>
                    <a:pt x="198871" y="6045048"/>
                    <a:pt x="203141" y="6066395"/>
                  </a:cubicBezTo>
                  <a:cubicBezTo>
                    <a:pt x="205050" y="6075942"/>
                    <a:pt x="259424" y="6098923"/>
                    <a:pt x="263778" y="6107631"/>
                  </a:cubicBezTo>
                  <a:cubicBezTo>
                    <a:pt x="274466" y="6129007"/>
                    <a:pt x="273150" y="6147731"/>
                    <a:pt x="291022" y="6163050"/>
                  </a:cubicBezTo>
                  <a:cubicBezTo>
                    <a:pt x="302710" y="6173068"/>
                    <a:pt x="310242" y="6167996"/>
                    <a:pt x="322557" y="6177232"/>
                  </a:cubicBezTo>
                  <a:cubicBezTo>
                    <a:pt x="325636" y="6189547"/>
                    <a:pt x="307632" y="6212381"/>
                    <a:pt x="315562" y="6222293"/>
                  </a:cubicBezTo>
                  <a:cubicBezTo>
                    <a:pt x="321644" y="6229895"/>
                    <a:pt x="335669" y="6225447"/>
                    <a:pt x="343271" y="6231529"/>
                  </a:cubicBezTo>
                  <a:cubicBezTo>
                    <a:pt x="351939" y="6238464"/>
                    <a:pt x="356779" y="6249310"/>
                    <a:pt x="361743" y="6259239"/>
                  </a:cubicBezTo>
                  <a:cubicBezTo>
                    <a:pt x="366097" y="6267947"/>
                    <a:pt x="368182" y="6277623"/>
                    <a:pt x="370980" y="6286948"/>
                  </a:cubicBezTo>
                  <a:cubicBezTo>
                    <a:pt x="377421" y="6308416"/>
                    <a:pt x="383011" y="6330134"/>
                    <a:pt x="389452" y="6351602"/>
                  </a:cubicBezTo>
                  <a:cubicBezTo>
                    <a:pt x="392250" y="6360927"/>
                    <a:pt x="394335" y="6370603"/>
                    <a:pt x="398689" y="6379311"/>
                  </a:cubicBezTo>
                  <a:cubicBezTo>
                    <a:pt x="403654" y="6389240"/>
                    <a:pt x="411004" y="6397784"/>
                    <a:pt x="417162" y="6407020"/>
                  </a:cubicBezTo>
                  <a:cubicBezTo>
                    <a:pt x="420241" y="6425493"/>
                    <a:pt x="433158" y="6433336"/>
                    <a:pt x="437220" y="6451618"/>
                  </a:cubicBezTo>
                  <a:cubicBezTo>
                    <a:pt x="439332" y="6461122"/>
                    <a:pt x="470408" y="6480009"/>
                    <a:pt x="478919" y="6484737"/>
                  </a:cubicBezTo>
                  <a:cubicBezTo>
                    <a:pt x="519719" y="6507403"/>
                    <a:pt x="600816" y="6504614"/>
                    <a:pt x="632304" y="6507036"/>
                  </a:cubicBezTo>
                  <a:cubicBezTo>
                    <a:pt x="644619" y="6510115"/>
                    <a:pt x="663789" y="6514701"/>
                    <a:pt x="666543" y="6527093"/>
                  </a:cubicBezTo>
                  <a:cubicBezTo>
                    <a:pt x="672051" y="6551877"/>
                    <a:pt x="668278" y="6592722"/>
                    <a:pt x="661598" y="6617216"/>
                  </a:cubicBezTo>
                  <a:cubicBezTo>
                    <a:pt x="652774" y="6649570"/>
                    <a:pt x="639761" y="6627303"/>
                    <a:pt x="620362" y="6656402"/>
                  </a:cubicBezTo>
                  <a:cubicBezTo>
                    <a:pt x="640591" y="6737324"/>
                    <a:pt x="627078" y="6646706"/>
                    <a:pt x="611780" y="6726468"/>
                  </a:cubicBezTo>
                  <a:cubicBezTo>
                    <a:pt x="618221" y="6747936"/>
                    <a:pt x="644874" y="6767062"/>
                    <a:pt x="657307" y="6785711"/>
                  </a:cubicBezTo>
                  <a:cubicBezTo>
                    <a:pt x="664944" y="6797167"/>
                    <a:pt x="681937" y="6798026"/>
                    <a:pt x="694252" y="6804184"/>
                  </a:cubicBezTo>
                  <a:cubicBezTo>
                    <a:pt x="700410" y="6816499"/>
                    <a:pt x="732748" y="6796224"/>
                    <a:pt x="742484" y="6805960"/>
                  </a:cubicBezTo>
                  <a:cubicBezTo>
                    <a:pt x="767114" y="6810578"/>
                    <a:pt x="794189" y="6821741"/>
                    <a:pt x="823096" y="6818366"/>
                  </a:cubicBezTo>
                  <a:cubicBezTo>
                    <a:pt x="909207" y="6804770"/>
                    <a:pt x="899693" y="6867822"/>
                    <a:pt x="899693" y="6804648"/>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a:spLocks noChangeAspect="1"/>
            </p:cNvSpPr>
            <p:nvPr/>
          </p:nvSpPr>
          <p:spPr>
            <a:xfrm>
              <a:off x="3017479" y="852529"/>
              <a:ext cx="64405" cy="199657"/>
            </a:xfrm>
            <a:custGeom>
              <a:avLst/>
              <a:gdLst>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477818 w 1951123"/>
                <a:gd name="connsiteY32" fmla="*/ 3408219 h 6184970"/>
                <a:gd name="connsiteX33" fmla="*/ 1496291 w 1951123"/>
                <a:gd name="connsiteY33" fmla="*/ 3435928 h 6184970"/>
                <a:gd name="connsiteX34" fmla="*/ 1487055 w 1951123"/>
                <a:gd name="connsiteY34" fmla="*/ 3583710 h 6184970"/>
                <a:gd name="connsiteX35" fmla="*/ 1477818 w 1951123"/>
                <a:gd name="connsiteY35" fmla="*/ 3611419 h 6184970"/>
                <a:gd name="connsiteX36" fmla="*/ 1450109 w 1951123"/>
                <a:gd name="connsiteY36" fmla="*/ 3620655 h 6184970"/>
                <a:gd name="connsiteX37" fmla="*/ 1477818 w 1951123"/>
                <a:gd name="connsiteY37" fmla="*/ 3796146 h 6184970"/>
                <a:gd name="connsiteX38" fmla="*/ 1496291 w 1951123"/>
                <a:gd name="connsiteY38" fmla="*/ 3842328 h 6184970"/>
                <a:gd name="connsiteX39" fmla="*/ 1524000 w 1951123"/>
                <a:gd name="connsiteY39" fmla="*/ 3851564 h 6184970"/>
                <a:gd name="connsiteX40" fmla="*/ 1533237 w 1951123"/>
                <a:gd name="connsiteY40" fmla="*/ 3879273 h 6184970"/>
                <a:gd name="connsiteX41" fmla="*/ 1588655 w 1951123"/>
                <a:gd name="connsiteY41" fmla="*/ 3888510 h 6184970"/>
                <a:gd name="connsiteX42" fmla="*/ 1625600 w 1951123"/>
                <a:gd name="connsiteY42" fmla="*/ 3906982 h 6184970"/>
                <a:gd name="connsiteX43" fmla="*/ 1644073 w 1951123"/>
                <a:gd name="connsiteY43" fmla="*/ 3934691 h 6184970"/>
                <a:gd name="connsiteX44" fmla="*/ 1681018 w 1951123"/>
                <a:gd name="connsiteY44" fmla="*/ 3971637 h 6184970"/>
                <a:gd name="connsiteX45" fmla="*/ 1699491 w 1951123"/>
                <a:gd name="connsiteY45" fmla="*/ 4137891 h 6184970"/>
                <a:gd name="connsiteX46" fmla="*/ 1736437 w 1951123"/>
                <a:gd name="connsiteY46" fmla="*/ 4147128 h 6184970"/>
                <a:gd name="connsiteX47" fmla="*/ 1745673 w 1951123"/>
                <a:gd name="connsiteY47" fmla="*/ 4174837 h 6184970"/>
                <a:gd name="connsiteX48" fmla="*/ 1801091 w 1951123"/>
                <a:gd name="connsiteY48" fmla="*/ 4211782 h 6184970"/>
                <a:gd name="connsiteX49" fmla="*/ 1828800 w 1951123"/>
                <a:gd name="connsiteY49" fmla="*/ 4230255 h 6184970"/>
                <a:gd name="connsiteX50" fmla="*/ 1865746 w 1951123"/>
                <a:gd name="connsiteY50" fmla="*/ 4239491 h 6184970"/>
                <a:gd name="connsiteX51" fmla="*/ 1893455 w 1951123"/>
                <a:gd name="connsiteY51" fmla="*/ 4267200 h 6184970"/>
                <a:gd name="connsiteX52" fmla="*/ 1921164 w 1951123"/>
                <a:gd name="connsiteY52" fmla="*/ 4285673 h 6184970"/>
                <a:gd name="connsiteX53" fmla="*/ 1948873 w 1951123"/>
                <a:gd name="connsiteY53" fmla="*/ 4341091 h 6184970"/>
                <a:gd name="connsiteX54" fmla="*/ 1930400 w 1951123"/>
                <a:gd name="connsiteY54" fmla="*/ 4378037 h 6184970"/>
                <a:gd name="connsiteX55" fmla="*/ 1874982 w 1951123"/>
                <a:gd name="connsiteY55" fmla="*/ 4387273 h 6184970"/>
                <a:gd name="connsiteX56" fmla="*/ 1838037 w 1951123"/>
                <a:gd name="connsiteY56" fmla="*/ 4368800 h 6184970"/>
                <a:gd name="connsiteX57" fmla="*/ 1810327 w 1951123"/>
                <a:gd name="connsiteY57" fmla="*/ 4350328 h 6184970"/>
                <a:gd name="connsiteX58" fmla="*/ 1708727 w 1951123"/>
                <a:gd name="connsiteY58" fmla="*/ 4359564 h 6184970"/>
                <a:gd name="connsiteX59" fmla="*/ 1745673 w 1951123"/>
                <a:gd name="connsiteY59" fmla="*/ 4461164 h 6184970"/>
                <a:gd name="connsiteX60" fmla="*/ 1773382 w 1951123"/>
                <a:gd name="connsiteY60" fmla="*/ 4470400 h 6184970"/>
                <a:gd name="connsiteX61" fmla="*/ 1828800 w 1951123"/>
                <a:gd name="connsiteY61" fmla="*/ 4507346 h 6184970"/>
                <a:gd name="connsiteX62" fmla="*/ 1856509 w 1951123"/>
                <a:gd name="connsiteY62" fmla="*/ 4525819 h 6184970"/>
                <a:gd name="connsiteX63" fmla="*/ 1865746 w 1951123"/>
                <a:gd name="connsiteY63" fmla="*/ 4553528 h 6184970"/>
                <a:gd name="connsiteX64" fmla="*/ 1893455 w 1951123"/>
                <a:gd name="connsiteY64" fmla="*/ 4562764 h 6184970"/>
                <a:gd name="connsiteX65" fmla="*/ 1921164 w 1951123"/>
                <a:gd name="connsiteY65" fmla="*/ 4590473 h 6184970"/>
                <a:gd name="connsiteX66" fmla="*/ 1874982 w 1951123"/>
                <a:gd name="connsiteY66" fmla="*/ 4673600 h 6184970"/>
                <a:gd name="connsiteX67" fmla="*/ 1838037 w 1951123"/>
                <a:gd name="connsiteY67" fmla="*/ 4729019 h 6184970"/>
                <a:gd name="connsiteX68" fmla="*/ 1838037 w 1951123"/>
                <a:gd name="connsiteY68" fmla="*/ 4996873 h 6184970"/>
                <a:gd name="connsiteX69" fmla="*/ 1810327 w 1951123"/>
                <a:gd name="connsiteY69" fmla="*/ 5080000 h 6184970"/>
                <a:gd name="connsiteX70" fmla="*/ 1782618 w 1951123"/>
                <a:gd name="connsiteY70" fmla="*/ 5089237 h 6184970"/>
                <a:gd name="connsiteX71" fmla="*/ 1754909 w 1951123"/>
                <a:gd name="connsiteY71" fmla="*/ 5107710 h 6184970"/>
                <a:gd name="connsiteX72" fmla="*/ 1764146 w 1951123"/>
                <a:gd name="connsiteY72" fmla="*/ 5070764 h 6184970"/>
                <a:gd name="connsiteX73" fmla="*/ 1791855 w 1951123"/>
                <a:gd name="connsiteY73" fmla="*/ 5061528 h 6184970"/>
                <a:gd name="connsiteX74" fmla="*/ 1819564 w 1951123"/>
                <a:gd name="connsiteY74" fmla="*/ 5144655 h 6184970"/>
                <a:gd name="connsiteX75" fmla="*/ 1828800 w 1951123"/>
                <a:gd name="connsiteY75" fmla="*/ 5209310 h 6184970"/>
                <a:gd name="connsiteX76" fmla="*/ 1838037 w 1951123"/>
                <a:gd name="connsiteY76" fmla="*/ 5329382 h 6184970"/>
                <a:gd name="connsiteX77" fmla="*/ 1810327 w 1951123"/>
                <a:gd name="connsiteY77" fmla="*/ 5347855 h 6184970"/>
                <a:gd name="connsiteX78" fmla="*/ 1801091 w 1951123"/>
                <a:gd name="connsiteY78" fmla="*/ 5375564 h 6184970"/>
                <a:gd name="connsiteX79" fmla="*/ 1754909 w 1951123"/>
                <a:gd name="connsiteY79" fmla="*/ 5440219 h 6184970"/>
                <a:gd name="connsiteX80" fmla="*/ 1727200 w 1951123"/>
                <a:gd name="connsiteY80" fmla="*/ 5458691 h 6184970"/>
                <a:gd name="connsiteX81" fmla="*/ 1717964 w 1951123"/>
                <a:gd name="connsiteY81" fmla="*/ 5486400 h 6184970"/>
                <a:gd name="connsiteX82" fmla="*/ 1699491 w 1951123"/>
                <a:gd name="connsiteY82" fmla="*/ 5514110 h 6184970"/>
                <a:gd name="connsiteX83" fmla="*/ 1690255 w 1951123"/>
                <a:gd name="connsiteY83" fmla="*/ 5551055 h 6184970"/>
                <a:gd name="connsiteX84" fmla="*/ 1662546 w 1951123"/>
                <a:gd name="connsiteY84" fmla="*/ 5560291 h 6184970"/>
                <a:gd name="connsiteX85" fmla="*/ 1653309 w 1951123"/>
                <a:gd name="connsiteY85" fmla="*/ 5606473 h 6184970"/>
                <a:gd name="connsiteX86" fmla="*/ 1625600 w 1951123"/>
                <a:gd name="connsiteY86" fmla="*/ 5615710 h 6184970"/>
                <a:gd name="connsiteX87" fmla="*/ 1607127 w 1951123"/>
                <a:gd name="connsiteY87" fmla="*/ 5643419 h 6184970"/>
                <a:gd name="connsiteX88" fmla="*/ 1597891 w 1951123"/>
                <a:gd name="connsiteY88" fmla="*/ 5680364 h 6184970"/>
                <a:gd name="connsiteX89" fmla="*/ 1551709 w 1951123"/>
                <a:gd name="connsiteY89" fmla="*/ 5726546 h 6184970"/>
                <a:gd name="connsiteX90" fmla="*/ 1524000 w 1951123"/>
                <a:gd name="connsiteY90" fmla="*/ 5735782 h 6184970"/>
                <a:gd name="connsiteX91" fmla="*/ 1459346 w 1951123"/>
                <a:gd name="connsiteY91" fmla="*/ 5781964 h 6184970"/>
                <a:gd name="connsiteX92" fmla="*/ 1431637 w 1951123"/>
                <a:gd name="connsiteY92" fmla="*/ 5791200 h 6184970"/>
                <a:gd name="connsiteX93" fmla="*/ 1422400 w 1951123"/>
                <a:gd name="connsiteY93" fmla="*/ 5828146 h 6184970"/>
                <a:gd name="connsiteX94" fmla="*/ 1376218 w 1951123"/>
                <a:gd name="connsiteY94" fmla="*/ 5883564 h 6184970"/>
                <a:gd name="connsiteX95" fmla="*/ 1366982 w 1951123"/>
                <a:gd name="connsiteY95" fmla="*/ 5911273 h 6184970"/>
                <a:gd name="connsiteX96" fmla="*/ 1357746 w 1951123"/>
                <a:gd name="connsiteY96" fmla="*/ 5966691 h 6184970"/>
                <a:gd name="connsiteX97" fmla="*/ 1339273 w 1951123"/>
                <a:gd name="connsiteY97" fmla="*/ 5994400 h 6184970"/>
                <a:gd name="connsiteX98" fmla="*/ 1311564 w 1951123"/>
                <a:gd name="connsiteY98" fmla="*/ 6086764 h 6184970"/>
                <a:gd name="connsiteX99" fmla="*/ 1283855 w 1951123"/>
                <a:gd name="connsiteY99" fmla="*/ 6142182 h 6184970"/>
                <a:gd name="connsiteX100" fmla="*/ 1256146 w 1951123"/>
                <a:gd name="connsiteY100" fmla="*/ 6151419 h 6184970"/>
                <a:gd name="connsiteX101" fmla="*/ 1265382 w 1951123"/>
                <a:gd name="connsiteY101"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477818 w 1951123"/>
                <a:gd name="connsiteY32" fmla="*/ 3408219 h 6184970"/>
                <a:gd name="connsiteX33" fmla="*/ 1533869 w 1951123"/>
                <a:gd name="connsiteY33" fmla="*/ 3473506 h 6184970"/>
                <a:gd name="connsiteX34" fmla="*/ 1487055 w 1951123"/>
                <a:gd name="connsiteY34" fmla="*/ 3583710 h 6184970"/>
                <a:gd name="connsiteX35" fmla="*/ 1477818 w 1951123"/>
                <a:gd name="connsiteY35" fmla="*/ 3611419 h 6184970"/>
                <a:gd name="connsiteX36" fmla="*/ 1450109 w 1951123"/>
                <a:gd name="connsiteY36" fmla="*/ 3620655 h 6184970"/>
                <a:gd name="connsiteX37" fmla="*/ 1477818 w 1951123"/>
                <a:gd name="connsiteY37" fmla="*/ 3796146 h 6184970"/>
                <a:gd name="connsiteX38" fmla="*/ 1496291 w 1951123"/>
                <a:gd name="connsiteY38" fmla="*/ 3842328 h 6184970"/>
                <a:gd name="connsiteX39" fmla="*/ 1524000 w 1951123"/>
                <a:gd name="connsiteY39" fmla="*/ 3851564 h 6184970"/>
                <a:gd name="connsiteX40" fmla="*/ 1533237 w 1951123"/>
                <a:gd name="connsiteY40" fmla="*/ 3879273 h 6184970"/>
                <a:gd name="connsiteX41" fmla="*/ 1588655 w 1951123"/>
                <a:gd name="connsiteY41" fmla="*/ 3888510 h 6184970"/>
                <a:gd name="connsiteX42" fmla="*/ 1625600 w 1951123"/>
                <a:gd name="connsiteY42" fmla="*/ 3906982 h 6184970"/>
                <a:gd name="connsiteX43" fmla="*/ 1644073 w 1951123"/>
                <a:gd name="connsiteY43" fmla="*/ 3934691 h 6184970"/>
                <a:gd name="connsiteX44" fmla="*/ 1681018 w 1951123"/>
                <a:gd name="connsiteY44" fmla="*/ 3971637 h 6184970"/>
                <a:gd name="connsiteX45" fmla="*/ 1699491 w 1951123"/>
                <a:gd name="connsiteY45" fmla="*/ 4137891 h 6184970"/>
                <a:gd name="connsiteX46" fmla="*/ 1736437 w 1951123"/>
                <a:gd name="connsiteY46" fmla="*/ 4147128 h 6184970"/>
                <a:gd name="connsiteX47" fmla="*/ 1745673 w 1951123"/>
                <a:gd name="connsiteY47" fmla="*/ 4174837 h 6184970"/>
                <a:gd name="connsiteX48" fmla="*/ 1801091 w 1951123"/>
                <a:gd name="connsiteY48" fmla="*/ 4211782 h 6184970"/>
                <a:gd name="connsiteX49" fmla="*/ 1828800 w 1951123"/>
                <a:gd name="connsiteY49" fmla="*/ 4230255 h 6184970"/>
                <a:gd name="connsiteX50" fmla="*/ 1865746 w 1951123"/>
                <a:gd name="connsiteY50" fmla="*/ 4239491 h 6184970"/>
                <a:gd name="connsiteX51" fmla="*/ 1893455 w 1951123"/>
                <a:gd name="connsiteY51" fmla="*/ 4267200 h 6184970"/>
                <a:gd name="connsiteX52" fmla="*/ 1921164 w 1951123"/>
                <a:gd name="connsiteY52" fmla="*/ 4285673 h 6184970"/>
                <a:gd name="connsiteX53" fmla="*/ 1948873 w 1951123"/>
                <a:gd name="connsiteY53" fmla="*/ 4341091 h 6184970"/>
                <a:gd name="connsiteX54" fmla="*/ 1930400 w 1951123"/>
                <a:gd name="connsiteY54" fmla="*/ 4378037 h 6184970"/>
                <a:gd name="connsiteX55" fmla="*/ 1874982 w 1951123"/>
                <a:gd name="connsiteY55" fmla="*/ 4387273 h 6184970"/>
                <a:gd name="connsiteX56" fmla="*/ 1838037 w 1951123"/>
                <a:gd name="connsiteY56" fmla="*/ 4368800 h 6184970"/>
                <a:gd name="connsiteX57" fmla="*/ 1810327 w 1951123"/>
                <a:gd name="connsiteY57" fmla="*/ 4350328 h 6184970"/>
                <a:gd name="connsiteX58" fmla="*/ 1708727 w 1951123"/>
                <a:gd name="connsiteY58" fmla="*/ 4359564 h 6184970"/>
                <a:gd name="connsiteX59" fmla="*/ 1745673 w 1951123"/>
                <a:gd name="connsiteY59" fmla="*/ 4461164 h 6184970"/>
                <a:gd name="connsiteX60" fmla="*/ 1773382 w 1951123"/>
                <a:gd name="connsiteY60" fmla="*/ 4470400 h 6184970"/>
                <a:gd name="connsiteX61" fmla="*/ 1828800 w 1951123"/>
                <a:gd name="connsiteY61" fmla="*/ 4507346 h 6184970"/>
                <a:gd name="connsiteX62" fmla="*/ 1856509 w 1951123"/>
                <a:gd name="connsiteY62" fmla="*/ 4525819 h 6184970"/>
                <a:gd name="connsiteX63" fmla="*/ 1865746 w 1951123"/>
                <a:gd name="connsiteY63" fmla="*/ 4553528 h 6184970"/>
                <a:gd name="connsiteX64" fmla="*/ 1893455 w 1951123"/>
                <a:gd name="connsiteY64" fmla="*/ 4562764 h 6184970"/>
                <a:gd name="connsiteX65" fmla="*/ 1921164 w 1951123"/>
                <a:gd name="connsiteY65" fmla="*/ 4590473 h 6184970"/>
                <a:gd name="connsiteX66" fmla="*/ 1874982 w 1951123"/>
                <a:gd name="connsiteY66" fmla="*/ 4673600 h 6184970"/>
                <a:gd name="connsiteX67" fmla="*/ 1838037 w 1951123"/>
                <a:gd name="connsiteY67" fmla="*/ 4729019 h 6184970"/>
                <a:gd name="connsiteX68" fmla="*/ 1838037 w 1951123"/>
                <a:gd name="connsiteY68" fmla="*/ 4996873 h 6184970"/>
                <a:gd name="connsiteX69" fmla="*/ 1810327 w 1951123"/>
                <a:gd name="connsiteY69" fmla="*/ 5080000 h 6184970"/>
                <a:gd name="connsiteX70" fmla="*/ 1782618 w 1951123"/>
                <a:gd name="connsiteY70" fmla="*/ 5089237 h 6184970"/>
                <a:gd name="connsiteX71" fmla="*/ 1754909 w 1951123"/>
                <a:gd name="connsiteY71" fmla="*/ 5107710 h 6184970"/>
                <a:gd name="connsiteX72" fmla="*/ 1764146 w 1951123"/>
                <a:gd name="connsiteY72" fmla="*/ 5070764 h 6184970"/>
                <a:gd name="connsiteX73" fmla="*/ 1791855 w 1951123"/>
                <a:gd name="connsiteY73" fmla="*/ 5061528 h 6184970"/>
                <a:gd name="connsiteX74" fmla="*/ 1819564 w 1951123"/>
                <a:gd name="connsiteY74" fmla="*/ 5144655 h 6184970"/>
                <a:gd name="connsiteX75" fmla="*/ 1828800 w 1951123"/>
                <a:gd name="connsiteY75" fmla="*/ 5209310 h 6184970"/>
                <a:gd name="connsiteX76" fmla="*/ 1838037 w 1951123"/>
                <a:gd name="connsiteY76" fmla="*/ 5329382 h 6184970"/>
                <a:gd name="connsiteX77" fmla="*/ 1810327 w 1951123"/>
                <a:gd name="connsiteY77" fmla="*/ 5347855 h 6184970"/>
                <a:gd name="connsiteX78" fmla="*/ 1801091 w 1951123"/>
                <a:gd name="connsiteY78" fmla="*/ 5375564 h 6184970"/>
                <a:gd name="connsiteX79" fmla="*/ 1754909 w 1951123"/>
                <a:gd name="connsiteY79" fmla="*/ 5440219 h 6184970"/>
                <a:gd name="connsiteX80" fmla="*/ 1727200 w 1951123"/>
                <a:gd name="connsiteY80" fmla="*/ 5458691 h 6184970"/>
                <a:gd name="connsiteX81" fmla="*/ 1717964 w 1951123"/>
                <a:gd name="connsiteY81" fmla="*/ 5486400 h 6184970"/>
                <a:gd name="connsiteX82" fmla="*/ 1699491 w 1951123"/>
                <a:gd name="connsiteY82" fmla="*/ 5514110 h 6184970"/>
                <a:gd name="connsiteX83" fmla="*/ 1690255 w 1951123"/>
                <a:gd name="connsiteY83" fmla="*/ 5551055 h 6184970"/>
                <a:gd name="connsiteX84" fmla="*/ 1662546 w 1951123"/>
                <a:gd name="connsiteY84" fmla="*/ 5560291 h 6184970"/>
                <a:gd name="connsiteX85" fmla="*/ 1653309 w 1951123"/>
                <a:gd name="connsiteY85" fmla="*/ 5606473 h 6184970"/>
                <a:gd name="connsiteX86" fmla="*/ 1625600 w 1951123"/>
                <a:gd name="connsiteY86" fmla="*/ 5615710 h 6184970"/>
                <a:gd name="connsiteX87" fmla="*/ 1607127 w 1951123"/>
                <a:gd name="connsiteY87" fmla="*/ 5643419 h 6184970"/>
                <a:gd name="connsiteX88" fmla="*/ 1597891 w 1951123"/>
                <a:gd name="connsiteY88" fmla="*/ 5680364 h 6184970"/>
                <a:gd name="connsiteX89" fmla="*/ 1551709 w 1951123"/>
                <a:gd name="connsiteY89" fmla="*/ 5726546 h 6184970"/>
                <a:gd name="connsiteX90" fmla="*/ 1524000 w 1951123"/>
                <a:gd name="connsiteY90" fmla="*/ 5735782 h 6184970"/>
                <a:gd name="connsiteX91" fmla="*/ 1459346 w 1951123"/>
                <a:gd name="connsiteY91" fmla="*/ 5781964 h 6184970"/>
                <a:gd name="connsiteX92" fmla="*/ 1431637 w 1951123"/>
                <a:gd name="connsiteY92" fmla="*/ 5791200 h 6184970"/>
                <a:gd name="connsiteX93" fmla="*/ 1422400 w 1951123"/>
                <a:gd name="connsiteY93" fmla="*/ 5828146 h 6184970"/>
                <a:gd name="connsiteX94" fmla="*/ 1376218 w 1951123"/>
                <a:gd name="connsiteY94" fmla="*/ 5883564 h 6184970"/>
                <a:gd name="connsiteX95" fmla="*/ 1366982 w 1951123"/>
                <a:gd name="connsiteY95" fmla="*/ 5911273 h 6184970"/>
                <a:gd name="connsiteX96" fmla="*/ 1357746 w 1951123"/>
                <a:gd name="connsiteY96" fmla="*/ 5966691 h 6184970"/>
                <a:gd name="connsiteX97" fmla="*/ 1339273 w 1951123"/>
                <a:gd name="connsiteY97" fmla="*/ 5994400 h 6184970"/>
                <a:gd name="connsiteX98" fmla="*/ 1311564 w 1951123"/>
                <a:gd name="connsiteY98" fmla="*/ 6086764 h 6184970"/>
                <a:gd name="connsiteX99" fmla="*/ 1283855 w 1951123"/>
                <a:gd name="connsiteY99" fmla="*/ 6142182 h 6184970"/>
                <a:gd name="connsiteX100" fmla="*/ 1256146 w 1951123"/>
                <a:gd name="connsiteY100" fmla="*/ 6151419 h 6184970"/>
                <a:gd name="connsiteX101" fmla="*/ 1265382 w 1951123"/>
                <a:gd name="connsiteY101"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477818 w 1951123"/>
                <a:gd name="connsiteY32" fmla="*/ 3408219 h 6184970"/>
                <a:gd name="connsiteX33" fmla="*/ 1533869 w 1951123"/>
                <a:gd name="connsiteY33" fmla="*/ 3473506 h 6184970"/>
                <a:gd name="connsiteX34" fmla="*/ 1474529 w 1951123"/>
                <a:gd name="connsiteY34" fmla="*/ 3561790 h 6184970"/>
                <a:gd name="connsiteX35" fmla="*/ 1477818 w 1951123"/>
                <a:gd name="connsiteY35" fmla="*/ 3611419 h 6184970"/>
                <a:gd name="connsiteX36" fmla="*/ 1450109 w 1951123"/>
                <a:gd name="connsiteY36" fmla="*/ 3620655 h 6184970"/>
                <a:gd name="connsiteX37" fmla="*/ 1477818 w 1951123"/>
                <a:gd name="connsiteY37" fmla="*/ 3796146 h 6184970"/>
                <a:gd name="connsiteX38" fmla="*/ 1496291 w 1951123"/>
                <a:gd name="connsiteY38" fmla="*/ 3842328 h 6184970"/>
                <a:gd name="connsiteX39" fmla="*/ 1524000 w 1951123"/>
                <a:gd name="connsiteY39" fmla="*/ 3851564 h 6184970"/>
                <a:gd name="connsiteX40" fmla="*/ 1533237 w 1951123"/>
                <a:gd name="connsiteY40" fmla="*/ 3879273 h 6184970"/>
                <a:gd name="connsiteX41" fmla="*/ 1588655 w 1951123"/>
                <a:gd name="connsiteY41" fmla="*/ 3888510 h 6184970"/>
                <a:gd name="connsiteX42" fmla="*/ 1625600 w 1951123"/>
                <a:gd name="connsiteY42" fmla="*/ 3906982 h 6184970"/>
                <a:gd name="connsiteX43" fmla="*/ 1644073 w 1951123"/>
                <a:gd name="connsiteY43" fmla="*/ 3934691 h 6184970"/>
                <a:gd name="connsiteX44" fmla="*/ 1681018 w 1951123"/>
                <a:gd name="connsiteY44" fmla="*/ 3971637 h 6184970"/>
                <a:gd name="connsiteX45" fmla="*/ 1699491 w 1951123"/>
                <a:gd name="connsiteY45" fmla="*/ 4137891 h 6184970"/>
                <a:gd name="connsiteX46" fmla="*/ 1736437 w 1951123"/>
                <a:gd name="connsiteY46" fmla="*/ 4147128 h 6184970"/>
                <a:gd name="connsiteX47" fmla="*/ 1745673 w 1951123"/>
                <a:gd name="connsiteY47" fmla="*/ 4174837 h 6184970"/>
                <a:gd name="connsiteX48" fmla="*/ 1801091 w 1951123"/>
                <a:gd name="connsiteY48" fmla="*/ 4211782 h 6184970"/>
                <a:gd name="connsiteX49" fmla="*/ 1828800 w 1951123"/>
                <a:gd name="connsiteY49" fmla="*/ 4230255 h 6184970"/>
                <a:gd name="connsiteX50" fmla="*/ 1865746 w 1951123"/>
                <a:gd name="connsiteY50" fmla="*/ 4239491 h 6184970"/>
                <a:gd name="connsiteX51" fmla="*/ 1893455 w 1951123"/>
                <a:gd name="connsiteY51" fmla="*/ 4267200 h 6184970"/>
                <a:gd name="connsiteX52" fmla="*/ 1921164 w 1951123"/>
                <a:gd name="connsiteY52" fmla="*/ 4285673 h 6184970"/>
                <a:gd name="connsiteX53" fmla="*/ 1948873 w 1951123"/>
                <a:gd name="connsiteY53" fmla="*/ 4341091 h 6184970"/>
                <a:gd name="connsiteX54" fmla="*/ 1930400 w 1951123"/>
                <a:gd name="connsiteY54" fmla="*/ 4378037 h 6184970"/>
                <a:gd name="connsiteX55" fmla="*/ 1874982 w 1951123"/>
                <a:gd name="connsiteY55" fmla="*/ 4387273 h 6184970"/>
                <a:gd name="connsiteX56" fmla="*/ 1838037 w 1951123"/>
                <a:gd name="connsiteY56" fmla="*/ 4368800 h 6184970"/>
                <a:gd name="connsiteX57" fmla="*/ 1810327 w 1951123"/>
                <a:gd name="connsiteY57" fmla="*/ 4350328 h 6184970"/>
                <a:gd name="connsiteX58" fmla="*/ 1708727 w 1951123"/>
                <a:gd name="connsiteY58" fmla="*/ 4359564 h 6184970"/>
                <a:gd name="connsiteX59" fmla="*/ 1745673 w 1951123"/>
                <a:gd name="connsiteY59" fmla="*/ 4461164 h 6184970"/>
                <a:gd name="connsiteX60" fmla="*/ 1773382 w 1951123"/>
                <a:gd name="connsiteY60" fmla="*/ 4470400 h 6184970"/>
                <a:gd name="connsiteX61" fmla="*/ 1828800 w 1951123"/>
                <a:gd name="connsiteY61" fmla="*/ 4507346 h 6184970"/>
                <a:gd name="connsiteX62" fmla="*/ 1856509 w 1951123"/>
                <a:gd name="connsiteY62" fmla="*/ 4525819 h 6184970"/>
                <a:gd name="connsiteX63" fmla="*/ 1865746 w 1951123"/>
                <a:gd name="connsiteY63" fmla="*/ 4553528 h 6184970"/>
                <a:gd name="connsiteX64" fmla="*/ 1893455 w 1951123"/>
                <a:gd name="connsiteY64" fmla="*/ 4562764 h 6184970"/>
                <a:gd name="connsiteX65" fmla="*/ 1921164 w 1951123"/>
                <a:gd name="connsiteY65" fmla="*/ 4590473 h 6184970"/>
                <a:gd name="connsiteX66" fmla="*/ 1874982 w 1951123"/>
                <a:gd name="connsiteY66" fmla="*/ 4673600 h 6184970"/>
                <a:gd name="connsiteX67" fmla="*/ 1838037 w 1951123"/>
                <a:gd name="connsiteY67" fmla="*/ 4729019 h 6184970"/>
                <a:gd name="connsiteX68" fmla="*/ 1838037 w 1951123"/>
                <a:gd name="connsiteY68" fmla="*/ 4996873 h 6184970"/>
                <a:gd name="connsiteX69" fmla="*/ 1810327 w 1951123"/>
                <a:gd name="connsiteY69" fmla="*/ 5080000 h 6184970"/>
                <a:gd name="connsiteX70" fmla="*/ 1782618 w 1951123"/>
                <a:gd name="connsiteY70" fmla="*/ 5089237 h 6184970"/>
                <a:gd name="connsiteX71" fmla="*/ 1754909 w 1951123"/>
                <a:gd name="connsiteY71" fmla="*/ 5107710 h 6184970"/>
                <a:gd name="connsiteX72" fmla="*/ 1764146 w 1951123"/>
                <a:gd name="connsiteY72" fmla="*/ 5070764 h 6184970"/>
                <a:gd name="connsiteX73" fmla="*/ 1791855 w 1951123"/>
                <a:gd name="connsiteY73" fmla="*/ 5061528 h 6184970"/>
                <a:gd name="connsiteX74" fmla="*/ 1819564 w 1951123"/>
                <a:gd name="connsiteY74" fmla="*/ 5144655 h 6184970"/>
                <a:gd name="connsiteX75" fmla="*/ 1828800 w 1951123"/>
                <a:gd name="connsiteY75" fmla="*/ 5209310 h 6184970"/>
                <a:gd name="connsiteX76" fmla="*/ 1838037 w 1951123"/>
                <a:gd name="connsiteY76" fmla="*/ 5329382 h 6184970"/>
                <a:gd name="connsiteX77" fmla="*/ 1810327 w 1951123"/>
                <a:gd name="connsiteY77" fmla="*/ 5347855 h 6184970"/>
                <a:gd name="connsiteX78" fmla="*/ 1801091 w 1951123"/>
                <a:gd name="connsiteY78" fmla="*/ 5375564 h 6184970"/>
                <a:gd name="connsiteX79" fmla="*/ 1754909 w 1951123"/>
                <a:gd name="connsiteY79" fmla="*/ 5440219 h 6184970"/>
                <a:gd name="connsiteX80" fmla="*/ 1727200 w 1951123"/>
                <a:gd name="connsiteY80" fmla="*/ 5458691 h 6184970"/>
                <a:gd name="connsiteX81" fmla="*/ 1717964 w 1951123"/>
                <a:gd name="connsiteY81" fmla="*/ 5486400 h 6184970"/>
                <a:gd name="connsiteX82" fmla="*/ 1699491 w 1951123"/>
                <a:gd name="connsiteY82" fmla="*/ 5514110 h 6184970"/>
                <a:gd name="connsiteX83" fmla="*/ 1690255 w 1951123"/>
                <a:gd name="connsiteY83" fmla="*/ 5551055 h 6184970"/>
                <a:gd name="connsiteX84" fmla="*/ 1662546 w 1951123"/>
                <a:gd name="connsiteY84" fmla="*/ 5560291 h 6184970"/>
                <a:gd name="connsiteX85" fmla="*/ 1653309 w 1951123"/>
                <a:gd name="connsiteY85" fmla="*/ 5606473 h 6184970"/>
                <a:gd name="connsiteX86" fmla="*/ 1625600 w 1951123"/>
                <a:gd name="connsiteY86" fmla="*/ 5615710 h 6184970"/>
                <a:gd name="connsiteX87" fmla="*/ 1607127 w 1951123"/>
                <a:gd name="connsiteY87" fmla="*/ 5643419 h 6184970"/>
                <a:gd name="connsiteX88" fmla="*/ 1597891 w 1951123"/>
                <a:gd name="connsiteY88" fmla="*/ 5680364 h 6184970"/>
                <a:gd name="connsiteX89" fmla="*/ 1551709 w 1951123"/>
                <a:gd name="connsiteY89" fmla="*/ 5726546 h 6184970"/>
                <a:gd name="connsiteX90" fmla="*/ 1524000 w 1951123"/>
                <a:gd name="connsiteY90" fmla="*/ 5735782 h 6184970"/>
                <a:gd name="connsiteX91" fmla="*/ 1459346 w 1951123"/>
                <a:gd name="connsiteY91" fmla="*/ 5781964 h 6184970"/>
                <a:gd name="connsiteX92" fmla="*/ 1431637 w 1951123"/>
                <a:gd name="connsiteY92" fmla="*/ 5791200 h 6184970"/>
                <a:gd name="connsiteX93" fmla="*/ 1422400 w 1951123"/>
                <a:gd name="connsiteY93" fmla="*/ 5828146 h 6184970"/>
                <a:gd name="connsiteX94" fmla="*/ 1376218 w 1951123"/>
                <a:gd name="connsiteY94" fmla="*/ 5883564 h 6184970"/>
                <a:gd name="connsiteX95" fmla="*/ 1366982 w 1951123"/>
                <a:gd name="connsiteY95" fmla="*/ 5911273 h 6184970"/>
                <a:gd name="connsiteX96" fmla="*/ 1357746 w 1951123"/>
                <a:gd name="connsiteY96" fmla="*/ 5966691 h 6184970"/>
                <a:gd name="connsiteX97" fmla="*/ 1339273 w 1951123"/>
                <a:gd name="connsiteY97" fmla="*/ 5994400 h 6184970"/>
                <a:gd name="connsiteX98" fmla="*/ 1311564 w 1951123"/>
                <a:gd name="connsiteY98" fmla="*/ 6086764 h 6184970"/>
                <a:gd name="connsiteX99" fmla="*/ 1283855 w 1951123"/>
                <a:gd name="connsiteY99" fmla="*/ 6142182 h 6184970"/>
                <a:gd name="connsiteX100" fmla="*/ 1256146 w 1951123"/>
                <a:gd name="connsiteY100" fmla="*/ 6151419 h 6184970"/>
                <a:gd name="connsiteX101" fmla="*/ 1265382 w 1951123"/>
                <a:gd name="connsiteY101"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77818 w 1951123"/>
                <a:gd name="connsiteY35" fmla="*/ 3611419 h 6184970"/>
                <a:gd name="connsiteX36" fmla="*/ 1450109 w 1951123"/>
                <a:gd name="connsiteY36" fmla="*/ 3620655 h 6184970"/>
                <a:gd name="connsiteX37" fmla="*/ 1477818 w 1951123"/>
                <a:gd name="connsiteY37" fmla="*/ 3796146 h 6184970"/>
                <a:gd name="connsiteX38" fmla="*/ 1496291 w 1951123"/>
                <a:gd name="connsiteY38" fmla="*/ 3842328 h 6184970"/>
                <a:gd name="connsiteX39" fmla="*/ 1524000 w 1951123"/>
                <a:gd name="connsiteY39" fmla="*/ 3851564 h 6184970"/>
                <a:gd name="connsiteX40" fmla="*/ 1533237 w 1951123"/>
                <a:gd name="connsiteY40" fmla="*/ 3879273 h 6184970"/>
                <a:gd name="connsiteX41" fmla="*/ 1588655 w 1951123"/>
                <a:gd name="connsiteY41" fmla="*/ 3888510 h 6184970"/>
                <a:gd name="connsiteX42" fmla="*/ 1625600 w 1951123"/>
                <a:gd name="connsiteY42" fmla="*/ 3906982 h 6184970"/>
                <a:gd name="connsiteX43" fmla="*/ 1644073 w 1951123"/>
                <a:gd name="connsiteY43" fmla="*/ 3934691 h 6184970"/>
                <a:gd name="connsiteX44" fmla="*/ 1681018 w 1951123"/>
                <a:gd name="connsiteY44" fmla="*/ 3971637 h 6184970"/>
                <a:gd name="connsiteX45" fmla="*/ 1699491 w 1951123"/>
                <a:gd name="connsiteY45" fmla="*/ 4137891 h 6184970"/>
                <a:gd name="connsiteX46" fmla="*/ 1736437 w 1951123"/>
                <a:gd name="connsiteY46" fmla="*/ 4147128 h 6184970"/>
                <a:gd name="connsiteX47" fmla="*/ 1745673 w 1951123"/>
                <a:gd name="connsiteY47" fmla="*/ 4174837 h 6184970"/>
                <a:gd name="connsiteX48" fmla="*/ 1801091 w 1951123"/>
                <a:gd name="connsiteY48" fmla="*/ 4211782 h 6184970"/>
                <a:gd name="connsiteX49" fmla="*/ 1828800 w 1951123"/>
                <a:gd name="connsiteY49" fmla="*/ 4230255 h 6184970"/>
                <a:gd name="connsiteX50" fmla="*/ 1865746 w 1951123"/>
                <a:gd name="connsiteY50" fmla="*/ 4239491 h 6184970"/>
                <a:gd name="connsiteX51" fmla="*/ 1893455 w 1951123"/>
                <a:gd name="connsiteY51" fmla="*/ 4267200 h 6184970"/>
                <a:gd name="connsiteX52" fmla="*/ 1921164 w 1951123"/>
                <a:gd name="connsiteY52" fmla="*/ 4285673 h 6184970"/>
                <a:gd name="connsiteX53" fmla="*/ 1948873 w 1951123"/>
                <a:gd name="connsiteY53" fmla="*/ 4341091 h 6184970"/>
                <a:gd name="connsiteX54" fmla="*/ 1930400 w 1951123"/>
                <a:gd name="connsiteY54" fmla="*/ 4378037 h 6184970"/>
                <a:gd name="connsiteX55" fmla="*/ 1874982 w 1951123"/>
                <a:gd name="connsiteY55" fmla="*/ 4387273 h 6184970"/>
                <a:gd name="connsiteX56" fmla="*/ 1838037 w 1951123"/>
                <a:gd name="connsiteY56" fmla="*/ 4368800 h 6184970"/>
                <a:gd name="connsiteX57" fmla="*/ 1810327 w 1951123"/>
                <a:gd name="connsiteY57" fmla="*/ 4350328 h 6184970"/>
                <a:gd name="connsiteX58" fmla="*/ 1708727 w 1951123"/>
                <a:gd name="connsiteY58" fmla="*/ 4359564 h 6184970"/>
                <a:gd name="connsiteX59" fmla="*/ 1745673 w 1951123"/>
                <a:gd name="connsiteY59" fmla="*/ 4461164 h 6184970"/>
                <a:gd name="connsiteX60" fmla="*/ 1773382 w 1951123"/>
                <a:gd name="connsiteY60" fmla="*/ 4470400 h 6184970"/>
                <a:gd name="connsiteX61" fmla="*/ 1828800 w 1951123"/>
                <a:gd name="connsiteY61" fmla="*/ 4507346 h 6184970"/>
                <a:gd name="connsiteX62" fmla="*/ 1856509 w 1951123"/>
                <a:gd name="connsiteY62" fmla="*/ 4525819 h 6184970"/>
                <a:gd name="connsiteX63" fmla="*/ 1865746 w 1951123"/>
                <a:gd name="connsiteY63" fmla="*/ 4553528 h 6184970"/>
                <a:gd name="connsiteX64" fmla="*/ 1893455 w 1951123"/>
                <a:gd name="connsiteY64" fmla="*/ 4562764 h 6184970"/>
                <a:gd name="connsiteX65" fmla="*/ 1921164 w 1951123"/>
                <a:gd name="connsiteY65" fmla="*/ 4590473 h 6184970"/>
                <a:gd name="connsiteX66" fmla="*/ 1874982 w 1951123"/>
                <a:gd name="connsiteY66" fmla="*/ 4673600 h 6184970"/>
                <a:gd name="connsiteX67" fmla="*/ 1838037 w 1951123"/>
                <a:gd name="connsiteY67" fmla="*/ 4729019 h 6184970"/>
                <a:gd name="connsiteX68" fmla="*/ 1838037 w 1951123"/>
                <a:gd name="connsiteY68" fmla="*/ 4996873 h 6184970"/>
                <a:gd name="connsiteX69" fmla="*/ 1810327 w 1951123"/>
                <a:gd name="connsiteY69" fmla="*/ 5080000 h 6184970"/>
                <a:gd name="connsiteX70" fmla="*/ 1782618 w 1951123"/>
                <a:gd name="connsiteY70" fmla="*/ 5089237 h 6184970"/>
                <a:gd name="connsiteX71" fmla="*/ 1754909 w 1951123"/>
                <a:gd name="connsiteY71" fmla="*/ 5107710 h 6184970"/>
                <a:gd name="connsiteX72" fmla="*/ 1764146 w 1951123"/>
                <a:gd name="connsiteY72" fmla="*/ 5070764 h 6184970"/>
                <a:gd name="connsiteX73" fmla="*/ 1791855 w 1951123"/>
                <a:gd name="connsiteY73" fmla="*/ 5061528 h 6184970"/>
                <a:gd name="connsiteX74" fmla="*/ 1819564 w 1951123"/>
                <a:gd name="connsiteY74" fmla="*/ 5144655 h 6184970"/>
                <a:gd name="connsiteX75" fmla="*/ 1828800 w 1951123"/>
                <a:gd name="connsiteY75" fmla="*/ 5209310 h 6184970"/>
                <a:gd name="connsiteX76" fmla="*/ 1838037 w 1951123"/>
                <a:gd name="connsiteY76" fmla="*/ 5329382 h 6184970"/>
                <a:gd name="connsiteX77" fmla="*/ 1810327 w 1951123"/>
                <a:gd name="connsiteY77" fmla="*/ 5347855 h 6184970"/>
                <a:gd name="connsiteX78" fmla="*/ 1801091 w 1951123"/>
                <a:gd name="connsiteY78" fmla="*/ 5375564 h 6184970"/>
                <a:gd name="connsiteX79" fmla="*/ 1754909 w 1951123"/>
                <a:gd name="connsiteY79" fmla="*/ 5440219 h 6184970"/>
                <a:gd name="connsiteX80" fmla="*/ 1727200 w 1951123"/>
                <a:gd name="connsiteY80" fmla="*/ 5458691 h 6184970"/>
                <a:gd name="connsiteX81" fmla="*/ 1717964 w 1951123"/>
                <a:gd name="connsiteY81" fmla="*/ 5486400 h 6184970"/>
                <a:gd name="connsiteX82" fmla="*/ 1699491 w 1951123"/>
                <a:gd name="connsiteY82" fmla="*/ 5514110 h 6184970"/>
                <a:gd name="connsiteX83" fmla="*/ 1690255 w 1951123"/>
                <a:gd name="connsiteY83" fmla="*/ 5551055 h 6184970"/>
                <a:gd name="connsiteX84" fmla="*/ 1662546 w 1951123"/>
                <a:gd name="connsiteY84" fmla="*/ 5560291 h 6184970"/>
                <a:gd name="connsiteX85" fmla="*/ 1653309 w 1951123"/>
                <a:gd name="connsiteY85" fmla="*/ 5606473 h 6184970"/>
                <a:gd name="connsiteX86" fmla="*/ 1625600 w 1951123"/>
                <a:gd name="connsiteY86" fmla="*/ 5615710 h 6184970"/>
                <a:gd name="connsiteX87" fmla="*/ 1607127 w 1951123"/>
                <a:gd name="connsiteY87" fmla="*/ 5643419 h 6184970"/>
                <a:gd name="connsiteX88" fmla="*/ 1597891 w 1951123"/>
                <a:gd name="connsiteY88" fmla="*/ 5680364 h 6184970"/>
                <a:gd name="connsiteX89" fmla="*/ 1551709 w 1951123"/>
                <a:gd name="connsiteY89" fmla="*/ 5726546 h 6184970"/>
                <a:gd name="connsiteX90" fmla="*/ 1524000 w 1951123"/>
                <a:gd name="connsiteY90" fmla="*/ 5735782 h 6184970"/>
                <a:gd name="connsiteX91" fmla="*/ 1459346 w 1951123"/>
                <a:gd name="connsiteY91" fmla="*/ 5781964 h 6184970"/>
                <a:gd name="connsiteX92" fmla="*/ 1431637 w 1951123"/>
                <a:gd name="connsiteY92" fmla="*/ 5791200 h 6184970"/>
                <a:gd name="connsiteX93" fmla="*/ 1422400 w 1951123"/>
                <a:gd name="connsiteY93" fmla="*/ 5828146 h 6184970"/>
                <a:gd name="connsiteX94" fmla="*/ 1376218 w 1951123"/>
                <a:gd name="connsiteY94" fmla="*/ 5883564 h 6184970"/>
                <a:gd name="connsiteX95" fmla="*/ 1366982 w 1951123"/>
                <a:gd name="connsiteY95" fmla="*/ 5911273 h 6184970"/>
                <a:gd name="connsiteX96" fmla="*/ 1357746 w 1951123"/>
                <a:gd name="connsiteY96" fmla="*/ 5966691 h 6184970"/>
                <a:gd name="connsiteX97" fmla="*/ 1339273 w 1951123"/>
                <a:gd name="connsiteY97" fmla="*/ 5994400 h 6184970"/>
                <a:gd name="connsiteX98" fmla="*/ 1311564 w 1951123"/>
                <a:gd name="connsiteY98" fmla="*/ 6086764 h 6184970"/>
                <a:gd name="connsiteX99" fmla="*/ 1283855 w 1951123"/>
                <a:gd name="connsiteY99" fmla="*/ 6142182 h 6184970"/>
                <a:gd name="connsiteX100" fmla="*/ 1256146 w 1951123"/>
                <a:gd name="connsiteY100" fmla="*/ 6151419 h 6184970"/>
                <a:gd name="connsiteX101" fmla="*/ 1265382 w 1951123"/>
                <a:gd name="connsiteY101"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45673 w 1951123"/>
                <a:gd name="connsiteY46" fmla="*/ 4174837 h 6184970"/>
                <a:gd name="connsiteX47" fmla="*/ 1801091 w 1951123"/>
                <a:gd name="connsiteY47" fmla="*/ 4211782 h 6184970"/>
                <a:gd name="connsiteX48" fmla="*/ 1828800 w 1951123"/>
                <a:gd name="connsiteY48" fmla="*/ 4230255 h 6184970"/>
                <a:gd name="connsiteX49" fmla="*/ 1865746 w 1951123"/>
                <a:gd name="connsiteY49" fmla="*/ 4239491 h 6184970"/>
                <a:gd name="connsiteX50" fmla="*/ 1893455 w 1951123"/>
                <a:gd name="connsiteY50" fmla="*/ 4267200 h 6184970"/>
                <a:gd name="connsiteX51" fmla="*/ 1921164 w 1951123"/>
                <a:gd name="connsiteY51" fmla="*/ 4285673 h 6184970"/>
                <a:gd name="connsiteX52" fmla="*/ 1948873 w 1951123"/>
                <a:gd name="connsiteY52" fmla="*/ 4341091 h 6184970"/>
                <a:gd name="connsiteX53" fmla="*/ 1930400 w 1951123"/>
                <a:gd name="connsiteY53" fmla="*/ 4378037 h 6184970"/>
                <a:gd name="connsiteX54" fmla="*/ 1874982 w 1951123"/>
                <a:gd name="connsiteY54" fmla="*/ 4387273 h 6184970"/>
                <a:gd name="connsiteX55" fmla="*/ 1838037 w 1951123"/>
                <a:gd name="connsiteY55" fmla="*/ 4368800 h 6184970"/>
                <a:gd name="connsiteX56" fmla="*/ 1810327 w 1951123"/>
                <a:gd name="connsiteY56" fmla="*/ 4350328 h 6184970"/>
                <a:gd name="connsiteX57" fmla="*/ 1708727 w 1951123"/>
                <a:gd name="connsiteY57" fmla="*/ 4359564 h 6184970"/>
                <a:gd name="connsiteX58" fmla="*/ 1745673 w 1951123"/>
                <a:gd name="connsiteY58" fmla="*/ 4461164 h 6184970"/>
                <a:gd name="connsiteX59" fmla="*/ 1773382 w 1951123"/>
                <a:gd name="connsiteY59" fmla="*/ 4470400 h 6184970"/>
                <a:gd name="connsiteX60" fmla="*/ 1828800 w 1951123"/>
                <a:gd name="connsiteY60" fmla="*/ 4507346 h 6184970"/>
                <a:gd name="connsiteX61" fmla="*/ 1856509 w 1951123"/>
                <a:gd name="connsiteY61" fmla="*/ 4525819 h 6184970"/>
                <a:gd name="connsiteX62" fmla="*/ 1865746 w 1951123"/>
                <a:gd name="connsiteY62" fmla="*/ 4553528 h 6184970"/>
                <a:gd name="connsiteX63" fmla="*/ 1893455 w 1951123"/>
                <a:gd name="connsiteY63" fmla="*/ 4562764 h 6184970"/>
                <a:gd name="connsiteX64" fmla="*/ 1921164 w 1951123"/>
                <a:gd name="connsiteY64" fmla="*/ 4590473 h 6184970"/>
                <a:gd name="connsiteX65" fmla="*/ 1874982 w 1951123"/>
                <a:gd name="connsiteY65" fmla="*/ 4673600 h 6184970"/>
                <a:gd name="connsiteX66" fmla="*/ 1838037 w 1951123"/>
                <a:gd name="connsiteY66" fmla="*/ 4729019 h 6184970"/>
                <a:gd name="connsiteX67" fmla="*/ 1838037 w 1951123"/>
                <a:gd name="connsiteY67" fmla="*/ 4996873 h 6184970"/>
                <a:gd name="connsiteX68" fmla="*/ 1810327 w 1951123"/>
                <a:gd name="connsiteY68" fmla="*/ 5080000 h 6184970"/>
                <a:gd name="connsiteX69" fmla="*/ 1782618 w 1951123"/>
                <a:gd name="connsiteY69" fmla="*/ 5089237 h 6184970"/>
                <a:gd name="connsiteX70" fmla="*/ 1754909 w 1951123"/>
                <a:gd name="connsiteY70" fmla="*/ 5107710 h 6184970"/>
                <a:gd name="connsiteX71" fmla="*/ 1764146 w 1951123"/>
                <a:gd name="connsiteY71" fmla="*/ 5070764 h 6184970"/>
                <a:gd name="connsiteX72" fmla="*/ 1791855 w 1951123"/>
                <a:gd name="connsiteY72" fmla="*/ 5061528 h 6184970"/>
                <a:gd name="connsiteX73" fmla="*/ 1819564 w 1951123"/>
                <a:gd name="connsiteY73" fmla="*/ 5144655 h 6184970"/>
                <a:gd name="connsiteX74" fmla="*/ 1828800 w 1951123"/>
                <a:gd name="connsiteY74" fmla="*/ 5209310 h 6184970"/>
                <a:gd name="connsiteX75" fmla="*/ 1838037 w 1951123"/>
                <a:gd name="connsiteY75" fmla="*/ 5329382 h 6184970"/>
                <a:gd name="connsiteX76" fmla="*/ 1810327 w 1951123"/>
                <a:gd name="connsiteY76" fmla="*/ 5347855 h 6184970"/>
                <a:gd name="connsiteX77" fmla="*/ 1801091 w 1951123"/>
                <a:gd name="connsiteY77" fmla="*/ 5375564 h 6184970"/>
                <a:gd name="connsiteX78" fmla="*/ 1754909 w 1951123"/>
                <a:gd name="connsiteY78" fmla="*/ 5440219 h 6184970"/>
                <a:gd name="connsiteX79" fmla="*/ 1727200 w 1951123"/>
                <a:gd name="connsiteY79" fmla="*/ 5458691 h 6184970"/>
                <a:gd name="connsiteX80" fmla="*/ 1717964 w 1951123"/>
                <a:gd name="connsiteY80" fmla="*/ 5486400 h 6184970"/>
                <a:gd name="connsiteX81" fmla="*/ 1699491 w 1951123"/>
                <a:gd name="connsiteY81" fmla="*/ 5514110 h 6184970"/>
                <a:gd name="connsiteX82" fmla="*/ 1690255 w 1951123"/>
                <a:gd name="connsiteY82" fmla="*/ 5551055 h 6184970"/>
                <a:gd name="connsiteX83" fmla="*/ 1662546 w 1951123"/>
                <a:gd name="connsiteY83" fmla="*/ 5560291 h 6184970"/>
                <a:gd name="connsiteX84" fmla="*/ 1653309 w 1951123"/>
                <a:gd name="connsiteY84" fmla="*/ 5606473 h 6184970"/>
                <a:gd name="connsiteX85" fmla="*/ 1625600 w 1951123"/>
                <a:gd name="connsiteY85" fmla="*/ 5615710 h 6184970"/>
                <a:gd name="connsiteX86" fmla="*/ 1607127 w 1951123"/>
                <a:gd name="connsiteY86" fmla="*/ 5643419 h 6184970"/>
                <a:gd name="connsiteX87" fmla="*/ 1597891 w 1951123"/>
                <a:gd name="connsiteY87" fmla="*/ 5680364 h 6184970"/>
                <a:gd name="connsiteX88" fmla="*/ 1551709 w 1951123"/>
                <a:gd name="connsiteY88" fmla="*/ 5726546 h 6184970"/>
                <a:gd name="connsiteX89" fmla="*/ 1524000 w 1951123"/>
                <a:gd name="connsiteY89" fmla="*/ 5735782 h 6184970"/>
                <a:gd name="connsiteX90" fmla="*/ 1459346 w 1951123"/>
                <a:gd name="connsiteY90" fmla="*/ 5781964 h 6184970"/>
                <a:gd name="connsiteX91" fmla="*/ 1431637 w 1951123"/>
                <a:gd name="connsiteY91" fmla="*/ 5791200 h 6184970"/>
                <a:gd name="connsiteX92" fmla="*/ 1422400 w 1951123"/>
                <a:gd name="connsiteY92" fmla="*/ 5828146 h 6184970"/>
                <a:gd name="connsiteX93" fmla="*/ 1376218 w 1951123"/>
                <a:gd name="connsiteY93" fmla="*/ 5883564 h 6184970"/>
                <a:gd name="connsiteX94" fmla="*/ 1366982 w 1951123"/>
                <a:gd name="connsiteY94" fmla="*/ 5911273 h 6184970"/>
                <a:gd name="connsiteX95" fmla="*/ 1357746 w 1951123"/>
                <a:gd name="connsiteY95" fmla="*/ 5966691 h 6184970"/>
                <a:gd name="connsiteX96" fmla="*/ 1339273 w 1951123"/>
                <a:gd name="connsiteY96" fmla="*/ 5994400 h 6184970"/>
                <a:gd name="connsiteX97" fmla="*/ 1311564 w 1951123"/>
                <a:gd name="connsiteY97" fmla="*/ 6086764 h 6184970"/>
                <a:gd name="connsiteX98" fmla="*/ 1283855 w 1951123"/>
                <a:gd name="connsiteY98" fmla="*/ 6142182 h 6184970"/>
                <a:gd name="connsiteX99" fmla="*/ 1256146 w 1951123"/>
                <a:gd name="connsiteY99" fmla="*/ 6151419 h 6184970"/>
                <a:gd name="connsiteX100" fmla="*/ 1265382 w 1951123"/>
                <a:gd name="connsiteY100"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76988 w 1951123"/>
                <a:gd name="connsiteY46" fmla="*/ 4171705 h 6184970"/>
                <a:gd name="connsiteX47" fmla="*/ 1801091 w 1951123"/>
                <a:gd name="connsiteY47" fmla="*/ 4211782 h 6184970"/>
                <a:gd name="connsiteX48" fmla="*/ 1828800 w 1951123"/>
                <a:gd name="connsiteY48" fmla="*/ 4230255 h 6184970"/>
                <a:gd name="connsiteX49" fmla="*/ 1865746 w 1951123"/>
                <a:gd name="connsiteY49" fmla="*/ 4239491 h 6184970"/>
                <a:gd name="connsiteX50" fmla="*/ 1893455 w 1951123"/>
                <a:gd name="connsiteY50" fmla="*/ 4267200 h 6184970"/>
                <a:gd name="connsiteX51" fmla="*/ 1921164 w 1951123"/>
                <a:gd name="connsiteY51" fmla="*/ 4285673 h 6184970"/>
                <a:gd name="connsiteX52" fmla="*/ 1948873 w 1951123"/>
                <a:gd name="connsiteY52" fmla="*/ 4341091 h 6184970"/>
                <a:gd name="connsiteX53" fmla="*/ 1930400 w 1951123"/>
                <a:gd name="connsiteY53" fmla="*/ 4378037 h 6184970"/>
                <a:gd name="connsiteX54" fmla="*/ 1874982 w 1951123"/>
                <a:gd name="connsiteY54" fmla="*/ 4387273 h 6184970"/>
                <a:gd name="connsiteX55" fmla="*/ 1838037 w 1951123"/>
                <a:gd name="connsiteY55" fmla="*/ 4368800 h 6184970"/>
                <a:gd name="connsiteX56" fmla="*/ 1810327 w 1951123"/>
                <a:gd name="connsiteY56" fmla="*/ 4350328 h 6184970"/>
                <a:gd name="connsiteX57" fmla="*/ 1708727 w 1951123"/>
                <a:gd name="connsiteY57" fmla="*/ 4359564 h 6184970"/>
                <a:gd name="connsiteX58" fmla="*/ 1745673 w 1951123"/>
                <a:gd name="connsiteY58" fmla="*/ 4461164 h 6184970"/>
                <a:gd name="connsiteX59" fmla="*/ 1773382 w 1951123"/>
                <a:gd name="connsiteY59" fmla="*/ 4470400 h 6184970"/>
                <a:gd name="connsiteX60" fmla="*/ 1828800 w 1951123"/>
                <a:gd name="connsiteY60" fmla="*/ 4507346 h 6184970"/>
                <a:gd name="connsiteX61" fmla="*/ 1856509 w 1951123"/>
                <a:gd name="connsiteY61" fmla="*/ 4525819 h 6184970"/>
                <a:gd name="connsiteX62" fmla="*/ 1865746 w 1951123"/>
                <a:gd name="connsiteY62" fmla="*/ 4553528 h 6184970"/>
                <a:gd name="connsiteX63" fmla="*/ 1893455 w 1951123"/>
                <a:gd name="connsiteY63" fmla="*/ 4562764 h 6184970"/>
                <a:gd name="connsiteX64" fmla="*/ 1921164 w 1951123"/>
                <a:gd name="connsiteY64" fmla="*/ 4590473 h 6184970"/>
                <a:gd name="connsiteX65" fmla="*/ 1874982 w 1951123"/>
                <a:gd name="connsiteY65" fmla="*/ 4673600 h 6184970"/>
                <a:gd name="connsiteX66" fmla="*/ 1838037 w 1951123"/>
                <a:gd name="connsiteY66" fmla="*/ 4729019 h 6184970"/>
                <a:gd name="connsiteX67" fmla="*/ 1838037 w 1951123"/>
                <a:gd name="connsiteY67" fmla="*/ 4996873 h 6184970"/>
                <a:gd name="connsiteX68" fmla="*/ 1810327 w 1951123"/>
                <a:gd name="connsiteY68" fmla="*/ 5080000 h 6184970"/>
                <a:gd name="connsiteX69" fmla="*/ 1782618 w 1951123"/>
                <a:gd name="connsiteY69" fmla="*/ 5089237 h 6184970"/>
                <a:gd name="connsiteX70" fmla="*/ 1754909 w 1951123"/>
                <a:gd name="connsiteY70" fmla="*/ 5107710 h 6184970"/>
                <a:gd name="connsiteX71" fmla="*/ 1764146 w 1951123"/>
                <a:gd name="connsiteY71" fmla="*/ 5070764 h 6184970"/>
                <a:gd name="connsiteX72" fmla="*/ 1791855 w 1951123"/>
                <a:gd name="connsiteY72" fmla="*/ 5061528 h 6184970"/>
                <a:gd name="connsiteX73" fmla="*/ 1819564 w 1951123"/>
                <a:gd name="connsiteY73" fmla="*/ 5144655 h 6184970"/>
                <a:gd name="connsiteX74" fmla="*/ 1828800 w 1951123"/>
                <a:gd name="connsiteY74" fmla="*/ 5209310 h 6184970"/>
                <a:gd name="connsiteX75" fmla="*/ 1838037 w 1951123"/>
                <a:gd name="connsiteY75" fmla="*/ 5329382 h 6184970"/>
                <a:gd name="connsiteX76" fmla="*/ 1810327 w 1951123"/>
                <a:gd name="connsiteY76" fmla="*/ 5347855 h 6184970"/>
                <a:gd name="connsiteX77" fmla="*/ 1801091 w 1951123"/>
                <a:gd name="connsiteY77" fmla="*/ 5375564 h 6184970"/>
                <a:gd name="connsiteX78" fmla="*/ 1754909 w 1951123"/>
                <a:gd name="connsiteY78" fmla="*/ 5440219 h 6184970"/>
                <a:gd name="connsiteX79" fmla="*/ 1727200 w 1951123"/>
                <a:gd name="connsiteY79" fmla="*/ 5458691 h 6184970"/>
                <a:gd name="connsiteX80" fmla="*/ 1717964 w 1951123"/>
                <a:gd name="connsiteY80" fmla="*/ 5486400 h 6184970"/>
                <a:gd name="connsiteX81" fmla="*/ 1699491 w 1951123"/>
                <a:gd name="connsiteY81" fmla="*/ 5514110 h 6184970"/>
                <a:gd name="connsiteX82" fmla="*/ 1690255 w 1951123"/>
                <a:gd name="connsiteY82" fmla="*/ 5551055 h 6184970"/>
                <a:gd name="connsiteX83" fmla="*/ 1662546 w 1951123"/>
                <a:gd name="connsiteY83" fmla="*/ 5560291 h 6184970"/>
                <a:gd name="connsiteX84" fmla="*/ 1653309 w 1951123"/>
                <a:gd name="connsiteY84" fmla="*/ 5606473 h 6184970"/>
                <a:gd name="connsiteX85" fmla="*/ 1625600 w 1951123"/>
                <a:gd name="connsiteY85" fmla="*/ 5615710 h 6184970"/>
                <a:gd name="connsiteX86" fmla="*/ 1607127 w 1951123"/>
                <a:gd name="connsiteY86" fmla="*/ 5643419 h 6184970"/>
                <a:gd name="connsiteX87" fmla="*/ 1597891 w 1951123"/>
                <a:gd name="connsiteY87" fmla="*/ 5680364 h 6184970"/>
                <a:gd name="connsiteX88" fmla="*/ 1551709 w 1951123"/>
                <a:gd name="connsiteY88" fmla="*/ 5726546 h 6184970"/>
                <a:gd name="connsiteX89" fmla="*/ 1524000 w 1951123"/>
                <a:gd name="connsiteY89" fmla="*/ 5735782 h 6184970"/>
                <a:gd name="connsiteX90" fmla="*/ 1459346 w 1951123"/>
                <a:gd name="connsiteY90" fmla="*/ 5781964 h 6184970"/>
                <a:gd name="connsiteX91" fmla="*/ 1431637 w 1951123"/>
                <a:gd name="connsiteY91" fmla="*/ 5791200 h 6184970"/>
                <a:gd name="connsiteX92" fmla="*/ 1422400 w 1951123"/>
                <a:gd name="connsiteY92" fmla="*/ 5828146 h 6184970"/>
                <a:gd name="connsiteX93" fmla="*/ 1376218 w 1951123"/>
                <a:gd name="connsiteY93" fmla="*/ 5883564 h 6184970"/>
                <a:gd name="connsiteX94" fmla="*/ 1366982 w 1951123"/>
                <a:gd name="connsiteY94" fmla="*/ 5911273 h 6184970"/>
                <a:gd name="connsiteX95" fmla="*/ 1357746 w 1951123"/>
                <a:gd name="connsiteY95" fmla="*/ 5966691 h 6184970"/>
                <a:gd name="connsiteX96" fmla="*/ 1339273 w 1951123"/>
                <a:gd name="connsiteY96" fmla="*/ 5994400 h 6184970"/>
                <a:gd name="connsiteX97" fmla="*/ 1311564 w 1951123"/>
                <a:gd name="connsiteY97" fmla="*/ 6086764 h 6184970"/>
                <a:gd name="connsiteX98" fmla="*/ 1283855 w 1951123"/>
                <a:gd name="connsiteY98" fmla="*/ 6142182 h 6184970"/>
                <a:gd name="connsiteX99" fmla="*/ 1256146 w 1951123"/>
                <a:gd name="connsiteY99" fmla="*/ 6151419 h 6184970"/>
                <a:gd name="connsiteX100" fmla="*/ 1265382 w 1951123"/>
                <a:gd name="connsiteY100"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76988 w 1951123"/>
                <a:gd name="connsiteY46" fmla="*/ 4171705 h 6184970"/>
                <a:gd name="connsiteX47" fmla="*/ 1848064 w 1951123"/>
                <a:gd name="connsiteY47" fmla="*/ 4186729 h 6184970"/>
                <a:gd name="connsiteX48" fmla="*/ 1828800 w 1951123"/>
                <a:gd name="connsiteY48" fmla="*/ 4230255 h 6184970"/>
                <a:gd name="connsiteX49" fmla="*/ 1865746 w 1951123"/>
                <a:gd name="connsiteY49" fmla="*/ 4239491 h 6184970"/>
                <a:gd name="connsiteX50" fmla="*/ 1893455 w 1951123"/>
                <a:gd name="connsiteY50" fmla="*/ 4267200 h 6184970"/>
                <a:gd name="connsiteX51" fmla="*/ 1921164 w 1951123"/>
                <a:gd name="connsiteY51" fmla="*/ 4285673 h 6184970"/>
                <a:gd name="connsiteX52" fmla="*/ 1948873 w 1951123"/>
                <a:gd name="connsiteY52" fmla="*/ 4341091 h 6184970"/>
                <a:gd name="connsiteX53" fmla="*/ 1930400 w 1951123"/>
                <a:gd name="connsiteY53" fmla="*/ 4378037 h 6184970"/>
                <a:gd name="connsiteX54" fmla="*/ 1874982 w 1951123"/>
                <a:gd name="connsiteY54" fmla="*/ 4387273 h 6184970"/>
                <a:gd name="connsiteX55" fmla="*/ 1838037 w 1951123"/>
                <a:gd name="connsiteY55" fmla="*/ 4368800 h 6184970"/>
                <a:gd name="connsiteX56" fmla="*/ 1810327 w 1951123"/>
                <a:gd name="connsiteY56" fmla="*/ 4350328 h 6184970"/>
                <a:gd name="connsiteX57" fmla="*/ 1708727 w 1951123"/>
                <a:gd name="connsiteY57" fmla="*/ 4359564 h 6184970"/>
                <a:gd name="connsiteX58" fmla="*/ 1745673 w 1951123"/>
                <a:gd name="connsiteY58" fmla="*/ 4461164 h 6184970"/>
                <a:gd name="connsiteX59" fmla="*/ 1773382 w 1951123"/>
                <a:gd name="connsiteY59" fmla="*/ 4470400 h 6184970"/>
                <a:gd name="connsiteX60" fmla="*/ 1828800 w 1951123"/>
                <a:gd name="connsiteY60" fmla="*/ 4507346 h 6184970"/>
                <a:gd name="connsiteX61" fmla="*/ 1856509 w 1951123"/>
                <a:gd name="connsiteY61" fmla="*/ 4525819 h 6184970"/>
                <a:gd name="connsiteX62" fmla="*/ 1865746 w 1951123"/>
                <a:gd name="connsiteY62" fmla="*/ 4553528 h 6184970"/>
                <a:gd name="connsiteX63" fmla="*/ 1893455 w 1951123"/>
                <a:gd name="connsiteY63" fmla="*/ 4562764 h 6184970"/>
                <a:gd name="connsiteX64" fmla="*/ 1921164 w 1951123"/>
                <a:gd name="connsiteY64" fmla="*/ 4590473 h 6184970"/>
                <a:gd name="connsiteX65" fmla="*/ 1874982 w 1951123"/>
                <a:gd name="connsiteY65" fmla="*/ 4673600 h 6184970"/>
                <a:gd name="connsiteX66" fmla="*/ 1838037 w 1951123"/>
                <a:gd name="connsiteY66" fmla="*/ 4729019 h 6184970"/>
                <a:gd name="connsiteX67" fmla="*/ 1838037 w 1951123"/>
                <a:gd name="connsiteY67" fmla="*/ 4996873 h 6184970"/>
                <a:gd name="connsiteX68" fmla="*/ 1810327 w 1951123"/>
                <a:gd name="connsiteY68" fmla="*/ 5080000 h 6184970"/>
                <a:gd name="connsiteX69" fmla="*/ 1782618 w 1951123"/>
                <a:gd name="connsiteY69" fmla="*/ 5089237 h 6184970"/>
                <a:gd name="connsiteX70" fmla="*/ 1754909 w 1951123"/>
                <a:gd name="connsiteY70" fmla="*/ 5107710 h 6184970"/>
                <a:gd name="connsiteX71" fmla="*/ 1764146 w 1951123"/>
                <a:gd name="connsiteY71" fmla="*/ 5070764 h 6184970"/>
                <a:gd name="connsiteX72" fmla="*/ 1791855 w 1951123"/>
                <a:gd name="connsiteY72" fmla="*/ 5061528 h 6184970"/>
                <a:gd name="connsiteX73" fmla="*/ 1819564 w 1951123"/>
                <a:gd name="connsiteY73" fmla="*/ 5144655 h 6184970"/>
                <a:gd name="connsiteX74" fmla="*/ 1828800 w 1951123"/>
                <a:gd name="connsiteY74" fmla="*/ 5209310 h 6184970"/>
                <a:gd name="connsiteX75" fmla="*/ 1838037 w 1951123"/>
                <a:gd name="connsiteY75" fmla="*/ 5329382 h 6184970"/>
                <a:gd name="connsiteX76" fmla="*/ 1810327 w 1951123"/>
                <a:gd name="connsiteY76" fmla="*/ 5347855 h 6184970"/>
                <a:gd name="connsiteX77" fmla="*/ 1801091 w 1951123"/>
                <a:gd name="connsiteY77" fmla="*/ 5375564 h 6184970"/>
                <a:gd name="connsiteX78" fmla="*/ 1754909 w 1951123"/>
                <a:gd name="connsiteY78" fmla="*/ 5440219 h 6184970"/>
                <a:gd name="connsiteX79" fmla="*/ 1727200 w 1951123"/>
                <a:gd name="connsiteY79" fmla="*/ 5458691 h 6184970"/>
                <a:gd name="connsiteX80" fmla="*/ 1717964 w 1951123"/>
                <a:gd name="connsiteY80" fmla="*/ 5486400 h 6184970"/>
                <a:gd name="connsiteX81" fmla="*/ 1699491 w 1951123"/>
                <a:gd name="connsiteY81" fmla="*/ 5514110 h 6184970"/>
                <a:gd name="connsiteX82" fmla="*/ 1690255 w 1951123"/>
                <a:gd name="connsiteY82" fmla="*/ 5551055 h 6184970"/>
                <a:gd name="connsiteX83" fmla="*/ 1662546 w 1951123"/>
                <a:gd name="connsiteY83" fmla="*/ 5560291 h 6184970"/>
                <a:gd name="connsiteX84" fmla="*/ 1653309 w 1951123"/>
                <a:gd name="connsiteY84" fmla="*/ 5606473 h 6184970"/>
                <a:gd name="connsiteX85" fmla="*/ 1625600 w 1951123"/>
                <a:gd name="connsiteY85" fmla="*/ 5615710 h 6184970"/>
                <a:gd name="connsiteX86" fmla="*/ 1607127 w 1951123"/>
                <a:gd name="connsiteY86" fmla="*/ 5643419 h 6184970"/>
                <a:gd name="connsiteX87" fmla="*/ 1597891 w 1951123"/>
                <a:gd name="connsiteY87" fmla="*/ 5680364 h 6184970"/>
                <a:gd name="connsiteX88" fmla="*/ 1551709 w 1951123"/>
                <a:gd name="connsiteY88" fmla="*/ 5726546 h 6184970"/>
                <a:gd name="connsiteX89" fmla="*/ 1524000 w 1951123"/>
                <a:gd name="connsiteY89" fmla="*/ 5735782 h 6184970"/>
                <a:gd name="connsiteX90" fmla="*/ 1459346 w 1951123"/>
                <a:gd name="connsiteY90" fmla="*/ 5781964 h 6184970"/>
                <a:gd name="connsiteX91" fmla="*/ 1431637 w 1951123"/>
                <a:gd name="connsiteY91" fmla="*/ 5791200 h 6184970"/>
                <a:gd name="connsiteX92" fmla="*/ 1422400 w 1951123"/>
                <a:gd name="connsiteY92" fmla="*/ 5828146 h 6184970"/>
                <a:gd name="connsiteX93" fmla="*/ 1376218 w 1951123"/>
                <a:gd name="connsiteY93" fmla="*/ 5883564 h 6184970"/>
                <a:gd name="connsiteX94" fmla="*/ 1366982 w 1951123"/>
                <a:gd name="connsiteY94" fmla="*/ 5911273 h 6184970"/>
                <a:gd name="connsiteX95" fmla="*/ 1357746 w 1951123"/>
                <a:gd name="connsiteY95" fmla="*/ 5966691 h 6184970"/>
                <a:gd name="connsiteX96" fmla="*/ 1339273 w 1951123"/>
                <a:gd name="connsiteY96" fmla="*/ 5994400 h 6184970"/>
                <a:gd name="connsiteX97" fmla="*/ 1311564 w 1951123"/>
                <a:gd name="connsiteY97" fmla="*/ 6086764 h 6184970"/>
                <a:gd name="connsiteX98" fmla="*/ 1283855 w 1951123"/>
                <a:gd name="connsiteY98" fmla="*/ 6142182 h 6184970"/>
                <a:gd name="connsiteX99" fmla="*/ 1256146 w 1951123"/>
                <a:gd name="connsiteY99" fmla="*/ 6151419 h 6184970"/>
                <a:gd name="connsiteX100" fmla="*/ 1265382 w 1951123"/>
                <a:gd name="connsiteY100"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828800 w 1951123"/>
                <a:gd name="connsiteY48" fmla="*/ 4230255 h 6184970"/>
                <a:gd name="connsiteX49" fmla="*/ 1865746 w 1951123"/>
                <a:gd name="connsiteY49" fmla="*/ 4239491 h 6184970"/>
                <a:gd name="connsiteX50" fmla="*/ 1893455 w 1951123"/>
                <a:gd name="connsiteY50" fmla="*/ 4267200 h 6184970"/>
                <a:gd name="connsiteX51" fmla="*/ 1921164 w 1951123"/>
                <a:gd name="connsiteY51" fmla="*/ 4285673 h 6184970"/>
                <a:gd name="connsiteX52" fmla="*/ 1948873 w 1951123"/>
                <a:gd name="connsiteY52" fmla="*/ 4341091 h 6184970"/>
                <a:gd name="connsiteX53" fmla="*/ 1930400 w 1951123"/>
                <a:gd name="connsiteY53" fmla="*/ 4378037 h 6184970"/>
                <a:gd name="connsiteX54" fmla="*/ 1874982 w 1951123"/>
                <a:gd name="connsiteY54" fmla="*/ 4387273 h 6184970"/>
                <a:gd name="connsiteX55" fmla="*/ 1838037 w 1951123"/>
                <a:gd name="connsiteY55" fmla="*/ 4368800 h 6184970"/>
                <a:gd name="connsiteX56" fmla="*/ 1810327 w 1951123"/>
                <a:gd name="connsiteY56" fmla="*/ 4350328 h 6184970"/>
                <a:gd name="connsiteX57" fmla="*/ 1708727 w 1951123"/>
                <a:gd name="connsiteY57" fmla="*/ 4359564 h 6184970"/>
                <a:gd name="connsiteX58" fmla="*/ 1745673 w 1951123"/>
                <a:gd name="connsiteY58" fmla="*/ 4461164 h 6184970"/>
                <a:gd name="connsiteX59" fmla="*/ 1773382 w 1951123"/>
                <a:gd name="connsiteY59" fmla="*/ 4470400 h 6184970"/>
                <a:gd name="connsiteX60" fmla="*/ 1828800 w 1951123"/>
                <a:gd name="connsiteY60" fmla="*/ 4507346 h 6184970"/>
                <a:gd name="connsiteX61" fmla="*/ 1856509 w 1951123"/>
                <a:gd name="connsiteY61" fmla="*/ 4525819 h 6184970"/>
                <a:gd name="connsiteX62" fmla="*/ 1865746 w 1951123"/>
                <a:gd name="connsiteY62" fmla="*/ 4553528 h 6184970"/>
                <a:gd name="connsiteX63" fmla="*/ 1893455 w 1951123"/>
                <a:gd name="connsiteY63" fmla="*/ 4562764 h 6184970"/>
                <a:gd name="connsiteX64" fmla="*/ 1921164 w 1951123"/>
                <a:gd name="connsiteY64" fmla="*/ 4590473 h 6184970"/>
                <a:gd name="connsiteX65" fmla="*/ 1874982 w 1951123"/>
                <a:gd name="connsiteY65" fmla="*/ 4673600 h 6184970"/>
                <a:gd name="connsiteX66" fmla="*/ 1838037 w 1951123"/>
                <a:gd name="connsiteY66" fmla="*/ 4729019 h 6184970"/>
                <a:gd name="connsiteX67" fmla="*/ 1838037 w 1951123"/>
                <a:gd name="connsiteY67" fmla="*/ 4996873 h 6184970"/>
                <a:gd name="connsiteX68" fmla="*/ 1810327 w 1951123"/>
                <a:gd name="connsiteY68" fmla="*/ 5080000 h 6184970"/>
                <a:gd name="connsiteX69" fmla="*/ 1782618 w 1951123"/>
                <a:gd name="connsiteY69" fmla="*/ 5089237 h 6184970"/>
                <a:gd name="connsiteX70" fmla="*/ 1754909 w 1951123"/>
                <a:gd name="connsiteY70" fmla="*/ 5107710 h 6184970"/>
                <a:gd name="connsiteX71" fmla="*/ 1764146 w 1951123"/>
                <a:gd name="connsiteY71" fmla="*/ 5070764 h 6184970"/>
                <a:gd name="connsiteX72" fmla="*/ 1791855 w 1951123"/>
                <a:gd name="connsiteY72" fmla="*/ 5061528 h 6184970"/>
                <a:gd name="connsiteX73" fmla="*/ 1819564 w 1951123"/>
                <a:gd name="connsiteY73" fmla="*/ 5144655 h 6184970"/>
                <a:gd name="connsiteX74" fmla="*/ 1828800 w 1951123"/>
                <a:gd name="connsiteY74" fmla="*/ 5209310 h 6184970"/>
                <a:gd name="connsiteX75" fmla="*/ 1838037 w 1951123"/>
                <a:gd name="connsiteY75" fmla="*/ 5329382 h 6184970"/>
                <a:gd name="connsiteX76" fmla="*/ 1810327 w 1951123"/>
                <a:gd name="connsiteY76" fmla="*/ 5347855 h 6184970"/>
                <a:gd name="connsiteX77" fmla="*/ 1801091 w 1951123"/>
                <a:gd name="connsiteY77" fmla="*/ 5375564 h 6184970"/>
                <a:gd name="connsiteX78" fmla="*/ 1754909 w 1951123"/>
                <a:gd name="connsiteY78" fmla="*/ 5440219 h 6184970"/>
                <a:gd name="connsiteX79" fmla="*/ 1727200 w 1951123"/>
                <a:gd name="connsiteY79" fmla="*/ 5458691 h 6184970"/>
                <a:gd name="connsiteX80" fmla="*/ 1717964 w 1951123"/>
                <a:gd name="connsiteY80" fmla="*/ 5486400 h 6184970"/>
                <a:gd name="connsiteX81" fmla="*/ 1699491 w 1951123"/>
                <a:gd name="connsiteY81" fmla="*/ 5514110 h 6184970"/>
                <a:gd name="connsiteX82" fmla="*/ 1690255 w 1951123"/>
                <a:gd name="connsiteY82" fmla="*/ 5551055 h 6184970"/>
                <a:gd name="connsiteX83" fmla="*/ 1662546 w 1951123"/>
                <a:gd name="connsiteY83" fmla="*/ 5560291 h 6184970"/>
                <a:gd name="connsiteX84" fmla="*/ 1653309 w 1951123"/>
                <a:gd name="connsiteY84" fmla="*/ 5606473 h 6184970"/>
                <a:gd name="connsiteX85" fmla="*/ 1625600 w 1951123"/>
                <a:gd name="connsiteY85" fmla="*/ 5615710 h 6184970"/>
                <a:gd name="connsiteX86" fmla="*/ 1607127 w 1951123"/>
                <a:gd name="connsiteY86" fmla="*/ 5643419 h 6184970"/>
                <a:gd name="connsiteX87" fmla="*/ 1597891 w 1951123"/>
                <a:gd name="connsiteY87" fmla="*/ 5680364 h 6184970"/>
                <a:gd name="connsiteX88" fmla="*/ 1551709 w 1951123"/>
                <a:gd name="connsiteY88" fmla="*/ 5726546 h 6184970"/>
                <a:gd name="connsiteX89" fmla="*/ 1524000 w 1951123"/>
                <a:gd name="connsiteY89" fmla="*/ 5735782 h 6184970"/>
                <a:gd name="connsiteX90" fmla="*/ 1459346 w 1951123"/>
                <a:gd name="connsiteY90" fmla="*/ 5781964 h 6184970"/>
                <a:gd name="connsiteX91" fmla="*/ 1431637 w 1951123"/>
                <a:gd name="connsiteY91" fmla="*/ 5791200 h 6184970"/>
                <a:gd name="connsiteX92" fmla="*/ 1422400 w 1951123"/>
                <a:gd name="connsiteY92" fmla="*/ 5828146 h 6184970"/>
                <a:gd name="connsiteX93" fmla="*/ 1376218 w 1951123"/>
                <a:gd name="connsiteY93" fmla="*/ 5883564 h 6184970"/>
                <a:gd name="connsiteX94" fmla="*/ 1366982 w 1951123"/>
                <a:gd name="connsiteY94" fmla="*/ 5911273 h 6184970"/>
                <a:gd name="connsiteX95" fmla="*/ 1357746 w 1951123"/>
                <a:gd name="connsiteY95" fmla="*/ 5966691 h 6184970"/>
                <a:gd name="connsiteX96" fmla="*/ 1339273 w 1951123"/>
                <a:gd name="connsiteY96" fmla="*/ 5994400 h 6184970"/>
                <a:gd name="connsiteX97" fmla="*/ 1311564 w 1951123"/>
                <a:gd name="connsiteY97" fmla="*/ 6086764 h 6184970"/>
                <a:gd name="connsiteX98" fmla="*/ 1283855 w 1951123"/>
                <a:gd name="connsiteY98" fmla="*/ 6142182 h 6184970"/>
                <a:gd name="connsiteX99" fmla="*/ 1256146 w 1951123"/>
                <a:gd name="connsiteY99" fmla="*/ 6151419 h 6184970"/>
                <a:gd name="connsiteX100" fmla="*/ 1265382 w 1951123"/>
                <a:gd name="connsiteY100"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828800 w 1951123"/>
                <a:gd name="connsiteY48" fmla="*/ 4230255 h 6184970"/>
                <a:gd name="connsiteX49" fmla="*/ 1865746 w 1951123"/>
                <a:gd name="connsiteY49" fmla="*/ 4239491 h 6184970"/>
                <a:gd name="connsiteX50" fmla="*/ 1893455 w 1951123"/>
                <a:gd name="connsiteY50" fmla="*/ 4267200 h 6184970"/>
                <a:gd name="connsiteX51" fmla="*/ 1921164 w 1951123"/>
                <a:gd name="connsiteY51" fmla="*/ 4285673 h 6184970"/>
                <a:gd name="connsiteX52" fmla="*/ 1948873 w 1951123"/>
                <a:gd name="connsiteY52" fmla="*/ 4341091 h 6184970"/>
                <a:gd name="connsiteX53" fmla="*/ 1930400 w 1951123"/>
                <a:gd name="connsiteY53" fmla="*/ 4378037 h 6184970"/>
                <a:gd name="connsiteX54" fmla="*/ 1874982 w 1951123"/>
                <a:gd name="connsiteY54" fmla="*/ 4387273 h 6184970"/>
                <a:gd name="connsiteX55" fmla="*/ 1838037 w 1951123"/>
                <a:gd name="connsiteY55" fmla="*/ 4368800 h 6184970"/>
                <a:gd name="connsiteX56" fmla="*/ 1810327 w 1951123"/>
                <a:gd name="connsiteY56" fmla="*/ 4350328 h 6184970"/>
                <a:gd name="connsiteX57" fmla="*/ 1708727 w 1951123"/>
                <a:gd name="connsiteY57" fmla="*/ 4359564 h 6184970"/>
                <a:gd name="connsiteX58" fmla="*/ 1745673 w 1951123"/>
                <a:gd name="connsiteY58" fmla="*/ 4461164 h 6184970"/>
                <a:gd name="connsiteX59" fmla="*/ 1773382 w 1951123"/>
                <a:gd name="connsiteY59" fmla="*/ 4470400 h 6184970"/>
                <a:gd name="connsiteX60" fmla="*/ 1828800 w 1951123"/>
                <a:gd name="connsiteY60" fmla="*/ 4507346 h 6184970"/>
                <a:gd name="connsiteX61" fmla="*/ 1856509 w 1951123"/>
                <a:gd name="connsiteY61" fmla="*/ 4525819 h 6184970"/>
                <a:gd name="connsiteX62" fmla="*/ 1865746 w 1951123"/>
                <a:gd name="connsiteY62" fmla="*/ 4553528 h 6184970"/>
                <a:gd name="connsiteX63" fmla="*/ 1893455 w 1951123"/>
                <a:gd name="connsiteY63" fmla="*/ 4562764 h 6184970"/>
                <a:gd name="connsiteX64" fmla="*/ 1921164 w 1951123"/>
                <a:gd name="connsiteY64" fmla="*/ 4590473 h 6184970"/>
                <a:gd name="connsiteX65" fmla="*/ 1874982 w 1951123"/>
                <a:gd name="connsiteY65" fmla="*/ 4673600 h 6184970"/>
                <a:gd name="connsiteX66" fmla="*/ 1838037 w 1951123"/>
                <a:gd name="connsiteY66" fmla="*/ 4729019 h 6184970"/>
                <a:gd name="connsiteX67" fmla="*/ 1838037 w 1951123"/>
                <a:gd name="connsiteY67" fmla="*/ 4996873 h 6184970"/>
                <a:gd name="connsiteX68" fmla="*/ 1810327 w 1951123"/>
                <a:gd name="connsiteY68" fmla="*/ 5080000 h 6184970"/>
                <a:gd name="connsiteX69" fmla="*/ 1782618 w 1951123"/>
                <a:gd name="connsiteY69" fmla="*/ 5089237 h 6184970"/>
                <a:gd name="connsiteX70" fmla="*/ 1754909 w 1951123"/>
                <a:gd name="connsiteY70" fmla="*/ 5107710 h 6184970"/>
                <a:gd name="connsiteX71" fmla="*/ 1764146 w 1951123"/>
                <a:gd name="connsiteY71" fmla="*/ 5070764 h 6184970"/>
                <a:gd name="connsiteX72" fmla="*/ 1791855 w 1951123"/>
                <a:gd name="connsiteY72" fmla="*/ 5061528 h 6184970"/>
                <a:gd name="connsiteX73" fmla="*/ 1819564 w 1951123"/>
                <a:gd name="connsiteY73" fmla="*/ 5144655 h 6184970"/>
                <a:gd name="connsiteX74" fmla="*/ 1828800 w 1951123"/>
                <a:gd name="connsiteY74" fmla="*/ 5209310 h 6184970"/>
                <a:gd name="connsiteX75" fmla="*/ 1838037 w 1951123"/>
                <a:gd name="connsiteY75" fmla="*/ 5329382 h 6184970"/>
                <a:gd name="connsiteX76" fmla="*/ 1810327 w 1951123"/>
                <a:gd name="connsiteY76" fmla="*/ 5347855 h 6184970"/>
                <a:gd name="connsiteX77" fmla="*/ 1801091 w 1951123"/>
                <a:gd name="connsiteY77" fmla="*/ 5375564 h 6184970"/>
                <a:gd name="connsiteX78" fmla="*/ 1754909 w 1951123"/>
                <a:gd name="connsiteY78" fmla="*/ 5440219 h 6184970"/>
                <a:gd name="connsiteX79" fmla="*/ 1727200 w 1951123"/>
                <a:gd name="connsiteY79" fmla="*/ 5458691 h 6184970"/>
                <a:gd name="connsiteX80" fmla="*/ 1717964 w 1951123"/>
                <a:gd name="connsiteY80" fmla="*/ 5486400 h 6184970"/>
                <a:gd name="connsiteX81" fmla="*/ 1699491 w 1951123"/>
                <a:gd name="connsiteY81" fmla="*/ 5514110 h 6184970"/>
                <a:gd name="connsiteX82" fmla="*/ 1690255 w 1951123"/>
                <a:gd name="connsiteY82" fmla="*/ 5551055 h 6184970"/>
                <a:gd name="connsiteX83" fmla="*/ 1662546 w 1951123"/>
                <a:gd name="connsiteY83" fmla="*/ 5560291 h 6184970"/>
                <a:gd name="connsiteX84" fmla="*/ 1653309 w 1951123"/>
                <a:gd name="connsiteY84" fmla="*/ 5606473 h 6184970"/>
                <a:gd name="connsiteX85" fmla="*/ 1625600 w 1951123"/>
                <a:gd name="connsiteY85" fmla="*/ 5615710 h 6184970"/>
                <a:gd name="connsiteX86" fmla="*/ 1607127 w 1951123"/>
                <a:gd name="connsiteY86" fmla="*/ 5643419 h 6184970"/>
                <a:gd name="connsiteX87" fmla="*/ 1597891 w 1951123"/>
                <a:gd name="connsiteY87" fmla="*/ 5680364 h 6184970"/>
                <a:gd name="connsiteX88" fmla="*/ 1551709 w 1951123"/>
                <a:gd name="connsiteY88" fmla="*/ 5726546 h 6184970"/>
                <a:gd name="connsiteX89" fmla="*/ 1524000 w 1951123"/>
                <a:gd name="connsiteY89" fmla="*/ 5735782 h 6184970"/>
                <a:gd name="connsiteX90" fmla="*/ 1459346 w 1951123"/>
                <a:gd name="connsiteY90" fmla="*/ 5781964 h 6184970"/>
                <a:gd name="connsiteX91" fmla="*/ 1431637 w 1951123"/>
                <a:gd name="connsiteY91" fmla="*/ 5791200 h 6184970"/>
                <a:gd name="connsiteX92" fmla="*/ 1422400 w 1951123"/>
                <a:gd name="connsiteY92" fmla="*/ 5828146 h 6184970"/>
                <a:gd name="connsiteX93" fmla="*/ 1376218 w 1951123"/>
                <a:gd name="connsiteY93" fmla="*/ 5883564 h 6184970"/>
                <a:gd name="connsiteX94" fmla="*/ 1366982 w 1951123"/>
                <a:gd name="connsiteY94" fmla="*/ 5911273 h 6184970"/>
                <a:gd name="connsiteX95" fmla="*/ 1357746 w 1951123"/>
                <a:gd name="connsiteY95" fmla="*/ 5966691 h 6184970"/>
                <a:gd name="connsiteX96" fmla="*/ 1339273 w 1951123"/>
                <a:gd name="connsiteY96" fmla="*/ 5994400 h 6184970"/>
                <a:gd name="connsiteX97" fmla="*/ 1311564 w 1951123"/>
                <a:gd name="connsiteY97" fmla="*/ 6086764 h 6184970"/>
                <a:gd name="connsiteX98" fmla="*/ 1283855 w 1951123"/>
                <a:gd name="connsiteY98" fmla="*/ 6142182 h 6184970"/>
                <a:gd name="connsiteX99" fmla="*/ 1256146 w 1951123"/>
                <a:gd name="connsiteY99" fmla="*/ 6151419 h 6184970"/>
                <a:gd name="connsiteX100" fmla="*/ 1265382 w 1951123"/>
                <a:gd name="connsiteY100"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865746 w 1951123"/>
                <a:gd name="connsiteY48" fmla="*/ 4239491 h 6184970"/>
                <a:gd name="connsiteX49" fmla="*/ 1893455 w 1951123"/>
                <a:gd name="connsiteY49" fmla="*/ 4267200 h 6184970"/>
                <a:gd name="connsiteX50" fmla="*/ 1921164 w 1951123"/>
                <a:gd name="connsiteY50" fmla="*/ 4285673 h 6184970"/>
                <a:gd name="connsiteX51" fmla="*/ 1948873 w 1951123"/>
                <a:gd name="connsiteY51" fmla="*/ 4341091 h 6184970"/>
                <a:gd name="connsiteX52" fmla="*/ 1930400 w 1951123"/>
                <a:gd name="connsiteY52" fmla="*/ 4378037 h 6184970"/>
                <a:gd name="connsiteX53" fmla="*/ 1874982 w 1951123"/>
                <a:gd name="connsiteY53" fmla="*/ 4387273 h 6184970"/>
                <a:gd name="connsiteX54" fmla="*/ 1838037 w 1951123"/>
                <a:gd name="connsiteY54" fmla="*/ 4368800 h 6184970"/>
                <a:gd name="connsiteX55" fmla="*/ 1810327 w 1951123"/>
                <a:gd name="connsiteY55" fmla="*/ 4350328 h 6184970"/>
                <a:gd name="connsiteX56" fmla="*/ 1708727 w 1951123"/>
                <a:gd name="connsiteY56" fmla="*/ 4359564 h 6184970"/>
                <a:gd name="connsiteX57" fmla="*/ 1745673 w 1951123"/>
                <a:gd name="connsiteY57" fmla="*/ 4461164 h 6184970"/>
                <a:gd name="connsiteX58" fmla="*/ 1773382 w 1951123"/>
                <a:gd name="connsiteY58" fmla="*/ 4470400 h 6184970"/>
                <a:gd name="connsiteX59" fmla="*/ 1828800 w 1951123"/>
                <a:gd name="connsiteY59" fmla="*/ 4507346 h 6184970"/>
                <a:gd name="connsiteX60" fmla="*/ 1856509 w 1951123"/>
                <a:gd name="connsiteY60" fmla="*/ 4525819 h 6184970"/>
                <a:gd name="connsiteX61" fmla="*/ 1865746 w 1951123"/>
                <a:gd name="connsiteY61" fmla="*/ 4553528 h 6184970"/>
                <a:gd name="connsiteX62" fmla="*/ 1893455 w 1951123"/>
                <a:gd name="connsiteY62" fmla="*/ 4562764 h 6184970"/>
                <a:gd name="connsiteX63" fmla="*/ 1921164 w 1951123"/>
                <a:gd name="connsiteY63" fmla="*/ 4590473 h 6184970"/>
                <a:gd name="connsiteX64" fmla="*/ 1874982 w 1951123"/>
                <a:gd name="connsiteY64" fmla="*/ 4673600 h 6184970"/>
                <a:gd name="connsiteX65" fmla="*/ 1838037 w 1951123"/>
                <a:gd name="connsiteY65" fmla="*/ 4729019 h 6184970"/>
                <a:gd name="connsiteX66" fmla="*/ 1838037 w 1951123"/>
                <a:gd name="connsiteY66" fmla="*/ 4996873 h 6184970"/>
                <a:gd name="connsiteX67" fmla="*/ 1810327 w 1951123"/>
                <a:gd name="connsiteY67" fmla="*/ 5080000 h 6184970"/>
                <a:gd name="connsiteX68" fmla="*/ 1782618 w 1951123"/>
                <a:gd name="connsiteY68" fmla="*/ 5089237 h 6184970"/>
                <a:gd name="connsiteX69" fmla="*/ 1754909 w 1951123"/>
                <a:gd name="connsiteY69" fmla="*/ 5107710 h 6184970"/>
                <a:gd name="connsiteX70" fmla="*/ 1764146 w 1951123"/>
                <a:gd name="connsiteY70" fmla="*/ 5070764 h 6184970"/>
                <a:gd name="connsiteX71" fmla="*/ 1791855 w 1951123"/>
                <a:gd name="connsiteY71" fmla="*/ 5061528 h 6184970"/>
                <a:gd name="connsiteX72" fmla="*/ 1819564 w 1951123"/>
                <a:gd name="connsiteY72" fmla="*/ 5144655 h 6184970"/>
                <a:gd name="connsiteX73" fmla="*/ 1828800 w 1951123"/>
                <a:gd name="connsiteY73" fmla="*/ 5209310 h 6184970"/>
                <a:gd name="connsiteX74" fmla="*/ 1838037 w 1951123"/>
                <a:gd name="connsiteY74" fmla="*/ 5329382 h 6184970"/>
                <a:gd name="connsiteX75" fmla="*/ 1810327 w 1951123"/>
                <a:gd name="connsiteY75" fmla="*/ 5347855 h 6184970"/>
                <a:gd name="connsiteX76" fmla="*/ 1801091 w 1951123"/>
                <a:gd name="connsiteY76" fmla="*/ 5375564 h 6184970"/>
                <a:gd name="connsiteX77" fmla="*/ 1754909 w 1951123"/>
                <a:gd name="connsiteY77" fmla="*/ 5440219 h 6184970"/>
                <a:gd name="connsiteX78" fmla="*/ 1727200 w 1951123"/>
                <a:gd name="connsiteY78" fmla="*/ 5458691 h 6184970"/>
                <a:gd name="connsiteX79" fmla="*/ 1717964 w 1951123"/>
                <a:gd name="connsiteY79" fmla="*/ 5486400 h 6184970"/>
                <a:gd name="connsiteX80" fmla="*/ 1699491 w 1951123"/>
                <a:gd name="connsiteY80" fmla="*/ 5514110 h 6184970"/>
                <a:gd name="connsiteX81" fmla="*/ 1690255 w 1951123"/>
                <a:gd name="connsiteY81" fmla="*/ 5551055 h 6184970"/>
                <a:gd name="connsiteX82" fmla="*/ 1662546 w 1951123"/>
                <a:gd name="connsiteY82" fmla="*/ 5560291 h 6184970"/>
                <a:gd name="connsiteX83" fmla="*/ 1653309 w 1951123"/>
                <a:gd name="connsiteY83" fmla="*/ 5606473 h 6184970"/>
                <a:gd name="connsiteX84" fmla="*/ 1625600 w 1951123"/>
                <a:gd name="connsiteY84" fmla="*/ 5615710 h 6184970"/>
                <a:gd name="connsiteX85" fmla="*/ 1607127 w 1951123"/>
                <a:gd name="connsiteY85" fmla="*/ 5643419 h 6184970"/>
                <a:gd name="connsiteX86" fmla="*/ 1597891 w 1951123"/>
                <a:gd name="connsiteY86" fmla="*/ 5680364 h 6184970"/>
                <a:gd name="connsiteX87" fmla="*/ 1551709 w 1951123"/>
                <a:gd name="connsiteY87" fmla="*/ 5726546 h 6184970"/>
                <a:gd name="connsiteX88" fmla="*/ 1524000 w 1951123"/>
                <a:gd name="connsiteY88" fmla="*/ 5735782 h 6184970"/>
                <a:gd name="connsiteX89" fmla="*/ 1459346 w 1951123"/>
                <a:gd name="connsiteY89" fmla="*/ 5781964 h 6184970"/>
                <a:gd name="connsiteX90" fmla="*/ 1431637 w 1951123"/>
                <a:gd name="connsiteY90" fmla="*/ 5791200 h 6184970"/>
                <a:gd name="connsiteX91" fmla="*/ 1422400 w 1951123"/>
                <a:gd name="connsiteY91" fmla="*/ 5828146 h 6184970"/>
                <a:gd name="connsiteX92" fmla="*/ 1376218 w 1951123"/>
                <a:gd name="connsiteY92" fmla="*/ 5883564 h 6184970"/>
                <a:gd name="connsiteX93" fmla="*/ 1366982 w 1951123"/>
                <a:gd name="connsiteY93" fmla="*/ 5911273 h 6184970"/>
                <a:gd name="connsiteX94" fmla="*/ 1357746 w 1951123"/>
                <a:gd name="connsiteY94" fmla="*/ 5966691 h 6184970"/>
                <a:gd name="connsiteX95" fmla="*/ 1339273 w 1951123"/>
                <a:gd name="connsiteY95" fmla="*/ 5994400 h 6184970"/>
                <a:gd name="connsiteX96" fmla="*/ 1311564 w 1951123"/>
                <a:gd name="connsiteY96" fmla="*/ 6086764 h 6184970"/>
                <a:gd name="connsiteX97" fmla="*/ 1283855 w 1951123"/>
                <a:gd name="connsiteY97" fmla="*/ 6142182 h 6184970"/>
                <a:gd name="connsiteX98" fmla="*/ 1256146 w 1951123"/>
                <a:gd name="connsiteY98" fmla="*/ 6151419 h 6184970"/>
                <a:gd name="connsiteX99" fmla="*/ 1265382 w 1951123"/>
                <a:gd name="connsiteY99"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893455 w 1951123"/>
                <a:gd name="connsiteY48" fmla="*/ 4267200 h 6184970"/>
                <a:gd name="connsiteX49" fmla="*/ 1921164 w 1951123"/>
                <a:gd name="connsiteY49" fmla="*/ 4285673 h 6184970"/>
                <a:gd name="connsiteX50" fmla="*/ 1948873 w 1951123"/>
                <a:gd name="connsiteY50" fmla="*/ 4341091 h 6184970"/>
                <a:gd name="connsiteX51" fmla="*/ 1930400 w 1951123"/>
                <a:gd name="connsiteY51" fmla="*/ 4378037 h 6184970"/>
                <a:gd name="connsiteX52" fmla="*/ 1874982 w 1951123"/>
                <a:gd name="connsiteY52" fmla="*/ 4387273 h 6184970"/>
                <a:gd name="connsiteX53" fmla="*/ 1838037 w 1951123"/>
                <a:gd name="connsiteY53" fmla="*/ 4368800 h 6184970"/>
                <a:gd name="connsiteX54" fmla="*/ 1810327 w 1951123"/>
                <a:gd name="connsiteY54" fmla="*/ 4350328 h 6184970"/>
                <a:gd name="connsiteX55" fmla="*/ 1708727 w 1951123"/>
                <a:gd name="connsiteY55" fmla="*/ 4359564 h 6184970"/>
                <a:gd name="connsiteX56" fmla="*/ 1745673 w 1951123"/>
                <a:gd name="connsiteY56" fmla="*/ 4461164 h 6184970"/>
                <a:gd name="connsiteX57" fmla="*/ 1773382 w 1951123"/>
                <a:gd name="connsiteY57" fmla="*/ 4470400 h 6184970"/>
                <a:gd name="connsiteX58" fmla="*/ 1828800 w 1951123"/>
                <a:gd name="connsiteY58" fmla="*/ 4507346 h 6184970"/>
                <a:gd name="connsiteX59" fmla="*/ 1856509 w 1951123"/>
                <a:gd name="connsiteY59" fmla="*/ 4525819 h 6184970"/>
                <a:gd name="connsiteX60" fmla="*/ 1865746 w 1951123"/>
                <a:gd name="connsiteY60" fmla="*/ 4553528 h 6184970"/>
                <a:gd name="connsiteX61" fmla="*/ 1893455 w 1951123"/>
                <a:gd name="connsiteY61" fmla="*/ 4562764 h 6184970"/>
                <a:gd name="connsiteX62" fmla="*/ 1921164 w 1951123"/>
                <a:gd name="connsiteY62" fmla="*/ 4590473 h 6184970"/>
                <a:gd name="connsiteX63" fmla="*/ 1874982 w 1951123"/>
                <a:gd name="connsiteY63" fmla="*/ 4673600 h 6184970"/>
                <a:gd name="connsiteX64" fmla="*/ 1838037 w 1951123"/>
                <a:gd name="connsiteY64" fmla="*/ 4729019 h 6184970"/>
                <a:gd name="connsiteX65" fmla="*/ 1838037 w 1951123"/>
                <a:gd name="connsiteY65" fmla="*/ 4996873 h 6184970"/>
                <a:gd name="connsiteX66" fmla="*/ 1810327 w 1951123"/>
                <a:gd name="connsiteY66" fmla="*/ 5080000 h 6184970"/>
                <a:gd name="connsiteX67" fmla="*/ 1782618 w 1951123"/>
                <a:gd name="connsiteY67" fmla="*/ 5089237 h 6184970"/>
                <a:gd name="connsiteX68" fmla="*/ 1754909 w 1951123"/>
                <a:gd name="connsiteY68" fmla="*/ 5107710 h 6184970"/>
                <a:gd name="connsiteX69" fmla="*/ 1764146 w 1951123"/>
                <a:gd name="connsiteY69" fmla="*/ 5070764 h 6184970"/>
                <a:gd name="connsiteX70" fmla="*/ 1791855 w 1951123"/>
                <a:gd name="connsiteY70" fmla="*/ 5061528 h 6184970"/>
                <a:gd name="connsiteX71" fmla="*/ 1819564 w 1951123"/>
                <a:gd name="connsiteY71" fmla="*/ 5144655 h 6184970"/>
                <a:gd name="connsiteX72" fmla="*/ 1828800 w 1951123"/>
                <a:gd name="connsiteY72" fmla="*/ 5209310 h 6184970"/>
                <a:gd name="connsiteX73" fmla="*/ 1838037 w 1951123"/>
                <a:gd name="connsiteY73" fmla="*/ 5329382 h 6184970"/>
                <a:gd name="connsiteX74" fmla="*/ 1810327 w 1951123"/>
                <a:gd name="connsiteY74" fmla="*/ 5347855 h 6184970"/>
                <a:gd name="connsiteX75" fmla="*/ 1801091 w 1951123"/>
                <a:gd name="connsiteY75" fmla="*/ 5375564 h 6184970"/>
                <a:gd name="connsiteX76" fmla="*/ 1754909 w 1951123"/>
                <a:gd name="connsiteY76" fmla="*/ 5440219 h 6184970"/>
                <a:gd name="connsiteX77" fmla="*/ 1727200 w 1951123"/>
                <a:gd name="connsiteY77" fmla="*/ 5458691 h 6184970"/>
                <a:gd name="connsiteX78" fmla="*/ 1717964 w 1951123"/>
                <a:gd name="connsiteY78" fmla="*/ 5486400 h 6184970"/>
                <a:gd name="connsiteX79" fmla="*/ 1699491 w 1951123"/>
                <a:gd name="connsiteY79" fmla="*/ 5514110 h 6184970"/>
                <a:gd name="connsiteX80" fmla="*/ 1690255 w 1951123"/>
                <a:gd name="connsiteY80" fmla="*/ 5551055 h 6184970"/>
                <a:gd name="connsiteX81" fmla="*/ 1662546 w 1951123"/>
                <a:gd name="connsiteY81" fmla="*/ 5560291 h 6184970"/>
                <a:gd name="connsiteX82" fmla="*/ 1653309 w 1951123"/>
                <a:gd name="connsiteY82" fmla="*/ 5606473 h 6184970"/>
                <a:gd name="connsiteX83" fmla="*/ 1625600 w 1951123"/>
                <a:gd name="connsiteY83" fmla="*/ 5615710 h 6184970"/>
                <a:gd name="connsiteX84" fmla="*/ 1607127 w 1951123"/>
                <a:gd name="connsiteY84" fmla="*/ 5643419 h 6184970"/>
                <a:gd name="connsiteX85" fmla="*/ 1597891 w 1951123"/>
                <a:gd name="connsiteY85" fmla="*/ 5680364 h 6184970"/>
                <a:gd name="connsiteX86" fmla="*/ 1551709 w 1951123"/>
                <a:gd name="connsiteY86" fmla="*/ 5726546 h 6184970"/>
                <a:gd name="connsiteX87" fmla="*/ 1524000 w 1951123"/>
                <a:gd name="connsiteY87" fmla="*/ 5735782 h 6184970"/>
                <a:gd name="connsiteX88" fmla="*/ 1459346 w 1951123"/>
                <a:gd name="connsiteY88" fmla="*/ 5781964 h 6184970"/>
                <a:gd name="connsiteX89" fmla="*/ 1431637 w 1951123"/>
                <a:gd name="connsiteY89" fmla="*/ 5791200 h 6184970"/>
                <a:gd name="connsiteX90" fmla="*/ 1422400 w 1951123"/>
                <a:gd name="connsiteY90" fmla="*/ 5828146 h 6184970"/>
                <a:gd name="connsiteX91" fmla="*/ 1376218 w 1951123"/>
                <a:gd name="connsiteY91" fmla="*/ 5883564 h 6184970"/>
                <a:gd name="connsiteX92" fmla="*/ 1366982 w 1951123"/>
                <a:gd name="connsiteY92" fmla="*/ 5911273 h 6184970"/>
                <a:gd name="connsiteX93" fmla="*/ 1357746 w 1951123"/>
                <a:gd name="connsiteY93" fmla="*/ 5966691 h 6184970"/>
                <a:gd name="connsiteX94" fmla="*/ 1339273 w 1951123"/>
                <a:gd name="connsiteY94" fmla="*/ 5994400 h 6184970"/>
                <a:gd name="connsiteX95" fmla="*/ 1311564 w 1951123"/>
                <a:gd name="connsiteY95" fmla="*/ 6086764 h 6184970"/>
                <a:gd name="connsiteX96" fmla="*/ 1283855 w 1951123"/>
                <a:gd name="connsiteY96" fmla="*/ 6142182 h 6184970"/>
                <a:gd name="connsiteX97" fmla="*/ 1256146 w 1951123"/>
                <a:gd name="connsiteY97" fmla="*/ 6151419 h 6184970"/>
                <a:gd name="connsiteX98" fmla="*/ 1265382 w 1951123"/>
                <a:gd name="connsiteY98"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921164 w 1951123"/>
                <a:gd name="connsiteY48" fmla="*/ 4285673 h 6184970"/>
                <a:gd name="connsiteX49" fmla="*/ 1948873 w 1951123"/>
                <a:gd name="connsiteY49" fmla="*/ 4341091 h 6184970"/>
                <a:gd name="connsiteX50" fmla="*/ 1930400 w 1951123"/>
                <a:gd name="connsiteY50" fmla="*/ 4378037 h 6184970"/>
                <a:gd name="connsiteX51" fmla="*/ 1874982 w 1951123"/>
                <a:gd name="connsiteY51" fmla="*/ 4387273 h 6184970"/>
                <a:gd name="connsiteX52" fmla="*/ 1838037 w 1951123"/>
                <a:gd name="connsiteY52" fmla="*/ 4368800 h 6184970"/>
                <a:gd name="connsiteX53" fmla="*/ 1810327 w 1951123"/>
                <a:gd name="connsiteY53" fmla="*/ 4350328 h 6184970"/>
                <a:gd name="connsiteX54" fmla="*/ 1708727 w 1951123"/>
                <a:gd name="connsiteY54" fmla="*/ 4359564 h 6184970"/>
                <a:gd name="connsiteX55" fmla="*/ 1745673 w 1951123"/>
                <a:gd name="connsiteY55" fmla="*/ 4461164 h 6184970"/>
                <a:gd name="connsiteX56" fmla="*/ 1773382 w 1951123"/>
                <a:gd name="connsiteY56" fmla="*/ 4470400 h 6184970"/>
                <a:gd name="connsiteX57" fmla="*/ 1828800 w 1951123"/>
                <a:gd name="connsiteY57" fmla="*/ 4507346 h 6184970"/>
                <a:gd name="connsiteX58" fmla="*/ 1856509 w 1951123"/>
                <a:gd name="connsiteY58" fmla="*/ 4525819 h 6184970"/>
                <a:gd name="connsiteX59" fmla="*/ 1865746 w 1951123"/>
                <a:gd name="connsiteY59" fmla="*/ 4553528 h 6184970"/>
                <a:gd name="connsiteX60" fmla="*/ 1893455 w 1951123"/>
                <a:gd name="connsiteY60" fmla="*/ 4562764 h 6184970"/>
                <a:gd name="connsiteX61" fmla="*/ 1921164 w 1951123"/>
                <a:gd name="connsiteY61" fmla="*/ 4590473 h 6184970"/>
                <a:gd name="connsiteX62" fmla="*/ 1874982 w 1951123"/>
                <a:gd name="connsiteY62" fmla="*/ 4673600 h 6184970"/>
                <a:gd name="connsiteX63" fmla="*/ 1838037 w 1951123"/>
                <a:gd name="connsiteY63" fmla="*/ 4729019 h 6184970"/>
                <a:gd name="connsiteX64" fmla="*/ 1838037 w 1951123"/>
                <a:gd name="connsiteY64" fmla="*/ 4996873 h 6184970"/>
                <a:gd name="connsiteX65" fmla="*/ 1810327 w 1951123"/>
                <a:gd name="connsiteY65" fmla="*/ 5080000 h 6184970"/>
                <a:gd name="connsiteX66" fmla="*/ 1782618 w 1951123"/>
                <a:gd name="connsiteY66" fmla="*/ 5089237 h 6184970"/>
                <a:gd name="connsiteX67" fmla="*/ 1754909 w 1951123"/>
                <a:gd name="connsiteY67" fmla="*/ 5107710 h 6184970"/>
                <a:gd name="connsiteX68" fmla="*/ 1764146 w 1951123"/>
                <a:gd name="connsiteY68" fmla="*/ 5070764 h 6184970"/>
                <a:gd name="connsiteX69" fmla="*/ 1791855 w 1951123"/>
                <a:gd name="connsiteY69" fmla="*/ 5061528 h 6184970"/>
                <a:gd name="connsiteX70" fmla="*/ 1819564 w 1951123"/>
                <a:gd name="connsiteY70" fmla="*/ 5144655 h 6184970"/>
                <a:gd name="connsiteX71" fmla="*/ 1828800 w 1951123"/>
                <a:gd name="connsiteY71" fmla="*/ 5209310 h 6184970"/>
                <a:gd name="connsiteX72" fmla="*/ 1838037 w 1951123"/>
                <a:gd name="connsiteY72" fmla="*/ 5329382 h 6184970"/>
                <a:gd name="connsiteX73" fmla="*/ 1810327 w 1951123"/>
                <a:gd name="connsiteY73" fmla="*/ 5347855 h 6184970"/>
                <a:gd name="connsiteX74" fmla="*/ 1801091 w 1951123"/>
                <a:gd name="connsiteY74" fmla="*/ 5375564 h 6184970"/>
                <a:gd name="connsiteX75" fmla="*/ 1754909 w 1951123"/>
                <a:gd name="connsiteY75" fmla="*/ 5440219 h 6184970"/>
                <a:gd name="connsiteX76" fmla="*/ 1727200 w 1951123"/>
                <a:gd name="connsiteY76" fmla="*/ 5458691 h 6184970"/>
                <a:gd name="connsiteX77" fmla="*/ 1717964 w 1951123"/>
                <a:gd name="connsiteY77" fmla="*/ 5486400 h 6184970"/>
                <a:gd name="connsiteX78" fmla="*/ 1699491 w 1951123"/>
                <a:gd name="connsiteY78" fmla="*/ 5514110 h 6184970"/>
                <a:gd name="connsiteX79" fmla="*/ 1690255 w 1951123"/>
                <a:gd name="connsiteY79" fmla="*/ 5551055 h 6184970"/>
                <a:gd name="connsiteX80" fmla="*/ 1662546 w 1951123"/>
                <a:gd name="connsiteY80" fmla="*/ 5560291 h 6184970"/>
                <a:gd name="connsiteX81" fmla="*/ 1653309 w 1951123"/>
                <a:gd name="connsiteY81" fmla="*/ 5606473 h 6184970"/>
                <a:gd name="connsiteX82" fmla="*/ 1625600 w 1951123"/>
                <a:gd name="connsiteY82" fmla="*/ 5615710 h 6184970"/>
                <a:gd name="connsiteX83" fmla="*/ 1607127 w 1951123"/>
                <a:gd name="connsiteY83" fmla="*/ 5643419 h 6184970"/>
                <a:gd name="connsiteX84" fmla="*/ 1597891 w 1951123"/>
                <a:gd name="connsiteY84" fmla="*/ 5680364 h 6184970"/>
                <a:gd name="connsiteX85" fmla="*/ 1551709 w 1951123"/>
                <a:gd name="connsiteY85" fmla="*/ 5726546 h 6184970"/>
                <a:gd name="connsiteX86" fmla="*/ 1524000 w 1951123"/>
                <a:gd name="connsiteY86" fmla="*/ 5735782 h 6184970"/>
                <a:gd name="connsiteX87" fmla="*/ 1459346 w 1951123"/>
                <a:gd name="connsiteY87" fmla="*/ 5781964 h 6184970"/>
                <a:gd name="connsiteX88" fmla="*/ 1431637 w 1951123"/>
                <a:gd name="connsiteY88" fmla="*/ 5791200 h 6184970"/>
                <a:gd name="connsiteX89" fmla="*/ 1422400 w 1951123"/>
                <a:gd name="connsiteY89" fmla="*/ 5828146 h 6184970"/>
                <a:gd name="connsiteX90" fmla="*/ 1376218 w 1951123"/>
                <a:gd name="connsiteY90" fmla="*/ 5883564 h 6184970"/>
                <a:gd name="connsiteX91" fmla="*/ 1366982 w 1951123"/>
                <a:gd name="connsiteY91" fmla="*/ 5911273 h 6184970"/>
                <a:gd name="connsiteX92" fmla="*/ 1357746 w 1951123"/>
                <a:gd name="connsiteY92" fmla="*/ 5966691 h 6184970"/>
                <a:gd name="connsiteX93" fmla="*/ 1339273 w 1951123"/>
                <a:gd name="connsiteY93" fmla="*/ 5994400 h 6184970"/>
                <a:gd name="connsiteX94" fmla="*/ 1311564 w 1951123"/>
                <a:gd name="connsiteY94" fmla="*/ 6086764 h 6184970"/>
                <a:gd name="connsiteX95" fmla="*/ 1283855 w 1951123"/>
                <a:gd name="connsiteY95" fmla="*/ 6142182 h 6184970"/>
                <a:gd name="connsiteX96" fmla="*/ 1256146 w 1951123"/>
                <a:gd name="connsiteY96" fmla="*/ 6151419 h 6184970"/>
                <a:gd name="connsiteX97" fmla="*/ 1265382 w 1951123"/>
                <a:gd name="connsiteY97"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927427 w 1951123"/>
                <a:gd name="connsiteY48" fmla="*/ 4279410 h 6184970"/>
                <a:gd name="connsiteX49" fmla="*/ 1948873 w 1951123"/>
                <a:gd name="connsiteY49" fmla="*/ 4341091 h 6184970"/>
                <a:gd name="connsiteX50" fmla="*/ 1930400 w 1951123"/>
                <a:gd name="connsiteY50" fmla="*/ 4378037 h 6184970"/>
                <a:gd name="connsiteX51" fmla="*/ 1874982 w 1951123"/>
                <a:gd name="connsiteY51" fmla="*/ 4387273 h 6184970"/>
                <a:gd name="connsiteX52" fmla="*/ 1838037 w 1951123"/>
                <a:gd name="connsiteY52" fmla="*/ 4368800 h 6184970"/>
                <a:gd name="connsiteX53" fmla="*/ 1810327 w 1951123"/>
                <a:gd name="connsiteY53" fmla="*/ 4350328 h 6184970"/>
                <a:gd name="connsiteX54" fmla="*/ 1708727 w 1951123"/>
                <a:gd name="connsiteY54" fmla="*/ 4359564 h 6184970"/>
                <a:gd name="connsiteX55" fmla="*/ 1745673 w 1951123"/>
                <a:gd name="connsiteY55" fmla="*/ 4461164 h 6184970"/>
                <a:gd name="connsiteX56" fmla="*/ 1773382 w 1951123"/>
                <a:gd name="connsiteY56" fmla="*/ 4470400 h 6184970"/>
                <a:gd name="connsiteX57" fmla="*/ 1828800 w 1951123"/>
                <a:gd name="connsiteY57" fmla="*/ 4507346 h 6184970"/>
                <a:gd name="connsiteX58" fmla="*/ 1856509 w 1951123"/>
                <a:gd name="connsiteY58" fmla="*/ 4525819 h 6184970"/>
                <a:gd name="connsiteX59" fmla="*/ 1865746 w 1951123"/>
                <a:gd name="connsiteY59" fmla="*/ 4553528 h 6184970"/>
                <a:gd name="connsiteX60" fmla="*/ 1893455 w 1951123"/>
                <a:gd name="connsiteY60" fmla="*/ 4562764 h 6184970"/>
                <a:gd name="connsiteX61" fmla="*/ 1921164 w 1951123"/>
                <a:gd name="connsiteY61" fmla="*/ 4590473 h 6184970"/>
                <a:gd name="connsiteX62" fmla="*/ 1874982 w 1951123"/>
                <a:gd name="connsiteY62" fmla="*/ 4673600 h 6184970"/>
                <a:gd name="connsiteX63" fmla="*/ 1838037 w 1951123"/>
                <a:gd name="connsiteY63" fmla="*/ 4729019 h 6184970"/>
                <a:gd name="connsiteX64" fmla="*/ 1838037 w 1951123"/>
                <a:gd name="connsiteY64" fmla="*/ 4996873 h 6184970"/>
                <a:gd name="connsiteX65" fmla="*/ 1810327 w 1951123"/>
                <a:gd name="connsiteY65" fmla="*/ 5080000 h 6184970"/>
                <a:gd name="connsiteX66" fmla="*/ 1782618 w 1951123"/>
                <a:gd name="connsiteY66" fmla="*/ 5089237 h 6184970"/>
                <a:gd name="connsiteX67" fmla="*/ 1754909 w 1951123"/>
                <a:gd name="connsiteY67" fmla="*/ 5107710 h 6184970"/>
                <a:gd name="connsiteX68" fmla="*/ 1764146 w 1951123"/>
                <a:gd name="connsiteY68" fmla="*/ 5070764 h 6184970"/>
                <a:gd name="connsiteX69" fmla="*/ 1791855 w 1951123"/>
                <a:gd name="connsiteY69" fmla="*/ 5061528 h 6184970"/>
                <a:gd name="connsiteX70" fmla="*/ 1819564 w 1951123"/>
                <a:gd name="connsiteY70" fmla="*/ 5144655 h 6184970"/>
                <a:gd name="connsiteX71" fmla="*/ 1828800 w 1951123"/>
                <a:gd name="connsiteY71" fmla="*/ 5209310 h 6184970"/>
                <a:gd name="connsiteX72" fmla="*/ 1838037 w 1951123"/>
                <a:gd name="connsiteY72" fmla="*/ 5329382 h 6184970"/>
                <a:gd name="connsiteX73" fmla="*/ 1810327 w 1951123"/>
                <a:gd name="connsiteY73" fmla="*/ 5347855 h 6184970"/>
                <a:gd name="connsiteX74" fmla="*/ 1801091 w 1951123"/>
                <a:gd name="connsiteY74" fmla="*/ 5375564 h 6184970"/>
                <a:gd name="connsiteX75" fmla="*/ 1754909 w 1951123"/>
                <a:gd name="connsiteY75" fmla="*/ 5440219 h 6184970"/>
                <a:gd name="connsiteX76" fmla="*/ 1727200 w 1951123"/>
                <a:gd name="connsiteY76" fmla="*/ 5458691 h 6184970"/>
                <a:gd name="connsiteX77" fmla="*/ 1717964 w 1951123"/>
                <a:gd name="connsiteY77" fmla="*/ 5486400 h 6184970"/>
                <a:gd name="connsiteX78" fmla="*/ 1699491 w 1951123"/>
                <a:gd name="connsiteY78" fmla="*/ 5514110 h 6184970"/>
                <a:gd name="connsiteX79" fmla="*/ 1690255 w 1951123"/>
                <a:gd name="connsiteY79" fmla="*/ 5551055 h 6184970"/>
                <a:gd name="connsiteX80" fmla="*/ 1662546 w 1951123"/>
                <a:gd name="connsiteY80" fmla="*/ 5560291 h 6184970"/>
                <a:gd name="connsiteX81" fmla="*/ 1653309 w 1951123"/>
                <a:gd name="connsiteY81" fmla="*/ 5606473 h 6184970"/>
                <a:gd name="connsiteX82" fmla="*/ 1625600 w 1951123"/>
                <a:gd name="connsiteY82" fmla="*/ 5615710 h 6184970"/>
                <a:gd name="connsiteX83" fmla="*/ 1607127 w 1951123"/>
                <a:gd name="connsiteY83" fmla="*/ 5643419 h 6184970"/>
                <a:gd name="connsiteX84" fmla="*/ 1597891 w 1951123"/>
                <a:gd name="connsiteY84" fmla="*/ 5680364 h 6184970"/>
                <a:gd name="connsiteX85" fmla="*/ 1551709 w 1951123"/>
                <a:gd name="connsiteY85" fmla="*/ 5726546 h 6184970"/>
                <a:gd name="connsiteX86" fmla="*/ 1524000 w 1951123"/>
                <a:gd name="connsiteY86" fmla="*/ 5735782 h 6184970"/>
                <a:gd name="connsiteX87" fmla="*/ 1459346 w 1951123"/>
                <a:gd name="connsiteY87" fmla="*/ 5781964 h 6184970"/>
                <a:gd name="connsiteX88" fmla="*/ 1431637 w 1951123"/>
                <a:gd name="connsiteY88" fmla="*/ 5791200 h 6184970"/>
                <a:gd name="connsiteX89" fmla="*/ 1422400 w 1951123"/>
                <a:gd name="connsiteY89" fmla="*/ 5828146 h 6184970"/>
                <a:gd name="connsiteX90" fmla="*/ 1376218 w 1951123"/>
                <a:gd name="connsiteY90" fmla="*/ 5883564 h 6184970"/>
                <a:gd name="connsiteX91" fmla="*/ 1366982 w 1951123"/>
                <a:gd name="connsiteY91" fmla="*/ 5911273 h 6184970"/>
                <a:gd name="connsiteX92" fmla="*/ 1357746 w 1951123"/>
                <a:gd name="connsiteY92" fmla="*/ 5966691 h 6184970"/>
                <a:gd name="connsiteX93" fmla="*/ 1339273 w 1951123"/>
                <a:gd name="connsiteY93" fmla="*/ 5994400 h 6184970"/>
                <a:gd name="connsiteX94" fmla="*/ 1311564 w 1951123"/>
                <a:gd name="connsiteY94" fmla="*/ 6086764 h 6184970"/>
                <a:gd name="connsiteX95" fmla="*/ 1283855 w 1951123"/>
                <a:gd name="connsiteY95" fmla="*/ 6142182 h 6184970"/>
                <a:gd name="connsiteX96" fmla="*/ 1256146 w 1951123"/>
                <a:gd name="connsiteY96" fmla="*/ 6151419 h 6184970"/>
                <a:gd name="connsiteX97" fmla="*/ 1265382 w 1951123"/>
                <a:gd name="connsiteY97"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927427 w 1951123"/>
                <a:gd name="connsiteY48" fmla="*/ 4279410 h 6184970"/>
                <a:gd name="connsiteX49" fmla="*/ 1948873 w 1951123"/>
                <a:gd name="connsiteY49" fmla="*/ 4341091 h 6184970"/>
                <a:gd name="connsiteX50" fmla="*/ 1930400 w 1951123"/>
                <a:gd name="connsiteY50" fmla="*/ 4378037 h 6184970"/>
                <a:gd name="connsiteX51" fmla="*/ 1874982 w 1951123"/>
                <a:gd name="connsiteY51" fmla="*/ 4387273 h 6184970"/>
                <a:gd name="connsiteX52" fmla="*/ 1838037 w 1951123"/>
                <a:gd name="connsiteY52" fmla="*/ 4368800 h 6184970"/>
                <a:gd name="connsiteX53" fmla="*/ 1810327 w 1951123"/>
                <a:gd name="connsiteY53" fmla="*/ 4350328 h 6184970"/>
                <a:gd name="connsiteX54" fmla="*/ 1724384 w 1951123"/>
                <a:gd name="connsiteY54" fmla="*/ 4375221 h 6184970"/>
                <a:gd name="connsiteX55" fmla="*/ 1745673 w 1951123"/>
                <a:gd name="connsiteY55" fmla="*/ 4461164 h 6184970"/>
                <a:gd name="connsiteX56" fmla="*/ 1773382 w 1951123"/>
                <a:gd name="connsiteY56" fmla="*/ 4470400 h 6184970"/>
                <a:gd name="connsiteX57" fmla="*/ 1828800 w 1951123"/>
                <a:gd name="connsiteY57" fmla="*/ 4507346 h 6184970"/>
                <a:gd name="connsiteX58" fmla="*/ 1856509 w 1951123"/>
                <a:gd name="connsiteY58" fmla="*/ 4525819 h 6184970"/>
                <a:gd name="connsiteX59" fmla="*/ 1865746 w 1951123"/>
                <a:gd name="connsiteY59" fmla="*/ 4553528 h 6184970"/>
                <a:gd name="connsiteX60" fmla="*/ 1893455 w 1951123"/>
                <a:gd name="connsiteY60" fmla="*/ 4562764 h 6184970"/>
                <a:gd name="connsiteX61" fmla="*/ 1921164 w 1951123"/>
                <a:gd name="connsiteY61" fmla="*/ 4590473 h 6184970"/>
                <a:gd name="connsiteX62" fmla="*/ 1874982 w 1951123"/>
                <a:gd name="connsiteY62" fmla="*/ 4673600 h 6184970"/>
                <a:gd name="connsiteX63" fmla="*/ 1838037 w 1951123"/>
                <a:gd name="connsiteY63" fmla="*/ 4729019 h 6184970"/>
                <a:gd name="connsiteX64" fmla="*/ 1838037 w 1951123"/>
                <a:gd name="connsiteY64" fmla="*/ 4996873 h 6184970"/>
                <a:gd name="connsiteX65" fmla="*/ 1810327 w 1951123"/>
                <a:gd name="connsiteY65" fmla="*/ 5080000 h 6184970"/>
                <a:gd name="connsiteX66" fmla="*/ 1782618 w 1951123"/>
                <a:gd name="connsiteY66" fmla="*/ 5089237 h 6184970"/>
                <a:gd name="connsiteX67" fmla="*/ 1754909 w 1951123"/>
                <a:gd name="connsiteY67" fmla="*/ 5107710 h 6184970"/>
                <a:gd name="connsiteX68" fmla="*/ 1764146 w 1951123"/>
                <a:gd name="connsiteY68" fmla="*/ 5070764 h 6184970"/>
                <a:gd name="connsiteX69" fmla="*/ 1791855 w 1951123"/>
                <a:gd name="connsiteY69" fmla="*/ 5061528 h 6184970"/>
                <a:gd name="connsiteX70" fmla="*/ 1819564 w 1951123"/>
                <a:gd name="connsiteY70" fmla="*/ 5144655 h 6184970"/>
                <a:gd name="connsiteX71" fmla="*/ 1828800 w 1951123"/>
                <a:gd name="connsiteY71" fmla="*/ 5209310 h 6184970"/>
                <a:gd name="connsiteX72" fmla="*/ 1838037 w 1951123"/>
                <a:gd name="connsiteY72" fmla="*/ 5329382 h 6184970"/>
                <a:gd name="connsiteX73" fmla="*/ 1810327 w 1951123"/>
                <a:gd name="connsiteY73" fmla="*/ 5347855 h 6184970"/>
                <a:gd name="connsiteX74" fmla="*/ 1801091 w 1951123"/>
                <a:gd name="connsiteY74" fmla="*/ 5375564 h 6184970"/>
                <a:gd name="connsiteX75" fmla="*/ 1754909 w 1951123"/>
                <a:gd name="connsiteY75" fmla="*/ 5440219 h 6184970"/>
                <a:gd name="connsiteX76" fmla="*/ 1727200 w 1951123"/>
                <a:gd name="connsiteY76" fmla="*/ 5458691 h 6184970"/>
                <a:gd name="connsiteX77" fmla="*/ 1717964 w 1951123"/>
                <a:gd name="connsiteY77" fmla="*/ 5486400 h 6184970"/>
                <a:gd name="connsiteX78" fmla="*/ 1699491 w 1951123"/>
                <a:gd name="connsiteY78" fmla="*/ 5514110 h 6184970"/>
                <a:gd name="connsiteX79" fmla="*/ 1690255 w 1951123"/>
                <a:gd name="connsiteY79" fmla="*/ 5551055 h 6184970"/>
                <a:gd name="connsiteX80" fmla="*/ 1662546 w 1951123"/>
                <a:gd name="connsiteY80" fmla="*/ 5560291 h 6184970"/>
                <a:gd name="connsiteX81" fmla="*/ 1653309 w 1951123"/>
                <a:gd name="connsiteY81" fmla="*/ 5606473 h 6184970"/>
                <a:gd name="connsiteX82" fmla="*/ 1625600 w 1951123"/>
                <a:gd name="connsiteY82" fmla="*/ 5615710 h 6184970"/>
                <a:gd name="connsiteX83" fmla="*/ 1607127 w 1951123"/>
                <a:gd name="connsiteY83" fmla="*/ 5643419 h 6184970"/>
                <a:gd name="connsiteX84" fmla="*/ 1597891 w 1951123"/>
                <a:gd name="connsiteY84" fmla="*/ 5680364 h 6184970"/>
                <a:gd name="connsiteX85" fmla="*/ 1551709 w 1951123"/>
                <a:gd name="connsiteY85" fmla="*/ 5726546 h 6184970"/>
                <a:gd name="connsiteX86" fmla="*/ 1524000 w 1951123"/>
                <a:gd name="connsiteY86" fmla="*/ 5735782 h 6184970"/>
                <a:gd name="connsiteX87" fmla="*/ 1459346 w 1951123"/>
                <a:gd name="connsiteY87" fmla="*/ 5781964 h 6184970"/>
                <a:gd name="connsiteX88" fmla="*/ 1431637 w 1951123"/>
                <a:gd name="connsiteY88" fmla="*/ 5791200 h 6184970"/>
                <a:gd name="connsiteX89" fmla="*/ 1422400 w 1951123"/>
                <a:gd name="connsiteY89" fmla="*/ 5828146 h 6184970"/>
                <a:gd name="connsiteX90" fmla="*/ 1376218 w 1951123"/>
                <a:gd name="connsiteY90" fmla="*/ 5883564 h 6184970"/>
                <a:gd name="connsiteX91" fmla="*/ 1366982 w 1951123"/>
                <a:gd name="connsiteY91" fmla="*/ 5911273 h 6184970"/>
                <a:gd name="connsiteX92" fmla="*/ 1357746 w 1951123"/>
                <a:gd name="connsiteY92" fmla="*/ 5966691 h 6184970"/>
                <a:gd name="connsiteX93" fmla="*/ 1339273 w 1951123"/>
                <a:gd name="connsiteY93" fmla="*/ 5994400 h 6184970"/>
                <a:gd name="connsiteX94" fmla="*/ 1311564 w 1951123"/>
                <a:gd name="connsiteY94" fmla="*/ 6086764 h 6184970"/>
                <a:gd name="connsiteX95" fmla="*/ 1283855 w 1951123"/>
                <a:gd name="connsiteY95" fmla="*/ 6142182 h 6184970"/>
                <a:gd name="connsiteX96" fmla="*/ 1256146 w 1951123"/>
                <a:gd name="connsiteY96" fmla="*/ 6151419 h 6184970"/>
                <a:gd name="connsiteX97" fmla="*/ 1265382 w 1951123"/>
                <a:gd name="connsiteY97"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927427 w 1951123"/>
                <a:gd name="connsiteY48" fmla="*/ 4279410 h 6184970"/>
                <a:gd name="connsiteX49" fmla="*/ 1948873 w 1951123"/>
                <a:gd name="connsiteY49" fmla="*/ 4341091 h 6184970"/>
                <a:gd name="connsiteX50" fmla="*/ 1930400 w 1951123"/>
                <a:gd name="connsiteY50" fmla="*/ 4378037 h 6184970"/>
                <a:gd name="connsiteX51" fmla="*/ 1874982 w 1951123"/>
                <a:gd name="connsiteY51" fmla="*/ 4387273 h 6184970"/>
                <a:gd name="connsiteX52" fmla="*/ 1838037 w 1951123"/>
                <a:gd name="connsiteY52" fmla="*/ 4368800 h 6184970"/>
                <a:gd name="connsiteX53" fmla="*/ 1810327 w 1951123"/>
                <a:gd name="connsiteY53" fmla="*/ 4350328 h 6184970"/>
                <a:gd name="connsiteX54" fmla="*/ 1724384 w 1951123"/>
                <a:gd name="connsiteY54" fmla="*/ 4375221 h 6184970"/>
                <a:gd name="connsiteX55" fmla="*/ 1714358 w 1951123"/>
                <a:gd name="connsiteY55" fmla="*/ 4432980 h 6184970"/>
                <a:gd name="connsiteX56" fmla="*/ 1773382 w 1951123"/>
                <a:gd name="connsiteY56" fmla="*/ 4470400 h 6184970"/>
                <a:gd name="connsiteX57" fmla="*/ 1828800 w 1951123"/>
                <a:gd name="connsiteY57" fmla="*/ 4507346 h 6184970"/>
                <a:gd name="connsiteX58" fmla="*/ 1856509 w 1951123"/>
                <a:gd name="connsiteY58" fmla="*/ 4525819 h 6184970"/>
                <a:gd name="connsiteX59" fmla="*/ 1865746 w 1951123"/>
                <a:gd name="connsiteY59" fmla="*/ 4553528 h 6184970"/>
                <a:gd name="connsiteX60" fmla="*/ 1893455 w 1951123"/>
                <a:gd name="connsiteY60" fmla="*/ 4562764 h 6184970"/>
                <a:gd name="connsiteX61" fmla="*/ 1921164 w 1951123"/>
                <a:gd name="connsiteY61" fmla="*/ 4590473 h 6184970"/>
                <a:gd name="connsiteX62" fmla="*/ 1874982 w 1951123"/>
                <a:gd name="connsiteY62" fmla="*/ 4673600 h 6184970"/>
                <a:gd name="connsiteX63" fmla="*/ 1838037 w 1951123"/>
                <a:gd name="connsiteY63" fmla="*/ 4729019 h 6184970"/>
                <a:gd name="connsiteX64" fmla="*/ 1838037 w 1951123"/>
                <a:gd name="connsiteY64" fmla="*/ 4996873 h 6184970"/>
                <a:gd name="connsiteX65" fmla="*/ 1810327 w 1951123"/>
                <a:gd name="connsiteY65" fmla="*/ 5080000 h 6184970"/>
                <a:gd name="connsiteX66" fmla="*/ 1782618 w 1951123"/>
                <a:gd name="connsiteY66" fmla="*/ 5089237 h 6184970"/>
                <a:gd name="connsiteX67" fmla="*/ 1754909 w 1951123"/>
                <a:gd name="connsiteY67" fmla="*/ 5107710 h 6184970"/>
                <a:gd name="connsiteX68" fmla="*/ 1764146 w 1951123"/>
                <a:gd name="connsiteY68" fmla="*/ 5070764 h 6184970"/>
                <a:gd name="connsiteX69" fmla="*/ 1791855 w 1951123"/>
                <a:gd name="connsiteY69" fmla="*/ 5061528 h 6184970"/>
                <a:gd name="connsiteX70" fmla="*/ 1819564 w 1951123"/>
                <a:gd name="connsiteY70" fmla="*/ 5144655 h 6184970"/>
                <a:gd name="connsiteX71" fmla="*/ 1828800 w 1951123"/>
                <a:gd name="connsiteY71" fmla="*/ 5209310 h 6184970"/>
                <a:gd name="connsiteX72" fmla="*/ 1838037 w 1951123"/>
                <a:gd name="connsiteY72" fmla="*/ 5329382 h 6184970"/>
                <a:gd name="connsiteX73" fmla="*/ 1810327 w 1951123"/>
                <a:gd name="connsiteY73" fmla="*/ 5347855 h 6184970"/>
                <a:gd name="connsiteX74" fmla="*/ 1801091 w 1951123"/>
                <a:gd name="connsiteY74" fmla="*/ 5375564 h 6184970"/>
                <a:gd name="connsiteX75" fmla="*/ 1754909 w 1951123"/>
                <a:gd name="connsiteY75" fmla="*/ 5440219 h 6184970"/>
                <a:gd name="connsiteX76" fmla="*/ 1727200 w 1951123"/>
                <a:gd name="connsiteY76" fmla="*/ 5458691 h 6184970"/>
                <a:gd name="connsiteX77" fmla="*/ 1717964 w 1951123"/>
                <a:gd name="connsiteY77" fmla="*/ 5486400 h 6184970"/>
                <a:gd name="connsiteX78" fmla="*/ 1699491 w 1951123"/>
                <a:gd name="connsiteY78" fmla="*/ 5514110 h 6184970"/>
                <a:gd name="connsiteX79" fmla="*/ 1690255 w 1951123"/>
                <a:gd name="connsiteY79" fmla="*/ 5551055 h 6184970"/>
                <a:gd name="connsiteX80" fmla="*/ 1662546 w 1951123"/>
                <a:gd name="connsiteY80" fmla="*/ 5560291 h 6184970"/>
                <a:gd name="connsiteX81" fmla="*/ 1653309 w 1951123"/>
                <a:gd name="connsiteY81" fmla="*/ 5606473 h 6184970"/>
                <a:gd name="connsiteX82" fmla="*/ 1625600 w 1951123"/>
                <a:gd name="connsiteY82" fmla="*/ 5615710 h 6184970"/>
                <a:gd name="connsiteX83" fmla="*/ 1607127 w 1951123"/>
                <a:gd name="connsiteY83" fmla="*/ 5643419 h 6184970"/>
                <a:gd name="connsiteX84" fmla="*/ 1597891 w 1951123"/>
                <a:gd name="connsiteY84" fmla="*/ 5680364 h 6184970"/>
                <a:gd name="connsiteX85" fmla="*/ 1551709 w 1951123"/>
                <a:gd name="connsiteY85" fmla="*/ 5726546 h 6184970"/>
                <a:gd name="connsiteX86" fmla="*/ 1524000 w 1951123"/>
                <a:gd name="connsiteY86" fmla="*/ 5735782 h 6184970"/>
                <a:gd name="connsiteX87" fmla="*/ 1459346 w 1951123"/>
                <a:gd name="connsiteY87" fmla="*/ 5781964 h 6184970"/>
                <a:gd name="connsiteX88" fmla="*/ 1431637 w 1951123"/>
                <a:gd name="connsiteY88" fmla="*/ 5791200 h 6184970"/>
                <a:gd name="connsiteX89" fmla="*/ 1422400 w 1951123"/>
                <a:gd name="connsiteY89" fmla="*/ 5828146 h 6184970"/>
                <a:gd name="connsiteX90" fmla="*/ 1376218 w 1951123"/>
                <a:gd name="connsiteY90" fmla="*/ 5883564 h 6184970"/>
                <a:gd name="connsiteX91" fmla="*/ 1366982 w 1951123"/>
                <a:gd name="connsiteY91" fmla="*/ 5911273 h 6184970"/>
                <a:gd name="connsiteX92" fmla="*/ 1357746 w 1951123"/>
                <a:gd name="connsiteY92" fmla="*/ 5966691 h 6184970"/>
                <a:gd name="connsiteX93" fmla="*/ 1339273 w 1951123"/>
                <a:gd name="connsiteY93" fmla="*/ 5994400 h 6184970"/>
                <a:gd name="connsiteX94" fmla="*/ 1311564 w 1951123"/>
                <a:gd name="connsiteY94" fmla="*/ 6086764 h 6184970"/>
                <a:gd name="connsiteX95" fmla="*/ 1283855 w 1951123"/>
                <a:gd name="connsiteY95" fmla="*/ 6142182 h 6184970"/>
                <a:gd name="connsiteX96" fmla="*/ 1256146 w 1951123"/>
                <a:gd name="connsiteY96" fmla="*/ 6151419 h 6184970"/>
                <a:gd name="connsiteX97" fmla="*/ 1265382 w 1951123"/>
                <a:gd name="connsiteY97"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927427 w 1951123"/>
                <a:gd name="connsiteY48" fmla="*/ 4279410 h 6184970"/>
                <a:gd name="connsiteX49" fmla="*/ 1948873 w 1951123"/>
                <a:gd name="connsiteY49" fmla="*/ 4341091 h 6184970"/>
                <a:gd name="connsiteX50" fmla="*/ 1930400 w 1951123"/>
                <a:gd name="connsiteY50" fmla="*/ 4378037 h 6184970"/>
                <a:gd name="connsiteX51" fmla="*/ 1874982 w 1951123"/>
                <a:gd name="connsiteY51" fmla="*/ 4387273 h 6184970"/>
                <a:gd name="connsiteX52" fmla="*/ 1838037 w 1951123"/>
                <a:gd name="connsiteY52" fmla="*/ 4368800 h 6184970"/>
                <a:gd name="connsiteX53" fmla="*/ 1810327 w 1951123"/>
                <a:gd name="connsiteY53" fmla="*/ 4350328 h 6184970"/>
                <a:gd name="connsiteX54" fmla="*/ 1724384 w 1951123"/>
                <a:gd name="connsiteY54" fmla="*/ 4375221 h 6184970"/>
                <a:gd name="connsiteX55" fmla="*/ 1773382 w 1951123"/>
                <a:gd name="connsiteY55" fmla="*/ 4470400 h 6184970"/>
                <a:gd name="connsiteX56" fmla="*/ 1828800 w 1951123"/>
                <a:gd name="connsiteY56" fmla="*/ 4507346 h 6184970"/>
                <a:gd name="connsiteX57" fmla="*/ 1856509 w 1951123"/>
                <a:gd name="connsiteY57" fmla="*/ 4525819 h 6184970"/>
                <a:gd name="connsiteX58" fmla="*/ 1865746 w 1951123"/>
                <a:gd name="connsiteY58" fmla="*/ 4553528 h 6184970"/>
                <a:gd name="connsiteX59" fmla="*/ 1893455 w 1951123"/>
                <a:gd name="connsiteY59" fmla="*/ 4562764 h 6184970"/>
                <a:gd name="connsiteX60" fmla="*/ 1921164 w 1951123"/>
                <a:gd name="connsiteY60" fmla="*/ 4590473 h 6184970"/>
                <a:gd name="connsiteX61" fmla="*/ 1874982 w 1951123"/>
                <a:gd name="connsiteY61" fmla="*/ 4673600 h 6184970"/>
                <a:gd name="connsiteX62" fmla="*/ 1838037 w 1951123"/>
                <a:gd name="connsiteY62" fmla="*/ 4729019 h 6184970"/>
                <a:gd name="connsiteX63" fmla="*/ 1838037 w 1951123"/>
                <a:gd name="connsiteY63" fmla="*/ 4996873 h 6184970"/>
                <a:gd name="connsiteX64" fmla="*/ 1810327 w 1951123"/>
                <a:gd name="connsiteY64" fmla="*/ 5080000 h 6184970"/>
                <a:gd name="connsiteX65" fmla="*/ 1782618 w 1951123"/>
                <a:gd name="connsiteY65" fmla="*/ 5089237 h 6184970"/>
                <a:gd name="connsiteX66" fmla="*/ 1754909 w 1951123"/>
                <a:gd name="connsiteY66" fmla="*/ 5107710 h 6184970"/>
                <a:gd name="connsiteX67" fmla="*/ 1764146 w 1951123"/>
                <a:gd name="connsiteY67" fmla="*/ 5070764 h 6184970"/>
                <a:gd name="connsiteX68" fmla="*/ 1791855 w 1951123"/>
                <a:gd name="connsiteY68" fmla="*/ 5061528 h 6184970"/>
                <a:gd name="connsiteX69" fmla="*/ 1819564 w 1951123"/>
                <a:gd name="connsiteY69" fmla="*/ 5144655 h 6184970"/>
                <a:gd name="connsiteX70" fmla="*/ 1828800 w 1951123"/>
                <a:gd name="connsiteY70" fmla="*/ 5209310 h 6184970"/>
                <a:gd name="connsiteX71" fmla="*/ 1838037 w 1951123"/>
                <a:gd name="connsiteY71" fmla="*/ 5329382 h 6184970"/>
                <a:gd name="connsiteX72" fmla="*/ 1810327 w 1951123"/>
                <a:gd name="connsiteY72" fmla="*/ 5347855 h 6184970"/>
                <a:gd name="connsiteX73" fmla="*/ 1801091 w 1951123"/>
                <a:gd name="connsiteY73" fmla="*/ 5375564 h 6184970"/>
                <a:gd name="connsiteX74" fmla="*/ 1754909 w 1951123"/>
                <a:gd name="connsiteY74" fmla="*/ 5440219 h 6184970"/>
                <a:gd name="connsiteX75" fmla="*/ 1727200 w 1951123"/>
                <a:gd name="connsiteY75" fmla="*/ 5458691 h 6184970"/>
                <a:gd name="connsiteX76" fmla="*/ 1717964 w 1951123"/>
                <a:gd name="connsiteY76" fmla="*/ 5486400 h 6184970"/>
                <a:gd name="connsiteX77" fmla="*/ 1699491 w 1951123"/>
                <a:gd name="connsiteY77" fmla="*/ 5514110 h 6184970"/>
                <a:gd name="connsiteX78" fmla="*/ 1690255 w 1951123"/>
                <a:gd name="connsiteY78" fmla="*/ 5551055 h 6184970"/>
                <a:gd name="connsiteX79" fmla="*/ 1662546 w 1951123"/>
                <a:gd name="connsiteY79" fmla="*/ 5560291 h 6184970"/>
                <a:gd name="connsiteX80" fmla="*/ 1653309 w 1951123"/>
                <a:gd name="connsiteY80" fmla="*/ 5606473 h 6184970"/>
                <a:gd name="connsiteX81" fmla="*/ 1625600 w 1951123"/>
                <a:gd name="connsiteY81" fmla="*/ 5615710 h 6184970"/>
                <a:gd name="connsiteX82" fmla="*/ 1607127 w 1951123"/>
                <a:gd name="connsiteY82" fmla="*/ 5643419 h 6184970"/>
                <a:gd name="connsiteX83" fmla="*/ 1597891 w 1951123"/>
                <a:gd name="connsiteY83" fmla="*/ 5680364 h 6184970"/>
                <a:gd name="connsiteX84" fmla="*/ 1551709 w 1951123"/>
                <a:gd name="connsiteY84" fmla="*/ 5726546 h 6184970"/>
                <a:gd name="connsiteX85" fmla="*/ 1524000 w 1951123"/>
                <a:gd name="connsiteY85" fmla="*/ 5735782 h 6184970"/>
                <a:gd name="connsiteX86" fmla="*/ 1459346 w 1951123"/>
                <a:gd name="connsiteY86" fmla="*/ 5781964 h 6184970"/>
                <a:gd name="connsiteX87" fmla="*/ 1431637 w 1951123"/>
                <a:gd name="connsiteY87" fmla="*/ 5791200 h 6184970"/>
                <a:gd name="connsiteX88" fmla="*/ 1422400 w 1951123"/>
                <a:gd name="connsiteY88" fmla="*/ 5828146 h 6184970"/>
                <a:gd name="connsiteX89" fmla="*/ 1376218 w 1951123"/>
                <a:gd name="connsiteY89" fmla="*/ 5883564 h 6184970"/>
                <a:gd name="connsiteX90" fmla="*/ 1366982 w 1951123"/>
                <a:gd name="connsiteY90" fmla="*/ 5911273 h 6184970"/>
                <a:gd name="connsiteX91" fmla="*/ 1357746 w 1951123"/>
                <a:gd name="connsiteY91" fmla="*/ 5966691 h 6184970"/>
                <a:gd name="connsiteX92" fmla="*/ 1339273 w 1951123"/>
                <a:gd name="connsiteY92" fmla="*/ 5994400 h 6184970"/>
                <a:gd name="connsiteX93" fmla="*/ 1311564 w 1951123"/>
                <a:gd name="connsiteY93" fmla="*/ 6086764 h 6184970"/>
                <a:gd name="connsiteX94" fmla="*/ 1283855 w 1951123"/>
                <a:gd name="connsiteY94" fmla="*/ 6142182 h 6184970"/>
                <a:gd name="connsiteX95" fmla="*/ 1256146 w 1951123"/>
                <a:gd name="connsiteY95" fmla="*/ 6151419 h 6184970"/>
                <a:gd name="connsiteX96" fmla="*/ 1265382 w 1951123"/>
                <a:gd name="connsiteY96"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927427 w 1951123"/>
                <a:gd name="connsiteY48" fmla="*/ 4279410 h 6184970"/>
                <a:gd name="connsiteX49" fmla="*/ 1948873 w 1951123"/>
                <a:gd name="connsiteY49" fmla="*/ 4341091 h 6184970"/>
                <a:gd name="connsiteX50" fmla="*/ 1930400 w 1951123"/>
                <a:gd name="connsiteY50" fmla="*/ 4378037 h 6184970"/>
                <a:gd name="connsiteX51" fmla="*/ 1874982 w 1951123"/>
                <a:gd name="connsiteY51" fmla="*/ 4387273 h 6184970"/>
                <a:gd name="connsiteX52" fmla="*/ 1838037 w 1951123"/>
                <a:gd name="connsiteY52" fmla="*/ 4368800 h 6184970"/>
                <a:gd name="connsiteX53" fmla="*/ 1810327 w 1951123"/>
                <a:gd name="connsiteY53" fmla="*/ 4350328 h 6184970"/>
                <a:gd name="connsiteX54" fmla="*/ 1724384 w 1951123"/>
                <a:gd name="connsiteY54" fmla="*/ 4375221 h 6184970"/>
                <a:gd name="connsiteX55" fmla="*/ 1711100 w 1951123"/>
                <a:gd name="connsiteY55" fmla="*/ 4430323 h 6184970"/>
                <a:gd name="connsiteX56" fmla="*/ 1773382 w 1951123"/>
                <a:gd name="connsiteY56" fmla="*/ 4470400 h 6184970"/>
                <a:gd name="connsiteX57" fmla="*/ 1828800 w 1951123"/>
                <a:gd name="connsiteY57" fmla="*/ 4507346 h 6184970"/>
                <a:gd name="connsiteX58" fmla="*/ 1856509 w 1951123"/>
                <a:gd name="connsiteY58" fmla="*/ 4525819 h 6184970"/>
                <a:gd name="connsiteX59" fmla="*/ 1865746 w 1951123"/>
                <a:gd name="connsiteY59" fmla="*/ 4553528 h 6184970"/>
                <a:gd name="connsiteX60" fmla="*/ 1893455 w 1951123"/>
                <a:gd name="connsiteY60" fmla="*/ 4562764 h 6184970"/>
                <a:gd name="connsiteX61" fmla="*/ 1921164 w 1951123"/>
                <a:gd name="connsiteY61" fmla="*/ 4590473 h 6184970"/>
                <a:gd name="connsiteX62" fmla="*/ 1874982 w 1951123"/>
                <a:gd name="connsiteY62" fmla="*/ 4673600 h 6184970"/>
                <a:gd name="connsiteX63" fmla="*/ 1838037 w 1951123"/>
                <a:gd name="connsiteY63" fmla="*/ 4729019 h 6184970"/>
                <a:gd name="connsiteX64" fmla="*/ 1838037 w 1951123"/>
                <a:gd name="connsiteY64" fmla="*/ 4996873 h 6184970"/>
                <a:gd name="connsiteX65" fmla="*/ 1810327 w 1951123"/>
                <a:gd name="connsiteY65" fmla="*/ 5080000 h 6184970"/>
                <a:gd name="connsiteX66" fmla="*/ 1782618 w 1951123"/>
                <a:gd name="connsiteY66" fmla="*/ 5089237 h 6184970"/>
                <a:gd name="connsiteX67" fmla="*/ 1754909 w 1951123"/>
                <a:gd name="connsiteY67" fmla="*/ 5107710 h 6184970"/>
                <a:gd name="connsiteX68" fmla="*/ 1764146 w 1951123"/>
                <a:gd name="connsiteY68" fmla="*/ 5070764 h 6184970"/>
                <a:gd name="connsiteX69" fmla="*/ 1791855 w 1951123"/>
                <a:gd name="connsiteY69" fmla="*/ 5061528 h 6184970"/>
                <a:gd name="connsiteX70" fmla="*/ 1819564 w 1951123"/>
                <a:gd name="connsiteY70" fmla="*/ 5144655 h 6184970"/>
                <a:gd name="connsiteX71" fmla="*/ 1828800 w 1951123"/>
                <a:gd name="connsiteY71" fmla="*/ 5209310 h 6184970"/>
                <a:gd name="connsiteX72" fmla="*/ 1838037 w 1951123"/>
                <a:gd name="connsiteY72" fmla="*/ 5329382 h 6184970"/>
                <a:gd name="connsiteX73" fmla="*/ 1810327 w 1951123"/>
                <a:gd name="connsiteY73" fmla="*/ 5347855 h 6184970"/>
                <a:gd name="connsiteX74" fmla="*/ 1801091 w 1951123"/>
                <a:gd name="connsiteY74" fmla="*/ 5375564 h 6184970"/>
                <a:gd name="connsiteX75" fmla="*/ 1754909 w 1951123"/>
                <a:gd name="connsiteY75" fmla="*/ 5440219 h 6184970"/>
                <a:gd name="connsiteX76" fmla="*/ 1727200 w 1951123"/>
                <a:gd name="connsiteY76" fmla="*/ 5458691 h 6184970"/>
                <a:gd name="connsiteX77" fmla="*/ 1717964 w 1951123"/>
                <a:gd name="connsiteY77" fmla="*/ 5486400 h 6184970"/>
                <a:gd name="connsiteX78" fmla="*/ 1699491 w 1951123"/>
                <a:gd name="connsiteY78" fmla="*/ 5514110 h 6184970"/>
                <a:gd name="connsiteX79" fmla="*/ 1690255 w 1951123"/>
                <a:gd name="connsiteY79" fmla="*/ 5551055 h 6184970"/>
                <a:gd name="connsiteX80" fmla="*/ 1662546 w 1951123"/>
                <a:gd name="connsiteY80" fmla="*/ 5560291 h 6184970"/>
                <a:gd name="connsiteX81" fmla="*/ 1653309 w 1951123"/>
                <a:gd name="connsiteY81" fmla="*/ 5606473 h 6184970"/>
                <a:gd name="connsiteX82" fmla="*/ 1625600 w 1951123"/>
                <a:gd name="connsiteY82" fmla="*/ 5615710 h 6184970"/>
                <a:gd name="connsiteX83" fmla="*/ 1607127 w 1951123"/>
                <a:gd name="connsiteY83" fmla="*/ 5643419 h 6184970"/>
                <a:gd name="connsiteX84" fmla="*/ 1597891 w 1951123"/>
                <a:gd name="connsiteY84" fmla="*/ 5680364 h 6184970"/>
                <a:gd name="connsiteX85" fmla="*/ 1551709 w 1951123"/>
                <a:gd name="connsiteY85" fmla="*/ 5726546 h 6184970"/>
                <a:gd name="connsiteX86" fmla="*/ 1524000 w 1951123"/>
                <a:gd name="connsiteY86" fmla="*/ 5735782 h 6184970"/>
                <a:gd name="connsiteX87" fmla="*/ 1459346 w 1951123"/>
                <a:gd name="connsiteY87" fmla="*/ 5781964 h 6184970"/>
                <a:gd name="connsiteX88" fmla="*/ 1431637 w 1951123"/>
                <a:gd name="connsiteY88" fmla="*/ 5791200 h 6184970"/>
                <a:gd name="connsiteX89" fmla="*/ 1422400 w 1951123"/>
                <a:gd name="connsiteY89" fmla="*/ 5828146 h 6184970"/>
                <a:gd name="connsiteX90" fmla="*/ 1376218 w 1951123"/>
                <a:gd name="connsiteY90" fmla="*/ 5883564 h 6184970"/>
                <a:gd name="connsiteX91" fmla="*/ 1366982 w 1951123"/>
                <a:gd name="connsiteY91" fmla="*/ 5911273 h 6184970"/>
                <a:gd name="connsiteX92" fmla="*/ 1357746 w 1951123"/>
                <a:gd name="connsiteY92" fmla="*/ 5966691 h 6184970"/>
                <a:gd name="connsiteX93" fmla="*/ 1339273 w 1951123"/>
                <a:gd name="connsiteY93" fmla="*/ 5994400 h 6184970"/>
                <a:gd name="connsiteX94" fmla="*/ 1311564 w 1951123"/>
                <a:gd name="connsiteY94" fmla="*/ 6086764 h 6184970"/>
                <a:gd name="connsiteX95" fmla="*/ 1283855 w 1951123"/>
                <a:gd name="connsiteY95" fmla="*/ 6142182 h 6184970"/>
                <a:gd name="connsiteX96" fmla="*/ 1256146 w 1951123"/>
                <a:gd name="connsiteY96" fmla="*/ 6151419 h 6184970"/>
                <a:gd name="connsiteX97" fmla="*/ 1265382 w 1951123"/>
                <a:gd name="connsiteY97" fmla="*/ 6179128 h 6184970"/>
                <a:gd name="connsiteX0" fmla="*/ 0 w 1951123"/>
                <a:gd name="connsiteY0" fmla="*/ 0 h 6184970"/>
                <a:gd name="connsiteX1" fmla="*/ 0 w 1951123"/>
                <a:gd name="connsiteY1" fmla="*/ 0 h 6184970"/>
                <a:gd name="connsiteX2" fmla="*/ 36946 w 1951123"/>
                <a:gd name="connsiteY2" fmla="*/ 73891 h 6184970"/>
                <a:gd name="connsiteX3" fmla="*/ 55418 w 1951123"/>
                <a:gd name="connsiteY3" fmla="*/ 101600 h 6184970"/>
                <a:gd name="connsiteX4" fmla="*/ 92364 w 1951123"/>
                <a:gd name="connsiteY4" fmla="*/ 110837 h 6184970"/>
                <a:gd name="connsiteX5" fmla="*/ 129309 w 1951123"/>
                <a:gd name="connsiteY5" fmla="*/ 166255 h 6184970"/>
                <a:gd name="connsiteX6" fmla="*/ 157018 w 1951123"/>
                <a:gd name="connsiteY6" fmla="*/ 175491 h 6184970"/>
                <a:gd name="connsiteX7" fmla="*/ 230909 w 1951123"/>
                <a:gd name="connsiteY7" fmla="*/ 175491 h 6184970"/>
                <a:gd name="connsiteX8" fmla="*/ 323273 w 1951123"/>
                <a:gd name="connsiteY8" fmla="*/ 378691 h 6184970"/>
                <a:gd name="connsiteX9" fmla="*/ 609600 w 1951123"/>
                <a:gd name="connsiteY9" fmla="*/ 775855 h 6184970"/>
                <a:gd name="connsiteX10" fmla="*/ 905164 w 1951123"/>
                <a:gd name="connsiteY10" fmla="*/ 1052946 h 6184970"/>
                <a:gd name="connsiteX11" fmla="*/ 979055 w 1951123"/>
                <a:gd name="connsiteY11" fmla="*/ 1246910 h 6184970"/>
                <a:gd name="connsiteX12" fmla="*/ 1080655 w 1951123"/>
                <a:gd name="connsiteY12" fmla="*/ 1477819 h 6184970"/>
                <a:gd name="connsiteX13" fmla="*/ 1173018 w 1951123"/>
                <a:gd name="connsiteY13" fmla="*/ 1810328 h 6184970"/>
                <a:gd name="connsiteX14" fmla="*/ 1246909 w 1951123"/>
                <a:gd name="connsiteY14" fmla="*/ 2336800 h 6184970"/>
                <a:gd name="connsiteX15" fmla="*/ 1237673 w 1951123"/>
                <a:gd name="connsiteY15" fmla="*/ 2503055 h 6184970"/>
                <a:gd name="connsiteX16" fmla="*/ 1237673 w 1951123"/>
                <a:gd name="connsiteY16" fmla="*/ 2623128 h 6184970"/>
                <a:gd name="connsiteX17" fmla="*/ 1163782 w 1951123"/>
                <a:gd name="connsiteY17" fmla="*/ 2650837 h 6184970"/>
                <a:gd name="connsiteX18" fmla="*/ 1154546 w 1951123"/>
                <a:gd name="connsiteY18" fmla="*/ 2697019 h 6184970"/>
                <a:gd name="connsiteX19" fmla="*/ 1173018 w 1951123"/>
                <a:gd name="connsiteY19" fmla="*/ 2909455 h 6184970"/>
                <a:gd name="connsiteX20" fmla="*/ 1182255 w 1951123"/>
                <a:gd name="connsiteY20" fmla="*/ 2937164 h 6184970"/>
                <a:gd name="connsiteX21" fmla="*/ 1200727 w 1951123"/>
                <a:gd name="connsiteY21" fmla="*/ 2964873 h 6184970"/>
                <a:gd name="connsiteX22" fmla="*/ 1228437 w 1951123"/>
                <a:gd name="connsiteY22" fmla="*/ 3020291 h 6184970"/>
                <a:gd name="connsiteX23" fmla="*/ 1265382 w 1951123"/>
                <a:gd name="connsiteY23" fmla="*/ 3057237 h 6184970"/>
                <a:gd name="connsiteX24" fmla="*/ 1302327 w 1951123"/>
                <a:gd name="connsiteY24" fmla="*/ 3094182 h 6184970"/>
                <a:gd name="connsiteX25" fmla="*/ 1320800 w 1951123"/>
                <a:gd name="connsiteY25" fmla="*/ 3140364 h 6184970"/>
                <a:gd name="connsiteX26" fmla="*/ 1330037 w 1951123"/>
                <a:gd name="connsiteY26" fmla="*/ 3168073 h 6184970"/>
                <a:gd name="connsiteX27" fmla="*/ 1348509 w 1951123"/>
                <a:gd name="connsiteY27" fmla="*/ 3195782 h 6184970"/>
                <a:gd name="connsiteX28" fmla="*/ 1376218 w 1951123"/>
                <a:gd name="connsiteY28" fmla="*/ 3251200 h 6184970"/>
                <a:gd name="connsiteX29" fmla="*/ 1413164 w 1951123"/>
                <a:gd name="connsiteY29" fmla="*/ 3269673 h 6184970"/>
                <a:gd name="connsiteX30" fmla="*/ 1440873 w 1951123"/>
                <a:gd name="connsiteY30" fmla="*/ 3325091 h 6184970"/>
                <a:gd name="connsiteX31" fmla="*/ 1468582 w 1951123"/>
                <a:gd name="connsiteY31" fmla="*/ 3380510 h 6184970"/>
                <a:gd name="connsiteX32" fmla="*/ 1509133 w 1951123"/>
                <a:gd name="connsiteY32" fmla="*/ 3392561 h 6184970"/>
                <a:gd name="connsiteX33" fmla="*/ 1533869 w 1951123"/>
                <a:gd name="connsiteY33" fmla="*/ 3473506 h 6184970"/>
                <a:gd name="connsiteX34" fmla="*/ 1474529 w 1951123"/>
                <a:gd name="connsiteY34" fmla="*/ 3561790 h 6184970"/>
                <a:gd name="connsiteX35" fmla="*/ 1450109 w 1951123"/>
                <a:gd name="connsiteY35" fmla="*/ 3620655 h 6184970"/>
                <a:gd name="connsiteX36" fmla="*/ 1477818 w 1951123"/>
                <a:gd name="connsiteY36" fmla="*/ 3796146 h 6184970"/>
                <a:gd name="connsiteX37" fmla="*/ 1496291 w 1951123"/>
                <a:gd name="connsiteY37" fmla="*/ 3842328 h 6184970"/>
                <a:gd name="connsiteX38" fmla="*/ 1524000 w 1951123"/>
                <a:gd name="connsiteY38" fmla="*/ 3851564 h 6184970"/>
                <a:gd name="connsiteX39" fmla="*/ 1533237 w 1951123"/>
                <a:gd name="connsiteY39" fmla="*/ 3879273 h 6184970"/>
                <a:gd name="connsiteX40" fmla="*/ 1588655 w 1951123"/>
                <a:gd name="connsiteY40" fmla="*/ 3888510 h 6184970"/>
                <a:gd name="connsiteX41" fmla="*/ 1625600 w 1951123"/>
                <a:gd name="connsiteY41" fmla="*/ 3906982 h 6184970"/>
                <a:gd name="connsiteX42" fmla="*/ 1644073 w 1951123"/>
                <a:gd name="connsiteY42" fmla="*/ 3934691 h 6184970"/>
                <a:gd name="connsiteX43" fmla="*/ 1681018 w 1951123"/>
                <a:gd name="connsiteY43" fmla="*/ 3971637 h 6184970"/>
                <a:gd name="connsiteX44" fmla="*/ 1699491 w 1951123"/>
                <a:gd name="connsiteY44" fmla="*/ 4137891 h 6184970"/>
                <a:gd name="connsiteX45" fmla="*/ 1736437 w 1951123"/>
                <a:gd name="connsiteY45" fmla="*/ 4147128 h 6184970"/>
                <a:gd name="connsiteX46" fmla="*/ 1786382 w 1951123"/>
                <a:gd name="connsiteY46" fmla="*/ 4162310 h 6184970"/>
                <a:gd name="connsiteX47" fmla="*/ 1848064 w 1951123"/>
                <a:gd name="connsiteY47" fmla="*/ 4186729 h 6184970"/>
                <a:gd name="connsiteX48" fmla="*/ 1927427 w 1951123"/>
                <a:gd name="connsiteY48" fmla="*/ 4279410 h 6184970"/>
                <a:gd name="connsiteX49" fmla="*/ 1948873 w 1951123"/>
                <a:gd name="connsiteY49" fmla="*/ 4341091 h 6184970"/>
                <a:gd name="connsiteX50" fmla="*/ 1930400 w 1951123"/>
                <a:gd name="connsiteY50" fmla="*/ 4378037 h 6184970"/>
                <a:gd name="connsiteX51" fmla="*/ 1874982 w 1951123"/>
                <a:gd name="connsiteY51" fmla="*/ 4387273 h 6184970"/>
                <a:gd name="connsiteX52" fmla="*/ 1838037 w 1951123"/>
                <a:gd name="connsiteY52" fmla="*/ 4368800 h 6184970"/>
                <a:gd name="connsiteX53" fmla="*/ 1810327 w 1951123"/>
                <a:gd name="connsiteY53" fmla="*/ 4350328 h 6184970"/>
                <a:gd name="connsiteX54" fmla="*/ 1724384 w 1951123"/>
                <a:gd name="connsiteY54" fmla="*/ 4375221 h 6184970"/>
                <a:gd name="connsiteX55" fmla="*/ 1711100 w 1951123"/>
                <a:gd name="connsiteY55" fmla="*/ 4430323 h 6184970"/>
                <a:gd name="connsiteX56" fmla="*/ 1773382 w 1951123"/>
                <a:gd name="connsiteY56" fmla="*/ 4470400 h 6184970"/>
                <a:gd name="connsiteX57" fmla="*/ 1828800 w 1951123"/>
                <a:gd name="connsiteY57" fmla="*/ 4507346 h 6184970"/>
                <a:gd name="connsiteX58" fmla="*/ 1941059 w 1951123"/>
                <a:gd name="connsiteY58" fmla="*/ 4481978 h 6184970"/>
                <a:gd name="connsiteX59" fmla="*/ 1865746 w 1951123"/>
                <a:gd name="connsiteY59" fmla="*/ 4553528 h 6184970"/>
                <a:gd name="connsiteX60" fmla="*/ 1893455 w 1951123"/>
                <a:gd name="connsiteY60" fmla="*/ 4562764 h 6184970"/>
                <a:gd name="connsiteX61" fmla="*/ 1921164 w 1951123"/>
                <a:gd name="connsiteY61" fmla="*/ 4590473 h 6184970"/>
                <a:gd name="connsiteX62" fmla="*/ 1874982 w 1951123"/>
                <a:gd name="connsiteY62" fmla="*/ 4673600 h 6184970"/>
                <a:gd name="connsiteX63" fmla="*/ 1838037 w 1951123"/>
                <a:gd name="connsiteY63" fmla="*/ 4729019 h 6184970"/>
                <a:gd name="connsiteX64" fmla="*/ 1838037 w 1951123"/>
                <a:gd name="connsiteY64" fmla="*/ 4996873 h 6184970"/>
                <a:gd name="connsiteX65" fmla="*/ 1810327 w 1951123"/>
                <a:gd name="connsiteY65" fmla="*/ 5080000 h 6184970"/>
                <a:gd name="connsiteX66" fmla="*/ 1782618 w 1951123"/>
                <a:gd name="connsiteY66" fmla="*/ 5089237 h 6184970"/>
                <a:gd name="connsiteX67" fmla="*/ 1754909 w 1951123"/>
                <a:gd name="connsiteY67" fmla="*/ 5107710 h 6184970"/>
                <a:gd name="connsiteX68" fmla="*/ 1764146 w 1951123"/>
                <a:gd name="connsiteY68" fmla="*/ 5070764 h 6184970"/>
                <a:gd name="connsiteX69" fmla="*/ 1791855 w 1951123"/>
                <a:gd name="connsiteY69" fmla="*/ 5061528 h 6184970"/>
                <a:gd name="connsiteX70" fmla="*/ 1819564 w 1951123"/>
                <a:gd name="connsiteY70" fmla="*/ 5144655 h 6184970"/>
                <a:gd name="connsiteX71" fmla="*/ 1828800 w 1951123"/>
                <a:gd name="connsiteY71" fmla="*/ 5209310 h 6184970"/>
                <a:gd name="connsiteX72" fmla="*/ 1838037 w 1951123"/>
                <a:gd name="connsiteY72" fmla="*/ 5329382 h 6184970"/>
                <a:gd name="connsiteX73" fmla="*/ 1810327 w 1951123"/>
                <a:gd name="connsiteY73" fmla="*/ 5347855 h 6184970"/>
                <a:gd name="connsiteX74" fmla="*/ 1801091 w 1951123"/>
                <a:gd name="connsiteY74" fmla="*/ 5375564 h 6184970"/>
                <a:gd name="connsiteX75" fmla="*/ 1754909 w 1951123"/>
                <a:gd name="connsiteY75" fmla="*/ 5440219 h 6184970"/>
                <a:gd name="connsiteX76" fmla="*/ 1727200 w 1951123"/>
                <a:gd name="connsiteY76" fmla="*/ 5458691 h 6184970"/>
                <a:gd name="connsiteX77" fmla="*/ 1717964 w 1951123"/>
                <a:gd name="connsiteY77" fmla="*/ 5486400 h 6184970"/>
                <a:gd name="connsiteX78" fmla="*/ 1699491 w 1951123"/>
                <a:gd name="connsiteY78" fmla="*/ 5514110 h 6184970"/>
                <a:gd name="connsiteX79" fmla="*/ 1690255 w 1951123"/>
                <a:gd name="connsiteY79" fmla="*/ 5551055 h 6184970"/>
                <a:gd name="connsiteX80" fmla="*/ 1662546 w 1951123"/>
                <a:gd name="connsiteY80" fmla="*/ 5560291 h 6184970"/>
                <a:gd name="connsiteX81" fmla="*/ 1653309 w 1951123"/>
                <a:gd name="connsiteY81" fmla="*/ 5606473 h 6184970"/>
                <a:gd name="connsiteX82" fmla="*/ 1625600 w 1951123"/>
                <a:gd name="connsiteY82" fmla="*/ 5615710 h 6184970"/>
                <a:gd name="connsiteX83" fmla="*/ 1607127 w 1951123"/>
                <a:gd name="connsiteY83" fmla="*/ 5643419 h 6184970"/>
                <a:gd name="connsiteX84" fmla="*/ 1597891 w 1951123"/>
                <a:gd name="connsiteY84" fmla="*/ 5680364 h 6184970"/>
                <a:gd name="connsiteX85" fmla="*/ 1551709 w 1951123"/>
                <a:gd name="connsiteY85" fmla="*/ 5726546 h 6184970"/>
                <a:gd name="connsiteX86" fmla="*/ 1524000 w 1951123"/>
                <a:gd name="connsiteY86" fmla="*/ 5735782 h 6184970"/>
                <a:gd name="connsiteX87" fmla="*/ 1459346 w 1951123"/>
                <a:gd name="connsiteY87" fmla="*/ 5781964 h 6184970"/>
                <a:gd name="connsiteX88" fmla="*/ 1431637 w 1951123"/>
                <a:gd name="connsiteY88" fmla="*/ 5791200 h 6184970"/>
                <a:gd name="connsiteX89" fmla="*/ 1422400 w 1951123"/>
                <a:gd name="connsiteY89" fmla="*/ 5828146 h 6184970"/>
                <a:gd name="connsiteX90" fmla="*/ 1376218 w 1951123"/>
                <a:gd name="connsiteY90" fmla="*/ 5883564 h 6184970"/>
                <a:gd name="connsiteX91" fmla="*/ 1366982 w 1951123"/>
                <a:gd name="connsiteY91" fmla="*/ 5911273 h 6184970"/>
                <a:gd name="connsiteX92" fmla="*/ 1357746 w 1951123"/>
                <a:gd name="connsiteY92" fmla="*/ 5966691 h 6184970"/>
                <a:gd name="connsiteX93" fmla="*/ 1339273 w 1951123"/>
                <a:gd name="connsiteY93" fmla="*/ 5994400 h 6184970"/>
                <a:gd name="connsiteX94" fmla="*/ 1311564 w 1951123"/>
                <a:gd name="connsiteY94" fmla="*/ 6086764 h 6184970"/>
                <a:gd name="connsiteX95" fmla="*/ 1283855 w 1951123"/>
                <a:gd name="connsiteY95" fmla="*/ 6142182 h 6184970"/>
                <a:gd name="connsiteX96" fmla="*/ 1256146 w 1951123"/>
                <a:gd name="connsiteY96" fmla="*/ 6151419 h 6184970"/>
                <a:gd name="connsiteX97" fmla="*/ 1265382 w 1951123"/>
                <a:gd name="connsiteY97" fmla="*/ 6179128 h 6184970"/>
                <a:gd name="connsiteX0" fmla="*/ 0 w 1951835"/>
                <a:gd name="connsiteY0" fmla="*/ 0 h 6184970"/>
                <a:gd name="connsiteX1" fmla="*/ 0 w 1951835"/>
                <a:gd name="connsiteY1" fmla="*/ 0 h 6184970"/>
                <a:gd name="connsiteX2" fmla="*/ 36946 w 1951835"/>
                <a:gd name="connsiteY2" fmla="*/ 73891 h 6184970"/>
                <a:gd name="connsiteX3" fmla="*/ 55418 w 1951835"/>
                <a:gd name="connsiteY3" fmla="*/ 101600 h 6184970"/>
                <a:gd name="connsiteX4" fmla="*/ 92364 w 1951835"/>
                <a:gd name="connsiteY4" fmla="*/ 110837 h 6184970"/>
                <a:gd name="connsiteX5" fmla="*/ 129309 w 1951835"/>
                <a:gd name="connsiteY5" fmla="*/ 166255 h 6184970"/>
                <a:gd name="connsiteX6" fmla="*/ 157018 w 1951835"/>
                <a:gd name="connsiteY6" fmla="*/ 175491 h 6184970"/>
                <a:gd name="connsiteX7" fmla="*/ 230909 w 1951835"/>
                <a:gd name="connsiteY7" fmla="*/ 175491 h 6184970"/>
                <a:gd name="connsiteX8" fmla="*/ 323273 w 1951835"/>
                <a:gd name="connsiteY8" fmla="*/ 378691 h 6184970"/>
                <a:gd name="connsiteX9" fmla="*/ 609600 w 1951835"/>
                <a:gd name="connsiteY9" fmla="*/ 775855 h 6184970"/>
                <a:gd name="connsiteX10" fmla="*/ 905164 w 1951835"/>
                <a:gd name="connsiteY10" fmla="*/ 1052946 h 6184970"/>
                <a:gd name="connsiteX11" fmla="*/ 979055 w 1951835"/>
                <a:gd name="connsiteY11" fmla="*/ 1246910 h 6184970"/>
                <a:gd name="connsiteX12" fmla="*/ 1080655 w 1951835"/>
                <a:gd name="connsiteY12" fmla="*/ 1477819 h 6184970"/>
                <a:gd name="connsiteX13" fmla="*/ 1173018 w 1951835"/>
                <a:gd name="connsiteY13" fmla="*/ 1810328 h 6184970"/>
                <a:gd name="connsiteX14" fmla="*/ 1246909 w 1951835"/>
                <a:gd name="connsiteY14" fmla="*/ 2336800 h 6184970"/>
                <a:gd name="connsiteX15" fmla="*/ 1237673 w 1951835"/>
                <a:gd name="connsiteY15" fmla="*/ 2503055 h 6184970"/>
                <a:gd name="connsiteX16" fmla="*/ 1237673 w 1951835"/>
                <a:gd name="connsiteY16" fmla="*/ 2623128 h 6184970"/>
                <a:gd name="connsiteX17" fmla="*/ 1163782 w 1951835"/>
                <a:gd name="connsiteY17" fmla="*/ 2650837 h 6184970"/>
                <a:gd name="connsiteX18" fmla="*/ 1154546 w 1951835"/>
                <a:gd name="connsiteY18" fmla="*/ 2697019 h 6184970"/>
                <a:gd name="connsiteX19" fmla="*/ 1173018 w 1951835"/>
                <a:gd name="connsiteY19" fmla="*/ 2909455 h 6184970"/>
                <a:gd name="connsiteX20" fmla="*/ 1182255 w 1951835"/>
                <a:gd name="connsiteY20" fmla="*/ 2937164 h 6184970"/>
                <a:gd name="connsiteX21" fmla="*/ 1200727 w 1951835"/>
                <a:gd name="connsiteY21" fmla="*/ 2964873 h 6184970"/>
                <a:gd name="connsiteX22" fmla="*/ 1228437 w 1951835"/>
                <a:gd name="connsiteY22" fmla="*/ 3020291 h 6184970"/>
                <a:gd name="connsiteX23" fmla="*/ 1265382 w 1951835"/>
                <a:gd name="connsiteY23" fmla="*/ 3057237 h 6184970"/>
                <a:gd name="connsiteX24" fmla="*/ 1302327 w 1951835"/>
                <a:gd name="connsiteY24" fmla="*/ 3094182 h 6184970"/>
                <a:gd name="connsiteX25" fmla="*/ 1320800 w 1951835"/>
                <a:gd name="connsiteY25" fmla="*/ 3140364 h 6184970"/>
                <a:gd name="connsiteX26" fmla="*/ 1330037 w 1951835"/>
                <a:gd name="connsiteY26" fmla="*/ 3168073 h 6184970"/>
                <a:gd name="connsiteX27" fmla="*/ 1348509 w 1951835"/>
                <a:gd name="connsiteY27" fmla="*/ 3195782 h 6184970"/>
                <a:gd name="connsiteX28" fmla="*/ 1376218 w 1951835"/>
                <a:gd name="connsiteY28" fmla="*/ 3251200 h 6184970"/>
                <a:gd name="connsiteX29" fmla="*/ 1413164 w 1951835"/>
                <a:gd name="connsiteY29" fmla="*/ 3269673 h 6184970"/>
                <a:gd name="connsiteX30" fmla="*/ 1440873 w 1951835"/>
                <a:gd name="connsiteY30" fmla="*/ 3325091 h 6184970"/>
                <a:gd name="connsiteX31" fmla="*/ 1468582 w 1951835"/>
                <a:gd name="connsiteY31" fmla="*/ 3380510 h 6184970"/>
                <a:gd name="connsiteX32" fmla="*/ 1509133 w 1951835"/>
                <a:gd name="connsiteY32" fmla="*/ 3392561 h 6184970"/>
                <a:gd name="connsiteX33" fmla="*/ 1533869 w 1951835"/>
                <a:gd name="connsiteY33" fmla="*/ 3473506 h 6184970"/>
                <a:gd name="connsiteX34" fmla="*/ 1474529 w 1951835"/>
                <a:gd name="connsiteY34" fmla="*/ 3561790 h 6184970"/>
                <a:gd name="connsiteX35" fmla="*/ 1450109 w 1951835"/>
                <a:gd name="connsiteY35" fmla="*/ 3620655 h 6184970"/>
                <a:gd name="connsiteX36" fmla="*/ 1477818 w 1951835"/>
                <a:gd name="connsiteY36" fmla="*/ 3796146 h 6184970"/>
                <a:gd name="connsiteX37" fmla="*/ 1496291 w 1951835"/>
                <a:gd name="connsiteY37" fmla="*/ 3842328 h 6184970"/>
                <a:gd name="connsiteX38" fmla="*/ 1524000 w 1951835"/>
                <a:gd name="connsiteY38" fmla="*/ 3851564 h 6184970"/>
                <a:gd name="connsiteX39" fmla="*/ 1533237 w 1951835"/>
                <a:gd name="connsiteY39" fmla="*/ 3879273 h 6184970"/>
                <a:gd name="connsiteX40" fmla="*/ 1588655 w 1951835"/>
                <a:gd name="connsiteY40" fmla="*/ 3888510 h 6184970"/>
                <a:gd name="connsiteX41" fmla="*/ 1625600 w 1951835"/>
                <a:gd name="connsiteY41" fmla="*/ 3906982 h 6184970"/>
                <a:gd name="connsiteX42" fmla="*/ 1644073 w 1951835"/>
                <a:gd name="connsiteY42" fmla="*/ 3934691 h 6184970"/>
                <a:gd name="connsiteX43" fmla="*/ 1681018 w 1951835"/>
                <a:gd name="connsiteY43" fmla="*/ 3971637 h 6184970"/>
                <a:gd name="connsiteX44" fmla="*/ 1699491 w 1951835"/>
                <a:gd name="connsiteY44" fmla="*/ 4137891 h 6184970"/>
                <a:gd name="connsiteX45" fmla="*/ 1736437 w 1951835"/>
                <a:gd name="connsiteY45" fmla="*/ 4147128 h 6184970"/>
                <a:gd name="connsiteX46" fmla="*/ 1786382 w 1951835"/>
                <a:gd name="connsiteY46" fmla="*/ 4162310 h 6184970"/>
                <a:gd name="connsiteX47" fmla="*/ 1848064 w 1951835"/>
                <a:gd name="connsiteY47" fmla="*/ 4186729 h 6184970"/>
                <a:gd name="connsiteX48" fmla="*/ 1927427 w 1951835"/>
                <a:gd name="connsiteY48" fmla="*/ 4279410 h 6184970"/>
                <a:gd name="connsiteX49" fmla="*/ 1948873 w 1951835"/>
                <a:gd name="connsiteY49" fmla="*/ 4341091 h 6184970"/>
                <a:gd name="connsiteX50" fmla="*/ 1930400 w 1951835"/>
                <a:gd name="connsiteY50" fmla="*/ 4378037 h 6184970"/>
                <a:gd name="connsiteX51" fmla="*/ 1874982 w 1951835"/>
                <a:gd name="connsiteY51" fmla="*/ 4387273 h 6184970"/>
                <a:gd name="connsiteX52" fmla="*/ 1838037 w 1951835"/>
                <a:gd name="connsiteY52" fmla="*/ 4368800 h 6184970"/>
                <a:gd name="connsiteX53" fmla="*/ 1810327 w 1951835"/>
                <a:gd name="connsiteY53" fmla="*/ 4350328 h 6184970"/>
                <a:gd name="connsiteX54" fmla="*/ 1724384 w 1951835"/>
                <a:gd name="connsiteY54" fmla="*/ 4375221 h 6184970"/>
                <a:gd name="connsiteX55" fmla="*/ 1711100 w 1951835"/>
                <a:gd name="connsiteY55" fmla="*/ 4430323 h 6184970"/>
                <a:gd name="connsiteX56" fmla="*/ 1773382 w 1951835"/>
                <a:gd name="connsiteY56" fmla="*/ 4470400 h 6184970"/>
                <a:gd name="connsiteX57" fmla="*/ 1828800 w 1951835"/>
                <a:gd name="connsiteY57" fmla="*/ 4507346 h 6184970"/>
                <a:gd name="connsiteX58" fmla="*/ 1941059 w 1951835"/>
                <a:gd name="connsiteY58" fmla="*/ 4481978 h 6184970"/>
                <a:gd name="connsiteX59" fmla="*/ 1893455 w 1951835"/>
                <a:gd name="connsiteY59" fmla="*/ 4562764 h 6184970"/>
                <a:gd name="connsiteX60" fmla="*/ 1921164 w 1951835"/>
                <a:gd name="connsiteY60" fmla="*/ 4590473 h 6184970"/>
                <a:gd name="connsiteX61" fmla="*/ 1874982 w 1951835"/>
                <a:gd name="connsiteY61" fmla="*/ 4673600 h 6184970"/>
                <a:gd name="connsiteX62" fmla="*/ 1838037 w 1951835"/>
                <a:gd name="connsiteY62" fmla="*/ 4729019 h 6184970"/>
                <a:gd name="connsiteX63" fmla="*/ 1838037 w 1951835"/>
                <a:gd name="connsiteY63" fmla="*/ 4996873 h 6184970"/>
                <a:gd name="connsiteX64" fmla="*/ 1810327 w 1951835"/>
                <a:gd name="connsiteY64" fmla="*/ 5080000 h 6184970"/>
                <a:gd name="connsiteX65" fmla="*/ 1782618 w 1951835"/>
                <a:gd name="connsiteY65" fmla="*/ 5089237 h 6184970"/>
                <a:gd name="connsiteX66" fmla="*/ 1754909 w 1951835"/>
                <a:gd name="connsiteY66" fmla="*/ 5107710 h 6184970"/>
                <a:gd name="connsiteX67" fmla="*/ 1764146 w 1951835"/>
                <a:gd name="connsiteY67" fmla="*/ 5070764 h 6184970"/>
                <a:gd name="connsiteX68" fmla="*/ 1791855 w 1951835"/>
                <a:gd name="connsiteY68" fmla="*/ 5061528 h 6184970"/>
                <a:gd name="connsiteX69" fmla="*/ 1819564 w 1951835"/>
                <a:gd name="connsiteY69" fmla="*/ 5144655 h 6184970"/>
                <a:gd name="connsiteX70" fmla="*/ 1828800 w 1951835"/>
                <a:gd name="connsiteY70" fmla="*/ 5209310 h 6184970"/>
                <a:gd name="connsiteX71" fmla="*/ 1838037 w 1951835"/>
                <a:gd name="connsiteY71" fmla="*/ 5329382 h 6184970"/>
                <a:gd name="connsiteX72" fmla="*/ 1810327 w 1951835"/>
                <a:gd name="connsiteY72" fmla="*/ 5347855 h 6184970"/>
                <a:gd name="connsiteX73" fmla="*/ 1801091 w 1951835"/>
                <a:gd name="connsiteY73" fmla="*/ 5375564 h 6184970"/>
                <a:gd name="connsiteX74" fmla="*/ 1754909 w 1951835"/>
                <a:gd name="connsiteY74" fmla="*/ 5440219 h 6184970"/>
                <a:gd name="connsiteX75" fmla="*/ 1727200 w 1951835"/>
                <a:gd name="connsiteY75" fmla="*/ 5458691 h 6184970"/>
                <a:gd name="connsiteX76" fmla="*/ 1717964 w 1951835"/>
                <a:gd name="connsiteY76" fmla="*/ 5486400 h 6184970"/>
                <a:gd name="connsiteX77" fmla="*/ 1699491 w 1951835"/>
                <a:gd name="connsiteY77" fmla="*/ 5514110 h 6184970"/>
                <a:gd name="connsiteX78" fmla="*/ 1690255 w 1951835"/>
                <a:gd name="connsiteY78" fmla="*/ 5551055 h 6184970"/>
                <a:gd name="connsiteX79" fmla="*/ 1662546 w 1951835"/>
                <a:gd name="connsiteY79" fmla="*/ 5560291 h 6184970"/>
                <a:gd name="connsiteX80" fmla="*/ 1653309 w 1951835"/>
                <a:gd name="connsiteY80" fmla="*/ 5606473 h 6184970"/>
                <a:gd name="connsiteX81" fmla="*/ 1625600 w 1951835"/>
                <a:gd name="connsiteY81" fmla="*/ 5615710 h 6184970"/>
                <a:gd name="connsiteX82" fmla="*/ 1607127 w 1951835"/>
                <a:gd name="connsiteY82" fmla="*/ 5643419 h 6184970"/>
                <a:gd name="connsiteX83" fmla="*/ 1597891 w 1951835"/>
                <a:gd name="connsiteY83" fmla="*/ 5680364 h 6184970"/>
                <a:gd name="connsiteX84" fmla="*/ 1551709 w 1951835"/>
                <a:gd name="connsiteY84" fmla="*/ 5726546 h 6184970"/>
                <a:gd name="connsiteX85" fmla="*/ 1524000 w 1951835"/>
                <a:gd name="connsiteY85" fmla="*/ 5735782 h 6184970"/>
                <a:gd name="connsiteX86" fmla="*/ 1459346 w 1951835"/>
                <a:gd name="connsiteY86" fmla="*/ 5781964 h 6184970"/>
                <a:gd name="connsiteX87" fmla="*/ 1431637 w 1951835"/>
                <a:gd name="connsiteY87" fmla="*/ 5791200 h 6184970"/>
                <a:gd name="connsiteX88" fmla="*/ 1422400 w 1951835"/>
                <a:gd name="connsiteY88" fmla="*/ 5828146 h 6184970"/>
                <a:gd name="connsiteX89" fmla="*/ 1376218 w 1951835"/>
                <a:gd name="connsiteY89" fmla="*/ 5883564 h 6184970"/>
                <a:gd name="connsiteX90" fmla="*/ 1366982 w 1951835"/>
                <a:gd name="connsiteY90" fmla="*/ 5911273 h 6184970"/>
                <a:gd name="connsiteX91" fmla="*/ 1357746 w 1951835"/>
                <a:gd name="connsiteY91" fmla="*/ 5966691 h 6184970"/>
                <a:gd name="connsiteX92" fmla="*/ 1339273 w 1951835"/>
                <a:gd name="connsiteY92" fmla="*/ 5994400 h 6184970"/>
                <a:gd name="connsiteX93" fmla="*/ 1311564 w 1951835"/>
                <a:gd name="connsiteY93" fmla="*/ 6086764 h 6184970"/>
                <a:gd name="connsiteX94" fmla="*/ 1283855 w 1951835"/>
                <a:gd name="connsiteY94" fmla="*/ 6142182 h 6184970"/>
                <a:gd name="connsiteX95" fmla="*/ 1256146 w 1951835"/>
                <a:gd name="connsiteY95" fmla="*/ 6151419 h 6184970"/>
                <a:gd name="connsiteX96" fmla="*/ 1265382 w 1951835"/>
                <a:gd name="connsiteY96" fmla="*/ 6179128 h 6184970"/>
                <a:gd name="connsiteX0" fmla="*/ 0 w 1956453"/>
                <a:gd name="connsiteY0" fmla="*/ 0 h 6184970"/>
                <a:gd name="connsiteX1" fmla="*/ 0 w 1956453"/>
                <a:gd name="connsiteY1" fmla="*/ 0 h 6184970"/>
                <a:gd name="connsiteX2" fmla="*/ 36946 w 1956453"/>
                <a:gd name="connsiteY2" fmla="*/ 73891 h 6184970"/>
                <a:gd name="connsiteX3" fmla="*/ 55418 w 1956453"/>
                <a:gd name="connsiteY3" fmla="*/ 101600 h 6184970"/>
                <a:gd name="connsiteX4" fmla="*/ 92364 w 1956453"/>
                <a:gd name="connsiteY4" fmla="*/ 110837 h 6184970"/>
                <a:gd name="connsiteX5" fmla="*/ 129309 w 1956453"/>
                <a:gd name="connsiteY5" fmla="*/ 166255 h 6184970"/>
                <a:gd name="connsiteX6" fmla="*/ 157018 w 1956453"/>
                <a:gd name="connsiteY6" fmla="*/ 175491 h 6184970"/>
                <a:gd name="connsiteX7" fmla="*/ 230909 w 1956453"/>
                <a:gd name="connsiteY7" fmla="*/ 175491 h 6184970"/>
                <a:gd name="connsiteX8" fmla="*/ 323273 w 1956453"/>
                <a:gd name="connsiteY8" fmla="*/ 378691 h 6184970"/>
                <a:gd name="connsiteX9" fmla="*/ 609600 w 1956453"/>
                <a:gd name="connsiteY9" fmla="*/ 775855 h 6184970"/>
                <a:gd name="connsiteX10" fmla="*/ 905164 w 1956453"/>
                <a:gd name="connsiteY10" fmla="*/ 1052946 h 6184970"/>
                <a:gd name="connsiteX11" fmla="*/ 979055 w 1956453"/>
                <a:gd name="connsiteY11" fmla="*/ 1246910 h 6184970"/>
                <a:gd name="connsiteX12" fmla="*/ 1080655 w 1956453"/>
                <a:gd name="connsiteY12" fmla="*/ 1477819 h 6184970"/>
                <a:gd name="connsiteX13" fmla="*/ 1173018 w 1956453"/>
                <a:gd name="connsiteY13" fmla="*/ 1810328 h 6184970"/>
                <a:gd name="connsiteX14" fmla="*/ 1246909 w 1956453"/>
                <a:gd name="connsiteY14" fmla="*/ 2336800 h 6184970"/>
                <a:gd name="connsiteX15" fmla="*/ 1237673 w 1956453"/>
                <a:gd name="connsiteY15" fmla="*/ 2503055 h 6184970"/>
                <a:gd name="connsiteX16" fmla="*/ 1237673 w 1956453"/>
                <a:gd name="connsiteY16" fmla="*/ 2623128 h 6184970"/>
                <a:gd name="connsiteX17" fmla="*/ 1163782 w 1956453"/>
                <a:gd name="connsiteY17" fmla="*/ 2650837 h 6184970"/>
                <a:gd name="connsiteX18" fmla="*/ 1154546 w 1956453"/>
                <a:gd name="connsiteY18" fmla="*/ 2697019 h 6184970"/>
                <a:gd name="connsiteX19" fmla="*/ 1173018 w 1956453"/>
                <a:gd name="connsiteY19" fmla="*/ 2909455 h 6184970"/>
                <a:gd name="connsiteX20" fmla="*/ 1182255 w 1956453"/>
                <a:gd name="connsiteY20" fmla="*/ 2937164 h 6184970"/>
                <a:gd name="connsiteX21" fmla="*/ 1200727 w 1956453"/>
                <a:gd name="connsiteY21" fmla="*/ 2964873 h 6184970"/>
                <a:gd name="connsiteX22" fmla="*/ 1228437 w 1956453"/>
                <a:gd name="connsiteY22" fmla="*/ 3020291 h 6184970"/>
                <a:gd name="connsiteX23" fmla="*/ 1265382 w 1956453"/>
                <a:gd name="connsiteY23" fmla="*/ 3057237 h 6184970"/>
                <a:gd name="connsiteX24" fmla="*/ 1302327 w 1956453"/>
                <a:gd name="connsiteY24" fmla="*/ 3094182 h 6184970"/>
                <a:gd name="connsiteX25" fmla="*/ 1320800 w 1956453"/>
                <a:gd name="connsiteY25" fmla="*/ 3140364 h 6184970"/>
                <a:gd name="connsiteX26" fmla="*/ 1330037 w 1956453"/>
                <a:gd name="connsiteY26" fmla="*/ 3168073 h 6184970"/>
                <a:gd name="connsiteX27" fmla="*/ 1348509 w 1956453"/>
                <a:gd name="connsiteY27" fmla="*/ 3195782 h 6184970"/>
                <a:gd name="connsiteX28" fmla="*/ 1376218 w 1956453"/>
                <a:gd name="connsiteY28" fmla="*/ 3251200 h 6184970"/>
                <a:gd name="connsiteX29" fmla="*/ 1413164 w 1956453"/>
                <a:gd name="connsiteY29" fmla="*/ 3269673 h 6184970"/>
                <a:gd name="connsiteX30" fmla="*/ 1440873 w 1956453"/>
                <a:gd name="connsiteY30" fmla="*/ 3325091 h 6184970"/>
                <a:gd name="connsiteX31" fmla="*/ 1468582 w 1956453"/>
                <a:gd name="connsiteY31" fmla="*/ 3380510 h 6184970"/>
                <a:gd name="connsiteX32" fmla="*/ 1509133 w 1956453"/>
                <a:gd name="connsiteY32" fmla="*/ 3392561 h 6184970"/>
                <a:gd name="connsiteX33" fmla="*/ 1533869 w 1956453"/>
                <a:gd name="connsiteY33" fmla="*/ 3473506 h 6184970"/>
                <a:gd name="connsiteX34" fmla="*/ 1474529 w 1956453"/>
                <a:gd name="connsiteY34" fmla="*/ 3561790 h 6184970"/>
                <a:gd name="connsiteX35" fmla="*/ 1450109 w 1956453"/>
                <a:gd name="connsiteY35" fmla="*/ 3620655 h 6184970"/>
                <a:gd name="connsiteX36" fmla="*/ 1477818 w 1956453"/>
                <a:gd name="connsiteY36" fmla="*/ 3796146 h 6184970"/>
                <a:gd name="connsiteX37" fmla="*/ 1496291 w 1956453"/>
                <a:gd name="connsiteY37" fmla="*/ 3842328 h 6184970"/>
                <a:gd name="connsiteX38" fmla="*/ 1524000 w 1956453"/>
                <a:gd name="connsiteY38" fmla="*/ 3851564 h 6184970"/>
                <a:gd name="connsiteX39" fmla="*/ 1533237 w 1956453"/>
                <a:gd name="connsiteY39" fmla="*/ 3879273 h 6184970"/>
                <a:gd name="connsiteX40" fmla="*/ 1588655 w 1956453"/>
                <a:gd name="connsiteY40" fmla="*/ 3888510 h 6184970"/>
                <a:gd name="connsiteX41" fmla="*/ 1625600 w 1956453"/>
                <a:gd name="connsiteY41" fmla="*/ 3906982 h 6184970"/>
                <a:gd name="connsiteX42" fmla="*/ 1644073 w 1956453"/>
                <a:gd name="connsiteY42" fmla="*/ 3934691 h 6184970"/>
                <a:gd name="connsiteX43" fmla="*/ 1681018 w 1956453"/>
                <a:gd name="connsiteY43" fmla="*/ 3971637 h 6184970"/>
                <a:gd name="connsiteX44" fmla="*/ 1699491 w 1956453"/>
                <a:gd name="connsiteY44" fmla="*/ 4137891 h 6184970"/>
                <a:gd name="connsiteX45" fmla="*/ 1736437 w 1956453"/>
                <a:gd name="connsiteY45" fmla="*/ 4147128 h 6184970"/>
                <a:gd name="connsiteX46" fmla="*/ 1786382 w 1956453"/>
                <a:gd name="connsiteY46" fmla="*/ 4162310 h 6184970"/>
                <a:gd name="connsiteX47" fmla="*/ 1848064 w 1956453"/>
                <a:gd name="connsiteY47" fmla="*/ 4186729 h 6184970"/>
                <a:gd name="connsiteX48" fmla="*/ 1927427 w 1956453"/>
                <a:gd name="connsiteY48" fmla="*/ 4279410 h 6184970"/>
                <a:gd name="connsiteX49" fmla="*/ 1948873 w 1956453"/>
                <a:gd name="connsiteY49" fmla="*/ 4341091 h 6184970"/>
                <a:gd name="connsiteX50" fmla="*/ 1930400 w 1956453"/>
                <a:gd name="connsiteY50" fmla="*/ 4378037 h 6184970"/>
                <a:gd name="connsiteX51" fmla="*/ 1874982 w 1956453"/>
                <a:gd name="connsiteY51" fmla="*/ 4387273 h 6184970"/>
                <a:gd name="connsiteX52" fmla="*/ 1838037 w 1956453"/>
                <a:gd name="connsiteY52" fmla="*/ 4368800 h 6184970"/>
                <a:gd name="connsiteX53" fmla="*/ 1810327 w 1956453"/>
                <a:gd name="connsiteY53" fmla="*/ 4350328 h 6184970"/>
                <a:gd name="connsiteX54" fmla="*/ 1724384 w 1956453"/>
                <a:gd name="connsiteY54" fmla="*/ 4375221 h 6184970"/>
                <a:gd name="connsiteX55" fmla="*/ 1711100 w 1956453"/>
                <a:gd name="connsiteY55" fmla="*/ 4430323 h 6184970"/>
                <a:gd name="connsiteX56" fmla="*/ 1773382 w 1956453"/>
                <a:gd name="connsiteY56" fmla="*/ 4470400 h 6184970"/>
                <a:gd name="connsiteX57" fmla="*/ 1828800 w 1956453"/>
                <a:gd name="connsiteY57" fmla="*/ 4507346 h 6184970"/>
                <a:gd name="connsiteX58" fmla="*/ 1941059 w 1956453"/>
                <a:gd name="connsiteY58" fmla="*/ 4481978 h 6184970"/>
                <a:gd name="connsiteX59" fmla="*/ 1921164 w 1956453"/>
                <a:gd name="connsiteY59" fmla="*/ 4590473 h 6184970"/>
                <a:gd name="connsiteX60" fmla="*/ 1874982 w 1956453"/>
                <a:gd name="connsiteY60" fmla="*/ 4673600 h 6184970"/>
                <a:gd name="connsiteX61" fmla="*/ 1838037 w 1956453"/>
                <a:gd name="connsiteY61" fmla="*/ 4729019 h 6184970"/>
                <a:gd name="connsiteX62" fmla="*/ 1838037 w 1956453"/>
                <a:gd name="connsiteY62" fmla="*/ 4996873 h 6184970"/>
                <a:gd name="connsiteX63" fmla="*/ 1810327 w 1956453"/>
                <a:gd name="connsiteY63" fmla="*/ 5080000 h 6184970"/>
                <a:gd name="connsiteX64" fmla="*/ 1782618 w 1956453"/>
                <a:gd name="connsiteY64" fmla="*/ 5089237 h 6184970"/>
                <a:gd name="connsiteX65" fmla="*/ 1754909 w 1956453"/>
                <a:gd name="connsiteY65" fmla="*/ 5107710 h 6184970"/>
                <a:gd name="connsiteX66" fmla="*/ 1764146 w 1956453"/>
                <a:gd name="connsiteY66" fmla="*/ 5070764 h 6184970"/>
                <a:gd name="connsiteX67" fmla="*/ 1791855 w 1956453"/>
                <a:gd name="connsiteY67" fmla="*/ 5061528 h 6184970"/>
                <a:gd name="connsiteX68" fmla="*/ 1819564 w 1956453"/>
                <a:gd name="connsiteY68" fmla="*/ 5144655 h 6184970"/>
                <a:gd name="connsiteX69" fmla="*/ 1828800 w 1956453"/>
                <a:gd name="connsiteY69" fmla="*/ 5209310 h 6184970"/>
                <a:gd name="connsiteX70" fmla="*/ 1838037 w 1956453"/>
                <a:gd name="connsiteY70" fmla="*/ 5329382 h 6184970"/>
                <a:gd name="connsiteX71" fmla="*/ 1810327 w 1956453"/>
                <a:gd name="connsiteY71" fmla="*/ 5347855 h 6184970"/>
                <a:gd name="connsiteX72" fmla="*/ 1801091 w 1956453"/>
                <a:gd name="connsiteY72" fmla="*/ 5375564 h 6184970"/>
                <a:gd name="connsiteX73" fmla="*/ 1754909 w 1956453"/>
                <a:gd name="connsiteY73" fmla="*/ 5440219 h 6184970"/>
                <a:gd name="connsiteX74" fmla="*/ 1727200 w 1956453"/>
                <a:gd name="connsiteY74" fmla="*/ 5458691 h 6184970"/>
                <a:gd name="connsiteX75" fmla="*/ 1717964 w 1956453"/>
                <a:gd name="connsiteY75" fmla="*/ 5486400 h 6184970"/>
                <a:gd name="connsiteX76" fmla="*/ 1699491 w 1956453"/>
                <a:gd name="connsiteY76" fmla="*/ 5514110 h 6184970"/>
                <a:gd name="connsiteX77" fmla="*/ 1690255 w 1956453"/>
                <a:gd name="connsiteY77" fmla="*/ 5551055 h 6184970"/>
                <a:gd name="connsiteX78" fmla="*/ 1662546 w 1956453"/>
                <a:gd name="connsiteY78" fmla="*/ 5560291 h 6184970"/>
                <a:gd name="connsiteX79" fmla="*/ 1653309 w 1956453"/>
                <a:gd name="connsiteY79" fmla="*/ 5606473 h 6184970"/>
                <a:gd name="connsiteX80" fmla="*/ 1625600 w 1956453"/>
                <a:gd name="connsiteY80" fmla="*/ 5615710 h 6184970"/>
                <a:gd name="connsiteX81" fmla="*/ 1607127 w 1956453"/>
                <a:gd name="connsiteY81" fmla="*/ 5643419 h 6184970"/>
                <a:gd name="connsiteX82" fmla="*/ 1597891 w 1956453"/>
                <a:gd name="connsiteY82" fmla="*/ 5680364 h 6184970"/>
                <a:gd name="connsiteX83" fmla="*/ 1551709 w 1956453"/>
                <a:gd name="connsiteY83" fmla="*/ 5726546 h 6184970"/>
                <a:gd name="connsiteX84" fmla="*/ 1524000 w 1956453"/>
                <a:gd name="connsiteY84" fmla="*/ 5735782 h 6184970"/>
                <a:gd name="connsiteX85" fmla="*/ 1459346 w 1956453"/>
                <a:gd name="connsiteY85" fmla="*/ 5781964 h 6184970"/>
                <a:gd name="connsiteX86" fmla="*/ 1431637 w 1956453"/>
                <a:gd name="connsiteY86" fmla="*/ 5791200 h 6184970"/>
                <a:gd name="connsiteX87" fmla="*/ 1422400 w 1956453"/>
                <a:gd name="connsiteY87" fmla="*/ 5828146 h 6184970"/>
                <a:gd name="connsiteX88" fmla="*/ 1376218 w 1956453"/>
                <a:gd name="connsiteY88" fmla="*/ 5883564 h 6184970"/>
                <a:gd name="connsiteX89" fmla="*/ 1366982 w 1956453"/>
                <a:gd name="connsiteY89" fmla="*/ 5911273 h 6184970"/>
                <a:gd name="connsiteX90" fmla="*/ 1357746 w 1956453"/>
                <a:gd name="connsiteY90" fmla="*/ 5966691 h 6184970"/>
                <a:gd name="connsiteX91" fmla="*/ 1339273 w 1956453"/>
                <a:gd name="connsiteY91" fmla="*/ 5994400 h 6184970"/>
                <a:gd name="connsiteX92" fmla="*/ 1311564 w 1956453"/>
                <a:gd name="connsiteY92" fmla="*/ 6086764 h 6184970"/>
                <a:gd name="connsiteX93" fmla="*/ 1283855 w 1956453"/>
                <a:gd name="connsiteY93" fmla="*/ 6142182 h 6184970"/>
                <a:gd name="connsiteX94" fmla="*/ 1256146 w 1956453"/>
                <a:gd name="connsiteY94" fmla="*/ 6151419 h 6184970"/>
                <a:gd name="connsiteX95" fmla="*/ 1265382 w 1956453"/>
                <a:gd name="connsiteY95"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74982 w 1982281"/>
                <a:gd name="connsiteY60" fmla="*/ 4673600 h 6184970"/>
                <a:gd name="connsiteX61" fmla="*/ 1838037 w 1982281"/>
                <a:gd name="connsiteY61" fmla="*/ 4729019 h 6184970"/>
                <a:gd name="connsiteX62" fmla="*/ 1838037 w 1982281"/>
                <a:gd name="connsiteY62" fmla="*/ 4996873 h 6184970"/>
                <a:gd name="connsiteX63" fmla="*/ 1810327 w 1982281"/>
                <a:gd name="connsiteY63" fmla="*/ 5080000 h 6184970"/>
                <a:gd name="connsiteX64" fmla="*/ 1782618 w 1982281"/>
                <a:gd name="connsiteY64" fmla="*/ 5089237 h 6184970"/>
                <a:gd name="connsiteX65" fmla="*/ 1754909 w 1982281"/>
                <a:gd name="connsiteY65" fmla="*/ 5107710 h 6184970"/>
                <a:gd name="connsiteX66" fmla="*/ 1764146 w 1982281"/>
                <a:gd name="connsiteY66" fmla="*/ 5070764 h 6184970"/>
                <a:gd name="connsiteX67" fmla="*/ 1791855 w 1982281"/>
                <a:gd name="connsiteY67" fmla="*/ 5061528 h 6184970"/>
                <a:gd name="connsiteX68" fmla="*/ 1819564 w 1982281"/>
                <a:gd name="connsiteY68" fmla="*/ 5144655 h 6184970"/>
                <a:gd name="connsiteX69" fmla="*/ 1828800 w 1982281"/>
                <a:gd name="connsiteY69" fmla="*/ 5209310 h 6184970"/>
                <a:gd name="connsiteX70" fmla="*/ 1838037 w 1982281"/>
                <a:gd name="connsiteY70" fmla="*/ 5329382 h 6184970"/>
                <a:gd name="connsiteX71" fmla="*/ 1810327 w 1982281"/>
                <a:gd name="connsiteY71" fmla="*/ 5347855 h 6184970"/>
                <a:gd name="connsiteX72" fmla="*/ 1801091 w 1982281"/>
                <a:gd name="connsiteY72" fmla="*/ 5375564 h 6184970"/>
                <a:gd name="connsiteX73" fmla="*/ 1754909 w 1982281"/>
                <a:gd name="connsiteY73" fmla="*/ 5440219 h 6184970"/>
                <a:gd name="connsiteX74" fmla="*/ 1727200 w 1982281"/>
                <a:gd name="connsiteY74" fmla="*/ 5458691 h 6184970"/>
                <a:gd name="connsiteX75" fmla="*/ 1717964 w 1982281"/>
                <a:gd name="connsiteY75" fmla="*/ 5486400 h 6184970"/>
                <a:gd name="connsiteX76" fmla="*/ 1699491 w 1982281"/>
                <a:gd name="connsiteY76" fmla="*/ 5514110 h 6184970"/>
                <a:gd name="connsiteX77" fmla="*/ 1690255 w 1982281"/>
                <a:gd name="connsiteY77" fmla="*/ 5551055 h 6184970"/>
                <a:gd name="connsiteX78" fmla="*/ 1662546 w 1982281"/>
                <a:gd name="connsiteY78" fmla="*/ 5560291 h 6184970"/>
                <a:gd name="connsiteX79" fmla="*/ 1653309 w 1982281"/>
                <a:gd name="connsiteY79" fmla="*/ 5606473 h 6184970"/>
                <a:gd name="connsiteX80" fmla="*/ 1625600 w 1982281"/>
                <a:gd name="connsiteY80" fmla="*/ 5615710 h 6184970"/>
                <a:gd name="connsiteX81" fmla="*/ 1607127 w 1982281"/>
                <a:gd name="connsiteY81" fmla="*/ 5643419 h 6184970"/>
                <a:gd name="connsiteX82" fmla="*/ 1597891 w 1982281"/>
                <a:gd name="connsiteY82" fmla="*/ 5680364 h 6184970"/>
                <a:gd name="connsiteX83" fmla="*/ 1551709 w 1982281"/>
                <a:gd name="connsiteY83" fmla="*/ 5726546 h 6184970"/>
                <a:gd name="connsiteX84" fmla="*/ 1524000 w 1982281"/>
                <a:gd name="connsiteY84" fmla="*/ 5735782 h 6184970"/>
                <a:gd name="connsiteX85" fmla="*/ 1459346 w 1982281"/>
                <a:gd name="connsiteY85" fmla="*/ 5781964 h 6184970"/>
                <a:gd name="connsiteX86" fmla="*/ 1431637 w 1982281"/>
                <a:gd name="connsiteY86" fmla="*/ 5791200 h 6184970"/>
                <a:gd name="connsiteX87" fmla="*/ 1422400 w 1982281"/>
                <a:gd name="connsiteY87" fmla="*/ 5828146 h 6184970"/>
                <a:gd name="connsiteX88" fmla="*/ 1376218 w 1982281"/>
                <a:gd name="connsiteY88" fmla="*/ 5883564 h 6184970"/>
                <a:gd name="connsiteX89" fmla="*/ 1366982 w 1982281"/>
                <a:gd name="connsiteY89" fmla="*/ 5911273 h 6184970"/>
                <a:gd name="connsiteX90" fmla="*/ 1357746 w 1982281"/>
                <a:gd name="connsiteY90" fmla="*/ 5966691 h 6184970"/>
                <a:gd name="connsiteX91" fmla="*/ 1339273 w 1982281"/>
                <a:gd name="connsiteY91" fmla="*/ 5994400 h 6184970"/>
                <a:gd name="connsiteX92" fmla="*/ 1311564 w 1982281"/>
                <a:gd name="connsiteY92" fmla="*/ 6086764 h 6184970"/>
                <a:gd name="connsiteX93" fmla="*/ 1283855 w 1982281"/>
                <a:gd name="connsiteY93" fmla="*/ 6142182 h 6184970"/>
                <a:gd name="connsiteX94" fmla="*/ 1256146 w 1982281"/>
                <a:gd name="connsiteY94" fmla="*/ 6151419 h 6184970"/>
                <a:gd name="connsiteX95" fmla="*/ 1265382 w 1982281"/>
                <a:gd name="connsiteY95"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74982 w 1982281"/>
                <a:gd name="connsiteY60" fmla="*/ 4673600 h 6184970"/>
                <a:gd name="connsiteX61" fmla="*/ 1838037 w 1982281"/>
                <a:gd name="connsiteY61" fmla="*/ 4729019 h 6184970"/>
                <a:gd name="connsiteX62" fmla="*/ 1838037 w 1982281"/>
                <a:gd name="connsiteY62" fmla="*/ 4996873 h 6184970"/>
                <a:gd name="connsiteX63" fmla="*/ 1810327 w 1982281"/>
                <a:gd name="connsiteY63" fmla="*/ 5080000 h 6184970"/>
                <a:gd name="connsiteX64" fmla="*/ 1782618 w 1982281"/>
                <a:gd name="connsiteY64" fmla="*/ 5089237 h 6184970"/>
                <a:gd name="connsiteX65" fmla="*/ 1754909 w 1982281"/>
                <a:gd name="connsiteY65" fmla="*/ 5107710 h 6184970"/>
                <a:gd name="connsiteX66" fmla="*/ 1764146 w 1982281"/>
                <a:gd name="connsiteY66" fmla="*/ 5070764 h 6184970"/>
                <a:gd name="connsiteX67" fmla="*/ 1791855 w 1982281"/>
                <a:gd name="connsiteY67" fmla="*/ 5061528 h 6184970"/>
                <a:gd name="connsiteX68" fmla="*/ 1819564 w 1982281"/>
                <a:gd name="connsiteY68" fmla="*/ 5144655 h 6184970"/>
                <a:gd name="connsiteX69" fmla="*/ 1828800 w 1982281"/>
                <a:gd name="connsiteY69" fmla="*/ 5209310 h 6184970"/>
                <a:gd name="connsiteX70" fmla="*/ 1838037 w 1982281"/>
                <a:gd name="connsiteY70" fmla="*/ 5329382 h 6184970"/>
                <a:gd name="connsiteX71" fmla="*/ 1810327 w 1982281"/>
                <a:gd name="connsiteY71" fmla="*/ 5347855 h 6184970"/>
                <a:gd name="connsiteX72" fmla="*/ 1801091 w 1982281"/>
                <a:gd name="connsiteY72" fmla="*/ 5375564 h 6184970"/>
                <a:gd name="connsiteX73" fmla="*/ 1754909 w 1982281"/>
                <a:gd name="connsiteY73" fmla="*/ 5440219 h 6184970"/>
                <a:gd name="connsiteX74" fmla="*/ 1727200 w 1982281"/>
                <a:gd name="connsiteY74" fmla="*/ 5458691 h 6184970"/>
                <a:gd name="connsiteX75" fmla="*/ 1717964 w 1982281"/>
                <a:gd name="connsiteY75" fmla="*/ 5486400 h 6184970"/>
                <a:gd name="connsiteX76" fmla="*/ 1699491 w 1982281"/>
                <a:gd name="connsiteY76" fmla="*/ 5514110 h 6184970"/>
                <a:gd name="connsiteX77" fmla="*/ 1690255 w 1982281"/>
                <a:gd name="connsiteY77" fmla="*/ 5551055 h 6184970"/>
                <a:gd name="connsiteX78" fmla="*/ 1662546 w 1982281"/>
                <a:gd name="connsiteY78" fmla="*/ 5560291 h 6184970"/>
                <a:gd name="connsiteX79" fmla="*/ 1653309 w 1982281"/>
                <a:gd name="connsiteY79" fmla="*/ 5606473 h 6184970"/>
                <a:gd name="connsiteX80" fmla="*/ 1625600 w 1982281"/>
                <a:gd name="connsiteY80" fmla="*/ 5615710 h 6184970"/>
                <a:gd name="connsiteX81" fmla="*/ 1607127 w 1982281"/>
                <a:gd name="connsiteY81" fmla="*/ 5643419 h 6184970"/>
                <a:gd name="connsiteX82" fmla="*/ 1597891 w 1982281"/>
                <a:gd name="connsiteY82" fmla="*/ 5680364 h 6184970"/>
                <a:gd name="connsiteX83" fmla="*/ 1551709 w 1982281"/>
                <a:gd name="connsiteY83" fmla="*/ 5726546 h 6184970"/>
                <a:gd name="connsiteX84" fmla="*/ 1524000 w 1982281"/>
                <a:gd name="connsiteY84" fmla="*/ 5735782 h 6184970"/>
                <a:gd name="connsiteX85" fmla="*/ 1459346 w 1982281"/>
                <a:gd name="connsiteY85" fmla="*/ 5781964 h 6184970"/>
                <a:gd name="connsiteX86" fmla="*/ 1431637 w 1982281"/>
                <a:gd name="connsiteY86" fmla="*/ 5791200 h 6184970"/>
                <a:gd name="connsiteX87" fmla="*/ 1422400 w 1982281"/>
                <a:gd name="connsiteY87" fmla="*/ 5828146 h 6184970"/>
                <a:gd name="connsiteX88" fmla="*/ 1376218 w 1982281"/>
                <a:gd name="connsiteY88" fmla="*/ 5883564 h 6184970"/>
                <a:gd name="connsiteX89" fmla="*/ 1366982 w 1982281"/>
                <a:gd name="connsiteY89" fmla="*/ 5911273 h 6184970"/>
                <a:gd name="connsiteX90" fmla="*/ 1357746 w 1982281"/>
                <a:gd name="connsiteY90" fmla="*/ 5966691 h 6184970"/>
                <a:gd name="connsiteX91" fmla="*/ 1339273 w 1982281"/>
                <a:gd name="connsiteY91" fmla="*/ 5994400 h 6184970"/>
                <a:gd name="connsiteX92" fmla="*/ 1311564 w 1982281"/>
                <a:gd name="connsiteY92" fmla="*/ 6086764 h 6184970"/>
                <a:gd name="connsiteX93" fmla="*/ 1283855 w 1982281"/>
                <a:gd name="connsiteY93" fmla="*/ 6142182 h 6184970"/>
                <a:gd name="connsiteX94" fmla="*/ 1256146 w 1982281"/>
                <a:gd name="connsiteY94" fmla="*/ 6151419 h 6184970"/>
                <a:gd name="connsiteX95" fmla="*/ 1265382 w 1982281"/>
                <a:gd name="connsiteY95"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38037 w 1982281"/>
                <a:gd name="connsiteY60" fmla="*/ 4729019 h 6184970"/>
                <a:gd name="connsiteX61" fmla="*/ 1838037 w 1982281"/>
                <a:gd name="connsiteY61" fmla="*/ 4996873 h 6184970"/>
                <a:gd name="connsiteX62" fmla="*/ 1810327 w 1982281"/>
                <a:gd name="connsiteY62" fmla="*/ 5080000 h 6184970"/>
                <a:gd name="connsiteX63" fmla="*/ 1782618 w 1982281"/>
                <a:gd name="connsiteY63" fmla="*/ 5089237 h 6184970"/>
                <a:gd name="connsiteX64" fmla="*/ 1754909 w 1982281"/>
                <a:gd name="connsiteY64" fmla="*/ 5107710 h 6184970"/>
                <a:gd name="connsiteX65" fmla="*/ 1764146 w 1982281"/>
                <a:gd name="connsiteY65" fmla="*/ 5070764 h 6184970"/>
                <a:gd name="connsiteX66" fmla="*/ 1791855 w 1982281"/>
                <a:gd name="connsiteY66" fmla="*/ 5061528 h 6184970"/>
                <a:gd name="connsiteX67" fmla="*/ 1819564 w 1982281"/>
                <a:gd name="connsiteY67" fmla="*/ 5144655 h 6184970"/>
                <a:gd name="connsiteX68" fmla="*/ 1828800 w 1982281"/>
                <a:gd name="connsiteY68" fmla="*/ 5209310 h 6184970"/>
                <a:gd name="connsiteX69" fmla="*/ 1838037 w 1982281"/>
                <a:gd name="connsiteY69" fmla="*/ 5329382 h 6184970"/>
                <a:gd name="connsiteX70" fmla="*/ 1810327 w 1982281"/>
                <a:gd name="connsiteY70" fmla="*/ 5347855 h 6184970"/>
                <a:gd name="connsiteX71" fmla="*/ 1801091 w 1982281"/>
                <a:gd name="connsiteY71" fmla="*/ 5375564 h 6184970"/>
                <a:gd name="connsiteX72" fmla="*/ 1754909 w 1982281"/>
                <a:gd name="connsiteY72" fmla="*/ 5440219 h 6184970"/>
                <a:gd name="connsiteX73" fmla="*/ 1727200 w 1982281"/>
                <a:gd name="connsiteY73" fmla="*/ 5458691 h 6184970"/>
                <a:gd name="connsiteX74" fmla="*/ 1717964 w 1982281"/>
                <a:gd name="connsiteY74" fmla="*/ 5486400 h 6184970"/>
                <a:gd name="connsiteX75" fmla="*/ 1699491 w 1982281"/>
                <a:gd name="connsiteY75" fmla="*/ 5514110 h 6184970"/>
                <a:gd name="connsiteX76" fmla="*/ 1690255 w 1982281"/>
                <a:gd name="connsiteY76" fmla="*/ 5551055 h 6184970"/>
                <a:gd name="connsiteX77" fmla="*/ 1662546 w 1982281"/>
                <a:gd name="connsiteY77" fmla="*/ 5560291 h 6184970"/>
                <a:gd name="connsiteX78" fmla="*/ 1653309 w 1982281"/>
                <a:gd name="connsiteY78" fmla="*/ 5606473 h 6184970"/>
                <a:gd name="connsiteX79" fmla="*/ 1625600 w 1982281"/>
                <a:gd name="connsiteY79" fmla="*/ 5615710 h 6184970"/>
                <a:gd name="connsiteX80" fmla="*/ 1607127 w 1982281"/>
                <a:gd name="connsiteY80" fmla="*/ 5643419 h 6184970"/>
                <a:gd name="connsiteX81" fmla="*/ 1597891 w 1982281"/>
                <a:gd name="connsiteY81" fmla="*/ 5680364 h 6184970"/>
                <a:gd name="connsiteX82" fmla="*/ 1551709 w 1982281"/>
                <a:gd name="connsiteY82" fmla="*/ 5726546 h 6184970"/>
                <a:gd name="connsiteX83" fmla="*/ 1524000 w 1982281"/>
                <a:gd name="connsiteY83" fmla="*/ 5735782 h 6184970"/>
                <a:gd name="connsiteX84" fmla="*/ 1459346 w 1982281"/>
                <a:gd name="connsiteY84" fmla="*/ 5781964 h 6184970"/>
                <a:gd name="connsiteX85" fmla="*/ 1431637 w 1982281"/>
                <a:gd name="connsiteY85" fmla="*/ 5791200 h 6184970"/>
                <a:gd name="connsiteX86" fmla="*/ 1422400 w 1982281"/>
                <a:gd name="connsiteY86" fmla="*/ 5828146 h 6184970"/>
                <a:gd name="connsiteX87" fmla="*/ 1376218 w 1982281"/>
                <a:gd name="connsiteY87" fmla="*/ 5883564 h 6184970"/>
                <a:gd name="connsiteX88" fmla="*/ 1366982 w 1982281"/>
                <a:gd name="connsiteY88" fmla="*/ 5911273 h 6184970"/>
                <a:gd name="connsiteX89" fmla="*/ 1357746 w 1982281"/>
                <a:gd name="connsiteY89" fmla="*/ 5966691 h 6184970"/>
                <a:gd name="connsiteX90" fmla="*/ 1339273 w 1982281"/>
                <a:gd name="connsiteY90" fmla="*/ 5994400 h 6184970"/>
                <a:gd name="connsiteX91" fmla="*/ 1311564 w 1982281"/>
                <a:gd name="connsiteY91" fmla="*/ 6086764 h 6184970"/>
                <a:gd name="connsiteX92" fmla="*/ 1283855 w 1982281"/>
                <a:gd name="connsiteY92" fmla="*/ 6142182 h 6184970"/>
                <a:gd name="connsiteX93" fmla="*/ 1256146 w 1982281"/>
                <a:gd name="connsiteY93" fmla="*/ 6151419 h 6184970"/>
                <a:gd name="connsiteX94" fmla="*/ 1265382 w 1982281"/>
                <a:gd name="connsiteY94"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44300 w 1982281"/>
                <a:gd name="connsiteY60" fmla="*/ 4760334 h 6184970"/>
                <a:gd name="connsiteX61" fmla="*/ 1838037 w 1982281"/>
                <a:gd name="connsiteY61" fmla="*/ 4996873 h 6184970"/>
                <a:gd name="connsiteX62" fmla="*/ 1810327 w 1982281"/>
                <a:gd name="connsiteY62" fmla="*/ 5080000 h 6184970"/>
                <a:gd name="connsiteX63" fmla="*/ 1782618 w 1982281"/>
                <a:gd name="connsiteY63" fmla="*/ 5089237 h 6184970"/>
                <a:gd name="connsiteX64" fmla="*/ 1754909 w 1982281"/>
                <a:gd name="connsiteY64" fmla="*/ 5107710 h 6184970"/>
                <a:gd name="connsiteX65" fmla="*/ 1764146 w 1982281"/>
                <a:gd name="connsiteY65" fmla="*/ 5070764 h 6184970"/>
                <a:gd name="connsiteX66" fmla="*/ 1791855 w 1982281"/>
                <a:gd name="connsiteY66" fmla="*/ 5061528 h 6184970"/>
                <a:gd name="connsiteX67" fmla="*/ 1819564 w 1982281"/>
                <a:gd name="connsiteY67" fmla="*/ 5144655 h 6184970"/>
                <a:gd name="connsiteX68" fmla="*/ 1828800 w 1982281"/>
                <a:gd name="connsiteY68" fmla="*/ 5209310 h 6184970"/>
                <a:gd name="connsiteX69" fmla="*/ 1838037 w 1982281"/>
                <a:gd name="connsiteY69" fmla="*/ 5329382 h 6184970"/>
                <a:gd name="connsiteX70" fmla="*/ 1810327 w 1982281"/>
                <a:gd name="connsiteY70" fmla="*/ 5347855 h 6184970"/>
                <a:gd name="connsiteX71" fmla="*/ 1801091 w 1982281"/>
                <a:gd name="connsiteY71" fmla="*/ 5375564 h 6184970"/>
                <a:gd name="connsiteX72" fmla="*/ 1754909 w 1982281"/>
                <a:gd name="connsiteY72" fmla="*/ 5440219 h 6184970"/>
                <a:gd name="connsiteX73" fmla="*/ 1727200 w 1982281"/>
                <a:gd name="connsiteY73" fmla="*/ 5458691 h 6184970"/>
                <a:gd name="connsiteX74" fmla="*/ 1717964 w 1982281"/>
                <a:gd name="connsiteY74" fmla="*/ 5486400 h 6184970"/>
                <a:gd name="connsiteX75" fmla="*/ 1699491 w 1982281"/>
                <a:gd name="connsiteY75" fmla="*/ 5514110 h 6184970"/>
                <a:gd name="connsiteX76" fmla="*/ 1690255 w 1982281"/>
                <a:gd name="connsiteY76" fmla="*/ 5551055 h 6184970"/>
                <a:gd name="connsiteX77" fmla="*/ 1662546 w 1982281"/>
                <a:gd name="connsiteY77" fmla="*/ 5560291 h 6184970"/>
                <a:gd name="connsiteX78" fmla="*/ 1653309 w 1982281"/>
                <a:gd name="connsiteY78" fmla="*/ 5606473 h 6184970"/>
                <a:gd name="connsiteX79" fmla="*/ 1625600 w 1982281"/>
                <a:gd name="connsiteY79" fmla="*/ 5615710 h 6184970"/>
                <a:gd name="connsiteX80" fmla="*/ 1607127 w 1982281"/>
                <a:gd name="connsiteY80" fmla="*/ 5643419 h 6184970"/>
                <a:gd name="connsiteX81" fmla="*/ 1597891 w 1982281"/>
                <a:gd name="connsiteY81" fmla="*/ 5680364 h 6184970"/>
                <a:gd name="connsiteX82" fmla="*/ 1551709 w 1982281"/>
                <a:gd name="connsiteY82" fmla="*/ 5726546 h 6184970"/>
                <a:gd name="connsiteX83" fmla="*/ 1524000 w 1982281"/>
                <a:gd name="connsiteY83" fmla="*/ 5735782 h 6184970"/>
                <a:gd name="connsiteX84" fmla="*/ 1459346 w 1982281"/>
                <a:gd name="connsiteY84" fmla="*/ 5781964 h 6184970"/>
                <a:gd name="connsiteX85" fmla="*/ 1431637 w 1982281"/>
                <a:gd name="connsiteY85" fmla="*/ 5791200 h 6184970"/>
                <a:gd name="connsiteX86" fmla="*/ 1422400 w 1982281"/>
                <a:gd name="connsiteY86" fmla="*/ 5828146 h 6184970"/>
                <a:gd name="connsiteX87" fmla="*/ 1376218 w 1982281"/>
                <a:gd name="connsiteY87" fmla="*/ 5883564 h 6184970"/>
                <a:gd name="connsiteX88" fmla="*/ 1366982 w 1982281"/>
                <a:gd name="connsiteY88" fmla="*/ 5911273 h 6184970"/>
                <a:gd name="connsiteX89" fmla="*/ 1357746 w 1982281"/>
                <a:gd name="connsiteY89" fmla="*/ 5966691 h 6184970"/>
                <a:gd name="connsiteX90" fmla="*/ 1339273 w 1982281"/>
                <a:gd name="connsiteY90" fmla="*/ 5994400 h 6184970"/>
                <a:gd name="connsiteX91" fmla="*/ 1311564 w 1982281"/>
                <a:gd name="connsiteY91" fmla="*/ 6086764 h 6184970"/>
                <a:gd name="connsiteX92" fmla="*/ 1283855 w 1982281"/>
                <a:gd name="connsiteY92" fmla="*/ 6142182 h 6184970"/>
                <a:gd name="connsiteX93" fmla="*/ 1256146 w 1982281"/>
                <a:gd name="connsiteY93" fmla="*/ 6151419 h 6184970"/>
                <a:gd name="connsiteX94" fmla="*/ 1265382 w 1982281"/>
                <a:gd name="connsiteY94"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44300 w 1982281"/>
                <a:gd name="connsiteY60" fmla="*/ 4760334 h 6184970"/>
                <a:gd name="connsiteX61" fmla="*/ 1801914 w 1982281"/>
                <a:gd name="connsiteY61" fmla="*/ 4884392 h 6184970"/>
                <a:gd name="connsiteX62" fmla="*/ 1838037 w 1982281"/>
                <a:gd name="connsiteY62" fmla="*/ 4996873 h 6184970"/>
                <a:gd name="connsiteX63" fmla="*/ 1810327 w 1982281"/>
                <a:gd name="connsiteY63" fmla="*/ 5080000 h 6184970"/>
                <a:gd name="connsiteX64" fmla="*/ 1782618 w 1982281"/>
                <a:gd name="connsiteY64" fmla="*/ 5089237 h 6184970"/>
                <a:gd name="connsiteX65" fmla="*/ 1754909 w 1982281"/>
                <a:gd name="connsiteY65" fmla="*/ 5107710 h 6184970"/>
                <a:gd name="connsiteX66" fmla="*/ 1764146 w 1982281"/>
                <a:gd name="connsiteY66" fmla="*/ 5070764 h 6184970"/>
                <a:gd name="connsiteX67" fmla="*/ 1791855 w 1982281"/>
                <a:gd name="connsiteY67" fmla="*/ 5061528 h 6184970"/>
                <a:gd name="connsiteX68" fmla="*/ 1819564 w 1982281"/>
                <a:gd name="connsiteY68" fmla="*/ 5144655 h 6184970"/>
                <a:gd name="connsiteX69" fmla="*/ 1828800 w 1982281"/>
                <a:gd name="connsiteY69" fmla="*/ 5209310 h 6184970"/>
                <a:gd name="connsiteX70" fmla="*/ 1838037 w 1982281"/>
                <a:gd name="connsiteY70" fmla="*/ 5329382 h 6184970"/>
                <a:gd name="connsiteX71" fmla="*/ 1810327 w 1982281"/>
                <a:gd name="connsiteY71" fmla="*/ 5347855 h 6184970"/>
                <a:gd name="connsiteX72" fmla="*/ 1801091 w 1982281"/>
                <a:gd name="connsiteY72" fmla="*/ 5375564 h 6184970"/>
                <a:gd name="connsiteX73" fmla="*/ 1754909 w 1982281"/>
                <a:gd name="connsiteY73" fmla="*/ 5440219 h 6184970"/>
                <a:gd name="connsiteX74" fmla="*/ 1727200 w 1982281"/>
                <a:gd name="connsiteY74" fmla="*/ 5458691 h 6184970"/>
                <a:gd name="connsiteX75" fmla="*/ 1717964 w 1982281"/>
                <a:gd name="connsiteY75" fmla="*/ 5486400 h 6184970"/>
                <a:gd name="connsiteX76" fmla="*/ 1699491 w 1982281"/>
                <a:gd name="connsiteY76" fmla="*/ 5514110 h 6184970"/>
                <a:gd name="connsiteX77" fmla="*/ 1690255 w 1982281"/>
                <a:gd name="connsiteY77" fmla="*/ 5551055 h 6184970"/>
                <a:gd name="connsiteX78" fmla="*/ 1662546 w 1982281"/>
                <a:gd name="connsiteY78" fmla="*/ 5560291 h 6184970"/>
                <a:gd name="connsiteX79" fmla="*/ 1653309 w 1982281"/>
                <a:gd name="connsiteY79" fmla="*/ 5606473 h 6184970"/>
                <a:gd name="connsiteX80" fmla="*/ 1625600 w 1982281"/>
                <a:gd name="connsiteY80" fmla="*/ 5615710 h 6184970"/>
                <a:gd name="connsiteX81" fmla="*/ 1607127 w 1982281"/>
                <a:gd name="connsiteY81" fmla="*/ 5643419 h 6184970"/>
                <a:gd name="connsiteX82" fmla="*/ 1597891 w 1982281"/>
                <a:gd name="connsiteY82" fmla="*/ 5680364 h 6184970"/>
                <a:gd name="connsiteX83" fmla="*/ 1551709 w 1982281"/>
                <a:gd name="connsiteY83" fmla="*/ 5726546 h 6184970"/>
                <a:gd name="connsiteX84" fmla="*/ 1524000 w 1982281"/>
                <a:gd name="connsiteY84" fmla="*/ 5735782 h 6184970"/>
                <a:gd name="connsiteX85" fmla="*/ 1459346 w 1982281"/>
                <a:gd name="connsiteY85" fmla="*/ 5781964 h 6184970"/>
                <a:gd name="connsiteX86" fmla="*/ 1431637 w 1982281"/>
                <a:gd name="connsiteY86" fmla="*/ 5791200 h 6184970"/>
                <a:gd name="connsiteX87" fmla="*/ 1422400 w 1982281"/>
                <a:gd name="connsiteY87" fmla="*/ 5828146 h 6184970"/>
                <a:gd name="connsiteX88" fmla="*/ 1376218 w 1982281"/>
                <a:gd name="connsiteY88" fmla="*/ 5883564 h 6184970"/>
                <a:gd name="connsiteX89" fmla="*/ 1366982 w 1982281"/>
                <a:gd name="connsiteY89" fmla="*/ 5911273 h 6184970"/>
                <a:gd name="connsiteX90" fmla="*/ 1357746 w 1982281"/>
                <a:gd name="connsiteY90" fmla="*/ 5966691 h 6184970"/>
                <a:gd name="connsiteX91" fmla="*/ 1339273 w 1982281"/>
                <a:gd name="connsiteY91" fmla="*/ 5994400 h 6184970"/>
                <a:gd name="connsiteX92" fmla="*/ 1311564 w 1982281"/>
                <a:gd name="connsiteY92" fmla="*/ 6086764 h 6184970"/>
                <a:gd name="connsiteX93" fmla="*/ 1283855 w 1982281"/>
                <a:gd name="connsiteY93" fmla="*/ 6142182 h 6184970"/>
                <a:gd name="connsiteX94" fmla="*/ 1256146 w 1982281"/>
                <a:gd name="connsiteY94" fmla="*/ 6151419 h 6184970"/>
                <a:gd name="connsiteX95" fmla="*/ 1265382 w 1982281"/>
                <a:gd name="connsiteY95"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44300 w 1982281"/>
                <a:gd name="connsiteY60" fmla="*/ 4760334 h 6184970"/>
                <a:gd name="connsiteX61" fmla="*/ 1801914 w 1982281"/>
                <a:gd name="connsiteY61" fmla="*/ 4884392 h 6184970"/>
                <a:gd name="connsiteX62" fmla="*/ 1803590 w 1982281"/>
                <a:gd name="connsiteY62" fmla="*/ 4996873 h 6184970"/>
                <a:gd name="connsiteX63" fmla="*/ 1810327 w 1982281"/>
                <a:gd name="connsiteY63" fmla="*/ 5080000 h 6184970"/>
                <a:gd name="connsiteX64" fmla="*/ 1782618 w 1982281"/>
                <a:gd name="connsiteY64" fmla="*/ 5089237 h 6184970"/>
                <a:gd name="connsiteX65" fmla="*/ 1754909 w 1982281"/>
                <a:gd name="connsiteY65" fmla="*/ 5107710 h 6184970"/>
                <a:gd name="connsiteX66" fmla="*/ 1764146 w 1982281"/>
                <a:gd name="connsiteY66" fmla="*/ 5070764 h 6184970"/>
                <a:gd name="connsiteX67" fmla="*/ 1791855 w 1982281"/>
                <a:gd name="connsiteY67" fmla="*/ 5061528 h 6184970"/>
                <a:gd name="connsiteX68" fmla="*/ 1819564 w 1982281"/>
                <a:gd name="connsiteY68" fmla="*/ 5144655 h 6184970"/>
                <a:gd name="connsiteX69" fmla="*/ 1828800 w 1982281"/>
                <a:gd name="connsiteY69" fmla="*/ 5209310 h 6184970"/>
                <a:gd name="connsiteX70" fmla="*/ 1838037 w 1982281"/>
                <a:gd name="connsiteY70" fmla="*/ 5329382 h 6184970"/>
                <a:gd name="connsiteX71" fmla="*/ 1810327 w 1982281"/>
                <a:gd name="connsiteY71" fmla="*/ 5347855 h 6184970"/>
                <a:gd name="connsiteX72" fmla="*/ 1801091 w 1982281"/>
                <a:gd name="connsiteY72" fmla="*/ 5375564 h 6184970"/>
                <a:gd name="connsiteX73" fmla="*/ 1754909 w 1982281"/>
                <a:gd name="connsiteY73" fmla="*/ 5440219 h 6184970"/>
                <a:gd name="connsiteX74" fmla="*/ 1727200 w 1982281"/>
                <a:gd name="connsiteY74" fmla="*/ 5458691 h 6184970"/>
                <a:gd name="connsiteX75" fmla="*/ 1717964 w 1982281"/>
                <a:gd name="connsiteY75" fmla="*/ 5486400 h 6184970"/>
                <a:gd name="connsiteX76" fmla="*/ 1699491 w 1982281"/>
                <a:gd name="connsiteY76" fmla="*/ 5514110 h 6184970"/>
                <a:gd name="connsiteX77" fmla="*/ 1690255 w 1982281"/>
                <a:gd name="connsiteY77" fmla="*/ 5551055 h 6184970"/>
                <a:gd name="connsiteX78" fmla="*/ 1662546 w 1982281"/>
                <a:gd name="connsiteY78" fmla="*/ 5560291 h 6184970"/>
                <a:gd name="connsiteX79" fmla="*/ 1653309 w 1982281"/>
                <a:gd name="connsiteY79" fmla="*/ 5606473 h 6184970"/>
                <a:gd name="connsiteX80" fmla="*/ 1625600 w 1982281"/>
                <a:gd name="connsiteY80" fmla="*/ 5615710 h 6184970"/>
                <a:gd name="connsiteX81" fmla="*/ 1607127 w 1982281"/>
                <a:gd name="connsiteY81" fmla="*/ 5643419 h 6184970"/>
                <a:gd name="connsiteX82" fmla="*/ 1597891 w 1982281"/>
                <a:gd name="connsiteY82" fmla="*/ 5680364 h 6184970"/>
                <a:gd name="connsiteX83" fmla="*/ 1551709 w 1982281"/>
                <a:gd name="connsiteY83" fmla="*/ 5726546 h 6184970"/>
                <a:gd name="connsiteX84" fmla="*/ 1524000 w 1982281"/>
                <a:gd name="connsiteY84" fmla="*/ 5735782 h 6184970"/>
                <a:gd name="connsiteX85" fmla="*/ 1459346 w 1982281"/>
                <a:gd name="connsiteY85" fmla="*/ 5781964 h 6184970"/>
                <a:gd name="connsiteX86" fmla="*/ 1431637 w 1982281"/>
                <a:gd name="connsiteY86" fmla="*/ 5791200 h 6184970"/>
                <a:gd name="connsiteX87" fmla="*/ 1422400 w 1982281"/>
                <a:gd name="connsiteY87" fmla="*/ 5828146 h 6184970"/>
                <a:gd name="connsiteX88" fmla="*/ 1376218 w 1982281"/>
                <a:gd name="connsiteY88" fmla="*/ 5883564 h 6184970"/>
                <a:gd name="connsiteX89" fmla="*/ 1366982 w 1982281"/>
                <a:gd name="connsiteY89" fmla="*/ 5911273 h 6184970"/>
                <a:gd name="connsiteX90" fmla="*/ 1357746 w 1982281"/>
                <a:gd name="connsiteY90" fmla="*/ 5966691 h 6184970"/>
                <a:gd name="connsiteX91" fmla="*/ 1339273 w 1982281"/>
                <a:gd name="connsiteY91" fmla="*/ 5994400 h 6184970"/>
                <a:gd name="connsiteX92" fmla="*/ 1311564 w 1982281"/>
                <a:gd name="connsiteY92" fmla="*/ 6086764 h 6184970"/>
                <a:gd name="connsiteX93" fmla="*/ 1283855 w 1982281"/>
                <a:gd name="connsiteY93" fmla="*/ 6142182 h 6184970"/>
                <a:gd name="connsiteX94" fmla="*/ 1256146 w 1982281"/>
                <a:gd name="connsiteY94" fmla="*/ 6151419 h 6184970"/>
                <a:gd name="connsiteX95" fmla="*/ 1265382 w 1982281"/>
                <a:gd name="connsiteY95"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44300 w 1982281"/>
                <a:gd name="connsiteY60" fmla="*/ 4760334 h 6184970"/>
                <a:gd name="connsiteX61" fmla="*/ 1801914 w 1982281"/>
                <a:gd name="connsiteY61" fmla="*/ 4884392 h 6184970"/>
                <a:gd name="connsiteX62" fmla="*/ 1803590 w 1982281"/>
                <a:gd name="connsiteY62" fmla="*/ 4996873 h 6184970"/>
                <a:gd name="connsiteX63" fmla="*/ 1810327 w 1982281"/>
                <a:gd name="connsiteY63" fmla="*/ 5080000 h 6184970"/>
                <a:gd name="connsiteX64" fmla="*/ 1782618 w 1982281"/>
                <a:gd name="connsiteY64" fmla="*/ 5089237 h 6184970"/>
                <a:gd name="connsiteX65" fmla="*/ 1754909 w 1982281"/>
                <a:gd name="connsiteY65" fmla="*/ 5107710 h 6184970"/>
                <a:gd name="connsiteX66" fmla="*/ 1764146 w 1982281"/>
                <a:gd name="connsiteY66" fmla="*/ 5070764 h 6184970"/>
                <a:gd name="connsiteX67" fmla="*/ 1791855 w 1982281"/>
                <a:gd name="connsiteY67" fmla="*/ 5061528 h 6184970"/>
                <a:gd name="connsiteX68" fmla="*/ 1819564 w 1982281"/>
                <a:gd name="connsiteY68" fmla="*/ 5144655 h 6184970"/>
                <a:gd name="connsiteX69" fmla="*/ 1828800 w 1982281"/>
                <a:gd name="connsiteY69" fmla="*/ 5209310 h 6184970"/>
                <a:gd name="connsiteX70" fmla="*/ 1838037 w 1982281"/>
                <a:gd name="connsiteY70" fmla="*/ 5329382 h 6184970"/>
                <a:gd name="connsiteX71" fmla="*/ 1810327 w 1982281"/>
                <a:gd name="connsiteY71" fmla="*/ 5347855 h 6184970"/>
                <a:gd name="connsiteX72" fmla="*/ 1801091 w 1982281"/>
                <a:gd name="connsiteY72" fmla="*/ 5375564 h 6184970"/>
                <a:gd name="connsiteX73" fmla="*/ 1754909 w 1982281"/>
                <a:gd name="connsiteY73" fmla="*/ 5440219 h 6184970"/>
                <a:gd name="connsiteX74" fmla="*/ 1727200 w 1982281"/>
                <a:gd name="connsiteY74" fmla="*/ 5458691 h 6184970"/>
                <a:gd name="connsiteX75" fmla="*/ 1717964 w 1982281"/>
                <a:gd name="connsiteY75" fmla="*/ 5486400 h 6184970"/>
                <a:gd name="connsiteX76" fmla="*/ 1699491 w 1982281"/>
                <a:gd name="connsiteY76" fmla="*/ 5514110 h 6184970"/>
                <a:gd name="connsiteX77" fmla="*/ 1690255 w 1982281"/>
                <a:gd name="connsiteY77" fmla="*/ 5551055 h 6184970"/>
                <a:gd name="connsiteX78" fmla="*/ 1662546 w 1982281"/>
                <a:gd name="connsiteY78" fmla="*/ 5560291 h 6184970"/>
                <a:gd name="connsiteX79" fmla="*/ 1653309 w 1982281"/>
                <a:gd name="connsiteY79" fmla="*/ 5606473 h 6184970"/>
                <a:gd name="connsiteX80" fmla="*/ 1625600 w 1982281"/>
                <a:gd name="connsiteY80" fmla="*/ 5615710 h 6184970"/>
                <a:gd name="connsiteX81" fmla="*/ 1607127 w 1982281"/>
                <a:gd name="connsiteY81" fmla="*/ 5643419 h 6184970"/>
                <a:gd name="connsiteX82" fmla="*/ 1597891 w 1982281"/>
                <a:gd name="connsiteY82" fmla="*/ 5680364 h 6184970"/>
                <a:gd name="connsiteX83" fmla="*/ 1551709 w 1982281"/>
                <a:gd name="connsiteY83" fmla="*/ 5726546 h 6184970"/>
                <a:gd name="connsiteX84" fmla="*/ 1524000 w 1982281"/>
                <a:gd name="connsiteY84" fmla="*/ 5735782 h 6184970"/>
                <a:gd name="connsiteX85" fmla="*/ 1459346 w 1982281"/>
                <a:gd name="connsiteY85" fmla="*/ 5781964 h 6184970"/>
                <a:gd name="connsiteX86" fmla="*/ 1431637 w 1982281"/>
                <a:gd name="connsiteY86" fmla="*/ 5791200 h 6184970"/>
                <a:gd name="connsiteX87" fmla="*/ 1422400 w 1982281"/>
                <a:gd name="connsiteY87" fmla="*/ 5828146 h 6184970"/>
                <a:gd name="connsiteX88" fmla="*/ 1376218 w 1982281"/>
                <a:gd name="connsiteY88" fmla="*/ 5883564 h 6184970"/>
                <a:gd name="connsiteX89" fmla="*/ 1366982 w 1982281"/>
                <a:gd name="connsiteY89" fmla="*/ 5911273 h 6184970"/>
                <a:gd name="connsiteX90" fmla="*/ 1357746 w 1982281"/>
                <a:gd name="connsiteY90" fmla="*/ 5966691 h 6184970"/>
                <a:gd name="connsiteX91" fmla="*/ 1339273 w 1982281"/>
                <a:gd name="connsiteY91" fmla="*/ 5994400 h 6184970"/>
                <a:gd name="connsiteX92" fmla="*/ 1273986 w 1982281"/>
                <a:gd name="connsiteY92" fmla="*/ 6071106 h 6184970"/>
                <a:gd name="connsiteX93" fmla="*/ 1283855 w 1982281"/>
                <a:gd name="connsiteY93" fmla="*/ 6142182 h 6184970"/>
                <a:gd name="connsiteX94" fmla="*/ 1256146 w 1982281"/>
                <a:gd name="connsiteY94" fmla="*/ 6151419 h 6184970"/>
                <a:gd name="connsiteX95" fmla="*/ 1265382 w 1982281"/>
                <a:gd name="connsiteY95"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44300 w 1982281"/>
                <a:gd name="connsiteY60" fmla="*/ 4760334 h 6184970"/>
                <a:gd name="connsiteX61" fmla="*/ 1801914 w 1982281"/>
                <a:gd name="connsiteY61" fmla="*/ 4884392 h 6184970"/>
                <a:gd name="connsiteX62" fmla="*/ 1803590 w 1982281"/>
                <a:gd name="connsiteY62" fmla="*/ 4996873 h 6184970"/>
                <a:gd name="connsiteX63" fmla="*/ 1810327 w 1982281"/>
                <a:gd name="connsiteY63" fmla="*/ 5080000 h 6184970"/>
                <a:gd name="connsiteX64" fmla="*/ 1782618 w 1982281"/>
                <a:gd name="connsiteY64" fmla="*/ 5089237 h 6184970"/>
                <a:gd name="connsiteX65" fmla="*/ 1754909 w 1982281"/>
                <a:gd name="connsiteY65" fmla="*/ 5107710 h 6184970"/>
                <a:gd name="connsiteX66" fmla="*/ 1764146 w 1982281"/>
                <a:gd name="connsiteY66" fmla="*/ 5070764 h 6184970"/>
                <a:gd name="connsiteX67" fmla="*/ 1791855 w 1982281"/>
                <a:gd name="connsiteY67" fmla="*/ 5061528 h 6184970"/>
                <a:gd name="connsiteX68" fmla="*/ 1819564 w 1982281"/>
                <a:gd name="connsiteY68" fmla="*/ 5144655 h 6184970"/>
                <a:gd name="connsiteX69" fmla="*/ 1828800 w 1982281"/>
                <a:gd name="connsiteY69" fmla="*/ 5209310 h 6184970"/>
                <a:gd name="connsiteX70" fmla="*/ 1838037 w 1982281"/>
                <a:gd name="connsiteY70" fmla="*/ 5329382 h 6184970"/>
                <a:gd name="connsiteX71" fmla="*/ 1810327 w 1982281"/>
                <a:gd name="connsiteY71" fmla="*/ 5347855 h 6184970"/>
                <a:gd name="connsiteX72" fmla="*/ 1801091 w 1982281"/>
                <a:gd name="connsiteY72" fmla="*/ 5375564 h 6184970"/>
                <a:gd name="connsiteX73" fmla="*/ 1754909 w 1982281"/>
                <a:gd name="connsiteY73" fmla="*/ 5440219 h 6184970"/>
                <a:gd name="connsiteX74" fmla="*/ 1727200 w 1982281"/>
                <a:gd name="connsiteY74" fmla="*/ 5458691 h 6184970"/>
                <a:gd name="connsiteX75" fmla="*/ 1717964 w 1982281"/>
                <a:gd name="connsiteY75" fmla="*/ 5486400 h 6184970"/>
                <a:gd name="connsiteX76" fmla="*/ 1699491 w 1982281"/>
                <a:gd name="connsiteY76" fmla="*/ 5514110 h 6184970"/>
                <a:gd name="connsiteX77" fmla="*/ 1690255 w 1982281"/>
                <a:gd name="connsiteY77" fmla="*/ 5551055 h 6184970"/>
                <a:gd name="connsiteX78" fmla="*/ 1662546 w 1982281"/>
                <a:gd name="connsiteY78" fmla="*/ 5560291 h 6184970"/>
                <a:gd name="connsiteX79" fmla="*/ 1653309 w 1982281"/>
                <a:gd name="connsiteY79" fmla="*/ 5606473 h 6184970"/>
                <a:gd name="connsiteX80" fmla="*/ 1625600 w 1982281"/>
                <a:gd name="connsiteY80" fmla="*/ 5615710 h 6184970"/>
                <a:gd name="connsiteX81" fmla="*/ 1607127 w 1982281"/>
                <a:gd name="connsiteY81" fmla="*/ 5643419 h 6184970"/>
                <a:gd name="connsiteX82" fmla="*/ 1597891 w 1982281"/>
                <a:gd name="connsiteY82" fmla="*/ 5680364 h 6184970"/>
                <a:gd name="connsiteX83" fmla="*/ 1551709 w 1982281"/>
                <a:gd name="connsiteY83" fmla="*/ 5726546 h 6184970"/>
                <a:gd name="connsiteX84" fmla="*/ 1524000 w 1982281"/>
                <a:gd name="connsiteY84" fmla="*/ 5735782 h 6184970"/>
                <a:gd name="connsiteX85" fmla="*/ 1459346 w 1982281"/>
                <a:gd name="connsiteY85" fmla="*/ 5781964 h 6184970"/>
                <a:gd name="connsiteX86" fmla="*/ 1431637 w 1982281"/>
                <a:gd name="connsiteY86" fmla="*/ 5791200 h 6184970"/>
                <a:gd name="connsiteX87" fmla="*/ 1422400 w 1982281"/>
                <a:gd name="connsiteY87" fmla="*/ 5828146 h 6184970"/>
                <a:gd name="connsiteX88" fmla="*/ 1376218 w 1982281"/>
                <a:gd name="connsiteY88" fmla="*/ 5883564 h 6184970"/>
                <a:gd name="connsiteX89" fmla="*/ 1366982 w 1982281"/>
                <a:gd name="connsiteY89" fmla="*/ 5911273 h 6184970"/>
                <a:gd name="connsiteX90" fmla="*/ 1357746 w 1982281"/>
                <a:gd name="connsiteY90" fmla="*/ 5966691 h 6184970"/>
                <a:gd name="connsiteX91" fmla="*/ 1329878 w 1982281"/>
                <a:gd name="connsiteY91" fmla="*/ 6022583 h 6184970"/>
                <a:gd name="connsiteX92" fmla="*/ 1273986 w 1982281"/>
                <a:gd name="connsiteY92" fmla="*/ 6071106 h 6184970"/>
                <a:gd name="connsiteX93" fmla="*/ 1283855 w 1982281"/>
                <a:gd name="connsiteY93" fmla="*/ 6142182 h 6184970"/>
                <a:gd name="connsiteX94" fmla="*/ 1256146 w 1982281"/>
                <a:gd name="connsiteY94" fmla="*/ 6151419 h 6184970"/>
                <a:gd name="connsiteX95" fmla="*/ 1265382 w 1982281"/>
                <a:gd name="connsiteY95"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44300 w 1982281"/>
                <a:gd name="connsiteY60" fmla="*/ 4760334 h 6184970"/>
                <a:gd name="connsiteX61" fmla="*/ 1801914 w 1982281"/>
                <a:gd name="connsiteY61" fmla="*/ 4884392 h 6184970"/>
                <a:gd name="connsiteX62" fmla="*/ 1803590 w 1982281"/>
                <a:gd name="connsiteY62" fmla="*/ 4996873 h 6184970"/>
                <a:gd name="connsiteX63" fmla="*/ 1810327 w 1982281"/>
                <a:gd name="connsiteY63" fmla="*/ 5080000 h 6184970"/>
                <a:gd name="connsiteX64" fmla="*/ 1782618 w 1982281"/>
                <a:gd name="connsiteY64" fmla="*/ 5089237 h 6184970"/>
                <a:gd name="connsiteX65" fmla="*/ 1754909 w 1982281"/>
                <a:gd name="connsiteY65" fmla="*/ 5107710 h 6184970"/>
                <a:gd name="connsiteX66" fmla="*/ 1764146 w 1982281"/>
                <a:gd name="connsiteY66" fmla="*/ 5070764 h 6184970"/>
                <a:gd name="connsiteX67" fmla="*/ 1791855 w 1982281"/>
                <a:gd name="connsiteY67" fmla="*/ 5061528 h 6184970"/>
                <a:gd name="connsiteX68" fmla="*/ 1819564 w 1982281"/>
                <a:gd name="connsiteY68" fmla="*/ 5144655 h 6184970"/>
                <a:gd name="connsiteX69" fmla="*/ 1828800 w 1982281"/>
                <a:gd name="connsiteY69" fmla="*/ 5209310 h 6184970"/>
                <a:gd name="connsiteX70" fmla="*/ 1838037 w 1982281"/>
                <a:gd name="connsiteY70" fmla="*/ 5329382 h 6184970"/>
                <a:gd name="connsiteX71" fmla="*/ 1810327 w 1982281"/>
                <a:gd name="connsiteY71" fmla="*/ 5347855 h 6184970"/>
                <a:gd name="connsiteX72" fmla="*/ 1801091 w 1982281"/>
                <a:gd name="connsiteY72" fmla="*/ 5375564 h 6184970"/>
                <a:gd name="connsiteX73" fmla="*/ 1754909 w 1982281"/>
                <a:gd name="connsiteY73" fmla="*/ 5440219 h 6184970"/>
                <a:gd name="connsiteX74" fmla="*/ 1727200 w 1982281"/>
                <a:gd name="connsiteY74" fmla="*/ 5458691 h 6184970"/>
                <a:gd name="connsiteX75" fmla="*/ 1717964 w 1982281"/>
                <a:gd name="connsiteY75" fmla="*/ 5486400 h 6184970"/>
                <a:gd name="connsiteX76" fmla="*/ 1699491 w 1982281"/>
                <a:gd name="connsiteY76" fmla="*/ 5514110 h 6184970"/>
                <a:gd name="connsiteX77" fmla="*/ 1690255 w 1982281"/>
                <a:gd name="connsiteY77" fmla="*/ 5551055 h 6184970"/>
                <a:gd name="connsiteX78" fmla="*/ 1662546 w 1982281"/>
                <a:gd name="connsiteY78" fmla="*/ 5560291 h 6184970"/>
                <a:gd name="connsiteX79" fmla="*/ 1653309 w 1982281"/>
                <a:gd name="connsiteY79" fmla="*/ 5606473 h 6184970"/>
                <a:gd name="connsiteX80" fmla="*/ 1625600 w 1982281"/>
                <a:gd name="connsiteY80" fmla="*/ 5615710 h 6184970"/>
                <a:gd name="connsiteX81" fmla="*/ 1607127 w 1982281"/>
                <a:gd name="connsiteY81" fmla="*/ 5643419 h 6184970"/>
                <a:gd name="connsiteX82" fmla="*/ 1597891 w 1982281"/>
                <a:gd name="connsiteY82" fmla="*/ 5680364 h 6184970"/>
                <a:gd name="connsiteX83" fmla="*/ 1551709 w 1982281"/>
                <a:gd name="connsiteY83" fmla="*/ 5726546 h 6184970"/>
                <a:gd name="connsiteX84" fmla="*/ 1524000 w 1982281"/>
                <a:gd name="connsiteY84" fmla="*/ 5735782 h 6184970"/>
                <a:gd name="connsiteX85" fmla="*/ 1459346 w 1982281"/>
                <a:gd name="connsiteY85" fmla="*/ 5781964 h 6184970"/>
                <a:gd name="connsiteX86" fmla="*/ 1431637 w 1982281"/>
                <a:gd name="connsiteY86" fmla="*/ 5791200 h 6184970"/>
                <a:gd name="connsiteX87" fmla="*/ 1422400 w 1982281"/>
                <a:gd name="connsiteY87" fmla="*/ 5828146 h 6184970"/>
                <a:gd name="connsiteX88" fmla="*/ 1376218 w 1982281"/>
                <a:gd name="connsiteY88" fmla="*/ 5883564 h 6184970"/>
                <a:gd name="connsiteX89" fmla="*/ 1366982 w 1982281"/>
                <a:gd name="connsiteY89" fmla="*/ 5911273 h 6184970"/>
                <a:gd name="connsiteX90" fmla="*/ 1357746 w 1982281"/>
                <a:gd name="connsiteY90" fmla="*/ 5966691 h 6184970"/>
                <a:gd name="connsiteX91" fmla="*/ 1329878 w 1982281"/>
                <a:gd name="connsiteY91" fmla="*/ 6022583 h 6184970"/>
                <a:gd name="connsiteX92" fmla="*/ 1273986 w 1982281"/>
                <a:gd name="connsiteY92" fmla="*/ 6071106 h 6184970"/>
                <a:gd name="connsiteX93" fmla="*/ 1283855 w 1982281"/>
                <a:gd name="connsiteY93" fmla="*/ 6142182 h 6184970"/>
                <a:gd name="connsiteX94" fmla="*/ 1256146 w 1982281"/>
                <a:gd name="connsiteY94" fmla="*/ 6151419 h 6184970"/>
                <a:gd name="connsiteX95" fmla="*/ 1265382 w 1982281"/>
                <a:gd name="connsiteY95"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44300 w 1982281"/>
                <a:gd name="connsiteY60" fmla="*/ 4760334 h 6184970"/>
                <a:gd name="connsiteX61" fmla="*/ 1801914 w 1982281"/>
                <a:gd name="connsiteY61" fmla="*/ 4884392 h 6184970"/>
                <a:gd name="connsiteX62" fmla="*/ 1803590 w 1982281"/>
                <a:gd name="connsiteY62" fmla="*/ 4996873 h 6184970"/>
                <a:gd name="connsiteX63" fmla="*/ 1810327 w 1982281"/>
                <a:gd name="connsiteY63" fmla="*/ 5080000 h 6184970"/>
                <a:gd name="connsiteX64" fmla="*/ 1782618 w 1982281"/>
                <a:gd name="connsiteY64" fmla="*/ 5089237 h 6184970"/>
                <a:gd name="connsiteX65" fmla="*/ 1754909 w 1982281"/>
                <a:gd name="connsiteY65" fmla="*/ 5107710 h 6184970"/>
                <a:gd name="connsiteX66" fmla="*/ 1764146 w 1982281"/>
                <a:gd name="connsiteY66" fmla="*/ 5070764 h 6184970"/>
                <a:gd name="connsiteX67" fmla="*/ 1791855 w 1982281"/>
                <a:gd name="connsiteY67" fmla="*/ 5061528 h 6184970"/>
                <a:gd name="connsiteX68" fmla="*/ 1819564 w 1982281"/>
                <a:gd name="connsiteY68" fmla="*/ 5144655 h 6184970"/>
                <a:gd name="connsiteX69" fmla="*/ 1828800 w 1982281"/>
                <a:gd name="connsiteY69" fmla="*/ 5209310 h 6184970"/>
                <a:gd name="connsiteX70" fmla="*/ 1838037 w 1982281"/>
                <a:gd name="connsiteY70" fmla="*/ 5329382 h 6184970"/>
                <a:gd name="connsiteX71" fmla="*/ 1810327 w 1982281"/>
                <a:gd name="connsiteY71" fmla="*/ 5347855 h 6184970"/>
                <a:gd name="connsiteX72" fmla="*/ 1801091 w 1982281"/>
                <a:gd name="connsiteY72" fmla="*/ 5375564 h 6184970"/>
                <a:gd name="connsiteX73" fmla="*/ 1754909 w 1982281"/>
                <a:gd name="connsiteY73" fmla="*/ 5440219 h 6184970"/>
                <a:gd name="connsiteX74" fmla="*/ 1727200 w 1982281"/>
                <a:gd name="connsiteY74" fmla="*/ 5458691 h 6184970"/>
                <a:gd name="connsiteX75" fmla="*/ 1717964 w 1982281"/>
                <a:gd name="connsiteY75" fmla="*/ 5486400 h 6184970"/>
                <a:gd name="connsiteX76" fmla="*/ 1699491 w 1982281"/>
                <a:gd name="connsiteY76" fmla="*/ 5514110 h 6184970"/>
                <a:gd name="connsiteX77" fmla="*/ 1690255 w 1982281"/>
                <a:gd name="connsiteY77" fmla="*/ 5551055 h 6184970"/>
                <a:gd name="connsiteX78" fmla="*/ 1662546 w 1982281"/>
                <a:gd name="connsiteY78" fmla="*/ 5560291 h 6184970"/>
                <a:gd name="connsiteX79" fmla="*/ 1653309 w 1982281"/>
                <a:gd name="connsiteY79" fmla="*/ 5606473 h 6184970"/>
                <a:gd name="connsiteX80" fmla="*/ 1625600 w 1982281"/>
                <a:gd name="connsiteY80" fmla="*/ 5615710 h 6184970"/>
                <a:gd name="connsiteX81" fmla="*/ 1607127 w 1982281"/>
                <a:gd name="connsiteY81" fmla="*/ 5643419 h 6184970"/>
                <a:gd name="connsiteX82" fmla="*/ 1597891 w 1982281"/>
                <a:gd name="connsiteY82" fmla="*/ 5680364 h 6184970"/>
                <a:gd name="connsiteX83" fmla="*/ 1551709 w 1982281"/>
                <a:gd name="connsiteY83" fmla="*/ 5726546 h 6184970"/>
                <a:gd name="connsiteX84" fmla="*/ 1524000 w 1982281"/>
                <a:gd name="connsiteY84" fmla="*/ 5735782 h 6184970"/>
                <a:gd name="connsiteX85" fmla="*/ 1459346 w 1982281"/>
                <a:gd name="connsiteY85" fmla="*/ 5781964 h 6184970"/>
                <a:gd name="connsiteX86" fmla="*/ 1431637 w 1982281"/>
                <a:gd name="connsiteY86" fmla="*/ 5791200 h 6184970"/>
                <a:gd name="connsiteX87" fmla="*/ 1422400 w 1982281"/>
                <a:gd name="connsiteY87" fmla="*/ 5828146 h 6184970"/>
                <a:gd name="connsiteX88" fmla="*/ 1376218 w 1982281"/>
                <a:gd name="connsiteY88" fmla="*/ 5883564 h 6184970"/>
                <a:gd name="connsiteX89" fmla="*/ 1366982 w 1982281"/>
                <a:gd name="connsiteY89" fmla="*/ 5911273 h 6184970"/>
                <a:gd name="connsiteX90" fmla="*/ 1357746 w 1982281"/>
                <a:gd name="connsiteY90" fmla="*/ 5966691 h 6184970"/>
                <a:gd name="connsiteX91" fmla="*/ 1273986 w 1982281"/>
                <a:gd name="connsiteY91" fmla="*/ 6071106 h 6184970"/>
                <a:gd name="connsiteX92" fmla="*/ 1283855 w 1982281"/>
                <a:gd name="connsiteY92" fmla="*/ 6142182 h 6184970"/>
                <a:gd name="connsiteX93" fmla="*/ 1256146 w 1982281"/>
                <a:gd name="connsiteY93" fmla="*/ 6151419 h 6184970"/>
                <a:gd name="connsiteX94" fmla="*/ 1265382 w 1982281"/>
                <a:gd name="connsiteY94" fmla="*/ 6179128 h 6184970"/>
                <a:gd name="connsiteX0" fmla="*/ 0 w 1982281"/>
                <a:gd name="connsiteY0" fmla="*/ 0 h 6184970"/>
                <a:gd name="connsiteX1" fmla="*/ 0 w 1982281"/>
                <a:gd name="connsiteY1" fmla="*/ 0 h 6184970"/>
                <a:gd name="connsiteX2" fmla="*/ 36946 w 1982281"/>
                <a:gd name="connsiteY2" fmla="*/ 73891 h 6184970"/>
                <a:gd name="connsiteX3" fmla="*/ 55418 w 1982281"/>
                <a:gd name="connsiteY3" fmla="*/ 101600 h 6184970"/>
                <a:gd name="connsiteX4" fmla="*/ 92364 w 1982281"/>
                <a:gd name="connsiteY4" fmla="*/ 110837 h 6184970"/>
                <a:gd name="connsiteX5" fmla="*/ 129309 w 1982281"/>
                <a:gd name="connsiteY5" fmla="*/ 166255 h 6184970"/>
                <a:gd name="connsiteX6" fmla="*/ 157018 w 1982281"/>
                <a:gd name="connsiteY6" fmla="*/ 175491 h 6184970"/>
                <a:gd name="connsiteX7" fmla="*/ 230909 w 1982281"/>
                <a:gd name="connsiteY7" fmla="*/ 175491 h 6184970"/>
                <a:gd name="connsiteX8" fmla="*/ 323273 w 1982281"/>
                <a:gd name="connsiteY8" fmla="*/ 378691 h 6184970"/>
                <a:gd name="connsiteX9" fmla="*/ 609600 w 1982281"/>
                <a:gd name="connsiteY9" fmla="*/ 775855 h 6184970"/>
                <a:gd name="connsiteX10" fmla="*/ 905164 w 1982281"/>
                <a:gd name="connsiteY10" fmla="*/ 1052946 h 6184970"/>
                <a:gd name="connsiteX11" fmla="*/ 979055 w 1982281"/>
                <a:gd name="connsiteY11" fmla="*/ 1246910 h 6184970"/>
                <a:gd name="connsiteX12" fmla="*/ 1080655 w 1982281"/>
                <a:gd name="connsiteY12" fmla="*/ 1477819 h 6184970"/>
                <a:gd name="connsiteX13" fmla="*/ 1173018 w 1982281"/>
                <a:gd name="connsiteY13" fmla="*/ 1810328 h 6184970"/>
                <a:gd name="connsiteX14" fmla="*/ 1246909 w 1982281"/>
                <a:gd name="connsiteY14" fmla="*/ 2336800 h 6184970"/>
                <a:gd name="connsiteX15" fmla="*/ 1237673 w 1982281"/>
                <a:gd name="connsiteY15" fmla="*/ 2503055 h 6184970"/>
                <a:gd name="connsiteX16" fmla="*/ 1237673 w 1982281"/>
                <a:gd name="connsiteY16" fmla="*/ 2623128 h 6184970"/>
                <a:gd name="connsiteX17" fmla="*/ 1163782 w 1982281"/>
                <a:gd name="connsiteY17" fmla="*/ 2650837 h 6184970"/>
                <a:gd name="connsiteX18" fmla="*/ 1154546 w 1982281"/>
                <a:gd name="connsiteY18" fmla="*/ 2697019 h 6184970"/>
                <a:gd name="connsiteX19" fmla="*/ 1173018 w 1982281"/>
                <a:gd name="connsiteY19" fmla="*/ 2909455 h 6184970"/>
                <a:gd name="connsiteX20" fmla="*/ 1182255 w 1982281"/>
                <a:gd name="connsiteY20" fmla="*/ 2937164 h 6184970"/>
                <a:gd name="connsiteX21" fmla="*/ 1200727 w 1982281"/>
                <a:gd name="connsiteY21" fmla="*/ 2964873 h 6184970"/>
                <a:gd name="connsiteX22" fmla="*/ 1228437 w 1982281"/>
                <a:gd name="connsiteY22" fmla="*/ 3020291 h 6184970"/>
                <a:gd name="connsiteX23" fmla="*/ 1265382 w 1982281"/>
                <a:gd name="connsiteY23" fmla="*/ 3057237 h 6184970"/>
                <a:gd name="connsiteX24" fmla="*/ 1302327 w 1982281"/>
                <a:gd name="connsiteY24" fmla="*/ 3094182 h 6184970"/>
                <a:gd name="connsiteX25" fmla="*/ 1320800 w 1982281"/>
                <a:gd name="connsiteY25" fmla="*/ 3140364 h 6184970"/>
                <a:gd name="connsiteX26" fmla="*/ 1330037 w 1982281"/>
                <a:gd name="connsiteY26" fmla="*/ 3168073 h 6184970"/>
                <a:gd name="connsiteX27" fmla="*/ 1348509 w 1982281"/>
                <a:gd name="connsiteY27" fmla="*/ 3195782 h 6184970"/>
                <a:gd name="connsiteX28" fmla="*/ 1376218 w 1982281"/>
                <a:gd name="connsiteY28" fmla="*/ 3251200 h 6184970"/>
                <a:gd name="connsiteX29" fmla="*/ 1413164 w 1982281"/>
                <a:gd name="connsiteY29" fmla="*/ 3269673 h 6184970"/>
                <a:gd name="connsiteX30" fmla="*/ 1440873 w 1982281"/>
                <a:gd name="connsiteY30" fmla="*/ 3325091 h 6184970"/>
                <a:gd name="connsiteX31" fmla="*/ 1468582 w 1982281"/>
                <a:gd name="connsiteY31" fmla="*/ 3380510 h 6184970"/>
                <a:gd name="connsiteX32" fmla="*/ 1509133 w 1982281"/>
                <a:gd name="connsiteY32" fmla="*/ 3392561 h 6184970"/>
                <a:gd name="connsiteX33" fmla="*/ 1533869 w 1982281"/>
                <a:gd name="connsiteY33" fmla="*/ 3473506 h 6184970"/>
                <a:gd name="connsiteX34" fmla="*/ 1474529 w 1982281"/>
                <a:gd name="connsiteY34" fmla="*/ 3561790 h 6184970"/>
                <a:gd name="connsiteX35" fmla="*/ 1450109 w 1982281"/>
                <a:gd name="connsiteY35" fmla="*/ 3620655 h 6184970"/>
                <a:gd name="connsiteX36" fmla="*/ 1477818 w 1982281"/>
                <a:gd name="connsiteY36" fmla="*/ 3796146 h 6184970"/>
                <a:gd name="connsiteX37" fmla="*/ 1496291 w 1982281"/>
                <a:gd name="connsiteY37" fmla="*/ 3842328 h 6184970"/>
                <a:gd name="connsiteX38" fmla="*/ 1524000 w 1982281"/>
                <a:gd name="connsiteY38" fmla="*/ 3851564 h 6184970"/>
                <a:gd name="connsiteX39" fmla="*/ 1533237 w 1982281"/>
                <a:gd name="connsiteY39" fmla="*/ 3879273 h 6184970"/>
                <a:gd name="connsiteX40" fmla="*/ 1588655 w 1982281"/>
                <a:gd name="connsiteY40" fmla="*/ 3888510 h 6184970"/>
                <a:gd name="connsiteX41" fmla="*/ 1625600 w 1982281"/>
                <a:gd name="connsiteY41" fmla="*/ 3906982 h 6184970"/>
                <a:gd name="connsiteX42" fmla="*/ 1644073 w 1982281"/>
                <a:gd name="connsiteY42" fmla="*/ 3934691 h 6184970"/>
                <a:gd name="connsiteX43" fmla="*/ 1681018 w 1982281"/>
                <a:gd name="connsiteY43" fmla="*/ 3971637 h 6184970"/>
                <a:gd name="connsiteX44" fmla="*/ 1699491 w 1982281"/>
                <a:gd name="connsiteY44" fmla="*/ 4137891 h 6184970"/>
                <a:gd name="connsiteX45" fmla="*/ 1736437 w 1982281"/>
                <a:gd name="connsiteY45" fmla="*/ 4147128 h 6184970"/>
                <a:gd name="connsiteX46" fmla="*/ 1786382 w 1982281"/>
                <a:gd name="connsiteY46" fmla="*/ 4162310 h 6184970"/>
                <a:gd name="connsiteX47" fmla="*/ 1848064 w 1982281"/>
                <a:gd name="connsiteY47" fmla="*/ 4186729 h 6184970"/>
                <a:gd name="connsiteX48" fmla="*/ 1927427 w 1982281"/>
                <a:gd name="connsiteY48" fmla="*/ 4279410 h 6184970"/>
                <a:gd name="connsiteX49" fmla="*/ 1948873 w 1982281"/>
                <a:gd name="connsiteY49" fmla="*/ 4341091 h 6184970"/>
                <a:gd name="connsiteX50" fmla="*/ 1930400 w 1982281"/>
                <a:gd name="connsiteY50" fmla="*/ 4378037 h 6184970"/>
                <a:gd name="connsiteX51" fmla="*/ 1874982 w 1982281"/>
                <a:gd name="connsiteY51" fmla="*/ 4387273 h 6184970"/>
                <a:gd name="connsiteX52" fmla="*/ 1838037 w 1982281"/>
                <a:gd name="connsiteY52" fmla="*/ 4368800 h 6184970"/>
                <a:gd name="connsiteX53" fmla="*/ 1810327 w 1982281"/>
                <a:gd name="connsiteY53" fmla="*/ 4350328 h 6184970"/>
                <a:gd name="connsiteX54" fmla="*/ 1724384 w 1982281"/>
                <a:gd name="connsiteY54" fmla="*/ 4375221 h 6184970"/>
                <a:gd name="connsiteX55" fmla="*/ 1711100 w 1982281"/>
                <a:gd name="connsiteY55" fmla="*/ 4430323 h 6184970"/>
                <a:gd name="connsiteX56" fmla="*/ 1773382 w 1982281"/>
                <a:gd name="connsiteY56" fmla="*/ 4470400 h 6184970"/>
                <a:gd name="connsiteX57" fmla="*/ 1828800 w 1982281"/>
                <a:gd name="connsiteY57" fmla="*/ 4507346 h 6184970"/>
                <a:gd name="connsiteX58" fmla="*/ 1941059 w 1982281"/>
                <a:gd name="connsiteY58" fmla="*/ 4481978 h 6184970"/>
                <a:gd name="connsiteX59" fmla="*/ 1971268 w 1982281"/>
                <a:gd name="connsiteY59" fmla="*/ 4628051 h 6184970"/>
                <a:gd name="connsiteX60" fmla="*/ 1844300 w 1982281"/>
                <a:gd name="connsiteY60" fmla="*/ 4760334 h 6184970"/>
                <a:gd name="connsiteX61" fmla="*/ 1801914 w 1982281"/>
                <a:gd name="connsiteY61" fmla="*/ 4884392 h 6184970"/>
                <a:gd name="connsiteX62" fmla="*/ 1803590 w 1982281"/>
                <a:gd name="connsiteY62" fmla="*/ 4996873 h 6184970"/>
                <a:gd name="connsiteX63" fmla="*/ 1810327 w 1982281"/>
                <a:gd name="connsiteY63" fmla="*/ 5080000 h 6184970"/>
                <a:gd name="connsiteX64" fmla="*/ 1782618 w 1982281"/>
                <a:gd name="connsiteY64" fmla="*/ 5089237 h 6184970"/>
                <a:gd name="connsiteX65" fmla="*/ 1754909 w 1982281"/>
                <a:gd name="connsiteY65" fmla="*/ 5107710 h 6184970"/>
                <a:gd name="connsiteX66" fmla="*/ 1764146 w 1982281"/>
                <a:gd name="connsiteY66" fmla="*/ 5070764 h 6184970"/>
                <a:gd name="connsiteX67" fmla="*/ 1791855 w 1982281"/>
                <a:gd name="connsiteY67" fmla="*/ 5061528 h 6184970"/>
                <a:gd name="connsiteX68" fmla="*/ 1819564 w 1982281"/>
                <a:gd name="connsiteY68" fmla="*/ 5144655 h 6184970"/>
                <a:gd name="connsiteX69" fmla="*/ 1828800 w 1982281"/>
                <a:gd name="connsiteY69" fmla="*/ 5209310 h 6184970"/>
                <a:gd name="connsiteX70" fmla="*/ 1838037 w 1982281"/>
                <a:gd name="connsiteY70" fmla="*/ 5329382 h 6184970"/>
                <a:gd name="connsiteX71" fmla="*/ 1810327 w 1982281"/>
                <a:gd name="connsiteY71" fmla="*/ 5347855 h 6184970"/>
                <a:gd name="connsiteX72" fmla="*/ 1801091 w 1982281"/>
                <a:gd name="connsiteY72" fmla="*/ 5375564 h 6184970"/>
                <a:gd name="connsiteX73" fmla="*/ 1754909 w 1982281"/>
                <a:gd name="connsiteY73" fmla="*/ 5440219 h 6184970"/>
                <a:gd name="connsiteX74" fmla="*/ 1727200 w 1982281"/>
                <a:gd name="connsiteY74" fmla="*/ 5458691 h 6184970"/>
                <a:gd name="connsiteX75" fmla="*/ 1717964 w 1982281"/>
                <a:gd name="connsiteY75" fmla="*/ 5486400 h 6184970"/>
                <a:gd name="connsiteX76" fmla="*/ 1699491 w 1982281"/>
                <a:gd name="connsiteY76" fmla="*/ 5514110 h 6184970"/>
                <a:gd name="connsiteX77" fmla="*/ 1690255 w 1982281"/>
                <a:gd name="connsiteY77" fmla="*/ 5551055 h 6184970"/>
                <a:gd name="connsiteX78" fmla="*/ 1662546 w 1982281"/>
                <a:gd name="connsiteY78" fmla="*/ 5560291 h 6184970"/>
                <a:gd name="connsiteX79" fmla="*/ 1653309 w 1982281"/>
                <a:gd name="connsiteY79" fmla="*/ 5606473 h 6184970"/>
                <a:gd name="connsiteX80" fmla="*/ 1625600 w 1982281"/>
                <a:gd name="connsiteY80" fmla="*/ 5615710 h 6184970"/>
                <a:gd name="connsiteX81" fmla="*/ 1607127 w 1982281"/>
                <a:gd name="connsiteY81" fmla="*/ 5643419 h 6184970"/>
                <a:gd name="connsiteX82" fmla="*/ 1597891 w 1982281"/>
                <a:gd name="connsiteY82" fmla="*/ 5680364 h 6184970"/>
                <a:gd name="connsiteX83" fmla="*/ 1551709 w 1982281"/>
                <a:gd name="connsiteY83" fmla="*/ 5726546 h 6184970"/>
                <a:gd name="connsiteX84" fmla="*/ 1524000 w 1982281"/>
                <a:gd name="connsiteY84" fmla="*/ 5735782 h 6184970"/>
                <a:gd name="connsiteX85" fmla="*/ 1459346 w 1982281"/>
                <a:gd name="connsiteY85" fmla="*/ 5781964 h 6184970"/>
                <a:gd name="connsiteX86" fmla="*/ 1431637 w 1982281"/>
                <a:gd name="connsiteY86" fmla="*/ 5791200 h 6184970"/>
                <a:gd name="connsiteX87" fmla="*/ 1422400 w 1982281"/>
                <a:gd name="connsiteY87" fmla="*/ 5828146 h 6184970"/>
                <a:gd name="connsiteX88" fmla="*/ 1376218 w 1982281"/>
                <a:gd name="connsiteY88" fmla="*/ 5883564 h 6184970"/>
                <a:gd name="connsiteX89" fmla="*/ 1366982 w 1982281"/>
                <a:gd name="connsiteY89" fmla="*/ 5911273 h 6184970"/>
                <a:gd name="connsiteX90" fmla="*/ 1357746 w 1982281"/>
                <a:gd name="connsiteY90" fmla="*/ 5966691 h 6184970"/>
                <a:gd name="connsiteX91" fmla="*/ 1273986 w 1982281"/>
                <a:gd name="connsiteY91" fmla="*/ 6071106 h 6184970"/>
                <a:gd name="connsiteX92" fmla="*/ 1256146 w 1982281"/>
                <a:gd name="connsiteY92" fmla="*/ 6151419 h 6184970"/>
                <a:gd name="connsiteX93" fmla="*/ 1265382 w 1982281"/>
                <a:gd name="connsiteY93" fmla="*/ 6179128 h 6184970"/>
                <a:gd name="connsiteX0" fmla="*/ 0 w 1982281"/>
                <a:gd name="connsiteY0" fmla="*/ 0 h 6179128"/>
                <a:gd name="connsiteX1" fmla="*/ 0 w 1982281"/>
                <a:gd name="connsiteY1" fmla="*/ 0 h 6179128"/>
                <a:gd name="connsiteX2" fmla="*/ 36946 w 1982281"/>
                <a:gd name="connsiteY2" fmla="*/ 73891 h 6179128"/>
                <a:gd name="connsiteX3" fmla="*/ 55418 w 1982281"/>
                <a:gd name="connsiteY3" fmla="*/ 101600 h 6179128"/>
                <a:gd name="connsiteX4" fmla="*/ 92364 w 1982281"/>
                <a:gd name="connsiteY4" fmla="*/ 110837 h 6179128"/>
                <a:gd name="connsiteX5" fmla="*/ 129309 w 1982281"/>
                <a:gd name="connsiteY5" fmla="*/ 166255 h 6179128"/>
                <a:gd name="connsiteX6" fmla="*/ 157018 w 1982281"/>
                <a:gd name="connsiteY6" fmla="*/ 175491 h 6179128"/>
                <a:gd name="connsiteX7" fmla="*/ 230909 w 1982281"/>
                <a:gd name="connsiteY7" fmla="*/ 175491 h 6179128"/>
                <a:gd name="connsiteX8" fmla="*/ 323273 w 1982281"/>
                <a:gd name="connsiteY8" fmla="*/ 378691 h 6179128"/>
                <a:gd name="connsiteX9" fmla="*/ 609600 w 1982281"/>
                <a:gd name="connsiteY9" fmla="*/ 775855 h 6179128"/>
                <a:gd name="connsiteX10" fmla="*/ 905164 w 1982281"/>
                <a:gd name="connsiteY10" fmla="*/ 1052946 h 6179128"/>
                <a:gd name="connsiteX11" fmla="*/ 979055 w 1982281"/>
                <a:gd name="connsiteY11" fmla="*/ 1246910 h 6179128"/>
                <a:gd name="connsiteX12" fmla="*/ 1080655 w 1982281"/>
                <a:gd name="connsiteY12" fmla="*/ 1477819 h 6179128"/>
                <a:gd name="connsiteX13" fmla="*/ 1173018 w 1982281"/>
                <a:gd name="connsiteY13" fmla="*/ 1810328 h 6179128"/>
                <a:gd name="connsiteX14" fmla="*/ 1246909 w 1982281"/>
                <a:gd name="connsiteY14" fmla="*/ 2336800 h 6179128"/>
                <a:gd name="connsiteX15" fmla="*/ 1237673 w 1982281"/>
                <a:gd name="connsiteY15" fmla="*/ 2503055 h 6179128"/>
                <a:gd name="connsiteX16" fmla="*/ 1237673 w 1982281"/>
                <a:gd name="connsiteY16" fmla="*/ 2623128 h 6179128"/>
                <a:gd name="connsiteX17" fmla="*/ 1163782 w 1982281"/>
                <a:gd name="connsiteY17" fmla="*/ 2650837 h 6179128"/>
                <a:gd name="connsiteX18" fmla="*/ 1154546 w 1982281"/>
                <a:gd name="connsiteY18" fmla="*/ 2697019 h 6179128"/>
                <a:gd name="connsiteX19" fmla="*/ 1173018 w 1982281"/>
                <a:gd name="connsiteY19" fmla="*/ 2909455 h 6179128"/>
                <a:gd name="connsiteX20" fmla="*/ 1182255 w 1982281"/>
                <a:gd name="connsiteY20" fmla="*/ 2937164 h 6179128"/>
                <a:gd name="connsiteX21" fmla="*/ 1200727 w 1982281"/>
                <a:gd name="connsiteY21" fmla="*/ 2964873 h 6179128"/>
                <a:gd name="connsiteX22" fmla="*/ 1228437 w 1982281"/>
                <a:gd name="connsiteY22" fmla="*/ 3020291 h 6179128"/>
                <a:gd name="connsiteX23" fmla="*/ 1265382 w 1982281"/>
                <a:gd name="connsiteY23" fmla="*/ 3057237 h 6179128"/>
                <a:gd name="connsiteX24" fmla="*/ 1302327 w 1982281"/>
                <a:gd name="connsiteY24" fmla="*/ 3094182 h 6179128"/>
                <a:gd name="connsiteX25" fmla="*/ 1320800 w 1982281"/>
                <a:gd name="connsiteY25" fmla="*/ 3140364 h 6179128"/>
                <a:gd name="connsiteX26" fmla="*/ 1330037 w 1982281"/>
                <a:gd name="connsiteY26" fmla="*/ 3168073 h 6179128"/>
                <a:gd name="connsiteX27" fmla="*/ 1348509 w 1982281"/>
                <a:gd name="connsiteY27" fmla="*/ 3195782 h 6179128"/>
                <a:gd name="connsiteX28" fmla="*/ 1376218 w 1982281"/>
                <a:gd name="connsiteY28" fmla="*/ 3251200 h 6179128"/>
                <a:gd name="connsiteX29" fmla="*/ 1413164 w 1982281"/>
                <a:gd name="connsiteY29" fmla="*/ 3269673 h 6179128"/>
                <a:gd name="connsiteX30" fmla="*/ 1440873 w 1982281"/>
                <a:gd name="connsiteY30" fmla="*/ 3325091 h 6179128"/>
                <a:gd name="connsiteX31" fmla="*/ 1468582 w 1982281"/>
                <a:gd name="connsiteY31" fmla="*/ 3380510 h 6179128"/>
                <a:gd name="connsiteX32" fmla="*/ 1509133 w 1982281"/>
                <a:gd name="connsiteY32" fmla="*/ 3392561 h 6179128"/>
                <a:gd name="connsiteX33" fmla="*/ 1533869 w 1982281"/>
                <a:gd name="connsiteY33" fmla="*/ 3473506 h 6179128"/>
                <a:gd name="connsiteX34" fmla="*/ 1474529 w 1982281"/>
                <a:gd name="connsiteY34" fmla="*/ 3561790 h 6179128"/>
                <a:gd name="connsiteX35" fmla="*/ 1450109 w 1982281"/>
                <a:gd name="connsiteY35" fmla="*/ 3620655 h 6179128"/>
                <a:gd name="connsiteX36" fmla="*/ 1477818 w 1982281"/>
                <a:gd name="connsiteY36" fmla="*/ 3796146 h 6179128"/>
                <a:gd name="connsiteX37" fmla="*/ 1496291 w 1982281"/>
                <a:gd name="connsiteY37" fmla="*/ 3842328 h 6179128"/>
                <a:gd name="connsiteX38" fmla="*/ 1524000 w 1982281"/>
                <a:gd name="connsiteY38" fmla="*/ 3851564 h 6179128"/>
                <a:gd name="connsiteX39" fmla="*/ 1533237 w 1982281"/>
                <a:gd name="connsiteY39" fmla="*/ 3879273 h 6179128"/>
                <a:gd name="connsiteX40" fmla="*/ 1588655 w 1982281"/>
                <a:gd name="connsiteY40" fmla="*/ 3888510 h 6179128"/>
                <a:gd name="connsiteX41" fmla="*/ 1625600 w 1982281"/>
                <a:gd name="connsiteY41" fmla="*/ 3906982 h 6179128"/>
                <a:gd name="connsiteX42" fmla="*/ 1644073 w 1982281"/>
                <a:gd name="connsiteY42" fmla="*/ 3934691 h 6179128"/>
                <a:gd name="connsiteX43" fmla="*/ 1681018 w 1982281"/>
                <a:gd name="connsiteY43" fmla="*/ 3971637 h 6179128"/>
                <a:gd name="connsiteX44" fmla="*/ 1699491 w 1982281"/>
                <a:gd name="connsiteY44" fmla="*/ 4137891 h 6179128"/>
                <a:gd name="connsiteX45" fmla="*/ 1736437 w 1982281"/>
                <a:gd name="connsiteY45" fmla="*/ 4147128 h 6179128"/>
                <a:gd name="connsiteX46" fmla="*/ 1786382 w 1982281"/>
                <a:gd name="connsiteY46" fmla="*/ 4162310 h 6179128"/>
                <a:gd name="connsiteX47" fmla="*/ 1848064 w 1982281"/>
                <a:gd name="connsiteY47" fmla="*/ 4186729 h 6179128"/>
                <a:gd name="connsiteX48" fmla="*/ 1927427 w 1982281"/>
                <a:gd name="connsiteY48" fmla="*/ 4279410 h 6179128"/>
                <a:gd name="connsiteX49" fmla="*/ 1948873 w 1982281"/>
                <a:gd name="connsiteY49" fmla="*/ 4341091 h 6179128"/>
                <a:gd name="connsiteX50" fmla="*/ 1930400 w 1982281"/>
                <a:gd name="connsiteY50" fmla="*/ 4378037 h 6179128"/>
                <a:gd name="connsiteX51" fmla="*/ 1874982 w 1982281"/>
                <a:gd name="connsiteY51" fmla="*/ 4387273 h 6179128"/>
                <a:gd name="connsiteX52" fmla="*/ 1838037 w 1982281"/>
                <a:gd name="connsiteY52" fmla="*/ 4368800 h 6179128"/>
                <a:gd name="connsiteX53" fmla="*/ 1810327 w 1982281"/>
                <a:gd name="connsiteY53" fmla="*/ 4350328 h 6179128"/>
                <a:gd name="connsiteX54" fmla="*/ 1724384 w 1982281"/>
                <a:gd name="connsiteY54" fmla="*/ 4375221 h 6179128"/>
                <a:gd name="connsiteX55" fmla="*/ 1711100 w 1982281"/>
                <a:gd name="connsiteY55" fmla="*/ 4430323 h 6179128"/>
                <a:gd name="connsiteX56" fmla="*/ 1773382 w 1982281"/>
                <a:gd name="connsiteY56" fmla="*/ 4470400 h 6179128"/>
                <a:gd name="connsiteX57" fmla="*/ 1828800 w 1982281"/>
                <a:gd name="connsiteY57" fmla="*/ 4507346 h 6179128"/>
                <a:gd name="connsiteX58" fmla="*/ 1941059 w 1982281"/>
                <a:gd name="connsiteY58" fmla="*/ 4481978 h 6179128"/>
                <a:gd name="connsiteX59" fmla="*/ 1971268 w 1982281"/>
                <a:gd name="connsiteY59" fmla="*/ 4628051 h 6179128"/>
                <a:gd name="connsiteX60" fmla="*/ 1844300 w 1982281"/>
                <a:gd name="connsiteY60" fmla="*/ 4760334 h 6179128"/>
                <a:gd name="connsiteX61" fmla="*/ 1801914 w 1982281"/>
                <a:gd name="connsiteY61" fmla="*/ 4884392 h 6179128"/>
                <a:gd name="connsiteX62" fmla="*/ 1803590 w 1982281"/>
                <a:gd name="connsiteY62" fmla="*/ 4996873 h 6179128"/>
                <a:gd name="connsiteX63" fmla="*/ 1810327 w 1982281"/>
                <a:gd name="connsiteY63" fmla="*/ 5080000 h 6179128"/>
                <a:gd name="connsiteX64" fmla="*/ 1782618 w 1982281"/>
                <a:gd name="connsiteY64" fmla="*/ 5089237 h 6179128"/>
                <a:gd name="connsiteX65" fmla="*/ 1754909 w 1982281"/>
                <a:gd name="connsiteY65" fmla="*/ 5107710 h 6179128"/>
                <a:gd name="connsiteX66" fmla="*/ 1764146 w 1982281"/>
                <a:gd name="connsiteY66" fmla="*/ 5070764 h 6179128"/>
                <a:gd name="connsiteX67" fmla="*/ 1791855 w 1982281"/>
                <a:gd name="connsiteY67" fmla="*/ 5061528 h 6179128"/>
                <a:gd name="connsiteX68" fmla="*/ 1819564 w 1982281"/>
                <a:gd name="connsiteY68" fmla="*/ 5144655 h 6179128"/>
                <a:gd name="connsiteX69" fmla="*/ 1828800 w 1982281"/>
                <a:gd name="connsiteY69" fmla="*/ 5209310 h 6179128"/>
                <a:gd name="connsiteX70" fmla="*/ 1838037 w 1982281"/>
                <a:gd name="connsiteY70" fmla="*/ 5329382 h 6179128"/>
                <a:gd name="connsiteX71" fmla="*/ 1810327 w 1982281"/>
                <a:gd name="connsiteY71" fmla="*/ 5347855 h 6179128"/>
                <a:gd name="connsiteX72" fmla="*/ 1801091 w 1982281"/>
                <a:gd name="connsiteY72" fmla="*/ 5375564 h 6179128"/>
                <a:gd name="connsiteX73" fmla="*/ 1754909 w 1982281"/>
                <a:gd name="connsiteY73" fmla="*/ 5440219 h 6179128"/>
                <a:gd name="connsiteX74" fmla="*/ 1727200 w 1982281"/>
                <a:gd name="connsiteY74" fmla="*/ 5458691 h 6179128"/>
                <a:gd name="connsiteX75" fmla="*/ 1717964 w 1982281"/>
                <a:gd name="connsiteY75" fmla="*/ 5486400 h 6179128"/>
                <a:gd name="connsiteX76" fmla="*/ 1699491 w 1982281"/>
                <a:gd name="connsiteY76" fmla="*/ 5514110 h 6179128"/>
                <a:gd name="connsiteX77" fmla="*/ 1690255 w 1982281"/>
                <a:gd name="connsiteY77" fmla="*/ 5551055 h 6179128"/>
                <a:gd name="connsiteX78" fmla="*/ 1662546 w 1982281"/>
                <a:gd name="connsiteY78" fmla="*/ 5560291 h 6179128"/>
                <a:gd name="connsiteX79" fmla="*/ 1653309 w 1982281"/>
                <a:gd name="connsiteY79" fmla="*/ 5606473 h 6179128"/>
                <a:gd name="connsiteX80" fmla="*/ 1625600 w 1982281"/>
                <a:gd name="connsiteY80" fmla="*/ 5615710 h 6179128"/>
                <a:gd name="connsiteX81" fmla="*/ 1607127 w 1982281"/>
                <a:gd name="connsiteY81" fmla="*/ 5643419 h 6179128"/>
                <a:gd name="connsiteX82" fmla="*/ 1597891 w 1982281"/>
                <a:gd name="connsiteY82" fmla="*/ 5680364 h 6179128"/>
                <a:gd name="connsiteX83" fmla="*/ 1551709 w 1982281"/>
                <a:gd name="connsiteY83" fmla="*/ 5726546 h 6179128"/>
                <a:gd name="connsiteX84" fmla="*/ 1524000 w 1982281"/>
                <a:gd name="connsiteY84" fmla="*/ 5735782 h 6179128"/>
                <a:gd name="connsiteX85" fmla="*/ 1459346 w 1982281"/>
                <a:gd name="connsiteY85" fmla="*/ 5781964 h 6179128"/>
                <a:gd name="connsiteX86" fmla="*/ 1431637 w 1982281"/>
                <a:gd name="connsiteY86" fmla="*/ 5791200 h 6179128"/>
                <a:gd name="connsiteX87" fmla="*/ 1422400 w 1982281"/>
                <a:gd name="connsiteY87" fmla="*/ 5828146 h 6179128"/>
                <a:gd name="connsiteX88" fmla="*/ 1376218 w 1982281"/>
                <a:gd name="connsiteY88" fmla="*/ 5883564 h 6179128"/>
                <a:gd name="connsiteX89" fmla="*/ 1366982 w 1982281"/>
                <a:gd name="connsiteY89" fmla="*/ 5911273 h 6179128"/>
                <a:gd name="connsiteX90" fmla="*/ 1357746 w 1982281"/>
                <a:gd name="connsiteY90" fmla="*/ 5966691 h 6179128"/>
                <a:gd name="connsiteX91" fmla="*/ 1273986 w 1982281"/>
                <a:gd name="connsiteY91" fmla="*/ 6071106 h 6179128"/>
                <a:gd name="connsiteX92" fmla="*/ 1221700 w 1982281"/>
                <a:gd name="connsiteY92" fmla="*/ 6113841 h 6179128"/>
                <a:gd name="connsiteX93" fmla="*/ 1265382 w 1982281"/>
                <a:gd name="connsiteY93" fmla="*/ 6179128 h 6179128"/>
                <a:gd name="connsiteX0" fmla="*/ 0 w 1982281"/>
                <a:gd name="connsiteY0" fmla="*/ 0 h 6197917"/>
                <a:gd name="connsiteX1" fmla="*/ 0 w 1982281"/>
                <a:gd name="connsiteY1" fmla="*/ 0 h 6197917"/>
                <a:gd name="connsiteX2" fmla="*/ 36946 w 1982281"/>
                <a:gd name="connsiteY2" fmla="*/ 73891 h 6197917"/>
                <a:gd name="connsiteX3" fmla="*/ 55418 w 1982281"/>
                <a:gd name="connsiteY3" fmla="*/ 101600 h 6197917"/>
                <a:gd name="connsiteX4" fmla="*/ 92364 w 1982281"/>
                <a:gd name="connsiteY4" fmla="*/ 110837 h 6197917"/>
                <a:gd name="connsiteX5" fmla="*/ 129309 w 1982281"/>
                <a:gd name="connsiteY5" fmla="*/ 166255 h 6197917"/>
                <a:gd name="connsiteX6" fmla="*/ 157018 w 1982281"/>
                <a:gd name="connsiteY6" fmla="*/ 175491 h 6197917"/>
                <a:gd name="connsiteX7" fmla="*/ 230909 w 1982281"/>
                <a:gd name="connsiteY7" fmla="*/ 175491 h 6197917"/>
                <a:gd name="connsiteX8" fmla="*/ 323273 w 1982281"/>
                <a:gd name="connsiteY8" fmla="*/ 378691 h 6197917"/>
                <a:gd name="connsiteX9" fmla="*/ 609600 w 1982281"/>
                <a:gd name="connsiteY9" fmla="*/ 775855 h 6197917"/>
                <a:gd name="connsiteX10" fmla="*/ 905164 w 1982281"/>
                <a:gd name="connsiteY10" fmla="*/ 1052946 h 6197917"/>
                <a:gd name="connsiteX11" fmla="*/ 979055 w 1982281"/>
                <a:gd name="connsiteY11" fmla="*/ 1246910 h 6197917"/>
                <a:gd name="connsiteX12" fmla="*/ 1080655 w 1982281"/>
                <a:gd name="connsiteY12" fmla="*/ 1477819 h 6197917"/>
                <a:gd name="connsiteX13" fmla="*/ 1173018 w 1982281"/>
                <a:gd name="connsiteY13" fmla="*/ 1810328 h 6197917"/>
                <a:gd name="connsiteX14" fmla="*/ 1246909 w 1982281"/>
                <a:gd name="connsiteY14" fmla="*/ 2336800 h 6197917"/>
                <a:gd name="connsiteX15" fmla="*/ 1237673 w 1982281"/>
                <a:gd name="connsiteY15" fmla="*/ 2503055 h 6197917"/>
                <a:gd name="connsiteX16" fmla="*/ 1237673 w 1982281"/>
                <a:gd name="connsiteY16" fmla="*/ 2623128 h 6197917"/>
                <a:gd name="connsiteX17" fmla="*/ 1163782 w 1982281"/>
                <a:gd name="connsiteY17" fmla="*/ 2650837 h 6197917"/>
                <a:gd name="connsiteX18" fmla="*/ 1154546 w 1982281"/>
                <a:gd name="connsiteY18" fmla="*/ 2697019 h 6197917"/>
                <a:gd name="connsiteX19" fmla="*/ 1173018 w 1982281"/>
                <a:gd name="connsiteY19" fmla="*/ 2909455 h 6197917"/>
                <a:gd name="connsiteX20" fmla="*/ 1182255 w 1982281"/>
                <a:gd name="connsiteY20" fmla="*/ 2937164 h 6197917"/>
                <a:gd name="connsiteX21" fmla="*/ 1200727 w 1982281"/>
                <a:gd name="connsiteY21" fmla="*/ 2964873 h 6197917"/>
                <a:gd name="connsiteX22" fmla="*/ 1228437 w 1982281"/>
                <a:gd name="connsiteY22" fmla="*/ 3020291 h 6197917"/>
                <a:gd name="connsiteX23" fmla="*/ 1265382 w 1982281"/>
                <a:gd name="connsiteY23" fmla="*/ 3057237 h 6197917"/>
                <a:gd name="connsiteX24" fmla="*/ 1302327 w 1982281"/>
                <a:gd name="connsiteY24" fmla="*/ 3094182 h 6197917"/>
                <a:gd name="connsiteX25" fmla="*/ 1320800 w 1982281"/>
                <a:gd name="connsiteY25" fmla="*/ 3140364 h 6197917"/>
                <a:gd name="connsiteX26" fmla="*/ 1330037 w 1982281"/>
                <a:gd name="connsiteY26" fmla="*/ 3168073 h 6197917"/>
                <a:gd name="connsiteX27" fmla="*/ 1348509 w 1982281"/>
                <a:gd name="connsiteY27" fmla="*/ 3195782 h 6197917"/>
                <a:gd name="connsiteX28" fmla="*/ 1376218 w 1982281"/>
                <a:gd name="connsiteY28" fmla="*/ 3251200 h 6197917"/>
                <a:gd name="connsiteX29" fmla="*/ 1413164 w 1982281"/>
                <a:gd name="connsiteY29" fmla="*/ 3269673 h 6197917"/>
                <a:gd name="connsiteX30" fmla="*/ 1440873 w 1982281"/>
                <a:gd name="connsiteY30" fmla="*/ 3325091 h 6197917"/>
                <a:gd name="connsiteX31" fmla="*/ 1468582 w 1982281"/>
                <a:gd name="connsiteY31" fmla="*/ 3380510 h 6197917"/>
                <a:gd name="connsiteX32" fmla="*/ 1509133 w 1982281"/>
                <a:gd name="connsiteY32" fmla="*/ 3392561 h 6197917"/>
                <a:gd name="connsiteX33" fmla="*/ 1533869 w 1982281"/>
                <a:gd name="connsiteY33" fmla="*/ 3473506 h 6197917"/>
                <a:gd name="connsiteX34" fmla="*/ 1474529 w 1982281"/>
                <a:gd name="connsiteY34" fmla="*/ 3561790 h 6197917"/>
                <a:gd name="connsiteX35" fmla="*/ 1450109 w 1982281"/>
                <a:gd name="connsiteY35" fmla="*/ 3620655 h 6197917"/>
                <a:gd name="connsiteX36" fmla="*/ 1477818 w 1982281"/>
                <a:gd name="connsiteY36" fmla="*/ 3796146 h 6197917"/>
                <a:gd name="connsiteX37" fmla="*/ 1496291 w 1982281"/>
                <a:gd name="connsiteY37" fmla="*/ 3842328 h 6197917"/>
                <a:gd name="connsiteX38" fmla="*/ 1524000 w 1982281"/>
                <a:gd name="connsiteY38" fmla="*/ 3851564 h 6197917"/>
                <a:gd name="connsiteX39" fmla="*/ 1533237 w 1982281"/>
                <a:gd name="connsiteY39" fmla="*/ 3879273 h 6197917"/>
                <a:gd name="connsiteX40" fmla="*/ 1588655 w 1982281"/>
                <a:gd name="connsiteY40" fmla="*/ 3888510 h 6197917"/>
                <a:gd name="connsiteX41" fmla="*/ 1625600 w 1982281"/>
                <a:gd name="connsiteY41" fmla="*/ 3906982 h 6197917"/>
                <a:gd name="connsiteX42" fmla="*/ 1644073 w 1982281"/>
                <a:gd name="connsiteY42" fmla="*/ 3934691 h 6197917"/>
                <a:gd name="connsiteX43" fmla="*/ 1681018 w 1982281"/>
                <a:gd name="connsiteY43" fmla="*/ 3971637 h 6197917"/>
                <a:gd name="connsiteX44" fmla="*/ 1699491 w 1982281"/>
                <a:gd name="connsiteY44" fmla="*/ 4137891 h 6197917"/>
                <a:gd name="connsiteX45" fmla="*/ 1736437 w 1982281"/>
                <a:gd name="connsiteY45" fmla="*/ 4147128 h 6197917"/>
                <a:gd name="connsiteX46" fmla="*/ 1786382 w 1982281"/>
                <a:gd name="connsiteY46" fmla="*/ 4162310 h 6197917"/>
                <a:gd name="connsiteX47" fmla="*/ 1848064 w 1982281"/>
                <a:gd name="connsiteY47" fmla="*/ 4186729 h 6197917"/>
                <a:gd name="connsiteX48" fmla="*/ 1927427 w 1982281"/>
                <a:gd name="connsiteY48" fmla="*/ 4279410 h 6197917"/>
                <a:gd name="connsiteX49" fmla="*/ 1948873 w 1982281"/>
                <a:gd name="connsiteY49" fmla="*/ 4341091 h 6197917"/>
                <a:gd name="connsiteX50" fmla="*/ 1930400 w 1982281"/>
                <a:gd name="connsiteY50" fmla="*/ 4378037 h 6197917"/>
                <a:gd name="connsiteX51" fmla="*/ 1874982 w 1982281"/>
                <a:gd name="connsiteY51" fmla="*/ 4387273 h 6197917"/>
                <a:gd name="connsiteX52" fmla="*/ 1838037 w 1982281"/>
                <a:gd name="connsiteY52" fmla="*/ 4368800 h 6197917"/>
                <a:gd name="connsiteX53" fmla="*/ 1810327 w 1982281"/>
                <a:gd name="connsiteY53" fmla="*/ 4350328 h 6197917"/>
                <a:gd name="connsiteX54" fmla="*/ 1724384 w 1982281"/>
                <a:gd name="connsiteY54" fmla="*/ 4375221 h 6197917"/>
                <a:gd name="connsiteX55" fmla="*/ 1711100 w 1982281"/>
                <a:gd name="connsiteY55" fmla="*/ 4430323 h 6197917"/>
                <a:gd name="connsiteX56" fmla="*/ 1773382 w 1982281"/>
                <a:gd name="connsiteY56" fmla="*/ 4470400 h 6197917"/>
                <a:gd name="connsiteX57" fmla="*/ 1828800 w 1982281"/>
                <a:gd name="connsiteY57" fmla="*/ 4507346 h 6197917"/>
                <a:gd name="connsiteX58" fmla="*/ 1941059 w 1982281"/>
                <a:gd name="connsiteY58" fmla="*/ 4481978 h 6197917"/>
                <a:gd name="connsiteX59" fmla="*/ 1971268 w 1982281"/>
                <a:gd name="connsiteY59" fmla="*/ 4628051 h 6197917"/>
                <a:gd name="connsiteX60" fmla="*/ 1844300 w 1982281"/>
                <a:gd name="connsiteY60" fmla="*/ 4760334 h 6197917"/>
                <a:gd name="connsiteX61" fmla="*/ 1801914 w 1982281"/>
                <a:gd name="connsiteY61" fmla="*/ 4884392 h 6197917"/>
                <a:gd name="connsiteX62" fmla="*/ 1803590 w 1982281"/>
                <a:gd name="connsiteY62" fmla="*/ 4996873 h 6197917"/>
                <a:gd name="connsiteX63" fmla="*/ 1810327 w 1982281"/>
                <a:gd name="connsiteY63" fmla="*/ 5080000 h 6197917"/>
                <a:gd name="connsiteX64" fmla="*/ 1782618 w 1982281"/>
                <a:gd name="connsiteY64" fmla="*/ 5089237 h 6197917"/>
                <a:gd name="connsiteX65" fmla="*/ 1754909 w 1982281"/>
                <a:gd name="connsiteY65" fmla="*/ 5107710 h 6197917"/>
                <a:gd name="connsiteX66" fmla="*/ 1764146 w 1982281"/>
                <a:gd name="connsiteY66" fmla="*/ 5070764 h 6197917"/>
                <a:gd name="connsiteX67" fmla="*/ 1791855 w 1982281"/>
                <a:gd name="connsiteY67" fmla="*/ 5061528 h 6197917"/>
                <a:gd name="connsiteX68" fmla="*/ 1819564 w 1982281"/>
                <a:gd name="connsiteY68" fmla="*/ 5144655 h 6197917"/>
                <a:gd name="connsiteX69" fmla="*/ 1828800 w 1982281"/>
                <a:gd name="connsiteY69" fmla="*/ 5209310 h 6197917"/>
                <a:gd name="connsiteX70" fmla="*/ 1838037 w 1982281"/>
                <a:gd name="connsiteY70" fmla="*/ 5329382 h 6197917"/>
                <a:gd name="connsiteX71" fmla="*/ 1810327 w 1982281"/>
                <a:gd name="connsiteY71" fmla="*/ 5347855 h 6197917"/>
                <a:gd name="connsiteX72" fmla="*/ 1801091 w 1982281"/>
                <a:gd name="connsiteY72" fmla="*/ 5375564 h 6197917"/>
                <a:gd name="connsiteX73" fmla="*/ 1754909 w 1982281"/>
                <a:gd name="connsiteY73" fmla="*/ 5440219 h 6197917"/>
                <a:gd name="connsiteX74" fmla="*/ 1727200 w 1982281"/>
                <a:gd name="connsiteY74" fmla="*/ 5458691 h 6197917"/>
                <a:gd name="connsiteX75" fmla="*/ 1717964 w 1982281"/>
                <a:gd name="connsiteY75" fmla="*/ 5486400 h 6197917"/>
                <a:gd name="connsiteX76" fmla="*/ 1699491 w 1982281"/>
                <a:gd name="connsiteY76" fmla="*/ 5514110 h 6197917"/>
                <a:gd name="connsiteX77" fmla="*/ 1690255 w 1982281"/>
                <a:gd name="connsiteY77" fmla="*/ 5551055 h 6197917"/>
                <a:gd name="connsiteX78" fmla="*/ 1662546 w 1982281"/>
                <a:gd name="connsiteY78" fmla="*/ 5560291 h 6197917"/>
                <a:gd name="connsiteX79" fmla="*/ 1653309 w 1982281"/>
                <a:gd name="connsiteY79" fmla="*/ 5606473 h 6197917"/>
                <a:gd name="connsiteX80" fmla="*/ 1625600 w 1982281"/>
                <a:gd name="connsiteY80" fmla="*/ 5615710 h 6197917"/>
                <a:gd name="connsiteX81" fmla="*/ 1607127 w 1982281"/>
                <a:gd name="connsiteY81" fmla="*/ 5643419 h 6197917"/>
                <a:gd name="connsiteX82" fmla="*/ 1597891 w 1982281"/>
                <a:gd name="connsiteY82" fmla="*/ 5680364 h 6197917"/>
                <a:gd name="connsiteX83" fmla="*/ 1551709 w 1982281"/>
                <a:gd name="connsiteY83" fmla="*/ 5726546 h 6197917"/>
                <a:gd name="connsiteX84" fmla="*/ 1524000 w 1982281"/>
                <a:gd name="connsiteY84" fmla="*/ 5735782 h 6197917"/>
                <a:gd name="connsiteX85" fmla="*/ 1459346 w 1982281"/>
                <a:gd name="connsiteY85" fmla="*/ 5781964 h 6197917"/>
                <a:gd name="connsiteX86" fmla="*/ 1431637 w 1982281"/>
                <a:gd name="connsiteY86" fmla="*/ 5791200 h 6197917"/>
                <a:gd name="connsiteX87" fmla="*/ 1422400 w 1982281"/>
                <a:gd name="connsiteY87" fmla="*/ 5828146 h 6197917"/>
                <a:gd name="connsiteX88" fmla="*/ 1376218 w 1982281"/>
                <a:gd name="connsiteY88" fmla="*/ 5883564 h 6197917"/>
                <a:gd name="connsiteX89" fmla="*/ 1366982 w 1982281"/>
                <a:gd name="connsiteY89" fmla="*/ 5911273 h 6197917"/>
                <a:gd name="connsiteX90" fmla="*/ 1357746 w 1982281"/>
                <a:gd name="connsiteY90" fmla="*/ 5966691 h 6197917"/>
                <a:gd name="connsiteX91" fmla="*/ 1273986 w 1982281"/>
                <a:gd name="connsiteY91" fmla="*/ 6071106 h 6197917"/>
                <a:gd name="connsiteX92" fmla="*/ 1221700 w 1982281"/>
                <a:gd name="connsiteY92" fmla="*/ 6113841 h 6197917"/>
                <a:gd name="connsiteX93" fmla="*/ 1249725 w 1982281"/>
                <a:gd name="connsiteY93" fmla="*/ 6197917 h 6197917"/>
                <a:gd name="connsiteX0" fmla="*/ 0 w 1982281"/>
                <a:gd name="connsiteY0" fmla="*/ 0 h 6113841"/>
                <a:gd name="connsiteX1" fmla="*/ 0 w 1982281"/>
                <a:gd name="connsiteY1" fmla="*/ 0 h 6113841"/>
                <a:gd name="connsiteX2" fmla="*/ 36946 w 1982281"/>
                <a:gd name="connsiteY2" fmla="*/ 73891 h 6113841"/>
                <a:gd name="connsiteX3" fmla="*/ 55418 w 1982281"/>
                <a:gd name="connsiteY3" fmla="*/ 101600 h 6113841"/>
                <a:gd name="connsiteX4" fmla="*/ 92364 w 1982281"/>
                <a:gd name="connsiteY4" fmla="*/ 110837 h 6113841"/>
                <a:gd name="connsiteX5" fmla="*/ 129309 w 1982281"/>
                <a:gd name="connsiteY5" fmla="*/ 166255 h 6113841"/>
                <a:gd name="connsiteX6" fmla="*/ 157018 w 1982281"/>
                <a:gd name="connsiteY6" fmla="*/ 175491 h 6113841"/>
                <a:gd name="connsiteX7" fmla="*/ 230909 w 1982281"/>
                <a:gd name="connsiteY7" fmla="*/ 175491 h 6113841"/>
                <a:gd name="connsiteX8" fmla="*/ 323273 w 1982281"/>
                <a:gd name="connsiteY8" fmla="*/ 378691 h 6113841"/>
                <a:gd name="connsiteX9" fmla="*/ 609600 w 1982281"/>
                <a:gd name="connsiteY9" fmla="*/ 775855 h 6113841"/>
                <a:gd name="connsiteX10" fmla="*/ 905164 w 1982281"/>
                <a:gd name="connsiteY10" fmla="*/ 1052946 h 6113841"/>
                <a:gd name="connsiteX11" fmla="*/ 979055 w 1982281"/>
                <a:gd name="connsiteY11" fmla="*/ 1246910 h 6113841"/>
                <a:gd name="connsiteX12" fmla="*/ 1080655 w 1982281"/>
                <a:gd name="connsiteY12" fmla="*/ 1477819 h 6113841"/>
                <a:gd name="connsiteX13" fmla="*/ 1173018 w 1982281"/>
                <a:gd name="connsiteY13" fmla="*/ 1810328 h 6113841"/>
                <a:gd name="connsiteX14" fmla="*/ 1246909 w 1982281"/>
                <a:gd name="connsiteY14" fmla="*/ 2336800 h 6113841"/>
                <a:gd name="connsiteX15" fmla="*/ 1237673 w 1982281"/>
                <a:gd name="connsiteY15" fmla="*/ 2503055 h 6113841"/>
                <a:gd name="connsiteX16" fmla="*/ 1237673 w 1982281"/>
                <a:gd name="connsiteY16" fmla="*/ 2623128 h 6113841"/>
                <a:gd name="connsiteX17" fmla="*/ 1163782 w 1982281"/>
                <a:gd name="connsiteY17" fmla="*/ 2650837 h 6113841"/>
                <a:gd name="connsiteX18" fmla="*/ 1154546 w 1982281"/>
                <a:gd name="connsiteY18" fmla="*/ 2697019 h 6113841"/>
                <a:gd name="connsiteX19" fmla="*/ 1173018 w 1982281"/>
                <a:gd name="connsiteY19" fmla="*/ 2909455 h 6113841"/>
                <a:gd name="connsiteX20" fmla="*/ 1182255 w 1982281"/>
                <a:gd name="connsiteY20" fmla="*/ 2937164 h 6113841"/>
                <a:gd name="connsiteX21" fmla="*/ 1200727 w 1982281"/>
                <a:gd name="connsiteY21" fmla="*/ 2964873 h 6113841"/>
                <a:gd name="connsiteX22" fmla="*/ 1228437 w 1982281"/>
                <a:gd name="connsiteY22" fmla="*/ 3020291 h 6113841"/>
                <a:gd name="connsiteX23" fmla="*/ 1265382 w 1982281"/>
                <a:gd name="connsiteY23" fmla="*/ 3057237 h 6113841"/>
                <a:gd name="connsiteX24" fmla="*/ 1302327 w 1982281"/>
                <a:gd name="connsiteY24" fmla="*/ 3094182 h 6113841"/>
                <a:gd name="connsiteX25" fmla="*/ 1320800 w 1982281"/>
                <a:gd name="connsiteY25" fmla="*/ 3140364 h 6113841"/>
                <a:gd name="connsiteX26" fmla="*/ 1330037 w 1982281"/>
                <a:gd name="connsiteY26" fmla="*/ 3168073 h 6113841"/>
                <a:gd name="connsiteX27" fmla="*/ 1348509 w 1982281"/>
                <a:gd name="connsiteY27" fmla="*/ 3195782 h 6113841"/>
                <a:gd name="connsiteX28" fmla="*/ 1376218 w 1982281"/>
                <a:gd name="connsiteY28" fmla="*/ 3251200 h 6113841"/>
                <a:gd name="connsiteX29" fmla="*/ 1413164 w 1982281"/>
                <a:gd name="connsiteY29" fmla="*/ 3269673 h 6113841"/>
                <a:gd name="connsiteX30" fmla="*/ 1440873 w 1982281"/>
                <a:gd name="connsiteY30" fmla="*/ 3325091 h 6113841"/>
                <a:gd name="connsiteX31" fmla="*/ 1468582 w 1982281"/>
                <a:gd name="connsiteY31" fmla="*/ 3380510 h 6113841"/>
                <a:gd name="connsiteX32" fmla="*/ 1509133 w 1982281"/>
                <a:gd name="connsiteY32" fmla="*/ 3392561 h 6113841"/>
                <a:gd name="connsiteX33" fmla="*/ 1533869 w 1982281"/>
                <a:gd name="connsiteY33" fmla="*/ 3473506 h 6113841"/>
                <a:gd name="connsiteX34" fmla="*/ 1474529 w 1982281"/>
                <a:gd name="connsiteY34" fmla="*/ 3561790 h 6113841"/>
                <a:gd name="connsiteX35" fmla="*/ 1450109 w 1982281"/>
                <a:gd name="connsiteY35" fmla="*/ 3620655 h 6113841"/>
                <a:gd name="connsiteX36" fmla="*/ 1477818 w 1982281"/>
                <a:gd name="connsiteY36" fmla="*/ 3796146 h 6113841"/>
                <a:gd name="connsiteX37" fmla="*/ 1496291 w 1982281"/>
                <a:gd name="connsiteY37" fmla="*/ 3842328 h 6113841"/>
                <a:gd name="connsiteX38" fmla="*/ 1524000 w 1982281"/>
                <a:gd name="connsiteY38" fmla="*/ 3851564 h 6113841"/>
                <a:gd name="connsiteX39" fmla="*/ 1533237 w 1982281"/>
                <a:gd name="connsiteY39" fmla="*/ 3879273 h 6113841"/>
                <a:gd name="connsiteX40" fmla="*/ 1588655 w 1982281"/>
                <a:gd name="connsiteY40" fmla="*/ 3888510 h 6113841"/>
                <a:gd name="connsiteX41" fmla="*/ 1625600 w 1982281"/>
                <a:gd name="connsiteY41" fmla="*/ 3906982 h 6113841"/>
                <a:gd name="connsiteX42" fmla="*/ 1644073 w 1982281"/>
                <a:gd name="connsiteY42" fmla="*/ 3934691 h 6113841"/>
                <a:gd name="connsiteX43" fmla="*/ 1681018 w 1982281"/>
                <a:gd name="connsiteY43" fmla="*/ 3971637 h 6113841"/>
                <a:gd name="connsiteX44" fmla="*/ 1699491 w 1982281"/>
                <a:gd name="connsiteY44" fmla="*/ 4137891 h 6113841"/>
                <a:gd name="connsiteX45" fmla="*/ 1736437 w 1982281"/>
                <a:gd name="connsiteY45" fmla="*/ 4147128 h 6113841"/>
                <a:gd name="connsiteX46" fmla="*/ 1786382 w 1982281"/>
                <a:gd name="connsiteY46" fmla="*/ 4162310 h 6113841"/>
                <a:gd name="connsiteX47" fmla="*/ 1848064 w 1982281"/>
                <a:gd name="connsiteY47" fmla="*/ 4186729 h 6113841"/>
                <a:gd name="connsiteX48" fmla="*/ 1927427 w 1982281"/>
                <a:gd name="connsiteY48" fmla="*/ 4279410 h 6113841"/>
                <a:gd name="connsiteX49" fmla="*/ 1948873 w 1982281"/>
                <a:gd name="connsiteY49" fmla="*/ 4341091 h 6113841"/>
                <a:gd name="connsiteX50" fmla="*/ 1930400 w 1982281"/>
                <a:gd name="connsiteY50" fmla="*/ 4378037 h 6113841"/>
                <a:gd name="connsiteX51" fmla="*/ 1874982 w 1982281"/>
                <a:gd name="connsiteY51" fmla="*/ 4387273 h 6113841"/>
                <a:gd name="connsiteX52" fmla="*/ 1838037 w 1982281"/>
                <a:gd name="connsiteY52" fmla="*/ 4368800 h 6113841"/>
                <a:gd name="connsiteX53" fmla="*/ 1810327 w 1982281"/>
                <a:gd name="connsiteY53" fmla="*/ 4350328 h 6113841"/>
                <a:gd name="connsiteX54" fmla="*/ 1724384 w 1982281"/>
                <a:gd name="connsiteY54" fmla="*/ 4375221 h 6113841"/>
                <a:gd name="connsiteX55" fmla="*/ 1711100 w 1982281"/>
                <a:gd name="connsiteY55" fmla="*/ 4430323 h 6113841"/>
                <a:gd name="connsiteX56" fmla="*/ 1773382 w 1982281"/>
                <a:gd name="connsiteY56" fmla="*/ 4470400 h 6113841"/>
                <a:gd name="connsiteX57" fmla="*/ 1828800 w 1982281"/>
                <a:gd name="connsiteY57" fmla="*/ 4507346 h 6113841"/>
                <a:gd name="connsiteX58" fmla="*/ 1941059 w 1982281"/>
                <a:gd name="connsiteY58" fmla="*/ 4481978 h 6113841"/>
                <a:gd name="connsiteX59" fmla="*/ 1971268 w 1982281"/>
                <a:gd name="connsiteY59" fmla="*/ 4628051 h 6113841"/>
                <a:gd name="connsiteX60" fmla="*/ 1844300 w 1982281"/>
                <a:gd name="connsiteY60" fmla="*/ 4760334 h 6113841"/>
                <a:gd name="connsiteX61" fmla="*/ 1801914 w 1982281"/>
                <a:gd name="connsiteY61" fmla="*/ 4884392 h 6113841"/>
                <a:gd name="connsiteX62" fmla="*/ 1803590 w 1982281"/>
                <a:gd name="connsiteY62" fmla="*/ 4996873 h 6113841"/>
                <a:gd name="connsiteX63" fmla="*/ 1810327 w 1982281"/>
                <a:gd name="connsiteY63" fmla="*/ 5080000 h 6113841"/>
                <a:gd name="connsiteX64" fmla="*/ 1782618 w 1982281"/>
                <a:gd name="connsiteY64" fmla="*/ 5089237 h 6113841"/>
                <a:gd name="connsiteX65" fmla="*/ 1754909 w 1982281"/>
                <a:gd name="connsiteY65" fmla="*/ 5107710 h 6113841"/>
                <a:gd name="connsiteX66" fmla="*/ 1764146 w 1982281"/>
                <a:gd name="connsiteY66" fmla="*/ 5070764 h 6113841"/>
                <a:gd name="connsiteX67" fmla="*/ 1791855 w 1982281"/>
                <a:gd name="connsiteY67" fmla="*/ 5061528 h 6113841"/>
                <a:gd name="connsiteX68" fmla="*/ 1819564 w 1982281"/>
                <a:gd name="connsiteY68" fmla="*/ 5144655 h 6113841"/>
                <a:gd name="connsiteX69" fmla="*/ 1828800 w 1982281"/>
                <a:gd name="connsiteY69" fmla="*/ 5209310 h 6113841"/>
                <a:gd name="connsiteX70" fmla="*/ 1838037 w 1982281"/>
                <a:gd name="connsiteY70" fmla="*/ 5329382 h 6113841"/>
                <a:gd name="connsiteX71" fmla="*/ 1810327 w 1982281"/>
                <a:gd name="connsiteY71" fmla="*/ 5347855 h 6113841"/>
                <a:gd name="connsiteX72" fmla="*/ 1801091 w 1982281"/>
                <a:gd name="connsiteY72" fmla="*/ 5375564 h 6113841"/>
                <a:gd name="connsiteX73" fmla="*/ 1754909 w 1982281"/>
                <a:gd name="connsiteY73" fmla="*/ 5440219 h 6113841"/>
                <a:gd name="connsiteX74" fmla="*/ 1727200 w 1982281"/>
                <a:gd name="connsiteY74" fmla="*/ 5458691 h 6113841"/>
                <a:gd name="connsiteX75" fmla="*/ 1717964 w 1982281"/>
                <a:gd name="connsiteY75" fmla="*/ 5486400 h 6113841"/>
                <a:gd name="connsiteX76" fmla="*/ 1699491 w 1982281"/>
                <a:gd name="connsiteY76" fmla="*/ 5514110 h 6113841"/>
                <a:gd name="connsiteX77" fmla="*/ 1690255 w 1982281"/>
                <a:gd name="connsiteY77" fmla="*/ 5551055 h 6113841"/>
                <a:gd name="connsiteX78" fmla="*/ 1662546 w 1982281"/>
                <a:gd name="connsiteY78" fmla="*/ 5560291 h 6113841"/>
                <a:gd name="connsiteX79" fmla="*/ 1653309 w 1982281"/>
                <a:gd name="connsiteY79" fmla="*/ 5606473 h 6113841"/>
                <a:gd name="connsiteX80" fmla="*/ 1625600 w 1982281"/>
                <a:gd name="connsiteY80" fmla="*/ 5615710 h 6113841"/>
                <a:gd name="connsiteX81" fmla="*/ 1607127 w 1982281"/>
                <a:gd name="connsiteY81" fmla="*/ 5643419 h 6113841"/>
                <a:gd name="connsiteX82" fmla="*/ 1597891 w 1982281"/>
                <a:gd name="connsiteY82" fmla="*/ 5680364 h 6113841"/>
                <a:gd name="connsiteX83" fmla="*/ 1551709 w 1982281"/>
                <a:gd name="connsiteY83" fmla="*/ 5726546 h 6113841"/>
                <a:gd name="connsiteX84" fmla="*/ 1524000 w 1982281"/>
                <a:gd name="connsiteY84" fmla="*/ 5735782 h 6113841"/>
                <a:gd name="connsiteX85" fmla="*/ 1459346 w 1982281"/>
                <a:gd name="connsiteY85" fmla="*/ 5781964 h 6113841"/>
                <a:gd name="connsiteX86" fmla="*/ 1431637 w 1982281"/>
                <a:gd name="connsiteY86" fmla="*/ 5791200 h 6113841"/>
                <a:gd name="connsiteX87" fmla="*/ 1422400 w 1982281"/>
                <a:gd name="connsiteY87" fmla="*/ 5828146 h 6113841"/>
                <a:gd name="connsiteX88" fmla="*/ 1376218 w 1982281"/>
                <a:gd name="connsiteY88" fmla="*/ 5883564 h 6113841"/>
                <a:gd name="connsiteX89" fmla="*/ 1366982 w 1982281"/>
                <a:gd name="connsiteY89" fmla="*/ 5911273 h 6113841"/>
                <a:gd name="connsiteX90" fmla="*/ 1357746 w 1982281"/>
                <a:gd name="connsiteY90" fmla="*/ 5966691 h 6113841"/>
                <a:gd name="connsiteX91" fmla="*/ 1273986 w 1982281"/>
                <a:gd name="connsiteY91" fmla="*/ 6071106 h 6113841"/>
                <a:gd name="connsiteX92" fmla="*/ 1221700 w 1982281"/>
                <a:gd name="connsiteY92" fmla="*/ 6113841 h 6113841"/>
                <a:gd name="connsiteX0" fmla="*/ 0 w 1982281"/>
                <a:gd name="connsiteY0" fmla="*/ 0 h 6145156"/>
                <a:gd name="connsiteX1" fmla="*/ 0 w 1982281"/>
                <a:gd name="connsiteY1" fmla="*/ 0 h 6145156"/>
                <a:gd name="connsiteX2" fmla="*/ 36946 w 1982281"/>
                <a:gd name="connsiteY2" fmla="*/ 73891 h 6145156"/>
                <a:gd name="connsiteX3" fmla="*/ 55418 w 1982281"/>
                <a:gd name="connsiteY3" fmla="*/ 101600 h 6145156"/>
                <a:gd name="connsiteX4" fmla="*/ 92364 w 1982281"/>
                <a:gd name="connsiteY4" fmla="*/ 110837 h 6145156"/>
                <a:gd name="connsiteX5" fmla="*/ 129309 w 1982281"/>
                <a:gd name="connsiteY5" fmla="*/ 166255 h 6145156"/>
                <a:gd name="connsiteX6" fmla="*/ 157018 w 1982281"/>
                <a:gd name="connsiteY6" fmla="*/ 175491 h 6145156"/>
                <a:gd name="connsiteX7" fmla="*/ 230909 w 1982281"/>
                <a:gd name="connsiteY7" fmla="*/ 175491 h 6145156"/>
                <a:gd name="connsiteX8" fmla="*/ 323273 w 1982281"/>
                <a:gd name="connsiteY8" fmla="*/ 378691 h 6145156"/>
                <a:gd name="connsiteX9" fmla="*/ 609600 w 1982281"/>
                <a:gd name="connsiteY9" fmla="*/ 775855 h 6145156"/>
                <a:gd name="connsiteX10" fmla="*/ 905164 w 1982281"/>
                <a:gd name="connsiteY10" fmla="*/ 1052946 h 6145156"/>
                <a:gd name="connsiteX11" fmla="*/ 979055 w 1982281"/>
                <a:gd name="connsiteY11" fmla="*/ 1246910 h 6145156"/>
                <a:gd name="connsiteX12" fmla="*/ 1080655 w 1982281"/>
                <a:gd name="connsiteY12" fmla="*/ 1477819 h 6145156"/>
                <a:gd name="connsiteX13" fmla="*/ 1173018 w 1982281"/>
                <a:gd name="connsiteY13" fmla="*/ 1810328 h 6145156"/>
                <a:gd name="connsiteX14" fmla="*/ 1246909 w 1982281"/>
                <a:gd name="connsiteY14" fmla="*/ 2336800 h 6145156"/>
                <a:gd name="connsiteX15" fmla="*/ 1237673 w 1982281"/>
                <a:gd name="connsiteY15" fmla="*/ 2503055 h 6145156"/>
                <a:gd name="connsiteX16" fmla="*/ 1237673 w 1982281"/>
                <a:gd name="connsiteY16" fmla="*/ 2623128 h 6145156"/>
                <a:gd name="connsiteX17" fmla="*/ 1163782 w 1982281"/>
                <a:gd name="connsiteY17" fmla="*/ 2650837 h 6145156"/>
                <a:gd name="connsiteX18" fmla="*/ 1154546 w 1982281"/>
                <a:gd name="connsiteY18" fmla="*/ 2697019 h 6145156"/>
                <a:gd name="connsiteX19" fmla="*/ 1173018 w 1982281"/>
                <a:gd name="connsiteY19" fmla="*/ 2909455 h 6145156"/>
                <a:gd name="connsiteX20" fmla="*/ 1182255 w 1982281"/>
                <a:gd name="connsiteY20" fmla="*/ 2937164 h 6145156"/>
                <a:gd name="connsiteX21" fmla="*/ 1200727 w 1982281"/>
                <a:gd name="connsiteY21" fmla="*/ 2964873 h 6145156"/>
                <a:gd name="connsiteX22" fmla="*/ 1228437 w 1982281"/>
                <a:gd name="connsiteY22" fmla="*/ 3020291 h 6145156"/>
                <a:gd name="connsiteX23" fmla="*/ 1265382 w 1982281"/>
                <a:gd name="connsiteY23" fmla="*/ 3057237 h 6145156"/>
                <a:gd name="connsiteX24" fmla="*/ 1302327 w 1982281"/>
                <a:gd name="connsiteY24" fmla="*/ 3094182 h 6145156"/>
                <a:gd name="connsiteX25" fmla="*/ 1320800 w 1982281"/>
                <a:gd name="connsiteY25" fmla="*/ 3140364 h 6145156"/>
                <a:gd name="connsiteX26" fmla="*/ 1330037 w 1982281"/>
                <a:gd name="connsiteY26" fmla="*/ 3168073 h 6145156"/>
                <a:gd name="connsiteX27" fmla="*/ 1348509 w 1982281"/>
                <a:gd name="connsiteY27" fmla="*/ 3195782 h 6145156"/>
                <a:gd name="connsiteX28" fmla="*/ 1376218 w 1982281"/>
                <a:gd name="connsiteY28" fmla="*/ 3251200 h 6145156"/>
                <a:gd name="connsiteX29" fmla="*/ 1413164 w 1982281"/>
                <a:gd name="connsiteY29" fmla="*/ 3269673 h 6145156"/>
                <a:gd name="connsiteX30" fmla="*/ 1440873 w 1982281"/>
                <a:gd name="connsiteY30" fmla="*/ 3325091 h 6145156"/>
                <a:gd name="connsiteX31" fmla="*/ 1468582 w 1982281"/>
                <a:gd name="connsiteY31" fmla="*/ 3380510 h 6145156"/>
                <a:gd name="connsiteX32" fmla="*/ 1509133 w 1982281"/>
                <a:gd name="connsiteY32" fmla="*/ 3392561 h 6145156"/>
                <a:gd name="connsiteX33" fmla="*/ 1533869 w 1982281"/>
                <a:gd name="connsiteY33" fmla="*/ 3473506 h 6145156"/>
                <a:gd name="connsiteX34" fmla="*/ 1474529 w 1982281"/>
                <a:gd name="connsiteY34" fmla="*/ 3561790 h 6145156"/>
                <a:gd name="connsiteX35" fmla="*/ 1450109 w 1982281"/>
                <a:gd name="connsiteY35" fmla="*/ 3620655 h 6145156"/>
                <a:gd name="connsiteX36" fmla="*/ 1477818 w 1982281"/>
                <a:gd name="connsiteY36" fmla="*/ 3796146 h 6145156"/>
                <a:gd name="connsiteX37" fmla="*/ 1496291 w 1982281"/>
                <a:gd name="connsiteY37" fmla="*/ 3842328 h 6145156"/>
                <a:gd name="connsiteX38" fmla="*/ 1524000 w 1982281"/>
                <a:gd name="connsiteY38" fmla="*/ 3851564 h 6145156"/>
                <a:gd name="connsiteX39" fmla="*/ 1533237 w 1982281"/>
                <a:gd name="connsiteY39" fmla="*/ 3879273 h 6145156"/>
                <a:gd name="connsiteX40" fmla="*/ 1588655 w 1982281"/>
                <a:gd name="connsiteY40" fmla="*/ 3888510 h 6145156"/>
                <a:gd name="connsiteX41" fmla="*/ 1625600 w 1982281"/>
                <a:gd name="connsiteY41" fmla="*/ 3906982 h 6145156"/>
                <a:gd name="connsiteX42" fmla="*/ 1644073 w 1982281"/>
                <a:gd name="connsiteY42" fmla="*/ 3934691 h 6145156"/>
                <a:gd name="connsiteX43" fmla="*/ 1681018 w 1982281"/>
                <a:gd name="connsiteY43" fmla="*/ 3971637 h 6145156"/>
                <a:gd name="connsiteX44" fmla="*/ 1699491 w 1982281"/>
                <a:gd name="connsiteY44" fmla="*/ 4137891 h 6145156"/>
                <a:gd name="connsiteX45" fmla="*/ 1736437 w 1982281"/>
                <a:gd name="connsiteY45" fmla="*/ 4147128 h 6145156"/>
                <a:gd name="connsiteX46" fmla="*/ 1786382 w 1982281"/>
                <a:gd name="connsiteY46" fmla="*/ 4162310 h 6145156"/>
                <a:gd name="connsiteX47" fmla="*/ 1848064 w 1982281"/>
                <a:gd name="connsiteY47" fmla="*/ 4186729 h 6145156"/>
                <a:gd name="connsiteX48" fmla="*/ 1927427 w 1982281"/>
                <a:gd name="connsiteY48" fmla="*/ 4279410 h 6145156"/>
                <a:gd name="connsiteX49" fmla="*/ 1948873 w 1982281"/>
                <a:gd name="connsiteY49" fmla="*/ 4341091 h 6145156"/>
                <a:gd name="connsiteX50" fmla="*/ 1930400 w 1982281"/>
                <a:gd name="connsiteY50" fmla="*/ 4378037 h 6145156"/>
                <a:gd name="connsiteX51" fmla="*/ 1874982 w 1982281"/>
                <a:gd name="connsiteY51" fmla="*/ 4387273 h 6145156"/>
                <a:gd name="connsiteX52" fmla="*/ 1838037 w 1982281"/>
                <a:gd name="connsiteY52" fmla="*/ 4368800 h 6145156"/>
                <a:gd name="connsiteX53" fmla="*/ 1810327 w 1982281"/>
                <a:gd name="connsiteY53" fmla="*/ 4350328 h 6145156"/>
                <a:gd name="connsiteX54" fmla="*/ 1724384 w 1982281"/>
                <a:gd name="connsiteY54" fmla="*/ 4375221 h 6145156"/>
                <a:gd name="connsiteX55" fmla="*/ 1711100 w 1982281"/>
                <a:gd name="connsiteY55" fmla="*/ 4430323 h 6145156"/>
                <a:gd name="connsiteX56" fmla="*/ 1773382 w 1982281"/>
                <a:gd name="connsiteY56" fmla="*/ 4470400 h 6145156"/>
                <a:gd name="connsiteX57" fmla="*/ 1828800 w 1982281"/>
                <a:gd name="connsiteY57" fmla="*/ 4507346 h 6145156"/>
                <a:gd name="connsiteX58" fmla="*/ 1941059 w 1982281"/>
                <a:gd name="connsiteY58" fmla="*/ 4481978 h 6145156"/>
                <a:gd name="connsiteX59" fmla="*/ 1971268 w 1982281"/>
                <a:gd name="connsiteY59" fmla="*/ 4628051 h 6145156"/>
                <a:gd name="connsiteX60" fmla="*/ 1844300 w 1982281"/>
                <a:gd name="connsiteY60" fmla="*/ 4760334 h 6145156"/>
                <a:gd name="connsiteX61" fmla="*/ 1801914 w 1982281"/>
                <a:gd name="connsiteY61" fmla="*/ 4884392 h 6145156"/>
                <a:gd name="connsiteX62" fmla="*/ 1803590 w 1982281"/>
                <a:gd name="connsiteY62" fmla="*/ 4996873 h 6145156"/>
                <a:gd name="connsiteX63" fmla="*/ 1810327 w 1982281"/>
                <a:gd name="connsiteY63" fmla="*/ 5080000 h 6145156"/>
                <a:gd name="connsiteX64" fmla="*/ 1782618 w 1982281"/>
                <a:gd name="connsiteY64" fmla="*/ 5089237 h 6145156"/>
                <a:gd name="connsiteX65" fmla="*/ 1754909 w 1982281"/>
                <a:gd name="connsiteY65" fmla="*/ 5107710 h 6145156"/>
                <a:gd name="connsiteX66" fmla="*/ 1764146 w 1982281"/>
                <a:gd name="connsiteY66" fmla="*/ 5070764 h 6145156"/>
                <a:gd name="connsiteX67" fmla="*/ 1791855 w 1982281"/>
                <a:gd name="connsiteY67" fmla="*/ 5061528 h 6145156"/>
                <a:gd name="connsiteX68" fmla="*/ 1819564 w 1982281"/>
                <a:gd name="connsiteY68" fmla="*/ 5144655 h 6145156"/>
                <a:gd name="connsiteX69" fmla="*/ 1828800 w 1982281"/>
                <a:gd name="connsiteY69" fmla="*/ 5209310 h 6145156"/>
                <a:gd name="connsiteX70" fmla="*/ 1838037 w 1982281"/>
                <a:gd name="connsiteY70" fmla="*/ 5329382 h 6145156"/>
                <a:gd name="connsiteX71" fmla="*/ 1810327 w 1982281"/>
                <a:gd name="connsiteY71" fmla="*/ 5347855 h 6145156"/>
                <a:gd name="connsiteX72" fmla="*/ 1801091 w 1982281"/>
                <a:gd name="connsiteY72" fmla="*/ 5375564 h 6145156"/>
                <a:gd name="connsiteX73" fmla="*/ 1754909 w 1982281"/>
                <a:gd name="connsiteY73" fmla="*/ 5440219 h 6145156"/>
                <a:gd name="connsiteX74" fmla="*/ 1727200 w 1982281"/>
                <a:gd name="connsiteY74" fmla="*/ 5458691 h 6145156"/>
                <a:gd name="connsiteX75" fmla="*/ 1717964 w 1982281"/>
                <a:gd name="connsiteY75" fmla="*/ 5486400 h 6145156"/>
                <a:gd name="connsiteX76" fmla="*/ 1699491 w 1982281"/>
                <a:gd name="connsiteY76" fmla="*/ 5514110 h 6145156"/>
                <a:gd name="connsiteX77" fmla="*/ 1690255 w 1982281"/>
                <a:gd name="connsiteY77" fmla="*/ 5551055 h 6145156"/>
                <a:gd name="connsiteX78" fmla="*/ 1662546 w 1982281"/>
                <a:gd name="connsiteY78" fmla="*/ 5560291 h 6145156"/>
                <a:gd name="connsiteX79" fmla="*/ 1653309 w 1982281"/>
                <a:gd name="connsiteY79" fmla="*/ 5606473 h 6145156"/>
                <a:gd name="connsiteX80" fmla="*/ 1625600 w 1982281"/>
                <a:gd name="connsiteY80" fmla="*/ 5615710 h 6145156"/>
                <a:gd name="connsiteX81" fmla="*/ 1607127 w 1982281"/>
                <a:gd name="connsiteY81" fmla="*/ 5643419 h 6145156"/>
                <a:gd name="connsiteX82" fmla="*/ 1597891 w 1982281"/>
                <a:gd name="connsiteY82" fmla="*/ 5680364 h 6145156"/>
                <a:gd name="connsiteX83" fmla="*/ 1551709 w 1982281"/>
                <a:gd name="connsiteY83" fmla="*/ 5726546 h 6145156"/>
                <a:gd name="connsiteX84" fmla="*/ 1524000 w 1982281"/>
                <a:gd name="connsiteY84" fmla="*/ 5735782 h 6145156"/>
                <a:gd name="connsiteX85" fmla="*/ 1459346 w 1982281"/>
                <a:gd name="connsiteY85" fmla="*/ 5781964 h 6145156"/>
                <a:gd name="connsiteX86" fmla="*/ 1431637 w 1982281"/>
                <a:gd name="connsiteY86" fmla="*/ 5791200 h 6145156"/>
                <a:gd name="connsiteX87" fmla="*/ 1422400 w 1982281"/>
                <a:gd name="connsiteY87" fmla="*/ 5828146 h 6145156"/>
                <a:gd name="connsiteX88" fmla="*/ 1376218 w 1982281"/>
                <a:gd name="connsiteY88" fmla="*/ 5883564 h 6145156"/>
                <a:gd name="connsiteX89" fmla="*/ 1366982 w 1982281"/>
                <a:gd name="connsiteY89" fmla="*/ 5911273 h 6145156"/>
                <a:gd name="connsiteX90" fmla="*/ 1357746 w 1982281"/>
                <a:gd name="connsiteY90" fmla="*/ 5966691 h 6145156"/>
                <a:gd name="connsiteX91" fmla="*/ 1273986 w 1982281"/>
                <a:gd name="connsiteY91" fmla="*/ 6071106 h 6145156"/>
                <a:gd name="connsiteX92" fmla="*/ 1227963 w 1982281"/>
                <a:gd name="connsiteY92" fmla="*/ 6145156 h 6145156"/>
                <a:gd name="connsiteX0" fmla="*/ 0 w 1982281"/>
                <a:gd name="connsiteY0" fmla="*/ 0 h 6145156"/>
                <a:gd name="connsiteX1" fmla="*/ 0 w 1982281"/>
                <a:gd name="connsiteY1" fmla="*/ 0 h 6145156"/>
                <a:gd name="connsiteX2" fmla="*/ 36946 w 1982281"/>
                <a:gd name="connsiteY2" fmla="*/ 73891 h 6145156"/>
                <a:gd name="connsiteX3" fmla="*/ 55418 w 1982281"/>
                <a:gd name="connsiteY3" fmla="*/ 101600 h 6145156"/>
                <a:gd name="connsiteX4" fmla="*/ 92364 w 1982281"/>
                <a:gd name="connsiteY4" fmla="*/ 110837 h 6145156"/>
                <a:gd name="connsiteX5" fmla="*/ 129309 w 1982281"/>
                <a:gd name="connsiteY5" fmla="*/ 166255 h 6145156"/>
                <a:gd name="connsiteX6" fmla="*/ 157018 w 1982281"/>
                <a:gd name="connsiteY6" fmla="*/ 175491 h 6145156"/>
                <a:gd name="connsiteX7" fmla="*/ 230909 w 1982281"/>
                <a:gd name="connsiteY7" fmla="*/ 175491 h 6145156"/>
                <a:gd name="connsiteX8" fmla="*/ 323273 w 1982281"/>
                <a:gd name="connsiteY8" fmla="*/ 378691 h 6145156"/>
                <a:gd name="connsiteX9" fmla="*/ 609600 w 1982281"/>
                <a:gd name="connsiteY9" fmla="*/ 775855 h 6145156"/>
                <a:gd name="connsiteX10" fmla="*/ 905164 w 1982281"/>
                <a:gd name="connsiteY10" fmla="*/ 1052946 h 6145156"/>
                <a:gd name="connsiteX11" fmla="*/ 979055 w 1982281"/>
                <a:gd name="connsiteY11" fmla="*/ 1246910 h 6145156"/>
                <a:gd name="connsiteX12" fmla="*/ 1080655 w 1982281"/>
                <a:gd name="connsiteY12" fmla="*/ 1477819 h 6145156"/>
                <a:gd name="connsiteX13" fmla="*/ 1173018 w 1982281"/>
                <a:gd name="connsiteY13" fmla="*/ 1810328 h 6145156"/>
                <a:gd name="connsiteX14" fmla="*/ 1246909 w 1982281"/>
                <a:gd name="connsiteY14" fmla="*/ 2336800 h 6145156"/>
                <a:gd name="connsiteX15" fmla="*/ 1237673 w 1982281"/>
                <a:gd name="connsiteY15" fmla="*/ 2503055 h 6145156"/>
                <a:gd name="connsiteX16" fmla="*/ 1237673 w 1982281"/>
                <a:gd name="connsiteY16" fmla="*/ 2623128 h 6145156"/>
                <a:gd name="connsiteX17" fmla="*/ 1163782 w 1982281"/>
                <a:gd name="connsiteY17" fmla="*/ 2650837 h 6145156"/>
                <a:gd name="connsiteX18" fmla="*/ 1154546 w 1982281"/>
                <a:gd name="connsiteY18" fmla="*/ 2697019 h 6145156"/>
                <a:gd name="connsiteX19" fmla="*/ 1173018 w 1982281"/>
                <a:gd name="connsiteY19" fmla="*/ 2909455 h 6145156"/>
                <a:gd name="connsiteX20" fmla="*/ 1182255 w 1982281"/>
                <a:gd name="connsiteY20" fmla="*/ 2937164 h 6145156"/>
                <a:gd name="connsiteX21" fmla="*/ 1200727 w 1982281"/>
                <a:gd name="connsiteY21" fmla="*/ 2964873 h 6145156"/>
                <a:gd name="connsiteX22" fmla="*/ 1228437 w 1982281"/>
                <a:gd name="connsiteY22" fmla="*/ 3020291 h 6145156"/>
                <a:gd name="connsiteX23" fmla="*/ 1265382 w 1982281"/>
                <a:gd name="connsiteY23" fmla="*/ 3057237 h 6145156"/>
                <a:gd name="connsiteX24" fmla="*/ 1302327 w 1982281"/>
                <a:gd name="connsiteY24" fmla="*/ 3094182 h 6145156"/>
                <a:gd name="connsiteX25" fmla="*/ 1320800 w 1982281"/>
                <a:gd name="connsiteY25" fmla="*/ 3140364 h 6145156"/>
                <a:gd name="connsiteX26" fmla="*/ 1330037 w 1982281"/>
                <a:gd name="connsiteY26" fmla="*/ 3168073 h 6145156"/>
                <a:gd name="connsiteX27" fmla="*/ 1348509 w 1982281"/>
                <a:gd name="connsiteY27" fmla="*/ 3195782 h 6145156"/>
                <a:gd name="connsiteX28" fmla="*/ 1376218 w 1982281"/>
                <a:gd name="connsiteY28" fmla="*/ 3251200 h 6145156"/>
                <a:gd name="connsiteX29" fmla="*/ 1413164 w 1982281"/>
                <a:gd name="connsiteY29" fmla="*/ 3269673 h 6145156"/>
                <a:gd name="connsiteX30" fmla="*/ 1440873 w 1982281"/>
                <a:gd name="connsiteY30" fmla="*/ 3325091 h 6145156"/>
                <a:gd name="connsiteX31" fmla="*/ 1468582 w 1982281"/>
                <a:gd name="connsiteY31" fmla="*/ 3380510 h 6145156"/>
                <a:gd name="connsiteX32" fmla="*/ 1509133 w 1982281"/>
                <a:gd name="connsiteY32" fmla="*/ 3392561 h 6145156"/>
                <a:gd name="connsiteX33" fmla="*/ 1533869 w 1982281"/>
                <a:gd name="connsiteY33" fmla="*/ 3473506 h 6145156"/>
                <a:gd name="connsiteX34" fmla="*/ 1474529 w 1982281"/>
                <a:gd name="connsiteY34" fmla="*/ 3561790 h 6145156"/>
                <a:gd name="connsiteX35" fmla="*/ 1450109 w 1982281"/>
                <a:gd name="connsiteY35" fmla="*/ 3620655 h 6145156"/>
                <a:gd name="connsiteX36" fmla="*/ 1477818 w 1982281"/>
                <a:gd name="connsiteY36" fmla="*/ 3796146 h 6145156"/>
                <a:gd name="connsiteX37" fmla="*/ 1496291 w 1982281"/>
                <a:gd name="connsiteY37" fmla="*/ 3842328 h 6145156"/>
                <a:gd name="connsiteX38" fmla="*/ 1524000 w 1982281"/>
                <a:gd name="connsiteY38" fmla="*/ 3851564 h 6145156"/>
                <a:gd name="connsiteX39" fmla="*/ 1533237 w 1982281"/>
                <a:gd name="connsiteY39" fmla="*/ 3879273 h 6145156"/>
                <a:gd name="connsiteX40" fmla="*/ 1588655 w 1982281"/>
                <a:gd name="connsiteY40" fmla="*/ 3888510 h 6145156"/>
                <a:gd name="connsiteX41" fmla="*/ 1625600 w 1982281"/>
                <a:gd name="connsiteY41" fmla="*/ 3906982 h 6145156"/>
                <a:gd name="connsiteX42" fmla="*/ 1644073 w 1982281"/>
                <a:gd name="connsiteY42" fmla="*/ 3934691 h 6145156"/>
                <a:gd name="connsiteX43" fmla="*/ 1681018 w 1982281"/>
                <a:gd name="connsiteY43" fmla="*/ 3971637 h 6145156"/>
                <a:gd name="connsiteX44" fmla="*/ 1699491 w 1982281"/>
                <a:gd name="connsiteY44" fmla="*/ 4137891 h 6145156"/>
                <a:gd name="connsiteX45" fmla="*/ 1736437 w 1982281"/>
                <a:gd name="connsiteY45" fmla="*/ 4147128 h 6145156"/>
                <a:gd name="connsiteX46" fmla="*/ 1786382 w 1982281"/>
                <a:gd name="connsiteY46" fmla="*/ 4162310 h 6145156"/>
                <a:gd name="connsiteX47" fmla="*/ 1848064 w 1982281"/>
                <a:gd name="connsiteY47" fmla="*/ 4186729 h 6145156"/>
                <a:gd name="connsiteX48" fmla="*/ 1927427 w 1982281"/>
                <a:gd name="connsiteY48" fmla="*/ 4279410 h 6145156"/>
                <a:gd name="connsiteX49" fmla="*/ 1948873 w 1982281"/>
                <a:gd name="connsiteY49" fmla="*/ 4341091 h 6145156"/>
                <a:gd name="connsiteX50" fmla="*/ 1930400 w 1982281"/>
                <a:gd name="connsiteY50" fmla="*/ 4378037 h 6145156"/>
                <a:gd name="connsiteX51" fmla="*/ 1874982 w 1982281"/>
                <a:gd name="connsiteY51" fmla="*/ 4387273 h 6145156"/>
                <a:gd name="connsiteX52" fmla="*/ 1838037 w 1982281"/>
                <a:gd name="connsiteY52" fmla="*/ 4368800 h 6145156"/>
                <a:gd name="connsiteX53" fmla="*/ 1810327 w 1982281"/>
                <a:gd name="connsiteY53" fmla="*/ 4350328 h 6145156"/>
                <a:gd name="connsiteX54" fmla="*/ 1724384 w 1982281"/>
                <a:gd name="connsiteY54" fmla="*/ 4375221 h 6145156"/>
                <a:gd name="connsiteX55" fmla="*/ 1711100 w 1982281"/>
                <a:gd name="connsiteY55" fmla="*/ 4430323 h 6145156"/>
                <a:gd name="connsiteX56" fmla="*/ 1773382 w 1982281"/>
                <a:gd name="connsiteY56" fmla="*/ 4470400 h 6145156"/>
                <a:gd name="connsiteX57" fmla="*/ 1828800 w 1982281"/>
                <a:gd name="connsiteY57" fmla="*/ 4507346 h 6145156"/>
                <a:gd name="connsiteX58" fmla="*/ 1941059 w 1982281"/>
                <a:gd name="connsiteY58" fmla="*/ 4481978 h 6145156"/>
                <a:gd name="connsiteX59" fmla="*/ 1971268 w 1982281"/>
                <a:gd name="connsiteY59" fmla="*/ 4628051 h 6145156"/>
                <a:gd name="connsiteX60" fmla="*/ 1844300 w 1982281"/>
                <a:gd name="connsiteY60" fmla="*/ 4760334 h 6145156"/>
                <a:gd name="connsiteX61" fmla="*/ 1801914 w 1982281"/>
                <a:gd name="connsiteY61" fmla="*/ 4884392 h 6145156"/>
                <a:gd name="connsiteX62" fmla="*/ 1803590 w 1982281"/>
                <a:gd name="connsiteY62" fmla="*/ 4996873 h 6145156"/>
                <a:gd name="connsiteX63" fmla="*/ 1810327 w 1982281"/>
                <a:gd name="connsiteY63" fmla="*/ 5080000 h 6145156"/>
                <a:gd name="connsiteX64" fmla="*/ 1782618 w 1982281"/>
                <a:gd name="connsiteY64" fmla="*/ 5089237 h 6145156"/>
                <a:gd name="connsiteX65" fmla="*/ 1754909 w 1982281"/>
                <a:gd name="connsiteY65" fmla="*/ 5107710 h 6145156"/>
                <a:gd name="connsiteX66" fmla="*/ 1764146 w 1982281"/>
                <a:gd name="connsiteY66" fmla="*/ 5070764 h 6145156"/>
                <a:gd name="connsiteX67" fmla="*/ 1791855 w 1982281"/>
                <a:gd name="connsiteY67" fmla="*/ 5061528 h 6145156"/>
                <a:gd name="connsiteX68" fmla="*/ 1819564 w 1982281"/>
                <a:gd name="connsiteY68" fmla="*/ 5144655 h 6145156"/>
                <a:gd name="connsiteX69" fmla="*/ 1828800 w 1982281"/>
                <a:gd name="connsiteY69" fmla="*/ 5209310 h 6145156"/>
                <a:gd name="connsiteX70" fmla="*/ 1838037 w 1982281"/>
                <a:gd name="connsiteY70" fmla="*/ 5329382 h 6145156"/>
                <a:gd name="connsiteX71" fmla="*/ 1810327 w 1982281"/>
                <a:gd name="connsiteY71" fmla="*/ 5347855 h 6145156"/>
                <a:gd name="connsiteX72" fmla="*/ 1801091 w 1982281"/>
                <a:gd name="connsiteY72" fmla="*/ 5375564 h 6145156"/>
                <a:gd name="connsiteX73" fmla="*/ 1754909 w 1982281"/>
                <a:gd name="connsiteY73" fmla="*/ 5440219 h 6145156"/>
                <a:gd name="connsiteX74" fmla="*/ 1727200 w 1982281"/>
                <a:gd name="connsiteY74" fmla="*/ 5458691 h 6145156"/>
                <a:gd name="connsiteX75" fmla="*/ 1717964 w 1982281"/>
                <a:gd name="connsiteY75" fmla="*/ 5486400 h 6145156"/>
                <a:gd name="connsiteX76" fmla="*/ 1699491 w 1982281"/>
                <a:gd name="connsiteY76" fmla="*/ 5514110 h 6145156"/>
                <a:gd name="connsiteX77" fmla="*/ 1690255 w 1982281"/>
                <a:gd name="connsiteY77" fmla="*/ 5551055 h 6145156"/>
                <a:gd name="connsiteX78" fmla="*/ 1662546 w 1982281"/>
                <a:gd name="connsiteY78" fmla="*/ 5560291 h 6145156"/>
                <a:gd name="connsiteX79" fmla="*/ 1653309 w 1982281"/>
                <a:gd name="connsiteY79" fmla="*/ 5606473 h 6145156"/>
                <a:gd name="connsiteX80" fmla="*/ 1625600 w 1982281"/>
                <a:gd name="connsiteY80" fmla="*/ 5615710 h 6145156"/>
                <a:gd name="connsiteX81" fmla="*/ 1607127 w 1982281"/>
                <a:gd name="connsiteY81" fmla="*/ 5643419 h 6145156"/>
                <a:gd name="connsiteX82" fmla="*/ 1597891 w 1982281"/>
                <a:gd name="connsiteY82" fmla="*/ 5680364 h 6145156"/>
                <a:gd name="connsiteX83" fmla="*/ 1551709 w 1982281"/>
                <a:gd name="connsiteY83" fmla="*/ 5726546 h 6145156"/>
                <a:gd name="connsiteX84" fmla="*/ 1524000 w 1982281"/>
                <a:gd name="connsiteY84" fmla="*/ 5735782 h 6145156"/>
                <a:gd name="connsiteX85" fmla="*/ 1459346 w 1982281"/>
                <a:gd name="connsiteY85" fmla="*/ 5781964 h 6145156"/>
                <a:gd name="connsiteX86" fmla="*/ 1431637 w 1982281"/>
                <a:gd name="connsiteY86" fmla="*/ 5791200 h 6145156"/>
                <a:gd name="connsiteX87" fmla="*/ 1422400 w 1982281"/>
                <a:gd name="connsiteY87" fmla="*/ 5828146 h 6145156"/>
                <a:gd name="connsiteX88" fmla="*/ 1376218 w 1982281"/>
                <a:gd name="connsiteY88" fmla="*/ 5883564 h 6145156"/>
                <a:gd name="connsiteX89" fmla="*/ 1366982 w 1982281"/>
                <a:gd name="connsiteY89" fmla="*/ 5911273 h 6145156"/>
                <a:gd name="connsiteX90" fmla="*/ 1357746 w 1982281"/>
                <a:gd name="connsiteY90" fmla="*/ 5966691 h 6145156"/>
                <a:gd name="connsiteX91" fmla="*/ 1273986 w 1982281"/>
                <a:gd name="connsiteY91" fmla="*/ 6071106 h 6145156"/>
                <a:gd name="connsiteX92" fmla="*/ 1235111 w 1982281"/>
                <a:gd name="connsiteY92" fmla="*/ 6093153 h 6145156"/>
                <a:gd name="connsiteX93" fmla="*/ 1227963 w 1982281"/>
                <a:gd name="connsiteY93" fmla="*/ 6145156 h 614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982281" h="6145156">
                  <a:moveTo>
                    <a:pt x="0" y="0"/>
                  </a:moveTo>
                  <a:lnTo>
                    <a:pt x="0" y="0"/>
                  </a:lnTo>
                  <a:cubicBezTo>
                    <a:pt x="12315" y="24630"/>
                    <a:pt x="23760" y="49716"/>
                    <a:pt x="36946" y="73891"/>
                  </a:cubicBezTo>
                  <a:cubicBezTo>
                    <a:pt x="42262" y="83636"/>
                    <a:pt x="46182" y="95442"/>
                    <a:pt x="55418" y="101600"/>
                  </a:cubicBezTo>
                  <a:cubicBezTo>
                    <a:pt x="65980" y="108642"/>
                    <a:pt x="80049" y="107758"/>
                    <a:pt x="92364" y="110837"/>
                  </a:cubicBezTo>
                  <a:cubicBezTo>
                    <a:pt x="179814" y="169138"/>
                    <a:pt x="61143" y="81048"/>
                    <a:pt x="129309" y="166255"/>
                  </a:cubicBezTo>
                  <a:cubicBezTo>
                    <a:pt x="135391" y="173857"/>
                    <a:pt x="147322" y="174610"/>
                    <a:pt x="157018" y="175491"/>
                  </a:cubicBezTo>
                  <a:cubicBezTo>
                    <a:pt x="181547" y="177721"/>
                    <a:pt x="206279" y="175491"/>
                    <a:pt x="230909" y="175491"/>
                  </a:cubicBezTo>
                  <a:lnTo>
                    <a:pt x="323273" y="378691"/>
                  </a:lnTo>
                  <a:lnTo>
                    <a:pt x="609600" y="775855"/>
                  </a:lnTo>
                  <a:lnTo>
                    <a:pt x="905164" y="1052946"/>
                  </a:lnTo>
                  <a:lnTo>
                    <a:pt x="979055" y="1246910"/>
                  </a:lnTo>
                  <a:lnTo>
                    <a:pt x="1080655" y="1477819"/>
                  </a:lnTo>
                  <a:lnTo>
                    <a:pt x="1173018" y="1810328"/>
                  </a:lnTo>
                  <a:lnTo>
                    <a:pt x="1246909" y="2336800"/>
                  </a:lnTo>
                  <a:lnTo>
                    <a:pt x="1237673" y="2503055"/>
                  </a:lnTo>
                  <a:lnTo>
                    <a:pt x="1237673" y="2623128"/>
                  </a:lnTo>
                  <a:cubicBezTo>
                    <a:pt x="1213043" y="2632364"/>
                    <a:pt x="1183443" y="2633361"/>
                    <a:pt x="1163782" y="2650837"/>
                  </a:cubicBezTo>
                  <a:cubicBezTo>
                    <a:pt x="1152049" y="2661267"/>
                    <a:pt x="1153986" y="2681330"/>
                    <a:pt x="1154546" y="2697019"/>
                  </a:cubicBezTo>
                  <a:cubicBezTo>
                    <a:pt x="1157083" y="2768053"/>
                    <a:pt x="1164871" y="2838844"/>
                    <a:pt x="1173018" y="2909455"/>
                  </a:cubicBezTo>
                  <a:cubicBezTo>
                    <a:pt x="1174134" y="2919127"/>
                    <a:pt x="1177901" y="2928456"/>
                    <a:pt x="1182255" y="2937164"/>
                  </a:cubicBezTo>
                  <a:cubicBezTo>
                    <a:pt x="1187219" y="2947093"/>
                    <a:pt x="1195763" y="2954944"/>
                    <a:pt x="1200727" y="2964873"/>
                  </a:cubicBezTo>
                  <a:cubicBezTo>
                    <a:pt x="1238963" y="3041345"/>
                    <a:pt x="1175502" y="2940890"/>
                    <a:pt x="1228437" y="3020291"/>
                  </a:cubicBezTo>
                  <a:cubicBezTo>
                    <a:pt x="1253066" y="3094181"/>
                    <a:pt x="1216122" y="3007976"/>
                    <a:pt x="1265382" y="3057237"/>
                  </a:cubicBezTo>
                  <a:cubicBezTo>
                    <a:pt x="1314640" y="3106496"/>
                    <a:pt x="1228438" y="3069553"/>
                    <a:pt x="1302327" y="3094182"/>
                  </a:cubicBezTo>
                  <a:cubicBezTo>
                    <a:pt x="1308485" y="3109576"/>
                    <a:pt x="1314978" y="3124840"/>
                    <a:pt x="1320800" y="3140364"/>
                  </a:cubicBezTo>
                  <a:cubicBezTo>
                    <a:pt x="1324219" y="3149480"/>
                    <a:pt x="1325683" y="3159365"/>
                    <a:pt x="1330037" y="3168073"/>
                  </a:cubicBezTo>
                  <a:cubicBezTo>
                    <a:pt x="1335001" y="3178002"/>
                    <a:pt x="1343545" y="3185853"/>
                    <a:pt x="1348509" y="3195782"/>
                  </a:cubicBezTo>
                  <a:cubicBezTo>
                    <a:pt x="1360215" y="3219194"/>
                    <a:pt x="1353533" y="3232296"/>
                    <a:pt x="1376218" y="3251200"/>
                  </a:cubicBezTo>
                  <a:cubicBezTo>
                    <a:pt x="1386796" y="3260015"/>
                    <a:pt x="1400849" y="3263515"/>
                    <a:pt x="1413164" y="3269673"/>
                  </a:cubicBezTo>
                  <a:cubicBezTo>
                    <a:pt x="1436379" y="3339320"/>
                    <a:pt x="1405063" y="3253472"/>
                    <a:pt x="1440873" y="3325091"/>
                  </a:cubicBezTo>
                  <a:cubicBezTo>
                    <a:pt x="1479116" y="3401577"/>
                    <a:pt x="1415637" y="3301091"/>
                    <a:pt x="1468582" y="3380510"/>
                  </a:cubicBezTo>
                  <a:cubicBezTo>
                    <a:pt x="1471661" y="3389746"/>
                    <a:pt x="1504779" y="3383853"/>
                    <a:pt x="1509133" y="3392561"/>
                  </a:cubicBezTo>
                  <a:cubicBezTo>
                    <a:pt x="1514097" y="3402490"/>
                    <a:pt x="1533286" y="3462421"/>
                    <a:pt x="1533869" y="3473506"/>
                  </a:cubicBezTo>
                  <a:cubicBezTo>
                    <a:pt x="1536463" y="3522795"/>
                    <a:pt x="1479696" y="3512704"/>
                    <a:pt x="1474529" y="3561790"/>
                  </a:cubicBezTo>
                  <a:cubicBezTo>
                    <a:pt x="1460569" y="3586315"/>
                    <a:pt x="1449561" y="3581596"/>
                    <a:pt x="1450109" y="3620655"/>
                  </a:cubicBezTo>
                  <a:cubicBezTo>
                    <a:pt x="1461841" y="3714508"/>
                    <a:pt x="1454443" y="3733811"/>
                    <a:pt x="1477818" y="3796146"/>
                  </a:cubicBezTo>
                  <a:cubicBezTo>
                    <a:pt x="1483640" y="3811670"/>
                    <a:pt x="1485677" y="3829591"/>
                    <a:pt x="1496291" y="3842328"/>
                  </a:cubicBezTo>
                  <a:cubicBezTo>
                    <a:pt x="1502524" y="3849807"/>
                    <a:pt x="1514764" y="3848485"/>
                    <a:pt x="1524000" y="3851564"/>
                  </a:cubicBezTo>
                  <a:cubicBezTo>
                    <a:pt x="1527079" y="3860800"/>
                    <a:pt x="1524784" y="3874443"/>
                    <a:pt x="1533237" y="3879273"/>
                  </a:cubicBezTo>
                  <a:cubicBezTo>
                    <a:pt x="1549497" y="3888565"/>
                    <a:pt x="1570717" y="3883129"/>
                    <a:pt x="1588655" y="3888510"/>
                  </a:cubicBezTo>
                  <a:cubicBezTo>
                    <a:pt x="1601843" y="3892466"/>
                    <a:pt x="1613285" y="3900825"/>
                    <a:pt x="1625600" y="3906982"/>
                  </a:cubicBezTo>
                  <a:cubicBezTo>
                    <a:pt x="1631758" y="3916218"/>
                    <a:pt x="1635405" y="3927756"/>
                    <a:pt x="1644073" y="3934691"/>
                  </a:cubicBezTo>
                  <a:cubicBezTo>
                    <a:pt x="1688854" y="3970517"/>
                    <a:pt x="1660867" y="3911182"/>
                    <a:pt x="1681018" y="3971637"/>
                  </a:cubicBezTo>
                  <a:cubicBezTo>
                    <a:pt x="1687176" y="4027055"/>
                    <a:pt x="1682700" y="4084720"/>
                    <a:pt x="1699491" y="4137891"/>
                  </a:cubicBezTo>
                  <a:cubicBezTo>
                    <a:pt x="1703314" y="4149996"/>
                    <a:pt x="1726524" y="4139198"/>
                    <a:pt x="1736437" y="4147128"/>
                  </a:cubicBezTo>
                  <a:cubicBezTo>
                    <a:pt x="1744039" y="4153210"/>
                    <a:pt x="1780982" y="4154209"/>
                    <a:pt x="1786382" y="4162310"/>
                  </a:cubicBezTo>
                  <a:cubicBezTo>
                    <a:pt x="1824939" y="4176305"/>
                    <a:pt x="1819014" y="4177046"/>
                    <a:pt x="1848064" y="4186729"/>
                  </a:cubicBezTo>
                  <a:cubicBezTo>
                    <a:pt x="1870528" y="4207289"/>
                    <a:pt x="1910626" y="4253683"/>
                    <a:pt x="1927427" y="4279410"/>
                  </a:cubicBezTo>
                  <a:cubicBezTo>
                    <a:pt x="1934202" y="4289573"/>
                    <a:pt x="1951123" y="4325344"/>
                    <a:pt x="1948873" y="4341091"/>
                  </a:cubicBezTo>
                  <a:cubicBezTo>
                    <a:pt x="1946926" y="4354722"/>
                    <a:pt x="1942076" y="4370739"/>
                    <a:pt x="1930400" y="4378037"/>
                  </a:cubicBezTo>
                  <a:cubicBezTo>
                    <a:pt x="1914519" y="4387963"/>
                    <a:pt x="1893455" y="4384194"/>
                    <a:pt x="1874982" y="4387273"/>
                  </a:cubicBezTo>
                  <a:cubicBezTo>
                    <a:pt x="1862667" y="4381115"/>
                    <a:pt x="1849992" y="4375631"/>
                    <a:pt x="1838037" y="4368800"/>
                  </a:cubicBezTo>
                  <a:cubicBezTo>
                    <a:pt x="1828399" y="4363293"/>
                    <a:pt x="1821400" y="4351119"/>
                    <a:pt x="1810327" y="4350328"/>
                  </a:cubicBezTo>
                  <a:cubicBezTo>
                    <a:pt x="1776407" y="4347905"/>
                    <a:pt x="1758251" y="4372142"/>
                    <a:pt x="1724384" y="4375221"/>
                  </a:cubicBezTo>
                  <a:cubicBezTo>
                    <a:pt x="1714109" y="4389075"/>
                    <a:pt x="1702934" y="4414460"/>
                    <a:pt x="1711100" y="4430323"/>
                  </a:cubicBezTo>
                  <a:cubicBezTo>
                    <a:pt x="1719266" y="4446186"/>
                    <a:pt x="1760028" y="4458085"/>
                    <a:pt x="1773382" y="4470400"/>
                  </a:cubicBezTo>
                  <a:lnTo>
                    <a:pt x="1828800" y="4507346"/>
                  </a:lnTo>
                  <a:lnTo>
                    <a:pt x="1941059" y="4481978"/>
                  </a:lnTo>
                  <a:cubicBezTo>
                    <a:pt x="1956453" y="4495833"/>
                    <a:pt x="1982281" y="4596114"/>
                    <a:pt x="1971268" y="4628051"/>
                  </a:cubicBezTo>
                  <a:cubicBezTo>
                    <a:pt x="1954098" y="4669224"/>
                    <a:pt x="1866505" y="4698864"/>
                    <a:pt x="1844300" y="4760334"/>
                  </a:cubicBezTo>
                  <a:cubicBezTo>
                    <a:pt x="1823903" y="4802535"/>
                    <a:pt x="1808699" y="4844969"/>
                    <a:pt x="1801914" y="4884392"/>
                  </a:cubicBezTo>
                  <a:cubicBezTo>
                    <a:pt x="1795129" y="4923815"/>
                    <a:pt x="1810016" y="4963750"/>
                    <a:pt x="1803590" y="4996873"/>
                  </a:cubicBezTo>
                  <a:cubicBezTo>
                    <a:pt x="1798010" y="5024774"/>
                    <a:pt x="1835939" y="5059510"/>
                    <a:pt x="1810327" y="5080000"/>
                  </a:cubicBezTo>
                  <a:cubicBezTo>
                    <a:pt x="1802724" y="5086082"/>
                    <a:pt x="1791326" y="5084883"/>
                    <a:pt x="1782618" y="5089237"/>
                  </a:cubicBezTo>
                  <a:cubicBezTo>
                    <a:pt x="1772689" y="5094202"/>
                    <a:pt x="1764145" y="5101552"/>
                    <a:pt x="1754909" y="5107710"/>
                  </a:cubicBezTo>
                  <a:cubicBezTo>
                    <a:pt x="1757988" y="5095395"/>
                    <a:pt x="1756216" y="5080677"/>
                    <a:pt x="1764146" y="5070764"/>
                  </a:cubicBezTo>
                  <a:cubicBezTo>
                    <a:pt x="1770228" y="5063162"/>
                    <a:pt x="1786013" y="5053739"/>
                    <a:pt x="1791855" y="5061528"/>
                  </a:cubicBezTo>
                  <a:cubicBezTo>
                    <a:pt x="1809380" y="5084894"/>
                    <a:pt x="1819564" y="5144655"/>
                    <a:pt x="1819564" y="5144655"/>
                  </a:cubicBezTo>
                  <a:cubicBezTo>
                    <a:pt x="1822643" y="5166207"/>
                    <a:pt x="1824238" y="5188023"/>
                    <a:pt x="1828800" y="5209310"/>
                  </a:cubicBezTo>
                  <a:cubicBezTo>
                    <a:pt x="1839005" y="5256936"/>
                    <a:pt x="1862164" y="5281128"/>
                    <a:pt x="1838037" y="5329382"/>
                  </a:cubicBezTo>
                  <a:cubicBezTo>
                    <a:pt x="1833072" y="5339311"/>
                    <a:pt x="1819564" y="5341697"/>
                    <a:pt x="1810327" y="5347855"/>
                  </a:cubicBezTo>
                  <a:cubicBezTo>
                    <a:pt x="1807248" y="5357091"/>
                    <a:pt x="1805445" y="5366856"/>
                    <a:pt x="1801091" y="5375564"/>
                  </a:cubicBezTo>
                  <a:cubicBezTo>
                    <a:pt x="1795848" y="5386051"/>
                    <a:pt x="1759090" y="5436038"/>
                    <a:pt x="1754909" y="5440219"/>
                  </a:cubicBezTo>
                  <a:cubicBezTo>
                    <a:pt x="1747060" y="5448068"/>
                    <a:pt x="1736436" y="5452534"/>
                    <a:pt x="1727200" y="5458691"/>
                  </a:cubicBezTo>
                  <a:cubicBezTo>
                    <a:pt x="1724121" y="5467927"/>
                    <a:pt x="1722318" y="5477692"/>
                    <a:pt x="1717964" y="5486400"/>
                  </a:cubicBezTo>
                  <a:cubicBezTo>
                    <a:pt x="1713000" y="5496329"/>
                    <a:pt x="1703864" y="5503907"/>
                    <a:pt x="1699491" y="5514110"/>
                  </a:cubicBezTo>
                  <a:cubicBezTo>
                    <a:pt x="1694491" y="5525778"/>
                    <a:pt x="1698185" y="5541143"/>
                    <a:pt x="1690255" y="5551055"/>
                  </a:cubicBezTo>
                  <a:cubicBezTo>
                    <a:pt x="1684173" y="5558657"/>
                    <a:pt x="1671782" y="5557212"/>
                    <a:pt x="1662546" y="5560291"/>
                  </a:cubicBezTo>
                  <a:cubicBezTo>
                    <a:pt x="1659467" y="5575685"/>
                    <a:pt x="1662017" y="5593411"/>
                    <a:pt x="1653309" y="5606473"/>
                  </a:cubicBezTo>
                  <a:cubicBezTo>
                    <a:pt x="1647908" y="5614574"/>
                    <a:pt x="1633203" y="5609628"/>
                    <a:pt x="1625600" y="5615710"/>
                  </a:cubicBezTo>
                  <a:cubicBezTo>
                    <a:pt x="1616932" y="5622645"/>
                    <a:pt x="1613285" y="5634183"/>
                    <a:pt x="1607127" y="5643419"/>
                  </a:cubicBezTo>
                  <a:cubicBezTo>
                    <a:pt x="1604048" y="5655734"/>
                    <a:pt x="1602891" y="5668696"/>
                    <a:pt x="1597891" y="5680364"/>
                  </a:cubicBezTo>
                  <a:cubicBezTo>
                    <a:pt x="1587815" y="5703874"/>
                    <a:pt x="1574099" y="5715351"/>
                    <a:pt x="1551709" y="5726546"/>
                  </a:cubicBezTo>
                  <a:cubicBezTo>
                    <a:pt x="1543001" y="5730900"/>
                    <a:pt x="1533236" y="5732703"/>
                    <a:pt x="1524000" y="5735782"/>
                  </a:cubicBezTo>
                  <a:cubicBezTo>
                    <a:pt x="1515634" y="5742057"/>
                    <a:pt x="1472851" y="5775212"/>
                    <a:pt x="1459346" y="5781964"/>
                  </a:cubicBezTo>
                  <a:cubicBezTo>
                    <a:pt x="1450638" y="5786318"/>
                    <a:pt x="1440873" y="5788121"/>
                    <a:pt x="1431637" y="5791200"/>
                  </a:cubicBezTo>
                  <a:cubicBezTo>
                    <a:pt x="1428558" y="5803515"/>
                    <a:pt x="1427401" y="5816478"/>
                    <a:pt x="1422400" y="5828146"/>
                  </a:cubicBezTo>
                  <a:cubicBezTo>
                    <a:pt x="1412756" y="5850649"/>
                    <a:pt x="1392862" y="5866920"/>
                    <a:pt x="1376218" y="5883564"/>
                  </a:cubicBezTo>
                  <a:cubicBezTo>
                    <a:pt x="1373139" y="5892800"/>
                    <a:pt x="1369094" y="5901769"/>
                    <a:pt x="1366982" y="5911273"/>
                  </a:cubicBezTo>
                  <a:cubicBezTo>
                    <a:pt x="1362920" y="5929555"/>
                    <a:pt x="1363668" y="5948925"/>
                    <a:pt x="1357746" y="5966691"/>
                  </a:cubicBezTo>
                  <a:cubicBezTo>
                    <a:pt x="1342247" y="5993330"/>
                    <a:pt x="1286301" y="6041858"/>
                    <a:pt x="1273986" y="6071106"/>
                  </a:cubicBezTo>
                  <a:cubicBezTo>
                    <a:pt x="1256678" y="6094271"/>
                    <a:pt x="1242782" y="6080811"/>
                    <a:pt x="1235111" y="6093153"/>
                  </a:cubicBezTo>
                  <a:cubicBezTo>
                    <a:pt x="1227441" y="6105495"/>
                    <a:pt x="1232286" y="6138577"/>
                    <a:pt x="1227963" y="6145156"/>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99336" name="Picture 8" descr="Image result for lewis and clark jpg"/>
          <p:cNvPicPr>
            <a:picLocks noChangeAspect="1" noChangeArrowheads="1"/>
          </p:cNvPicPr>
          <p:nvPr/>
        </p:nvPicPr>
        <p:blipFill>
          <a:blip r:embed="rId10" cstate="screen">
            <a:lum bright="20000"/>
          </a:blip>
          <a:srcRect/>
          <a:stretch>
            <a:fillRect/>
          </a:stretch>
        </p:blipFill>
        <p:spPr bwMode="auto">
          <a:xfrm>
            <a:off x="7278987" y="1186005"/>
            <a:ext cx="1865013" cy="1548142"/>
          </a:xfrm>
          <a:prstGeom prst="rect">
            <a:avLst/>
          </a:prstGeom>
          <a:noFill/>
        </p:spPr>
      </p:pic>
      <p:sp>
        <p:nvSpPr>
          <p:cNvPr id="33" name="Rectangle 32"/>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River Travel </a:t>
            </a:r>
            <a:r>
              <a:rPr lang="en-US" sz="4000" b="1" dirty="0" err="1" smtClean="0">
                <a:ln>
                  <a:solidFill>
                    <a:schemeClr val="tx1"/>
                  </a:solidFill>
                </a:ln>
                <a:solidFill>
                  <a:srgbClr val="FF0000"/>
                </a:solidFill>
                <a:effectLst>
                  <a:outerShdw dist="50800" dir="5400000" algn="ctr" rotWithShape="0">
                    <a:schemeClr val="tx1"/>
                  </a:outerShdw>
                </a:effectLst>
              </a:rPr>
              <a:t>vs</a:t>
            </a:r>
            <a:r>
              <a:rPr lang="en-US" sz="4000" b="1" dirty="0" smtClean="0">
                <a:ln>
                  <a:solidFill>
                    <a:schemeClr val="tx1"/>
                  </a:solidFill>
                </a:ln>
                <a:solidFill>
                  <a:srgbClr val="FF0000"/>
                </a:solidFill>
                <a:effectLst>
                  <a:outerShdw dist="50800" dir="5400000" algn="ctr" rotWithShape="0">
                    <a:schemeClr val="tx1"/>
                  </a:outerShdw>
                </a:effectLst>
              </a:rPr>
              <a:t> Highway Travel</a:t>
            </a:r>
          </a:p>
        </p:txBody>
      </p:sp>
      <p:sp>
        <p:nvSpPr>
          <p:cNvPr id="35" name="TextBox 34"/>
          <p:cNvSpPr txBox="1"/>
          <p:nvPr/>
        </p:nvSpPr>
        <p:spPr>
          <a:xfrm>
            <a:off x="2712110" y="5503691"/>
            <a:ext cx="3440317" cy="1077218"/>
          </a:xfrm>
          <a:prstGeom prst="rect">
            <a:avLst/>
          </a:prstGeom>
          <a:solidFill>
            <a:schemeClr val="bg1"/>
          </a:solidFill>
        </p:spPr>
        <p:txBody>
          <a:bodyPr wrap="square" rtlCol="0">
            <a:spAutoFit/>
          </a:bodyPr>
          <a:lstStyle/>
          <a:p>
            <a:pPr algn="ctr"/>
            <a:r>
              <a:rPr lang="en-US" sz="3200" b="1" dirty="0" smtClean="0">
                <a:solidFill>
                  <a:srgbClr val="448CDC"/>
                </a:solidFill>
                <a:effectLst>
                  <a:outerShdw blurRad="38100" dist="38100" dir="2700000" algn="tl">
                    <a:schemeClr val="tx1"/>
                  </a:outerShdw>
                </a:effectLst>
              </a:rPr>
              <a:t>Rocky &amp; Sandi’s Route in blue</a:t>
            </a:r>
          </a:p>
        </p:txBody>
      </p:sp>
      <p:sp>
        <p:nvSpPr>
          <p:cNvPr id="36" name="TextBox 35"/>
          <p:cNvSpPr txBox="1"/>
          <p:nvPr/>
        </p:nvSpPr>
        <p:spPr>
          <a:xfrm>
            <a:off x="1176358" y="3821157"/>
            <a:ext cx="3663496" cy="1569660"/>
          </a:xfrm>
          <a:prstGeom prst="rect">
            <a:avLst/>
          </a:prstGeom>
          <a:solidFill>
            <a:schemeClr val="bg1"/>
          </a:solidFill>
        </p:spPr>
        <p:txBody>
          <a:bodyPr wrap="square" rtlCol="0">
            <a:spAutoFit/>
          </a:bodyPr>
          <a:lstStyle/>
          <a:p>
            <a:pPr algn="ctr"/>
            <a:r>
              <a:rPr lang="en-US" sz="3200" b="1" dirty="0" smtClean="0">
                <a:solidFill>
                  <a:srgbClr val="FF0000"/>
                </a:solidFill>
                <a:effectLst>
                  <a:outerShdw blurRad="38100" dist="38100" dir="2700000" algn="tl">
                    <a:schemeClr val="tx1"/>
                  </a:outerShdw>
                </a:effectLst>
              </a:rPr>
              <a:t>Lewis and Clark’s Route (the Missouri) in red</a:t>
            </a:r>
          </a:p>
        </p:txBody>
      </p:sp>
      <p:sp>
        <p:nvSpPr>
          <p:cNvPr id="37" name="TextBox 36"/>
          <p:cNvSpPr txBox="1"/>
          <p:nvPr/>
        </p:nvSpPr>
        <p:spPr>
          <a:xfrm>
            <a:off x="6650182" y="5842337"/>
            <a:ext cx="2327564" cy="1015663"/>
          </a:xfrm>
          <a:prstGeom prst="rect">
            <a:avLst/>
          </a:prstGeom>
          <a:solidFill>
            <a:schemeClr val="bg1"/>
          </a:solidFill>
        </p:spPr>
        <p:txBody>
          <a:bodyPr wrap="square" rtlCol="0">
            <a:spAutoFit/>
          </a:bodyPr>
          <a:lstStyle/>
          <a:p>
            <a:pPr algn="ctr"/>
            <a:r>
              <a:rPr lang="en-US" sz="2800" b="1" dirty="0" smtClean="0">
                <a:solidFill>
                  <a:srgbClr val="00B050"/>
                </a:solidFill>
                <a:effectLst>
                  <a:outerShdw blurRad="38100" dist="38100" dir="2700000" algn="tl">
                    <a:schemeClr val="tx1"/>
                  </a:outerShdw>
                </a:effectLst>
              </a:rPr>
              <a:t>Originate</a:t>
            </a:r>
          </a:p>
          <a:p>
            <a:pPr algn="ctr"/>
            <a:r>
              <a:rPr lang="en-US" sz="3200" b="1" dirty="0" smtClean="0">
                <a:solidFill>
                  <a:srgbClr val="00B050"/>
                </a:solidFill>
                <a:effectLst>
                  <a:outerShdw blurRad="38100" dist="38100" dir="2700000" algn="tl">
                    <a:schemeClr val="tx1"/>
                  </a:outerShdw>
                </a:effectLst>
              </a:rPr>
              <a:t>Georgetown</a:t>
            </a:r>
          </a:p>
        </p:txBody>
      </p:sp>
      <p:sp>
        <p:nvSpPr>
          <p:cNvPr id="38" name="TextBox 37"/>
          <p:cNvSpPr txBox="1"/>
          <p:nvPr/>
        </p:nvSpPr>
        <p:spPr>
          <a:xfrm>
            <a:off x="7647709" y="3746714"/>
            <a:ext cx="1496291" cy="584775"/>
          </a:xfrm>
          <a:prstGeom prst="rect">
            <a:avLst/>
          </a:prstGeom>
          <a:solidFill>
            <a:schemeClr val="bg1"/>
          </a:solidFill>
        </p:spPr>
        <p:txBody>
          <a:bodyPr wrap="square" rtlCol="0">
            <a:spAutoFit/>
          </a:bodyPr>
          <a:lstStyle/>
          <a:p>
            <a:pPr algn="ctr"/>
            <a:r>
              <a:rPr lang="en-US" sz="3200" b="1" dirty="0" smtClean="0">
                <a:solidFill>
                  <a:srgbClr val="00B050"/>
                </a:solidFill>
                <a:effectLst>
                  <a:outerShdw blurRad="38100" dist="38100" dir="2700000" algn="tl">
                    <a:schemeClr val="tx1"/>
                  </a:outerShdw>
                </a:effectLst>
              </a:rPr>
              <a:t>St. </a:t>
            </a:r>
            <a:r>
              <a:rPr lang="en-US" sz="2800" b="1" dirty="0" smtClean="0">
                <a:solidFill>
                  <a:srgbClr val="00B050"/>
                </a:solidFill>
                <a:effectLst>
                  <a:outerShdw blurRad="38100" dist="38100" dir="2700000" algn="tl">
                    <a:schemeClr val="tx1"/>
                  </a:outerShdw>
                </a:effectLst>
              </a:rPr>
              <a:t>Louis</a:t>
            </a:r>
          </a:p>
        </p:txBody>
      </p:sp>
      <p:sp>
        <p:nvSpPr>
          <p:cNvPr id="39" name="TextBox 38"/>
          <p:cNvSpPr txBox="1"/>
          <p:nvPr/>
        </p:nvSpPr>
        <p:spPr>
          <a:xfrm>
            <a:off x="5273963" y="3520424"/>
            <a:ext cx="1260763" cy="523220"/>
          </a:xfrm>
          <a:prstGeom prst="rect">
            <a:avLst/>
          </a:prstGeom>
          <a:solidFill>
            <a:schemeClr val="bg1"/>
          </a:solidFill>
        </p:spPr>
        <p:txBody>
          <a:bodyPr wrap="square" rtlCol="0">
            <a:spAutoFit/>
          </a:bodyPr>
          <a:lstStyle/>
          <a:p>
            <a:pPr algn="ctr"/>
            <a:r>
              <a:rPr lang="en-US" sz="2800" b="1" dirty="0" smtClean="0">
                <a:solidFill>
                  <a:srgbClr val="00B050"/>
                </a:solidFill>
                <a:effectLst>
                  <a:outerShdw blurRad="38100" dist="38100" dir="2700000" algn="tl">
                    <a:schemeClr val="tx1"/>
                  </a:outerShdw>
                </a:effectLst>
              </a:rPr>
              <a:t>Omaha</a:t>
            </a:r>
          </a:p>
        </p:txBody>
      </p:sp>
      <p:sp>
        <p:nvSpPr>
          <p:cNvPr id="40" name="TextBox 39"/>
          <p:cNvSpPr txBox="1"/>
          <p:nvPr/>
        </p:nvSpPr>
        <p:spPr>
          <a:xfrm>
            <a:off x="5686673" y="1520752"/>
            <a:ext cx="1471509" cy="523220"/>
          </a:xfrm>
          <a:prstGeom prst="rect">
            <a:avLst/>
          </a:prstGeom>
          <a:solidFill>
            <a:schemeClr val="bg1"/>
          </a:solidFill>
        </p:spPr>
        <p:txBody>
          <a:bodyPr wrap="square" rtlCol="0">
            <a:spAutoFit/>
          </a:bodyPr>
          <a:lstStyle/>
          <a:p>
            <a:pPr algn="ctr"/>
            <a:r>
              <a:rPr lang="en-US" sz="2800" b="1" dirty="0" err="1" smtClean="0">
                <a:solidFill>
                  <a:srgbClr val="00B050"/>
                </a:solidFill>
                <a:effectLst>
                  <a:outerShdw blurRad="38100" dist="38100" dir="2700000" algn="tl">
                    <a:schemeClr val="tx1"/>
                  </a:outerShdw>
                </a:effectLst>
              </a:rPr>
              <a:t>Bismark</a:t>
            </a:r>
            <a:endParaRPr lang="en-US" sz="2800" b="1" dirty="0" smtClean="0">
              <a:solidFill>
                <a:srgbClr val="00B050"/>
              </a:solidFill>
              <a:effectLst>
                <a:outerShdw blurRad="38100" dist="38100" dir="2700000" algn="tl">
                  <a:schemeClr val="tx1"/>
                </a:outerShdw>
              </a:effectLst>
            </a:endParaRPr>
          </a:p>
        </p:txBody>
      </p:sp>
      <p:sp>
        <p:nvSpPr>
          <p:cNvPr id="41" name="TextBox 40"/>
          <p:cNvSpPr txBox="1"/>
          <p:nvPr/>
        </p:nvSpPr>
        <p:spPr>
          <a:xfrm>
            <a:off x="1616363" y="2463226"/>
            <a:ext cx="3777673" cy="954107"/>
          </a:xfrm>
          <a:prstGeom prst="rect">
            <a:avLst/>
          </a:prstGeom>
          <a:solidFill>
            <a:schemeClr val="bg1"/>
          </a:solidFill>
        </p:spPr>
        <p:txBody>
          <a:bodyPr wrap="square" rtlCol="0">
            <a:spAutoFit/>
          </a:bodyPr>
          <a:lstStyle/>
          <a:p>
            <a:pPr algn="ctr"/>
            <a:r>
              <a:rPr lang="en-US" sz="2800" b="1" dirty="0" smtClean="0">
                <a:solidFill>
                  <a:srgbClr val="00B050"/>
                </a:solidFill>
                <a:effectLst>
                  <a:outerShdw blurRad="38100" dist="38100" dir="2700000" algn="tl">
                    <a:schemeClr val="tx1"/>
                  </a:outerShdw>
                </a:effectLst>
              </a:rPr>
              <a:t>Three Forks, Montana</a:t>
            </a:r>
          </a:p>
          <a:p>
            <a:pPr algn="ctr"/>
            <a:r>
              <a:rPr lang="en-US" sz="2800" b="1" dirty="0" smtClean="0">
                <a:solidFill>
                  <a:srgbClr val="00B050"/>
                </a:solidFill>
                <a:effectLst>
                  <a:outerShdw blurRad="38100" dist="38100" dir="2700000" algn="tl">
                    <a:schemeClr val="tx1"/>
                  </a:outerShdw>
                </a:effectLst>
              </a:rPr>
              <a:t>Headwaters of Missouri</a:t>
            </a:r>
          </a:p>
        </p:txBody>
      </p:sp>
      <p:sp>
        <p:nvSpPr>
          <p:cNvPr id="43" name="Striped Right Arrow 42"/>
          <p:cNvSpPr/>
          <p:nvPr/>
        </p:nvSpPr>
        <p:spPr>
          <a:xfrm rot="18966185" flipH="1">
            <a:off x="3075941" y="1810565"/>
            <a:ext cx="494175" cy="304800"/>
          </a:xfrm>
          <a:prstGeom prst="stripedRightArrow">
            <a:avLst/>
          </a:prstGeom>
          <a:solidFill>
            <a:srgbClr val="FF0000"/>
          </a:solidFill>
          <a:ln w="3175">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1145309" y="1174389"/>
            <a:ext cx="1805709" cy="523220"/>
          </a:xfrm>
          <a:prstGeom prst="rect">
            <a:avLst/>
          </a:prstGeom>
          <a:solidFill>
            <a:schemeClr val="bg1"/>
          </a:solidFill>
        </p:spPr>
        <p:txBody>
          <a:bodyPr wrap="square" rtlCol="0">
            <a:spAutoFit/>
          </a:bodyPr>
          <a:lstStyle/>
          <a:p>
            <a:pPr algn="ctr"/>
            <a:r>
              <a:rPr lang="en-US" sz="2800" b="1" dirty="0" smtClean="0">
                <a:solidFill>
                  <a:srgbClr val="00B050"/>
                </a:solidFill>
                <a:effectLst>
                  <a:outerShdw blurRad="38100" dist="38100" dir="2700000" algn="tl">
                    <a:schemeClr val="tx1"/>
                  </a:outerShdw>
                </a:effectLst>
              </a:rPr>
              <a:t>Great Falls</a:t>
            </a:r>
          </a:p>
        </p:txBody>
      </p:sp>
      <p:sp>
        <p:nvSpPr>
          <p:cNvPr id="45" name="TextBox 44"/>
          <p:cNvSpPr txBox="1"/>
          <p:nvPr/>
        </p:nvSpPr>
        <p:spPr>
          <a:xfrm rot="16200000">
            <a:off x="-829139" y="3210405"/>
            <a:ext cx="2181501" cy="523220"/>
          </a:xfrm>
          <a:prstGeom prst="rect">
            <a:avLst/>
          </a:prstGeom>
          <a:solidFill>
            <a:schemeClr val="bg1"/>
          </a:solidFill>
        </p:spPr>
        <p:txBody>
          <a:bodyPr wrap="square" rtlCol="0">
            <a:spAutoFit/>
          </a:bodyPr>
          <a:lstStyle/>
          <a:p>
            <a:pPr algn="ctr"/>
            <a:r>
              <a:rPr lang="en-US" sz="2800" b="1" dirty="0" smtClean="0">
                <a:solidFill>
                  <a:srgbClr val="00B050"/>
                </a:solidFill>
                <a:effectLst>
                  <a:outerShdw blurRad="38100" dist="38100" dir="2700000" algn="tl">
                    <a:schemeClr val="tx1"/>
                  </a:outerShdw>
                </a:effectLst>
              </a:rPr>
              <a:t>Pacific Ocean</a:t>
            </a:r>
          </a:p>
        </p:txBody>
      </p:sp>
      <p:sp>
        <p:nvSpPr>
          <p:cNvPr id="42" name="Striped Right Arrow 41"/>
          <p:cNvSpPr/>
          <p:nvPr/>
        </p:nvSpPr>
        <p:spPr>
          <a:xfrm rot="2327913" flipH="1">
            <a:off x="7956534" y="4564689"/>
            <a:ext cx="494175" cy="304800"/>
          </a:xfrm>
          <a:prstGeom prst="stripedRightArrow">
            <a:avLst/>
          </a:prstGeom>
          <a:solidFill>
            <a:srgbClr val="FF0000"/>
          </a:solidFill>
          <a:ln w="3175">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triped Right Arrow 45"/>
          <p:cNvSpPr/>
          <p:nvPr/>
        </p:nvSpPr>
        <p:spPr>
          <a:xfrm rot="10800000" flipH="1">
            <a:off x="4766197" y="1620982"/>
            <a:ext cx="494175" cy="304800"/>
          </a:xfrm>
          <a:prstGeom prst="stripedRightArrow">
            <a:avLst/>
          </a:prstGeom>
          <a:solidFill>
            <a:srgbClr val="92D050"/>
          </a:solidFill>
          <a:ln w="3175">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p:cNvSpPr/>
          <p:nvPr/>
        </p:nvSpPr>
        <p:spPr>
          <a:xfrm>
            <a:off x="3156154" y="1160205"/>
            <a:ext cx="1238865" cy="648929"/>
          </a:xfrm>
          <a:prstGeom prst="ellips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5058" name="Picture 2" descr="Breaks"/>
          <p:cNvPicPr>
            <a:picLocks noChangeAspect="1" noChangeArrowheads="1"/>
          </p:cNvPicPr>
          <p:nvPr/>
        </p:nvPicPr>
        <p:blipFill>
          <a:blip r:embed="rId11" cstate="screen"/>
          <a:srcRect/>
          <a:stretch>
            <a:fillRect/>
          </a:stretch>
        </p:blipFill>
        <p:spPr bwMode="auto">
          <a:xfrm>
            <a:off x="0" y="800100"/>
            <a:ext cx="9144000" cy="6057900"/>
          </a:xfrm>
          <a:prstGeom prst="rect">
            <a:avLst/>
          </a:prstGeom>
          <a:noFill/>
        </p:spPr>
      </p:pic>
      <p:sp>
        <p:nvSpPr>
          <p:cNvPr id="4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40</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right)">
                                      <p:cBhvr>
                                        <p:cTn id="12" dur="1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99336"/>
                                        </p:tgtEl>
                                        <p:attrNameLst>
                                          <p:attrName>style.visibility</p:attrName>
                                        </p:attrNameLst>
                                      </p:cBhvr>
                                      <p:to>
                                        <p:strVal val="visible"/>
                                      </p:to>
                                    </p:set>
                                    <p:animEffect transition="in" filter="fade">
                                      <p:cBhvr>
                                        <p:cTn id="20" dur="2000"/>
                                        <p:tgtEl>
                                          <p:spTgt spid="993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35" presetClass="emph" presetSubtype="0" repeatCount="indefinite" fill="hold" grpId="1" nodeType="withEffect">
                                  <p:stCondLst>
                                    <p:cond delay="0"/>
                                  </p:stCondLst>
                                  <p:endCondLst>
                                    <p:cond evt="onNext" delay="0">
                                      <p:tgtEl>
                                        <p:sldTgt/>
                                      </p:tgtEl>
                                    </p:cond>
                                  </p:endCondLst>
                                  <p:childTnLst>
                                    <p:anim calcmode="discrete" valueType="str">
                                      <p:cBhvr>
                                        <p:cTn id="31" dur="1000" fill="hold"/>
                                        <p:tgtEl>
                                          <p:spTgt spid="42"/>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right)">
                                      <p:cBhvr>
                                        <p:cTn id="41" dur="10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right)">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left)">
                                      <p:cBhvr>
                                        <p:cTn id="56" dur="500"/>
                                        <p:tgtEl>
                                          <p:spTgt spid="41"/>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35" presetClass="emph" presetSubtype="0" repeatCount="indefinite" fill="hold" grpId="1" nodeType="withEffect">
                                  <p:stCondLst>
                                    <p:cond delay="0"/>
                                  </p:stCondLst>
                                  <p:endCondLst>
                                    <p:cond evt="onNext" delay="0">
                                      <p:tgtEl>
                                        <p:sldTgt/>
                                      </p:tgtEl>
                                    </p:cond>
                                  </p:endCondLst>
                                  <p:childTnLst>
                                    <p:anim calcmode="discrete" valueType="str">
                                      <p:cBhvr>
                                        <p:cTn id="62" dur="1000" fill="hold"/>
                                        <p:tgtEl>
                                          <p:spTgt spid="43"/>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up)">
                                      <p:cBhvr>
                                        <p:cTn id="67" dur="10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580">
                                          <p:stCondLst>
                                            <p:cond delay="0"/>
                                          </p:stCondLst>
                                        </p:cTn>
                                        <p:tgtEl>
                                          <p:spTgt spid="47"/>
                                        </p:tgtEl>
                                      </p:cBhvr>
                                    </p:animEffect>
                                    <p:anim calcmode="lin" valueType="num">
                                      <p:cBhvr>
                                        <p:cTn id="73"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78" dur="26">
                                          <p:stCondLst>
                                            <p:cond delay="650"/>
                                          </p:stCondLst>
                                        </p:cTn>
                                        <p:tgtEl>
                                          <p:spTgt spid="47"/>
                                        </p:tgtEl>
                                      </p:cBhvr>
                                      <p:to x="100000" y="60000"/>
                                    </p:animScale>
                                    <p:animScale>
                                      <p:cBhvr>
                                        <p:cTn id="79" dur="166" decel="50000">
                                          <p:stCondLst>
                                            <p:cond delay="676"/>
                                          </p:stCondLst>
                                        </p:cTn>
                                        <p:tgtEl>
                                          <p:spTgt spid="47"/>
                                        </p:tgtEl>
                                      </p:cBhvr>
                                      <p:to x="100000" y="100000"/>
                                    </p:animScale>
                                    <p:animScale>
                                      <p:cBhvr>
                                        <p:cTn id="80" dur="26">
                                          <p:stCondLst>
                                            <p:cond delay="1312"/>
                                          </p:stCondLst>
                                        </p:cTn>
                                        <p:tgtEl>
                                          <p:spTgt spid="47"/>
                                        </p:tgtEl>
                                      </p:cBhvr>
                                      <p:to x="100000" y="80000"/>
                                    </p:animScale>
                                    <p:animScale>
                                      <p:cBhvr>
                                        <p:cTn id="81" dur="166" decel="50000">
                                          <p:stCondLst>
                                            <p:cond delay="1338"/>
                                          </p:stCondLst>
                                        </p:cTn>
                                        <p:tgtEl>
                                          <p:spTgt spid="47"/>
                                        </p:tgtEl>
                                      </p:cBhvr>
                                      <p:to x="100000" y="100000"/>
                                    </p:animScale>
                                    <p:animScale>
                                      <p:cBhvr>
                                        <p:cTn id="82" dur="26">
                                          <p:stCondLst>
                                            <p:cond delay="1642"/>
                                          </p:stCondLst>
                                        </p:cTn>
                                        <p:tgtEl>
                                          <p:spTgt spid="47"/>
                                        </p:tgtEl>
                                      </p:cBhvr>
                                      <p:to x="100000" y="90000"/>
                                    </p:animScale>
                                    <p:animScale>
                                      <p:cBhvr>
                                        <p:cTn id="83" dur="166" decel="50000">
                                          <p:stCondLst>
                                            <p:cond delay="1668"/>
                                          </p:stCondLst>
                                        </p:cTn>
                                        <p:tgtEl>
                                          <p:spTgt spid="47"/>
                                        </p:tgtEl>
                                      </p:cBhvr>
                                      <p:to x="100000" y="100000"/>
                                    </p:animScale>
                                    <p:animScale>
                                      <p:cBhvr>
                                        <p:cTn id="84" dur="26">
                                          <p:stCondLst>
                                            <p:cond delay="1808"/>
                                          </p:stCondLst>
                                        </p:cTn>
                                        <p:tgtEl>
                                          <p:spTgt spid="47"/>
                                        </p:tgtEl>
                                      </p:cBhvr>
                                      <p:to x="100000" y="95000"/>
                                    </p:animScale>
                                    <p:animScale>
                                      <p:cBhvr>
                                        <p:cTn id="85" dur="166" decel="50000">
                                          <p:stCondLst>
                                            <p:cond delay="1834"/>
                                          </p:stCondLst>
                                        </p:cTn>
                                        <p:tgtEl>
                                          <p:spTgt spid="47"/>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45058"/>
                                        </p:tgtEl>
                                        <p:attrNameLst>
                                          <p:attrName>style.visibility</p:attrName>
                                        </p:attrNameLst>
                                      </p:cBhvr>
                                      <p:to>
                                        <p:strVal val="visible"/>
                                      </p:to>
                                    </p:set>
                                    <p:animEffect transition="in" filter="wipe(down)">
                                      <p:cBhvr>
                                        <p:cTn id="90" dur="500"/>
                                        <p:tgtEl>
                                          <p:spTgt spid="4505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47"/>
                                        </p:tgtEl>
                                      </p:cBhvr>
                                    </p:animEffect>
                                    <p:set>
                                      <p:cBhvr>
                                        <p:cTn id="95" dur="1" fill="hold">
                                          <p:stCondLst>
                                            <p:cond delay="499"/>
                                          </p:stCondLst>
                                        </p:cTn>
                                        <p:tgtEl>
                                          <p:spTgt spid="47"/>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45058"/>
                                        </p:tgtEl>
                                      </p:cBhvr>
                                    </p:animEffect>
                                    <p:set>
                                      <p:cBhvr>
                                        <p:cTn id="98" dur="1" fill="hold">
                                          <p:stCondLst>
                                            <p:cond delay="499"/>
                                          </p:stCondLst>
                                        </p:cTn>
                                        <p:tgtEl>
                                          <p:spTgt spid="4505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41"/>
                                        </p:tgtEl>
                                      </p:cBhvr>
                                    </p:animEffect>
                                    <p:set>
                                      <p:cBhvr>
                                        <p:cTn id="101" dur="1" fill="hold">
                                          <p:stCondLst>
                                            <p:cond delay="499"/>
                                          </p:stCondLst>
                                        </p:cTn>
                                        <p:tgtEl>
                                          <p:spTgt spid="4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4"/>
                                        </p:tgtEl>
                                      </p:cBhvr>
                                    </p:animEffect>
                                    <p:set>
                                      <p:cBhvr>
                                        <p:cTn id="104" dur="1" fill="hold">
                                          <p:stCondLst>
                                            <p:cond delay="499"/>
                                          </p:stCondLst>
                                        </p:cTn>
                                        <p:tgtEl>
                                          <p:spTgt spid="4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45"/>
                                        </p:tgtEl>
                                      </p:cBhvr>
                                    </p:animEffect>
                                    <p:set>
                                      <p:cBhvr>
                                        <p:cTn id="107" dur="1" fill="hold">
                                          <p:stCondLst>
                                            <p:cond delay="499"/>
                                          </p:stCondLst>
                                        </p:cTn>
                                        <p:tgtEl>
                                          <p:spTgt spid="45"/>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43"/>
                                        </p:tgtEl>
                                      </p:cBhvr>
                                    </p:animEffect>
                                    <p:set>
                                      <p:cBhvr>
                                        <p:cTn id="110" dur="1" fill="hold">
                                          <p:stCondLst>
                                            <p:cond delay="499"/>
                                          </p:stCondLst>
                                        </p:cTn>
                                        <p:tgtEl>
                                          <p:spTgt spid="43"/>
                                        </p:tgtEl>
                                        <p:attrNameLst>
                                          <p:attrName>style.visibility</p:attrName>
                                        </p:attrNameLst>
                                      </p:cBhvr>
                                      <p:to>
                                        <p:strVal val="hidden"/>
                                      </p:to>
                                    </p:se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2" nodeType="click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1" grpId="1" animBg="1"/>
      <p:bldP spid="43" grpId="0" animBg="1"/>
      <p:bldP spid="43" grpId="1" animBg="1"/>
      <p:bldP spid="43" grpId="2" animBg="1"/>
      <p:bldP spid="44" grpId="0" animBg="1"/>
      <p:bldP spid="44" grpId="1" animBg="1"/>
      <p:bldP spid="45" grpId="0" animBg="1"/>
      <p:bldP spid="45" grpId="1" animBg="1"/>
      <p:bldP spid="42" grpId="0" animBg="1"/>
      <p:bldP spid="42" grpId="1" animBg="1"/>
      <p:bldP spid="42" grpId="2" animBg="1"/>
      <p:bldP spid="46" grpId="0" animBg="1"/>
      <p:bldP spid="47" grpId="0" animBg="1"/>
      <p:bldP spid="4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garylucy.com/LCtaverncreek.jpg"/>
          <p:cNvPicPr>
            <a:picLocks noChangeAspect="1" noChangeArrowheads="1"/>
          </p:cNvPicPr>
          <p:nvPr/>
        </p:nvPicPr>
        <p:blipFill>
          <a:blip r:embed="rId2" cstate="screen"/>
          <a:srcRect/>
          <a:stretch>
            <a:fillRect/>
          </a:stretch>
        </p:blipFill>
        <p:spPr bwMode="auto">
          <a:xfrm>
            <a:off x="0" y="674255"/>
            <a:ext cx="9144000" cy="6183745"/>
          </a:xfrm>
          <a:prstGeom prst="rect">
            <a:avLst/>
          </a:prstGeom>
          <a:noFill/>
        </p:spPr>
      </p:pic>
      <p:sp>
        <p:nvSpPr>
          <p:cNvPr id="24" name="Rectangle 23"/>
          <p:cNvSpPr/>
          <p:nvPr/>
        </p:nvSpPr>
        <p:spPr>
          <a:xfrm>
            <a:off x="0" y="739947"/>
            <a:ext cx="9144000" cy="6118053"/>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3"/>
          <p:cNvSpPr txBox="1">
            <a:spLocks noChangeArrowheads="1"/>
          </p:cNvSpPr>
          <p:nvPr/>
        </p:nvSpPr>
        <p:spPr bwMode="auto">
          <a:xfrm>
            <a:off x="0" y="1270209"/>
            <a:ext cx="9144000" cy="6109365"/>
          </a:xfrm>
          <a:prstGeom prst="rect">
            <a:avLst/>
          </a:prstGeom>
          <a:noFill/>
          <a:ln w="9525">
            <a:noFill/>
            <a:miter lim="800000"/>
            <a:headEnd/>
            <a:tailEnd/>
          </a:ln>
        </p:spPr>
        <p:txBody>
          <a:bodyPr wrap="square">
            <a:spAutoFit/>
          </a:bodyPr>
          <a:lstStyle/>
          <a:p>
            <a:pPr marL="1717675" indent="-230188">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 Travel </a:t>
            </a:r>
            <a:r>
              <a:rPr lang="en-US" sz="4000" b="1" dirty="0" err="1" smtClean="0">
                <a:ln>
                  <a:solidFill>
                    <a:schemeClr val="tx1"/>
                  </a:solidFill>
                </a:ln>
                <a:solidFill>
                  <a:srgbClr val="FFFF00"/>
                </a:solidFill>
                <a:effectLst>
                  <a:outerShdw dist="50800" dir="5400000" algn="ctr" rotWithShape="0">
                    <a:schemeClr val="tx1"/>
                  </a:outerShdw>
                </a:effectLst>
              </a:rPr>
              <a:t>vs</a:t>
            </a:r>
            <a:r>
              <a:rPr lang="en-US" sz="4000" b="1" dirty="0" smtClean="0">
                <a:ln>
                  <a:solidFill>
                    <a:schemeClr val="tx1"/>
                  </a:solidFill>
                </a:ln>
                <a:solidFill>
                  <a:srgbClr val="FFFF00"/>
                </a:solidFill>
                <a:effectLst>
                  <a:outerShdw dist="50800" dir="5400000" algn="ctr" rotWithShape="0">
                    <a:schemeClr val="tx1"/>
                  </a:outerShdw>
                </a:effectLst>
              </a:rPr>
              <a:t> Highway Travel</a:t>
            </a:r>
          </a:p>
          <a:p>
            <a:pPr marL="1717675" indent="-230188">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Leaving Camp River Dubois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Boats &amp; pirogues</a:t>
            </a:r>
          </a:p>
          <a:p>
            <a:pPr marL="2060575" indent="-230188">
              <a:spcAft>
                <a:spcPts val="1800"/>
              </a:spcAft>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Supplies &amp; Crew</a:t>
            </a:r>
          </a:p>
          <a:p>
            <a:pPr marL="1717675" indent="-230188">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Travel Events: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Travel Highlights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Desertions &amp; Courts martial</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Death of Sergeant Floyd</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Lewis’ 30 Birthday</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Arrival at Mandan Village</a:t>
            </a:r>
          </a:p>
          <a:p>
            <a:pPr marL="2060575" indent="-230188">
              <a:buFont typeface="Arial" pitchFamily="34" charset="0"/>
              <a:buChar char="•"/>
              <a:defRPr/>
            </a:pPr>
            <a:endParaRPr lang="en-US" sz="3200" b="1" dirty="0" smtClean="0">
              <a:ln>
                <a:solidFill>
                  <a:schemeClr val="tx1"/>
                </a:solidFill>
              </a:ln>
              <a:solidFill>
                <a:schemeClr val="accent6">
                  <a:lumMod val="75000"/>
                </a:schemeClr>
              </a:solidFill>
              <a:effectLst>
                <a:outerShdw dist="50800" dir="5400000" algn="ctr" rotWithShape="0">
                  <a:schemeClr val="tx1"/>
                </a:outerShdw>
              </a:effectLst>
            </a:endParaRPr>
          </a:p>
        </p:txBody>
      </p:sp>
      <p:pic>
        <p:nvPicPr>
          <p:cNvPr id="8" name="Picture 1" descr="C:\Users\RRR\AppData\Local\Microsoft\Windows\INetCache\IE\G95RR17R\ok-button-4308-large[1].png"/>
          <p:cNvPicPr>
            <a:picLocks noChangeAspect="1" noChangeArrowheads="1"/>
          </p:cNvPicPr>
          <p:nvPr/>
        </p:nvPicPr>
        <p:blipFill>
          <a:blip r:embed="rId3" cstate="screen"/>
          <a:srcRect/>
          <a:stretch>
            <a:fillRect/>
          </a:stretch>
        </p:blipFill>
        <p:spPr bwMode="auto">
          <a:xfrm>
            <a:off x="1313067" y="1394233"/>
            <a:ext cx="503553" cy="503553"/>
          </a:xfrm>
          <a:prstGeom prst="rect">
            <a:avLst/>
          </a:prstGeom>
          <a:noFill/>
        </p:spPr>
      </p:pic>
      <p:sp>
        <p:nvSpPr>
          <p:cNvPr id="10" name="Rounded Rectangle 9"/>
          <p:cNvSpPr/>
          <p:nvPr/>
        </p:nvSpPr>
        <p:spPr>
          <a:xfrm>
            <a:off x="1255057" y="1260655"/>
            <a:ext cx="7053943" cy="739739"/>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River Travel </a:t>
            </a:r>
            <a:r>
              <a:rPr lang="en-US" sz="4000" b="1" dirty="0" err="1" smtClean="0">
                <a:ln>
                  <a:solidFill>
                    <a:schemeClr val="tx1"/>
                  </a:solidFill>
                </a:ln>
                <a:solidFill>
                  <a:srgbClr val="FF0000"/>
                </a:solidFill>
                <a:effectLst>
                  <a:outerShdw dist="50800" dir="5400000" algn="ctr" rotWithShape="0">
                    <a:schemeClr val="tx1"/>
                  </a:outerShdw>
                </a:effectLst>
              </a:rPr>
              <a:t>vs</a:t>
            </a:r>
            <a:r>
              <a:rPr lang="en-US" sz="4000" b="1" dirty="0" smtClean="0">
                <a:ln>
                  <a:solidFill>
                    <a:schemeClr val="tx1"/>
                  </a:solidFill>
                </a:ln>
                <a:solidFill>
                  <a:srgbClr val="FF0000"/>
                </a:solidFill>
                <a:effectLst>
                  <a:outerShdw dist="50800" dir="5400000" algn="ctr" rotWithShape="0">
                    <a:schemeClr val="tx1"/>
                  </a:outerShdw>
                </a:effectLst>
              </a:rPr>
              <a:t> Highway Travel</a:t>
            </a:r>
          </a:p>
        </p:txBody>
      </p:sp>
      <p:sp>
        <p:nvSpPr>
          <p:cNvPr id="9" name="Rectangle 8"/>
          <p:cNvSpPr/>
          <p:nvPr/>
        </p:nvSpPr>
        <p:spPr>
          <a:xfrm>
            <a:off x="244167" y="1879385"/>
            <a:ext cx="8890502" cy="707886"/>
          </a:xfrm>
          <a:prstGeom prst="rect">
            <a:avLst/>
          </a:prstGeom>
        </p:spPr>
        <p:txBody>
          <a:bodyPr wrap="square">
            <a:spAutoFit/>
          </a:bodyPr>
          <a:lstStyle/>
          <a:p>
            <a:pPr marL="1717675" indent="-230188">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41</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4.44444E-6 2.55378E-6 L 4.44444E-6 0.09831 " pathEditMode="relative" rAng="0" ptsTypes="AA">
                                      <p:cBhvr>
                                        <p:cTn id="17" dur="2000" fill="hold"/>
                                        <p:tgtEl>
                                          <p:spTgt spid="10"/>
                                        </p:tgtEl>
                                        <p:attrNameLst>
                                          <p:attrName>ppt_x</p:attrName>
                                          <p:attrName>ppt_y</p:attrName>
                                        </p:attrNameLst>
                                      </p:cBhvr>
                                      <p:rCtr x="0" y="49"/>
                                    </p:animMotion>
                                  </p:childTnLst>
                                </p:cTn>
                              </p:par>
                            </p:childTnLst>
                          </p:cTn>
                        </p:par>
                        <p:par>
                          <p:cTn id="18" fill="hold">
                            <p:stCondLst>
                              <p:cond delay="2000"/>
                            </p:stCondLst>
                            <p:childTnLst>
                              <p:par>
                                <p:cTn id="19" presetID="10"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64" presetClass="path" presetSubtype="0" accel="50000" decel="50000" fill="hold" grpId="0" nodeType="withEffect">
                                  <p:stCondLst>
                                    <p:cond delay="0"/>
                                  </p:stCondLst>
                                  <p:childTnLst>
                                    <p:animMotion origin="layout" path="M 0.01145 0.00694 L 0.03072 -0.27805 " pathEditMode="relative" rAng="0" ptsTypes="AA">
                                      <p:cBhvr>
                                        <p:cTn id="23" dur="2000" fill="hold"/>
                                        <p:tgtEl>
                                          <p:spTgt spid="9"/>
                                        </p:tgtEl>
                                        <p:attrNameLst>
                                          <p:attrName>ppt_x</p:attrName>
                                          <p:attrName>ppt_y</p:attrName>
                                        </p:attrNameLst>
                                      </p:cBhvr>
                                      <p:rCtr x="10" y="-142"/>
                                    </p:animMotion>
                                  </p:childTnLst>
                                </p:cTn>
                              </p:par>
                              <p:par>
                                <p:cTn id="24" presetID="10" presetClass="exit" presetSubtype="0" fill="hold" grpId="0" nodeType="withEffect">
                                  <p:stCondLst>
                                    <p:cond delay="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9" grpId="0"/>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screen"/>
          <a:srcRect/>
          <a:stretch>
            <a:fillRect/>
          </a:stretch>
        </p:blipFill>
        <p:spPr bwMode="auto">
          <a:xfrm>
            <a:off x="1268357" y="4277432"/>
            <a:ext cx="7231436" cy="2470040"/>
          </a:xfrm>
          <a:prstGeom prst="rect">
            <a:avLst/>
          </a:prstGeom>
          <a:noFill/>
          <a:ln w="9525">
            <a:noFill/>
            <a:miter lim="800000"/>
            <a:headEnd/>
            <a:tailEnd/>
          </a:ln>
        </p:spPr>
      </p:pic>
      <p:sp useBgFill="1">
        <p:nvSpPr>
          <p:cNvPr id="4" name="TextBox 3"/>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KEELBOAT - DESIGN</a:t>
            </a:r>
          </a:p>
        </p:txBody>
      </p:sp>
      <p:sp>
        <p:nvSpPr>
          <p:cNvPr id="3" name="Rectangle 2"/>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pic>
        <p:nvPicPr>
          <p:cNvPr id="5" name="Picture 2" descr="Image result for lewis and clark keelboat"/>
          <p:cNvPicPr>
            <a:picLocks noChangeAspect="1" noChangeArrowheads="1"/>
          </p:cNvPicPr>
          <p:nvPr/>
        </p:nvPicPr>
        <p:blipFill>
          <a:blip r:embed="rId3" cstate="screen"/>
          <a:srcRect/>
          <a:stretch>
            <a:fillRect/>
          </a:stretch>
        </p:blipFill>
        <p:spPr bwMode="auto">
          <a:xfrm>
            <a:off x="1195754" y="1131918"/>
            <a:ext cx="7247400" cy="2913455"/>
          </a:xfrm>
          <a:prstGeom prst="rect">
            <a:avLst/>
          </a:prstGeom>
          <a:noFill/>
        </p:spPr>
      </p:pic>
      <p:pic>
        <p:nvPicPr>
          <p:cNvPr id="6" name="Picture 4" descr="Related image"/>
          <p:cNvPicPr>
            <a:picLocks noChangeAspect="1" noChangeArrowheads="1"/>
          </p:cNvPicPr>
          <p:nvPr/>
        </p:nvPicPr>
        <p:blipFill>
          <a:blip r:embed="rId4" cstate="screen"/>
          <a:srcRect/>
          <a:stretch>
            <a:fillRect/>
          </a:stretch>
        </p:blipFill>
        <p:spPr bwMode="auto">
          <a:xfrm>
            <a:off x="9144000" y="5205705"/>
            <a:ext cx="3701142" cy="1652295"/>
          </a:xfrm>
          <a:prstGeom prst="rect">
            <a:avLst/>
          </a:prstGeom>
          <a:noFill/>
        </p:spPr>
      </p:pic>
      <p:pic>
        <p:nvPicPr>
          <p:cNvPr id="39938" name="Picture 2" descr="scale model of a wooden, masted boat"/>
          <p:cNvPicPr>
            <a:picLocks noChangeAspect="1" noChangeArrowheads="1"/>
          </p:cNvPicPr>
          <p:nvPr/>
        </p:nvPicPr>
        <p:blipFill>
          <a:blip r:embed="rId5" cstate="screen"/>
          <a:srcRect/>
          <a:stretch>
            <a:fillRect/>
          </a:stretch>
        </p:blipFill>
        <p:spPr bwMode="auto">
          <a:xfrm flipH="1">
            <a:off x="1311562" y="1126382"/>
            <a:ext cx="7036787" cy="4295364"/>
          </a:xfrm>
          <a:prstGeom prst="rect">
            <a:avLst/>
          </a:prstGeom>
          <a:noFill/>
        </p:spPr>
      </p:pic>
      <p:pic>
        <p:nvPicPr>
          <p:cNvPr id="2" name="Picture 2" descr="Image result for lewis and clark keelboat"/>
          <p:cNvPicPr>
            <a:picLocks noChangeAspect="1" noChangeArrowheads="1"/>
          </p:cNvPicPr>
          <p:nvPr/>
        </p:nvPicPr>
        <p:blipFill>
          <a:blip r:embed="rId6" cstate="screen"/>
          <a:srcRect/>
          <a:stretch>
            <a:fillRect/>
          </a:stretch>
        </p:blipFill>
        <p:spPr bwMode="auto">
          <a:xfrm>
            <a:off x="1266627" y="7028822"/>
            <a:ext cx="6879771" cy="6087855"/>
          </a:xfrm>
          <a:prstGeom prst="rect">
            <a:avLst/>
          </a:prstGeom>
          <a:noFill/>
        </p:spPr>
      </p:pic>
      <p:pic>
        <p:nvPicPr>
          <p:cNvPr id="40962" name="Picture 2"/>
          <p:cNvPicPr>
            <a:picLocks noChangeAspect="1" noChangeArrowheads="1"/>
          </p:cNvPicPr>
          <p:nvPr/>
        </p:nvPicPr>
        <p:blipFill>
          <a:blip r:embed="rId7" cstate="screen">
            <a:lum contrast="-10000"/>
          </a:blip>
          <a:srcRect/>
          <a:stretch>
            <a:fillRect/>
          </a:stretch>
        </p:blipFill>
        <p:spPr bwMode="auto">
          <a:xfrm>
            <a:off x="2110563" y="1226707"/>
            <a:ext cx="4922874" cy="5195358"/>
          </a:xfrm>
          <a:prstGeom prst="rect">
            <a:avLst/>
          </a:prstGeom>
          <a:noFill/>
          <a:ln w="9525">
            <a:noFill/>
            <a:miter lim="800000"/>
            <a:headEnd/>
            <a:tailEnd/>
          </a:ln>
          <a:effectLst/>
        </p:spPr>
      </p:pic>
      <p:sp>
        <p:nvSpPr>
          <p:cNvPr id="10"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42</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3009"/>
                                        </p:tgtEl>
                                        <p:attrNameLst>
                                          <p:attrName>style.visibility</p:attrName>
                                        </p:attrNameLst>
                                      </p:cBhvr>
                                      <p:to>
                                        <p:strVal val="visible"/>
                                      </p:to>
                                    </p:set>
                                    <p:animEffect transition="in" filter="wipe(down)">
                                      <p:cBhvr>
                                        <p:cTn id="15" dur="500"/>
                                        <p:tgtEl>
                                          <p:spTgt spid="4300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43009"/>
                                        </p:tgtEl>
                                      </p:cBhvr>
                                    </p:animEffect>
                                    <p:set>
                                      <p:cBhvr>
                                        <p:cTn id="23" dur="1" fill="hold">
                                          <p:stCondLst>
                                            <p:cond delay="499"/>
                                          </p:stCondLst>
                                        </p:cTn>
                                        <p:tgtEl>
                                          <p:spTgt spid="43009"/>
                                        </p:tgtEl>
                                        <p:attrNameLst>
                                          <p:attrName>style.visibility</p:attrName>
                                        </p:attrNameLst>
                                      </p:cBhvr>
                                      <p:to>
                                        <p:strVal val="hidden"/>
                                      </p:to>
                                    </p:set>
                                  </p:childTnLst>
                                </p:cTn>
                              </p:par>
                              <p:par>
                                <p:cTn id="24" presetID="53" presetClass="entr" presetSubtype="0" fill="hold" nodeType="withEffect">
                                  <p:stCondLst>
                                    <p:cond delay="0"/>
                                  </p:stCondLst>
                                  <p:childTnLst>
                                    <p:set>
                                      <p:cBhvr>
                                        <p:cTn id="25" dur="1" fill="hold">
                                          <p:stCondLst>
                                            <p:cond delay="0"/>
                                          </p:stCondLst>
                                        </p:cTn>
                                        <p:tgtEl>
                                          <p:spTgt spid="40962"/>
                                        </p:tgtEl>
                                        <p:attrNameLst>
                                          <p:attrName>style.visibility</p:attrName>
                                        </p:attrNameLst>
                                      </p:cBhvr>
                                      <p:to>
                                        <p:strVal val="visible"/>
                                      </p:to>
                                    </p:set>
                                    <p:anim calcmode="lin" valueType="num">
                                      <p:cBhvr>
                                        <p:cTn id="26" dur="500" fill="hold"/>
                                        <p:tgtEl>
                                          <p:spTgt spid="40962"/>
                                        </p:tgtEl>
                                        <p:attrNameLst>
                                          <p:attrName>ppt_w</p:attrName>
                                        </p:attrNameLst>
                                      </p:cBhvr>
                                      <p:tavLst>
                                        <p:tav tm="0">
                                          <p:val>
                                            <p:fltVal val="0"/>
                                          </p:val>
                                        </p:tav>
                                        <p:tav tm="100000">
                                          <p:val>
                                            <p:strVal val="#ppt_w"/>
                                          </p:val>
                                        </p:tav>
                                      </p:tavLst>
                                    </p:anim>
                                    <p:anim calcmode="lin" valueType="num">
                                      <p:cBhvr>
                                        <p:cTn id="27" dur="500" fill="hold"/>
                                        <p:tgtEl>
                                          <p:spTgt spid="40962"/>
                                        </p:tgtEl>
                                        <p:attrNameLst>
                                          <p:attrName>ppt_h</p:attrName>
                                        </p:attrNameLst>
                                      </p:cBhvr>
                                      <p:tavLst>
                                        <p:tav tm="0">
                                          <p:val>
                                            <p:fltVal val="0"/>
                                          </p:val>
                                        </p:tav>
                                        <p:tav tm="100000">
                                          <p:val>
                                            <p:strVal val="#ppt_h"/>
                                          </p:val>
                                        </p:tav>
                                      </p:tavLst>
                                    </p:anim>
                                    <p:animEffect transition="in" filter="fade">
                                      <p:cBhvr>
                                        <p:cTn id="28" dur="500"/>
                                        <p:tgtEl>
                                          <p:spTgt spid="4096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0962"/>
                                        </p:tgtEl>
                                      </p:cBhvr>
                                    </p:animEffect>
                                    <p:set>
                                      <p:cBhvr>
                                        <p:cTn id="33" dur="1" fill="hold">
                                          <p:stCondLst>
                                            <p:cond delay="499"/>
                                          </p:stCondLst>
                                        </p:cTn>
                                        <p:tgtEl>
                                          <p:spTgt spid="4096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9938"/>
                                        </p:tgtEl>
                                        <p:attrNameLst>
                                          <p:attrName>style.visibility</p:attrName>
                                        </p:attrNameLst>
                                      </p:cBhvr>
                                      <p:to>
                                        <p:strVal val="visible"/>
                                      </p:to>
                                    </p:set>
                                    <p:animEffect transition="in" filter="fade">
                                      <p:cBhvr>
                                        <p:cTn id="36" dur="2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638100" y="1313959"/>
            <a:ext cx="4505899" cy="3554819"/>
          </a:xfrm>
          <a:prstGeom prst="rect">
            <a:avLst/>
          </a:prstGeom>
          <a:noFill/>
        </p:spPr>
        <p:txBody>
          <a:bodyPr wrap="square" rtlCol="0">
            <a:spAutoFit/>
          </a:bodyPr>
          <a:lstStyle/>
          <a:p>
            <a:pPr marL="225425" indent="-225425">
              <a:spcAft>
                <a:spcPts val="600"/>
              </a:spcAft>
              <a:buFont typeface="Arial" pitchFamily="34" charset="0"/>
              <a:buChar char="•"/>
            </a:pPr>
            <a:r>
              <a:rPr lang="en-US" sz="3000" b="1" dirty="0" smtClean="0"/>
              <a:t>Built in </a:t>
            </a:r>
            <a:r>
              <a:rPr lang="en-US" sz="3000" b="1" dirty="0" smtClean="0">
                <a:ln>
                  <a:solidFill>
                    <a:schemeClr val="tx1"/>
                  </a:solidFill>
                </a:ln>
                <a:solidFill>
                  <a:srgbClr val="FF0000"/>
                </a:solidFill>
                <a:effectLst>
                  <a:outerShdw dist="50800" dir="5400000" algn="ctr" rotWithShape="0">
                    <a:schemeClr val="tx1"/>
                  </a:outerShdw>
                </a:effectLst>
              </a:rPr>
              <a:t>Pittsburgh</a:t>
            </a:r>
            <a:r>
              <a:rPr lang="en-US" sz="3000" b="1" dirty="0" smtClean="0"/>
              <a:t>, </a:t>
            </a:r>
            <a:r>
              <a:rPr lang="en-US" sz="3000" b="1" dirty="0" smtClean="0">
                <a:ln>
                  <a:solidFill>
                    <a:schemeClr val="tx1"/>
                  </a:solidFill>
                </a:ln>
                <a:solidFill>
                  <a:srgbClr val="FF0000"/>
                </a:solidFill>
                <a:effectLst>
                  <a:outerShdw dist="50800" dir="5400000" algn="ctr" rotWithShape="0">
                    <a:schemeClr val="tx1"/>
                  </a:outerShdw>
                </a:effectLst>
              </a:rPr>
              <a:t>55 ft long</a:t>
            </a:r>
            <a:r>
              <a:rPr lang="en-US" sz="3000" b="1" dirty="0" smtClean="0"/>
              <a:t>, </a:t>
            </a:r>
            <a:r>
              <a:rPr lang="en-US" sz="3000" b="1" dirty="0" smtClean="0">
                <a:ln>
                  <a:solidFill>
                    <a:schemeClr val="tx1"/>
                  </a:solidFill>
                </a:ln>
                <a:solidFill>
                  <a:srgbClr val="FF0000"/>
                </a:solidFill>
                <a:effectLst>
                  <a:outerShdw dist="50800" dir="5400000" algn="ctr" rotWithShape="0">
                    <a:schemeClr val="tx1"/>
                  </a:outerShdw>
                </a:effectLst>
              </a:rPr>
              <a:t>8ft 4in wide</a:t>
            </a:r>
            <a:r>
              <a:rPr lang="en-US" sz="3000" b="1" dirty="0" smtClean="0"/>
              <a:t>, </a:t>
            </a:r>
            <a:r>
              <a:rPr lang="en-US" sz="3000" b="1" dirty="0" smtClean="0">
                <a:ln>
                  <a:solidFill>
                    <a:schemeClr val="tx1"/>
                  </a:solidFill>
                </a:ln>
                <a:solidFill>
                  <a:srgbClr val="FF0000"/>
                </a:solidFill>
                <a:effectLst>
                  <a:outerShdw dist="50800" dir="5400000" algn="ctr" rotWithShape="0">
                    <a:schemeClr val="tx1"/>
                  </a:outerShdw>
                </a:effectLst>
              </a:rPr>
              <a:t>3 ft draft (4 ft loaded)</a:t>
            </a:r>
          </a:p>
          <a:p>
            <a:pPr marL="225425" indent="-225425">
              <a:spcAft>
                <a:spcPts val="600"/>
              </a:spcAft>
              <a:buFont typeface="Arial" pitchFamily="34" charset="0"/>
              <a:buChar char="•"/>
            </a:pPr>
            <a:r>
              <a:rPr lang="en-US" sz="3000" b="1" dirty="0" smtClean="0"/>
              <a:t>Carries </a:t>
            </a:r>
            <a:r>
              <a:rPr lang="en-US" sz="3000" b="1" dirty="0" smtClean="0">
                <a:ln>
                  <a:solidFill>
                    <a:schemeClr val="tx1"/>
                  </a:solidFill>
                </a:ln>
                <a:solidFill>
                  <a:srgbClr val="FF0000"/>
                </a:solidFill>
                <a:effectLst>
                  <a:outerShdw dist="50800" dir="5400000" algn="ctr" rotWithShape="0">
                    <a:schemeClr val="tx1"/>
                  </a:outerShdw>
                </a:effectLst>
              </a:rPr>
              <a:t>12 tons </a:t>
            </a:r>
            <a:r>
              <a:rPr lang="en-US" sz="3000" b="1" dirty="0" smtClean="0"/>
              <a:t>(24,000 pounds) of supplies</a:t>
            </a:r>
          </a:p>
          <a:p>
            <a:pPr marL="225425" indent="-225425">
              <a:spcAft>
                <a:spcPts val="600"/>
              </a:spcAft>
              <a:buFont typeface="Arial" pitchFamily="34" charset="0"/>
              <a:buChar char="•"/>
            </a:pPr>
            <a:r>
              <a:rPr lang="en-US" sz="3000" b="1" dirty="0" smtClean="0"/>
              <a:t>Usually carried </a:t>
            </a:r>
            <a:r>
              <a:rPr lang="en-US" sz="3000" b="1" dirty="0" smtClean="0">
                <a:ln>
                  <a:solidFill>
                    <a:schemeClr val="tx1"/>
                  </a:solidFill>
                </a:ln>
                <a:solidFill>
                  <a:srgbClr val="FF0000"/>
                </a:solidFill>
                <a:effectLst>
                  <a:outerShdw dist="50800" dir="5400000" algn="ctr" rotWithShape="0">
                    <a:schemeClr val="tx1"/>
                  </a:outerShdw>
                </a:effectLst>
              </a:rPr>
              <a:t>27 men</a:t>
            </a:r>
          </a:p>
          <a:p>
            <a:pPr marL="225425" indent="-225425">
              <a:spcAft>
                <a:spcPts val="600"/>
              </a:spcAft>
              <a:buFont typeface="Arial" pitchFamily="34" charset="0"/>
              <a:buChar char="•"/>
            </a:pPr>
            <a:endParaRPr lang="en-US" sz="3000" b="1" dirty="0" smtClean="0"/>
          </a:p>
        </p:txBody>
      </p:sp>
      <p:sp useBgFill="1">
        <p:nvSpPr>
          <p:cNvPr id="4" name="TextBox 3"/>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KEELBOAT - DESIGN</a:t>
            </a:r>
          </a:p>
        </p:txBody>
      </p:sp>
      <p:pic>
        <p:nvPicPr>
          <p:cNvPr id="39938" name="Picture 2" descr="scale model of a wooden, masted boat"/>
          <p:cNvPicPr>
            <a:picLocks noChangeAspect="1" noChangeArrowheads="1"/>
          </p:cNvPicPr>
          <p:nvPr/>
        </p:nvPicPr>
        <p:blipFill>
          <a:blip r:embed="rId3" cstate="screen"/>
          <a:srcRect/>
          <a:stretch>
            <a:fillRect/>
          </a:stretch>
        </p:blipFill>
        <p:spPr bwMode="auto">
          <a:xfrm flipH="1">
            <a:off x="1311562" y="1126382"/>
            <a:ext cx="7036787" cy="4295364"/>
          </a:xfrm>
          <a:prstGeom prst="rect">
            <a:avLst/>
          </a:prstGeom>
          <a:noFill/>
        </p:spPr>
      </p:pic>
      <p:pic>
        <p:nvPicPr>
          <p:cNvPr id="106499" name="Picture 3"/>
          <p:cNvPicPr>
            <a:picLocks noChangeAspect="1" noChangeArrowheads="1"/>
          </p:cNvPicPr>
          <p:nvPr/>
        </p:nvPicPr>
        <p:blipFill>
          <a:blip r:embed="rId4" cstate="screen"/>
          <a:srcRect l="7422" r="7320"/>
          <a:stretch>
            <a:fillRect/>
          </a:stretch>
        </p:blipFill>
        <p:spPr bwMode="auto">
          <a:xfrm>
            <a:off x="0" y="7161139"/>
            <a:ext cx="9144000" cy="6864081"/>
          </a:xfrm>
          <a:prstGeom prst="rect">
            <a:avLst/>
          </a:prstGeom>
          <a:noFill/>
          <a:ln w="9525">
            <a:noFill/>
            <a:miter lim="800000"/>
            <a:headEnd/>
            <a:tailEnd/>
          </a:ln>
        </p:spPr>
      </p:pic>
      <p:sp>
        <p:nvSpPr>
          <p:cNvPr id="15" name="TextBox 14"/>
          <p:cNvSpPr txBox="1"/>
          <p:nvPr/>
        </p:nvSpPr>
        <p:spPr>
          <a:xfrm>
            <a:off x="0" y="4171852"/>
            <a:ext cx="9144000" cy="2769989"/>
          </a:xfrm>
          <a:prstGeom prst="rect">
            <a:avLst/>
          </a:prstGeom>
          <a:noFill/>
        </p:spPr>
        <p:txBody>
          <a:bodyPr wrap="square" rtlCol="0">
            <a:spAutoFit/>
          </a:bodyPr>
          <a:lstStyle/>
          <a:p>
            <a:pPr marL="225425" indent="-225425">
              <a:spcAft>
                <a:spcPts val="600"/>
              </a:spcAft>
              <a:buFont typeface="Arial" pitchFamily="34" charset="0"/>
              <a:buChar char="•"/>
            </a:pPr>
            <a:r>
              <a:rPr lang="en-US" sz="3000" b="1" dirty="0" smtClean="0"/>
              <a:t>Four modes of movement:</a:t>
            </a:r>
          </a:p>
          <a:p>
            <a:pPr marL="685800" indent="-225425">
              <a:spcAft>
                <a:spcPts val="600"/>
              </a:spcAft>
              <a:buFont typeface="Arial" pitchFamily="34" charset="0"/>
              <a:buChar char="•"/>
            </a:pPr>
            <a:r>
              <a:rPr lang="en-US" sz="3000" b="1" dirty="0" smtClean="0">
                <a:ln>
                  <a:solidFill>
                    <a:schemeClr val="tx1"/>
                  </a:solidFill>
                </a:ln>
                <a:solidFill>
                  <a:srgbClr val="FF0000"/>
                </a:solidFill>
                <a:effectLst>
                  <a:outerShdw dist="50800" dir="5400000" algn="ctr" rotWithShape="0">
                    <a:schemeClr val="tx1"/>
                  </a:outerShdw>
                </a:effectLst>
              </a:rPr>
              <a:t>Wind</a:t>
            </a:r>
            <a:r>
              <a:rPr lang="en-US" sz="3000" b="1" dirty="0" smtClean="0"/>
              <a:t>: wind direction, water depth &amp; current</a:t>
            </a:r>
          </a:p>
          <a:p>
            <a:pPr marL="685800" indent="-225425">
              <a:spcAft>
                <a:spcPts val="600"/>
              </a:spcAft>
              <a:buFont typeface="Arial" pitchFamily="34" charset="0"/>
              <a:buChar char="•"/>
            </a:pPr>
            <a:r>
              <a:rPr lang="en-US" sz="3000" b="1" dirty="0" smtClean="0">
                <a:ln>
                  <a:solidFill>
                    <a:schemeClr val="tx1"/>
                  </a:solidFill>
                </a:ln>
                <a:solidFill>
                  <a:srgbClr val="FF0000"/>
                </a:solidFill>
                <a:effectLst>
                  <a:outerShdw dist="50800" dir="5400000" algn="ctr" rotWithShape="0">
                    <a:schemeClr val="tx1"/>
                  </a:outerShdw>
                </a:effectLst>
              </a:rPr>
              <a:t>Paddling</a:t>
            </a:r>
            <a:r>
              <a:rPr lang="en-US" sz="3000" b="1" dirty="0" smtClean="0"/>
              <a:t> – 22 oarsmen: water depth &amp; current</a:t>
            </a:r>
          </a:p>
          <a:p>
            <a:pPr marL="685800" indent="-225425">
              <a:spcAft>
                <a:spcPts val="600"/>
              </a:spcAft>
              <a:buFont typeface="Arial" pitchFamily="34" charset="0"/>
              <a:buChar char="•"/>
            </a:pPr>
            <a:r>
              <a:rPr lang="en-US" sz="3000" b="1" dirty="0" smtClean="0">
                <a:ln>
                  <a:solidFill>
                    <a:schemeClr val="tx1"/>
                  </a:solidFill>
                </a:ln>
                <a:solidFill>
                  <a:srgbClr val="FF0000"/>
                </a:solidFill>
                <a:effectLst>
                  <a:outerShdw dist="50800" dir="5400000" algn="ctr" rotWithShape="0">
                    <a:schemeClr val="tx1"/>
                  </a:outerShdw>
                </a:effectLst>
              </a:rPr>
              <a:t>Pushing</a:t>
            </a:r>
            <a:r>
              <a:rPr lang="en-US" sz="3000" b="1" dirty="0" smtClean="0"/>
              <a:t> – 6 to 12 </a:t>
            </a:r>
            <a:r>
              <a:rPr lang="en-US" sz="3000" b="1" dirty="0" err="1" smtClean="0"/>
              <a:t>Pushmen</a:t>
            </a:r>
            <a:r>
              <a:rPr lang="en-US" sz="3000" b="1" dirty="0" smtClean="0"/>
              <a:t>: water depth &amp; current</a:t>
            </a:r>
          </a:p>
          <a:p>
            <a:pPr marL="685800" indent="-225425">
              <a:spcAft>
                <a:spcPts val="600"/>
              </a:spcAft>
              <a:buFont typeface="Arial" pitchFamily="34" charset="0"/>
              <a:buChar char="•"/>
            </a:pPr>
            <a:r>
              <a:rPr lang="en-US" sz="3000" b="1" dirty="0" smtClean="0">
                <a:ln>
                  <a:solidFill>
                    <a:schemeClr val="tx1"/>
                  </a:solidFill>
                </a:ln>
                <a:solidFill>
                  <a:srgbClr val="FF0000"/>
                </a:solidFill>
                <a:effectLst>
                  <a:outerShdw dist="50800" dir="5400000" algn="ctr" rotWithShape="0">
                    <a:schemeClr val="tx1"/>
                  </a:outerShdw>
                </a:effectLst>
              </a:rPr>
              <a:t>Pulling</a:t>
            </a:r>
            <a:r>
              <a:rPr lang="en-US" sz="3000" b="1" dirty="0" smtClean="0"/>
              <a:t> – 8 to 20 </a:t>
            </a:r>
            <a:r>
              <a:rPr lang="en-US" sz="3000" b="1" dirty="0" err="1" smtClean="0"/>
              <a:t>Pullmen</a:t>
            </a:r>
            <a:r>
              <a:rPr lang="en-US" sz="3000" b="1" dirty="0" smtClean="0"/>
              <a:t>: water depth &amp; current</a:t>
            </a:r>
          </a:p>
        </p:txBody>
      </p:sp>
      <p:pic>
        <p:nvPicPr>
          <p:cNvPr id="2" name="Picture 2"/>
          <p:cNvPicPr>
            <a:picLocks noChangeAspect="1" noChangeArrowheads="1"/>
          </p:cNvPicPr>
          <p:nvPr/>
        </p:nvPicPr>
        <p:blipFill>
          <a:blip r:embed="rId5" cstate="screen">
            <a:lum bright="10000"/>
          </a:blip>
          <a:srcRect/>
          <a:stretch>
            <a:fillRect/>
          </a:stretch>
        </p:blipFill>
        <p:spPr bwMode="auto">
          <a:xfrm>
            <a:off x="1828800" y="1253992"/>
            <a:ext cx="5486400" cy="3480179"/>
          </a:xfrm>
          <a:prstGeom prst="rect">
            <a:avLst/>
          </a:prstGeom>
          <a:noFill/>
          <a:ln w="9525">
            <a:noFill/>
            <a:miter lim="800000"/>
            <a:headEnd/>
            <a:tailEnd/>
          </a:ln>
        </p:spPr>
      </p:pic>
      <p:pic>
        <p:nvPicPr>
          <p:cNvPr id="39937" name="Picture 1"/>
          <p:cNvPicPr>
            <a:picLocks noChangeAspect="1" noChangeArrowheads="1"/>
          </p:cNvPicPr>
          <p:nvPr/>
        </p:nvPicPr>
        <p:blipFill>
          <a:blip r:embed="rId6" cstate="screen">
            <a:lum bright="10000"/>
          </a:blip>
          <a:srcRect/>
          <a:stretch>
            <a:fillRect/>
          </a:stretch>
        </p:blipFill>
        <p:spPr bwMode="auto">
          <a:xfrm>
            <a:off x="600075" y="1210950"/>
            <a:ext cx="7943850" cy="4095750"/>
          </a:xfrm>
          <a:prstGeom prst="rect">
            <a:avLst/>
          </a:prstGeom>
          <a:noFill/>
          <a:ln w="9525">
            <a:noFill/>
            <a:miter lim="800000"/>
            <a:headEnd/>
            <a:tailEnd/>
          </a:ln>
        </p:spPr>
      </p:pic>
      <p:pic>
        <p:nvPicPr>
          <p:cNvPr id="39939" name="Picture 3"/>
          <p:cNvPicPr>
            <a:picLocks noChangeAspect="1" noChangeArrowheads="1"/>
          </p:cNvPicPr>
          <p:nvPr/>
        </p:nvPicPr>
        <p:blipFill>
          <a:blip r:embed="rId7" cstate="screen">
            <a:lum bright="10000"/>
          </a:blip>
          <a:srcRect/>
          <a:stretch>
            <a:fillRect/>
          </a:stretch>
        </p:blipFill>
        <p:spPr bwMode="auto">
          <a:xfrm>
            <a:off x="0" y="1248722"/>
            <a:ext cx="9144000" cy="4569162"/>
          </a:xfrm>
          <a:prstGeom prst="rect">
            <a:avLst/>
          </a:prstGeom>
          <a:noFill/>
          <a:ln w="9525">
            <a:noFill/>
            <a:miter lim="800000"/>
            <a:headEnd/>
            <a:tailEnd/>
          </a:ln>
        </p:spPr>
      </p:pic>
      <p:pic>
        <p:nvPicPr>
          <p:cNvPr id="39940" name="Picture 4"/>
          <p:cNvPicPr>
            <a:picLocks noChangeAspect="1" noChangeArrowheads="1"/>
          </p:cNvPicPr>
          <p:nvPr/>
        </p:nvPicPr>
        <p:blipFill>
          <a:blip r:embed="rId8" cstate="screen">
            <a:lum bright="10000"/>
          </a:blip>
          <a:srcRect/>
          <a:stretch>
            <a:fillRect/>
          </a:stretch>
        </p:blipFill>
        <p:spPr bwMode="auto">
          <a:xfrm>
            <a:off x="0" y="1185713"/>
            <a:ext cx="9144000" cy="5132438"/>
          </a:xfrm>
          <a:prstGeom prst="rect">
            <a:avLst/>
          </a:prstGeom>
          <a:noFill/>
          <a:ln w="9525">
            <a:noFill/>
            <a:miter lim="800000"/>
            <a:headEnd/>
            <a:tailEnd/>
          </a:ln>
        </p:spPr>
      </p:pic>
      <p:sp>
        <p:nvSpPr>
          <p:cNvPr id="12" name="Rectangle 11"/>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4"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43</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9938"/>
                                        </p:tgtEl>
                                      </p:cBhvr>
                                      <p:by x="65000" y="65000"/>
                                    </p:animScale>
                                  </p:childTnLst>
                                </p:cTn>
                              </p:par>
                              <p:par>
                                <p:cTn id="7" presetID="35" presetClass="path" presetSubtype="0" accel="50000" decel="50000" fill="hold" nodeType="withEffect">
                                  <p:stCondLst>
                                    <p:cond delay="0"/>
                                  </p:stCondLst>
                                  <p:childTnLst>
                                    <p:animMotion origin="layout" path="M 5E-6 -3.57622E-6 L -0.27084 -0.07957 " pathEditMode="relative" rAng="0" ptsTypes="AA">
                                      <p:cBhvr>
                                        <p:cTn id="8" dur="2000" fill="hold"/>
                                        <p:tgtEl>
                                          <p:spTgt spid="39938"/>
                                        </p:tgtEl>
                                        <p:attrNameLst>
                                          <p:attrName>ppt_x</p:attrName>
                                          <p:attrName>ppt_y</p:attrName>
                                        </p:attrNameLst>
                                      </p:cBhvr>
                                      <p:rCtr x="-135" y="-40"/>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left)">
                                      <p:cBhvr>
                                        <p:cTn id="13" dur="10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10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ipe(left)">
                                      <p:cBhvr>
                                        <p:cTn id="23" dur="10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left)">
                                      <p:cBhvr>
                                        <p:cTn id="28" dur="10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left)">
                                      <p:cBhvr>
                                        <p:cTn id="33" dur="10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2" end="2"/>
                                            </p:txEl>
                                          </p:spTgt>
                                        </p:tgtEl>
                                        <p:attrNameLst>
                                          <p:attrName>style.visibility</p:attrName>
                                        </p:attrNameLst>
                                      </p:cBhvr>
                                      <p:to>
                                        <p:strVal val="visible"/>
                                      </p:to>
                                    </p:set>
                                    <p:animEffect transition="in" filter="wipe(left)">
                                      <p:cBhvr>
                                        <p:cTn id="45" dur="1000"/>
                                        <p:tgtEl>
                                          <p:spTgt spid="1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39937"/>
                                        </p:tgtEl>
                                        <p:attrNameLst>
                                          <p:attrName>style.visibility</p:attrName>
                                        </p:attrNameLst>
                                      </p:cBhvr>
                                      <p:to>
                                        <p:strVal val="visible"/>
                                      </p:to>
                                    </p:set>
                                    <p:anim calcmode="lin" valueType="num">
                                      <p:cBhvr>
                                        <p:cTn id="50" dur="500" fill="hold"/>
                                        <p:tgtEl>
                                          <p:spTgt spid="39937"/>
                                        </p:tgtEl>
                                        <p:attrNameLst>
                                          <p:attrName>ppt_w</p:attrName>
                                        </p:attrNameLst>
                                      </p:cBhvr>
                                      <p:tavLst>
                                        <p:tav tm="0">
                                          <p:val>
                                            <p:fltVal val="0"/>
                                          </p:val>
                                        </p:tav>
                                        <p:tav tm="100000">
                                          <p:val>
                                            <p:strVal val="#ppt_w"/>
                                          </p:val>
                                        </p:tav>
                                      </p:tavLst>
                                    </p:anim>
                                    <p:anim calcmode="lin" valueType="num">
                                      <p:cBhvr>
                                        <p:cTn id="51" dur="500" fill="hold"/>
                                        <p:tgtEl>
                                          <p:spTgt spid="39937"/>
                                        </p:tgtEl>
                                        <p:attrNameLst>
                                          <p:attrName>ppt_h</p:attrName>
                                        </p:attrNameLst>
                                      </p:cBhvr>
                                      <p:tavLst>
                                        <p:tav tm="0">
                                          <p:val>
                                            <p:fltVal val="0"/>
                                          </p:val>
                                        </p:tav>
                                        <p:tav tm="100000">
                                          <p:val>
                                            <p:strVal val="#ppt_h"/>
                                          </p:val>
                                        </p:tav>
                                      </p:tavLst>
                                    </p:anim>
                                    <p:animEffect transition="in" filter="fade">
                                      <p:cBhvr>
                                        <p:cTn id="52" dur="500"/>
                                        <p:tgtEl>
                                          <p:spTgt spid="399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5">
                                            <p:txEl>
                                              <p:pRg st="3" end="3"/>
                                            </p:txEl>
                                          </p:spTgt>
                                        </p:tgtEl>
                                        <p:attrNameLst>
                                          <p:attrName>style.visibility</p:attrName>
                                        </p:attrNameLst>
                                      </p:cBhvr>
                                      <p:to>
                                        <p:strVal val="visible"/>
                                      </p:to>
                                    </p:set>
                                    <p:animEffect transition="in" filter="wipe(left)">
                                      <p:cBhvr>
                                        <p:cTn id="57" dur="1000"/>
                                        <p:tgtEl>
                                          <p:spTgt spid="1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39939"/>
                                        </p:tgtEl>
                                        <p:attrNameLst>
                                          <p:attrName>style.visibility</p:attrName>
                                        </p:attrNameLst>
                                      </p:cBhvr>
                                      <p:to>
                                        <p:strVal val="visible"/>
                                      </p:to>
                                    </p:set>
                                    <p:anim calcmode="lin" valueType="num">
                                      <p:cBhvr>
                                        <p:cTn id="62" dur="500" fill="hold"/>
                                        <p:tgtEl>
                                          <p:spTgt spid="39939"/>
                                        </p:tgtEl>
                                        <p:attrNameLst>
                                          <p:attrName>ppt_w</p:attrName>
                                        </p:attrNameLst>
                                      </p:cBhvr>
                                      <p:tavLst>
                                        <p:tav tm="0">
                                          <p:val>
                                            <p:fltVal val="0"/>
                                          </p:val>
                                        </p:tav>
                                        <p:tav tm="100000">
                                          <p:val>
                                            <p:strVal val="#ppt_w"/>
                                          </p:val>
                                        </p:tav>
                                      </p:tavLst>
                                    </p:anim>
                                    <p:anim calcmode="lin" valueType="num">
                                      <p:cBhvr>
                                        <p:cTn id="63" dur="500" fill="hold"/>
                                        <p:tgtEl>
                                          <p:spTgt spid="39939"/>
                                        </p:tgtEl>
                                        <p:attrNameLst>
                                          <p:attrName>ppt_h</p:attrName>
                                        </p:attrNameLst>
                                      </p:cBhvr>
                                      <p:tavLst>
                                        <p:tav tm="0">
                                          <p:val>
                                            <p:fltVal val="0"/>
                                          </p:val>
                                        </p:tav>
                                        <p:tav tm="100000">
                                          <p:val>
                                            <p:strVal val="#ppt_h"/>
                                          </p:val>
                                        </p:tav>
                                      </p:tavLst>
                                    </p:anim>
                                    <p:animEffect transition="in" filter="fade">
                                      <p:cBhvr>
                                        <p:cTn id="64" dur="500"/>
                                        <p:tgtEl>
                                          <p:spTgt spid="3993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5">
                                            <p:txEl>
                                              <p:pRg st="4" end="4"/>
                                            </p:txEl>
                                          </p:spTgt>
                                        </p:tgtEl>
                                        <p:attrNameLst>
                                          <p:attrName>style.visibility</p:attrName>
                                        </p:attrNameLst>
                                      </p:cBhvr>
                                      <p:to>
                                        <p:strVal val="visible"/>
                                      </p:to>
                                    </p:set>
                                    <p:animEffect transition="in" filter="wipe(left)">
                                      <p:cBhvr>
                                        <p:cTn id="69" dur="1000"/>
                                        <p:tgtEl>
                                          <p:spTgt spid="15">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nodeType="clickEffect">
                                  <p:stCondLst>
                                    <p:cond delay="0"/>
                                  </p:stCondLst>
                                  <p:childTnLst>
                                    <p:set>
                                      <p:cBhvr>
                                        <p:cTn id="73" dur="1" fill="hold">
                                          <p:stCondLst>
                                            <p:cond delay="0"/>
                                          </p:stCondLst>
                                        </p:cTn>
                                        <p:tgtEl>
                                          <p:spTgt spid="39940"/>
                                        </p:tgtEl>
                                        <p:attrNameLst>
                                          <p:attrName>style.visibility</p:attrName>
                                        </p:attrNameLst>
                                      </p:cBhvr>
                                      <p:to>
                                        <p:strVal val="visible"/>
                                      </p:to>
                                    </p:set>
                                    <p:anim calcmode="lin" valueType="num">
                                      <p:cBhvr>
                                        <p:cTn id="74" dur="500" fill="hold"/>
                                        <p:tgtEl>
                                          <p:spTgt spid="39940"/>
                                        </p:tgtEl>
                                        <p:attrNameLst>
                                          <p:attrName>ppt_w</p:attrName>
                                        </p:attrNameLst>
                                      </p:cBhvr>
                                      <p:tavLst>
                                        <p:tav tm="0">
                                          <p:val>
                                            <p:fltVal val="0"/>
                                          </p:val>
                                        </p:tav>
                                        <p:tav tm="100000">
                                          <p:val>
                                            <p:strVal val="#ppt_w"/>
                                          </p:val>
                                        </p:tav>
                                      </p:tavLst>
                                    </p:anim>
                                    <p:anim calcmode="lin" valueType="num">
                                      <p:cBhvr>
                                        <p:cTn id="75" dur="500" fill="hold"/>
                                        <p:tgtEl>
                                          <p:spTgt spid="39940"/>
                                        </p:tgtEl>
                                        <p:attrNameLst>
                                          <p:attrName>ppt_h</p:attrName>
                                        </p:attrNameLst>
                                      </p:cBhvr>
                                      <p:tavLst>
                                        <p:tav tm="0">
                                          <p:val>
                                            <p:fltVal val="0"/>
                                          </p:val>
                                        </p:tav>
                                        <p:tav tm="100000">
                                          <p:val>
                                            <p:strVal val="#ppt_h"/>
                                          </p:val>
                                        </p:tav>
                                      </p:tavLst>
                                    </p:anim>
                                    <p:animEffect transition="in" filter="fade">
                                      <p:cBhvr>
                                        <p:cTn id="76"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KEELBOAT - DESIGN</a:t>
            </a:r>
          </a:p>
        </p:txBody>
      </p:sp>
      <p:pic>
        <p:nvPicPr>
          <p:cNvPr id="10" name="Picture 2" descr="scale model of a wooden, masted boat"/>
          <p:cNvPicPr>
            <a:picLocks noChangeAspect="1" noChangeArrowheads="1"/>
          </p:cNvPicPr>
          <p:nvPr/>
        </p:nvPicPr>
        <p:blipFill>
          <a:blip r:embed="rId3" cstate="screen"/>
          <a:srcRect/>
          <a:stretch>
            <a:fillRect/>
          </a:stretch>
        </p:blipFill>
        <p:spPr bwMode="auto">
          <a:xfrm flipH="1">
            <a:off x="2089689" y="2203374"/>
            <a:ext cx="6035251" cy="3684011"/>
          </a:xfrm>
          <a:prstGeom prst="rect">
            <a:avLst/>
          </a:prstGeom>
          <a:noFill/>
          <a:ln>
            <a:solidFill>
              <a:schemeClr val="tx1"/>
            </a:solidFill>
          </a:ln>
        </p:spPr>
      </p:pic>
      <p:grpSp>
        <p:nvGrpSpPr>
          <p:cNvPr id="77" name="Group 76"/>
          <p:cNvGrpSpPr/>
          <p:nvPr/>
        </p:nvGrpSpPr>
        <p:grpSpPr>
          <a:xfrm>
            <a:off x="6488940" y="1206406"/>
            <a:ext cx="2655060" cy="1077218"/>
            <a:chOff x="6488940" y="1206406"/>
            <a:chExt cx="2655060" cy="1077218"/>
          </a:xfrm>
        </p:grpSpPr>
        <p:cxnSp>
          <p:nvCxnSpPr>
            <p:cNvPr id="29" name="Straight Arrow Connector 28"/>
            <p:cNvCxnSpPr/>
            <p:nvPr/>
          </p:nvCxnSpPr>
          <p:spPr>
            <a:xfrm flipV="1">
              <a:off x="6488940" y="1769806"/>
              <a:ext cx="865589" cy="510686"/>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116902" y="1206406"/>
              <a:ext cx="2027098" cy="1077218"/>
            </a:xfrm>
            <a:prstGeom prst="rect">
              <a:avLst/>
            </a:prstGeom>
            <a:noFill/>
          </p:spPr>
          <p:txBody>
            <a:bodyPr wrap="square" rtlCol="0">
              <a:spAutoFit/>
            </a:bodyPr>
            <a:lstStyle/>
            <a:p>
              <a:pPr algn="ctr"/>
              <a:r>
                <a:rPr lang="en-US" sz="3200" b="1" dirty="0" smtClean="0"/>
                <a:t>32ft Mast, hinged</a:t>
              </a:r>
            </a:p>
          </p:txBody>
        </p:sp>
      </p:grpSp>
      <p:grpSp>
        <p:nvGrpSpPr>
          <p:cNvPr id="78" name="Group 77"/>
          <p:cNvGrpSpPr/>
          <p:nvPr/>
        </p:nvGrpSpPr>
        <p:grpSpPr>
          <a:xfrm>
            <a:off x="6488935" y="3148989"/>
            <a:ext cx="2655065" cy="584775"/>
            <a:chOff x="6652357" y="3732882"/>
            <a:chExt cx="2655065" cy="584775"/>
          </a:xfrm>
        </p:grpSpPr>
        <p:cxnSp>
          <p:nvCxnSpPr>
            <p:cNvPr id="34" name="Straight Arrow Connector 33"/>
            <p:cNvCxnSpPr/>
            <p:nvPr/>
          </p:nvCxnSpPr>
          <p:spPr>
            <a:xfrm flipV="1">
              <a:off x="6652357" y="4098274"/>
              <a:ext cx="1718631" cy="88136"/>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161668" y="3732882"/>
              <a:ext cx="1145754" cy="584775"/>
            </a:xfrm>
            <a:prstGeom prst="rect">
              <a:avLst/>
            </a:prstGeom>
            <a:noFill/>
          </p:spPr>
          <p:txBody>
            <a:bodyPr wrap="square" rtlCol="0">
              <a:spAutoFit/>
            </a:bodyPr>
            <a:lstStyle/>
            <a:p>
              <a:pPr algn="ctr"/>
              <a:r>
                <a:rPr lang="en-US" sz="3200" b="1" dirty="0" smtClean="0"/>
                <a:t>Sail</a:t>
              </a:r>
            </a:p>
          </p:txBody>
        </p:sp>
      </p:grpSp>
      <p:grpSp>
        <p:nvGrpSpPr>
          <p:cNvPr id="79" name="Group 78"/>
          <p:cNvGrpSpPr/>
          <p:nvPr/>
        </p:nvGrpSpPr>
        <p:grpSpPr>
          <a:xfrm>
            <a:off x="6907586" y="4472849"/>
            <a:ext cx="2236414" cy="2474796"/>
            <a:chOff x="6907586" y="4472849"/>
            <a:chExt cx="2236414" cy="2474796"/>
          </a:xfrm>
        </p:grpSpPr>
        <p:grpSp>
          <p:nvGrpSpPr>
            <p:cNvPr id="49" name="Group 48"/>
            <p:cNvGrpSpPr/>
            <p:nvPr/>
          </p:nvGrpSpPr>
          <p:grpSpPr>
            <a:xfrm>
              <a:off x="6907586" y="4472849"/>
              <a:ext cx="1232370" cy="1515576"/>
              <a:chOff x="5827924" y="4340646"/>
              <a:chExt cx="1245207" cy="1259265"/>
            </a:xfrm>
          </p:grpSpPr>
          <p:sp>
            <p:nvSpPr>
              <p:cNvPr id="37" name="Oval 36"/>
              <p:cNvSpPr/>
              <p:nvPr/>
            </p:nvSpPr>
            <p:spPr>
              <a:xfrm>
                <a:off x="5827924" y="4340646"/>
                <a:ext cx="462708" cy="396607"/>
              </a:xfrm>
              <a:prstGeom prst="ellips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Arrow Connector 37"/>
              <p:cNvCxnSpPr>
                <a:stCxn id="37" idx="5"/>
              </p:cNvCxnSpPr>
              <p:nvPr/>
            </p:nvCxnSpPr>
            <p:spPr>
              <a:xfrm>
                <a:off x="6222870" y="4679171"/>
                <a:ext cx="850261" cy="920740"/>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7348251" y="5870427"/>
              <a:ext cx="1795749" cy="1077218"/>
            </a:xfrm>
            <a:prstGeom prst="rect">
              <a:avLst/>
            </a:prstGeom>
            <a:noFill/>
          </p:spPr>
          <p:txBody>
            <a:bodyPr wrap="square" rtlCol="0">
              <a:spAutoFit/>
            </a:bodyPr>
            <a:lstStyle/>
            <a:p>
              <a:pPr algn="ctr"/>
              <a:r>
                <a:rPr lang="en-US" sz="3200" b="1" dirty="0" smtClean="0"/>
                <a:t>Mounted Cannon</a:t>
              </a:r>
            </a:p>
          </p:txBody>
        </p:sp>
      </p:grpSp>
      <p:grpSp>
        <p:nvGrpSpPr>
          <p:cNvPr id="85" name="Group 84"/>
          <p:cNvGrpSpPr/>
          <p:nvPr/>
        </p:nvGrpSpPr>
        <p:grpSpPr>
          <a:xfrm>
            <a:off x="3626918" y="1174160"/>
            <a:ext cx="3479493" cy="3182687"/>
            <a:chOff x="3902340" y="1306362"/>
            <a:chExt cx="3479493" cy="3182687"/>
          </a:xfrm>
        </p:grpSpPr>
        <p:cxnSp>
          <p:nvCxnSpPr>
            <p:cNvPr id="43" name="Straight Arrow Connector 42"/>
            <p:cNvCxnSpPr/>
            <p:nvPr/>
          </p:nvCxnSpPr>
          <p:spPr>
            <a:xfrm flipV="1">
              <a:off x="5349446" y="2337520"/>
              <a:ext cx="286870" cy="2151529"/>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902340" y="1306362"/>
              <a:ext cx="3479493" cy="1077218"/>
            </a:xfrm>
            <a:prstGeom prst="rect">
              <a:avLst/>
            </a:prstGeom>
            <a:noFill/>
          </p:spPr>
          <p:txBody>
            <a:bodyPr wrap="square" rtlCol="0">
              <a:spAutoFit/>
            </a:bodyPr>
            <a:lstStyle/>
            <a:p>
              <a:pPr algn="ctr"/>
              <a:r>
                <a:rPr lang="en-US" sz="3200" b="1" dirty="0" smtClean="0"/>
                <a:t>Canvas Sun-shield (rolled up)</a:t>
              </a:r>
            </a:p>
          </p:txBody>
        </p:sp>
      </p:grpSp>
      <p:grpSp>
        <p:nvGrpSpPr>
          <p:cNvPr id="80" name="Group 79"/>
          <p:cNvGrpSpPr/>
          <p:nvPr/>
        </p:nvGrpSpPr>
        <p:grpSpPr>
          <a:xfrm>
            <a:off x="3558454" y="5365218"/>
            <a:ext cx="3051672" cy="1514215"/>
            <a:chOff x="3569471" y="5365218"/>
            <a:chExt cx="3051672" cy="1514215"/>
          </a:xfrm>
        </p:grpSpPr>
        <p:sp>
          <p:nvSpPr>
            <p:cNvPr id="16" name="Right Brace 15"/>
            <p:cNvSpPr/>
            <p:nvPr/>
          </p:nvSpPr>
          <p:spPr>
            <a:xfrm rot="5400000">
              <a:off x="4855687" y="4079002"/>
              <a:ext cx="479240" cy="3051672"/>
            </a:xfrm>
            <a:prstGeom prst="rightBrace">
              <a:avLst>
                <a:gd name="adj1" fmla="val 8333"/>
                <a:gd name="adj2" fmla="val 50000"/>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3591503" y="5802215"/>
              <a:ext cx="2985572" cy="1077218"/>
            </a:xfrm>
            <a:prstGeom prst="rect">
              <a:avLst/>
            </a:prstGeom>
            <a:noFill/>
          </p:spPr>
          <p:txBody>
            <a:bodyPr wrap="square" rtlCol="0">
              <a:spAutoFit/>
            </a:bodyPr>
            <a:lstStyle/>
            <a:p>
              <a:pPr algn="ctr"/>
              <a:r>
                <a:rPr lang="en-US" sz="3200" b="1" dirty="0" smtClean="0"/>
                <a:t>Oars </a:t>
              </a:r>
            </a:p>
            <a:p>
              <a:pPr algn="ctr"/>
              <a:r>
                <a:rPr lang="en-US" sz="3200" b="1" dirty="0" smtClean="0"/>
                <a:t>(10 per side)</a:t>
              </a:r>
            </a:p>
          </p:txBody>
        </p:sp>
      </p:grpSp>
      <p:grpSp>
        <p:nvGrpSpPr>
          <p:cNvPr id="81" name="Group 80"/>
          <p:cNvGrpSpPr/>
          <p:nvPr/>
        </p:nvGrpSpPr>
        <p:grpSpPr>
          <a:xfrm>
            <a:off x="495764" y="4891489"/>
            <a:ext cx="3514381" cy="2011815"/>
            <a:chOff x="495764" y="4891489"/>
            <a:chExt cx="3514381" cy="2011815"/>
          </a:xfrm>
        </p:grpSpPr>
        <p:cxnSp>
          <p:nvCxnSpPr>
            <p:cNvPr id="21" name="Straight Arrow Connector 20"/>
            <p:cNvCxnSpPr/>
            <p:nvPr/>
          </p:nvCxnSpPr>
          <p:spPr>
            <a:xfrm flipH="1">
              <a:off x="2996594" y="4891489"/>
              <a:ext cx="286438" cy="936435"/>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5764" y="5826086"/>
              <a:ext cx="3514381" cy="1077218"/>
            </a:xfrm>
            <a:prstGeom prst="rect">
              <a:avLst/>
            </a:prstGeom>
            <a:noFill/>
          </p:spPr>
          <p:txBody>
            <a:bodyPr wrap="square" rtlCol="0">
              <a:spAutoFit/>
            </a:bodyPr>
            <a:lstStyle/>
            <a:p>
              <a:pPr algn="ctr"/>
              <a:r>
                <a:rPr lang="en-US" sz="3200" b="1" dirty="0" smtClean="0"/>
                <a:t>Covered Officers Quarters/Office</a:t>
              </a:r>
            </a:p>
          </p:txBody>
        </p:sp>
      </p:grpSp>
      <p:grpSp>
        <p:nvGrpSpPr>
          <p:cNvPr id="82" name="Group 81"/>
          <p:cNvGrpSpPr/>
          <p:nvPr/>
        </p:nvGrpSpPr>
        <p:grpSpPr>
          <a:xfrm>
            <a:off x="429662" y="5198126"/>
            <a:ext cx="2115236" cy="584775"/>
            <a:chOff x="429662" y="5198126"/>
            <a:chExt cx="2115236" cy="584775"/>
          </a:xfrm>
        </p:grpSpPr>
        <p:cxnSp>
          <p:nvCxnSpPr>
            <p:cNvPr id="19" name="Straight Arrow Connector 18"/>
            <p:cNvCxnSpPr>
              <a:endCxn id="61" idx="3"/>
            </p:cNvCxnSpPr>
            <p:nvPr/>
          </p:nvCxnSpPr>
          <p:spPr>
            <a:xfrm flipH="1">
              <a:off x="1849002" y="5199962"/>
              <a:ext cx="695896" cy="290552"/>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29662" y="5198126"/>
              <a:ext cx="1419340" cy="584775"/>
            </a:xfrm>
            <a:prstGeom prst="rect">
              <a:avLst/>
            </a:prstGeom>
            <a:noFill/>
          </p:spPr>
          <p:txBody>
            <a:bodyPr wrap="square" rtlCol="0">
              <a:spAutoFit/>
            </a:bodyPr>
            <a:lstStyle/>
            <a:p>
              <a:pPr algn="ctr"/>
              <a:r>
                <a:rPr lang="en-US" sz="3200" b="1" dirty="0" smtClean="0"/>
                <a:t>Rudder</a:t>
              </a:r>
            </a:p>
          </p:txBody>
        </p:sp>
      </p:grpSp>
      <p:grpSp>
        <p:nvGrpSpPr>
          <p:cNvPr id="83" name="Group 82"/>
          <p:cNvGrpSpPr/>
          <p:nvPr/>
        </p:nvGrpSpPr>
        <p:grpSpPr>
          <a:xfrm>
            <a:off x="0" y="3986270"/>
            <a:ext cx="3018625" cy="1077218"/>
            <a:chOff x="0" y="3986270"/>
            <a:chExt cx="3018625" cy="1077218"/>
          </a:xfrm>
        </p:grpSpPr>
        <p:cxnSp>
          <p:nvCxnSpPr>
            <p:cNvPr id="24" name="Straight Arrow Connector 23"/>
            <p:cNvCxnSpPr/>
            <p:nvPr/>
          </p:nvCxnSpPr>
          <p:spPr>
            <a:xfrm flipH="1" flipV="1">
              <a:off x="1961002" y="4494882"/>
              <a:ext cx="1057623" cy="220340"/>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0" y="3986270"/>
              <a:ext cx="2082188" cy="1077218"/>
            </a:xfrm>
            <a:prstGeom prst="rect">
              <a:avLst/>
            </a:prstGeom>
            <a:noFill/>
          </p:spPr>
          <p:txBody>
            <a:bodyPr wrap="square" rtlCol="0">
              <a:spAutoFit/>
            </a:bodyPr>
            <a:lstStyle/>
            <a:p>
              <a:pPr algn="ctr"/>
              <a:r>
                <a:rPr lang="en-US" sz="3200" b="1" dirty="0" smtClean="0"/>
                <a:t>Push Poles</a:t>
              </a:r>
            </a:p>
            <a:p>
              <a:pPr algn="ctr"/>
              <a:r>
                <a:rPr lang="en-US" sz="3200" b="1" dirty="0" smtClean="0"/>
                <a:t>(6 per side)</a:t>
              </a:r>
            </a:p>
          </p:txBody>
        </p:sp>
      </p:grpSp>
      <p:grpSp>
        <p:nvGrpSpPr>
          <p:cNvPr id="84" name="Group 83"/>
          <p:cNvGrpSpPr/>
          <p:nvPr/>
        </p:nvGrpSpPr>
        <p:grpSpPr>
          <a:xfrm>
            <a:off x="242373" y="2238332"/>
            <a:ext cx="2489810" cy="1683673"/>
            <a:chOff x="242373" y="2238332"/>
            <a:chExt cx="2489810" cy="1683673"/>
          </a:xfrm>
        </p:grpSpPr>
        <p:cxnSp>
          <p:nvCxnSpPr>
            <p:cNvPr id="26" name="Straight Arrow Connector 25"/>
            <p:cNvCxnSpPr/>
            <p:nvPr/>
          </p:nvCxnSpPr>
          <p:spPr>
            <a:xfrm flipH="1" flipV="1">
              <a:off x="1894902" y="3459297"/>
              <a:ext cx="837281" cy="462708"/>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242373" y="2238332"/>
              <a:ext cx="1680267" cy="1569660"/>
            </a:xfrm>
            <a:prstGeom prst="rect">
              <a:avLst/>
            </a:prstGeom>
          </p:spPr>
          <p:txBody>
            <a:bodyPr wrap="none">
              <a:spAutoFit/>
            </a:bodyPr>
            <a:lstStyle/>
            <a:p>
              <a:pPr algn="r"/>
              <a:r>
                <a:rPr lang="en-US" sz="3200" b="1" dirty="0" smtClean="0"/>
                <a:t>Covered </a:t>
              </a:r>
            </a:p>
            <a:p>
              <a:pPr algn="r"/>
              <a:r>
                <a:rPr lang="en-US" sz="3200" b="1" dirty="0" smtClean="0"/>
                <a:t>Pilot/</a:t>
              </a:r>
            </a:p>
            <a:p>
              <a:pPr algn="r"/>
              <a:r>
                <a:rPr lang="en-US" sz="3200" b="1" dirty="0" smtClean="0"/>
                <a:t>Lookout</a:t>
              </a:r>
              <a:endParaRPr lang="en-US" sz="3200" dirty="0"/>
            </a:p>
          </p:txBody>
        </p:sp>
      </p:grpSp>
      <p:pic>
        <p:nvPicPr>
          <p:cNvPr id="37890" name="Picture 2"/>
          <p:cNvPicPr>
            <a:picLocks noChangeAspect="1" noChangeArrowheads="1"/>
          </p:cNvPicPr>
          <p:nvPr/>
        </p:nvPicPr>
        <p:blipFill>
          <a:blip r:embed="rId4" cstate="screen"/>
          <a:srcRect/>
          <a:stretch>
            <a:fillRect/>
          </a:stretch>
        </p:blipFill>
        <p:spPr bwMode="auto">
          <a:xfrm>
            <a:off x="-752476" y="7117977"/>
            <a:ext cx="9896476" cy="3448050"/>
          </a:xfrm>
          <a:prstGeom prst="rect">
            <a:avLst/>
          </a:prstGeom>
          <a:noFill/>
          <a:ln w="9525">
            <a:noFill/>
            <a:miter lim="800000"/>
            <a:headEnd/>
            <a:tailEnd/>
          </a:ln>
        </p:spPr>
      </p:pic>
      <p:grpSp>
        <p:nvGrpSpPr>
          <p:cNvPr id="41" name="Group 40"/>
          <p:cNvGrpSpPr/>
          <p:nvPr/>
        </p:nvGrpSpPr>
        <p:grpSpPr>
          <a:xfrm>
            <a:off x="1039907" y="1163956"/>
            <a:ext cx="3258554" cy="3311098"/>
            <a:chOff x="6778506" y="5888356"/>
            <a:chExt cx="3258554" cy="3311098"/>
          </a:xfrm>
        </p:grpSpPr>
        <p:grpSp>
          <p:nvGrpSpPr>
            <p:cNvPr id="42" name="Group 48"/>
            <p:cNvGrpSpPr/>
            <p:nvPr/>
          </p:nvGrpSpPr>
          <p:grpSpPr>
            <a:xfrm>
              <a:off x="8257082" y="6965575"/>
              <a:ext cx="1779978" cy="2233879"/>
              <a:chOff x="7191435" y="6411808"/>
              <a:chExt cx="1798508" cy="1856091"/>
            </a:xfrm>
          </p:grpSpPr>
          <p:sp>
            <p:nvSpPr>
              <p:cNvPr id="45" name="Oval 44"/>
              <p:cNvSpPr/>
              <p:nvPr/>
            </p:nvSpPr>
            <p:spPr>
              <a:xfrm>
                <a:off x="8527235" y="7871292"/>
                <a:ext cx="462708" cy="396607"/>
              </a:xfrm>
              <a:prstGeom prst="ellips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Arrow Connector 46"/>
              <p:cNvCxnSpPr>
                <a:stCxn id="45" idx="1"/>
                <a:endCxn id="44" idx="2"/>
              </p:cNvCxnSpPr>
              <p:nvPr/>
            </p:nvCxnSpPr>
            <p:spPr>
              <a:xfrm flipH="1" flipV="1">
                <a:off x="7191435" y="6411808"/>
                <a:ext cx="1403510" cy="1517565"/>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6778506" y="5888356"/>
              <a:ext cx="2957152" cy="1077218"/>
            </a:xfrm>
            <a:prstGeom prst="rect">
              <a:avLst/>
            </a:prstGeom>
            <a:noFill/>
          </p:spPr>
          <p:txBody>
            <a:bodyPr wrap="square" rtlCol="0">
              <a:spAutoFit/>
            </a:bodyPr>
            <a:lstStyle/>
            <a:p>
              <a:pPr algn="ctr"/>
              <a:r>
                <a:rPr lang="en-US" sz="3200" b="1" dirty="0" smtClean="0"/>
                <a:t>Mounted Blunderbuss (2)</a:t>
              </a:r>
            </a:p>
          </p:txBody>
        </p:sp>
      </p:grpSp>
      <p:pic>
        <p:nvPicPr>
          <p:cNvPr id="68" name="Picture 3"/>
          <p:cNvPicPr>
            <a:picLocks noChangeAspect="1" noChangeArrowheads="1"/>
          </p:cNvPicPr>
          <p:nvPr/>
        </p:nvPicPr>
        <p:blipFill>
          <a:blip r:embed="rId5" cstate="screen"/>
          <a:srcRect/>
          <a:stretch>
            <a:fillRect/>
          </a:stretch>
        </p:blipFill>
        <p:spPr bwMode="auto">
          <a:xfrm>
            <a:off x="1400175" y="2090738"/>
            <a:ext cx="6743700" cy="4105275"/>
          </a:xfrm>
          <a:prstGeom prst="rect">
            <a:avLst/>
          </a:prstGeom>
          <a:noFill/>
          <a:ln w="9525">
            <a:noFill/>
            <a:miter lim="800000"/>
            <a:headEnd/>
            <a:tailEnd/>
          </a:ln>
        </p:spPr>
      </p:pic>
      <p:sp>
        <p:nvSpPr>
          <p:cNvPr id="50" name="Rectangle 49"/>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52"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44</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righ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ipe(right)">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down)">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ipe(down)">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down)">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wipe(left)">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wipe(left)">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up)">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left)">
                                      <p:cBhvr>
                                        <p:cTn id="57" dur="10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68"/>
                                        </p:tgtEl>
                                      </p:cBhvr>
                                    </p:animEffect>
                                    <p:set>
                                      <p:cBhvr>
                                        <p:cTn id="62" dur="1" fill="hold">
                                          <p:stCondLst>
                                            <p:cond delay="499"/>
                                          </p:stCondLst>
                                        </p:cTn>
                                        <p:tgtEl>
                                          <p:spTgt spid="68"/>
                                        </p:tgtEl>
                                        <p:attrNameLst>
                                          <p:attrName>style.visibility</p:attrName>
                                        </p:attrNameLst>
                                      </p:cBhvr>
                                      <p:to>
                                        <p:strVal val="hidden"/>
                                      </p:to>
                                    </p:set>
                                  </p:childTnLst>
                                </p:cTn>
                              </p:par>
                              <p:par>
                                <p:cTn id="63" presetID="22" presetClass="entr" presetSubtype="1" fill="hold" nodeType="with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wipe(up)">
                                      <p:cBhvr>
                                        <p:cTn id="6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view inside the barge's cabin"/>
          <p:cNvPicPr/>
          <p:nvPr/>
        </p:nvPicPr>
        <p:blipFill>
          <a:blip r:embed="rId3" cstate="screen"/>
          <a:srcRect/>
          <a:stretch>
            <a:fillRect/>
          </a:stretch>
        </p:blipFill>
        <p:spPr bwMode="auto">
          <a:xfrm>
            <a:off x="2274983" y="2533242"/>
            <a:ext cx="4594034" cy="3067050"/>
          </a:xfrm>
          <a:prstGeom prst="rect">
            <a:avLst/>
          </a:prstGeom>
          <a:noFill/>
          <a:ln w="9525">
            <a:noFill/>
            <a:miter lim="800000"/>
            <a:headEnd/>
            <a:tailEnd/>
          </a:ln>
        </p:spPr>
      </p:pic>
      <p:sp useBgFill="1">
        <p:nvSpPr>
          <p:cNvPr id="7" name="TextBox 6"/>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KEELBOAT - DESIGN</a:t>
            </a:r>
          </a:p>
        </p:txBody>
      </p:sp>
      <p:sp useBgFill="1">
        <p:nvSpPr>
          <p:cNvPr id="11" name="TextBox 10"/>
          <p:cNvSpPr txBox="1">
            <a:spLocks noChangeArrowheads="1"/>
          </p:cNvSpPr>
          <p:nvPr/>
        </p:nvSpPr>
        <p:spPr bwMode="auto">
          <a:xfrm>
            <a:off x="0" y="1150795"/>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Looking down into the Captain’s Quarters</a:t>
            </a:r>
          </a:p>
        </p:txBody>
      </p:sp>
      <p:grpSp>
        <p:nvGrpSpPr>
          <p:cNvPr id="12" name="Group 11"/>
          <p:cNvGrpSpPr/>
          <p:nvPr/>
        </p:nvGrpSpPr>
        <p:grpSpPr>
          <a:xfrm>
            <a:off x="6229978" y="2449376"/>
            <a:ext cx="2552281" cy="1077218"/>
            <a:chOff x="6291479" y="1344058"/>
            <a:chExt cx="2552281" cy="1077218"/>
          </a:xfrm>
        </p:grpSpPr>
        <p:cxnSp>
          <p:nvCxnSpPr>
            <p:cNvPr id="13" name="Straight Arrow Connector 12"/>
            <p:cNvCxnSpPr/>
            <p:nvPr/>
          </p:nvCxnSpPr>
          <p:spPr>
            <a:xfrm flipV="1">
              <a:off x="6291479" y="1740666"/>
              <a:ext cx="858473" cy="520214"/>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16901" y="1344058"/>
              <a:ext cx="1726859" cy="1077218"/>
            </a:xfrm>
            <a:prstGeom prst="rect">
              <a:avLst/>
            </a:prstGeom>
            <a:noFill/>
          </p:spPr>
          <p:txBody>
            <a:bodyPr wrap="square" rtlCol="0">
              <a:spAutoFit/>
            </a:bodyPr>
            <a:lstStyle/>
            <a:p>
              <a:pPr algn="ctr"/>
              <a:r>
                <a:rPr lang="en-US" sz="3200" b="1" dirty="0" smtClean="0"/>
                <a:t>Books &amp; Storage</a:t>
              </a:r>
            </a:p>
          </p:txBody>
        </p:sp>
      </p:grpSp>
      <p:grpSp>
        <p:nvGrpSpPr>
          <p:cNvPr id="67" name="Group 66"/>
          <p:cNvGrpSpPr/>
          <p:nvPr/>
        </p:nvGrpSpPr>
        <p:grpSpPr>
          <a:xfrm>
            <a:off x="3888713" y="3908809"/>
            <a:ext cx="1105318" cy="2367553"/>
            <a:chOff x="3888713" y="3908809"/>
            <a:chExt cx="1105318" cy="2367553"/>
          </a:xfrm>
        </p:grpSpPr>
        <p:grpSp>
          <p:nvGrpSpPr>
            <p:cNvPr id="18" name="Group 17"/>
            <p:cNvGrpSpPr/>
            <p:nvPr/>
          </p:nvGrpSpPr>
          <p:grpSpPr>
            <a:xfrm>
              <a:off x="3888713" y="4532671"/>
              <a:ext cx="1105318" cy="1743691"/>
              <a:chOff x="2796833" y="173258"/>
              <a:chExt cx="1105318" cy="1743691"/>
            </a:xfrm>
          </p:grpSpPr>
          <p:cxnSp>
            <p:nvCxnSpPr>
              <p:cNvPr id="19" name="Straight Arrow Connector 18"/>
              <p:cNvCxnSpPr>
                <a:endCxn id="20" idx="0"/>
              </p:cNvCxnSpPr>
              <p:nvPr/>
            </p:nvCxnSpPr>
            <p:spPr>
              <a:xfrm>
                <a:off x="2959010" y="173258"/>
                <a:ext cx="390482" cy="1158916"/>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796833" y="1332174"/>
                <a:ext cx="1105318" cy="584775"/>
              </a:xfrm>
              <a:prstGeom prst="rect">
                <a:avLst/>
              </a:prstGeom>
              <a:noFill/>
            </p:spPr>
            <p:txBody>
              <a:bodyPr wrap="square" rtlCol="0">
                <a:spAutoFit/>
              </a:bodyPr>
              <a:lstStyle/>
              <a:p>
                <a:pPr algn="ctr"/>
                <a:r>
                  <a:rPr lang="en-US" sz="3200" b="1" dirty="0" smtClean="0"/>
                  <a:t>Beds</a:t>
                </a:r>
              </a:p>
            </p:txBody>
          </p:sp>
        </p:grpSp>
        <p:cxnSp>
          <p:nvCxnSpPr>
            <p:cNvPr id="32" name="Straight Arrow Connector 31"/>
            <p:cNvCxnSpPr>
              <a:endCxn id="20" idx="0"/>
            </p:cNvCxnSpPr>
            <p:nvPr/>
          </p:nvCxnSpPr>
          <p:spPr>
            <a:xfrm>
              <a:off x="4350936" y="3908809"/>
              <a:ext cx="90436" cy="1782778"/>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554335" y="3824268"/>
            <a:ext cx="2630992" cy="1077218"/>
            <a:chOff x="2796833" y="1332174"/>
            <a:chExt cx="2630992" cy="1077218"/>
          </a:xfrm>
        </p:grpSpPr>
        <p:cxnSp>
          <p:nvCxnSpPr>
            <p:cNvPr id="43" name="Straight Arrow Connector 42"/>
            <p:cNvCxnSpPr>
              <a:endCxn id="44" idx="3"/>
            </p:cNvCxnSpPr>
            <p:nvPr/>
          </p:nvCxnSpPr>
          <p:spPr>
            <a:xfrm flipH="1">
              <a:off x="3902151" y="1788504"/>
              <a:ext cx="1525674" cy="82279"/>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796833" y="1332174"/>
              <a:ext cx="1105318" cy="1077218"/>
            </a:xfrm>
            <a:prstGeom prst="rect">
              <a:avLst/>
            </a:prstGeom>
            <a:noFill/>
          </p:spPr>
          <p:txBody>
            <a:bodyPr wrap="square" rtlCol="0">
              <a:spAutoFit/>
            </a:bodyPr>
            <a:lstStyle/>
            <a:p>
              <a:pPr algn="ctr"/>
              <a:r>
                <a:rPr lang="en-US" sz="3200" b="1" dirty="0" smtClean="0"/>
                <a:t>Entry Door</a:t>
              </a:r>
            </a:p>
          </p:txBody>
        </p:sp>
      </p:grpSp>
      <p:grpSp>
        <p:nvGrpSpPr>
          <p:cNvPr id="66" name="Group 65"/>
          <p:cNvGrpSpPr/>
          <p:nvPr/>
        </p:nvGrpSpPr>
        <p:grpSpPr>
          <a:xfrm>
            <a:off x="3516922" y="1814598"/>
            <a:ext cx="2140299" cy="1561648"/>
            <a:chOff x="3516922" y="1814598"/>
            <a:chExt cx="2140299" cy="1561648"/>
          </a:xfrm>
        </p:grpSpPr>
        <p:grpSp>
          <p:nvGrpSpPr>
            <p:cNvPr id="47" name="Group 46"/>
            <p:cNvGrpSpPr/>
            <p:nvPr/>
          </p:nvGrpSpPr>
          <p:grpSpPr>
            <a:xfrm>
              <a:off x="3516922" y="1814598"/>
              <a:ext cx="2140299" cy="1561648"/>
              <a:chOff x="2322884" y="1332174"/>
              <a:chExt cx="2140299" cy="1561648"/>
            </a:xfrm>
          </p:grpSpPr>
          <p:cxnSp>
            <p:nvCxnSpPr>
              <p:cNvPr id="48" name="Straight Arrow Connector 47"/>
              <p:cNvCxnSpPr>
                <a:endCxn id="8" idx="0"/>
              </p:cNvCxnSpPr>
              <p:nvPr/>
            </p:nvCxnSpPr>
            <p:spPr>
              <a:xfrm flipV="1">
                <a:off x="2503755" y="2050818"/>
                <a:ext cx="874207" cy="843004"/>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322884" y="1332174"/>
                <a:ext cx="2140299" cy="584775"/>
              </a:xfrm>
              <a:prstGeom prst="rect">
                <a:avLst/>
              </a:prstGeom>
              <a:noFill/>
            </p:spPr>
            <p:txBody>
              <a:bodyPr wrap="square" rtlCol="0">
                <a:spAutoFit/>
              </a:bodyPr>
              <a:lstStyle/>
              <a:p>
                <a:pPr algn="ctr"/>
                <a:r>
                  <a:rPr lang="en-US" sz="3200" b="1" dirty="0" smtClean="0"/>
                  <a:t>Windows</a:t>
                </a:r>
              </a:p>
            </p:txBody>
          </p:sp>
        </p:grpSp>
        <p:cxnSp>
          <p:nvCxnSpPr>
            <p:cNvPr id="54" name="Straight Arrow Connector 53"/>
            <p:cNvCxnSpPr>
              <a:endCxn id="8" idx="0"/>
            </p:cNvCxnSpPr>
            <p:nvPr/>
          </p:nvCxnSpPr>
          <p:spPr>
            <a:xfrm flipV="1">
              <a:off x="4572000" y="2533242"/>
              <a:ext cx="0" cy="742521"/>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8" idx="0"/>
            </p:cNvCxnSpPr>
            <p:nvPr/>
          </p:nvCxnSpPr>
          <p:spPr>
            <a:xfrm flipH="1" flipV="1">
              <a:off x="4572000" y="2533242"/>
              <a:ext cx="934065" cy="750732"/>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83045" y="3696929"/>
            <a:ext cx="2724994" cy="1628841"/>
            <a:chOff x="5656542" y="299992"/>
            <a:chExt cx="2724994" cy="1628841"/>
          </a:xfrm>
        </p:grpSpPr>
        <p:cxnSp>
          <p:nvCxnSpPr>
            <p:cNvPr id="61" name="Straight Arrow Connector 60"/>
            <p:cNvCxnSpPr>
              <a:endCxn id="62" idx="0"/>
            </p:cNvCxnSpPr>
            <p:nvPr/>
          </p:nvCxnSpPr>
          <p:spPr>
            <a:xfrm>
              <a:off x="5656542" y="299992"/>
              <a:ext cx="2092677" cy="1044066"/>
            </a:xfrm>
            <a:prstGeom prst="straightConnector1">
              <a:avLst/>
            </a:prstGeom>
            <a:ln w="57150">
              <a:solidFill>
                <a:srgbClr val="FF0000"/>
              </a:solidFill>
              <a:headEnd type="triangle" w="med" len="med"/>
              <a:tailEnd type="none" w="med" len="med"/>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116902" y="1344058"/>
              <a:ext cx="1264634" cy="584775"/>
            </a:xfrm>
            <a:prstGeom prst="rect">
              <a:avLst/>
            </a:prstGeom>
            <a:noFill/>
          </p:spPr>
          <p:txBody>
            <a:bodyPr wrap="square" rtlCol="0">
              <a:spAutoFit/>
            </a:bodyPr>
            <a:lstStyle/>
            <a:p>
              <a:pPr algn="ctr"/>
              <a:r>
                <a:rPr lang="en-US" sz="3200" b="1" dirty="0" smtClean="0"/>
                <a:t>Desk</a:t>
              </a:r>
            </a:p>
          </p:txBody>
        </p:sp>
      </p:grpSp>
      <p:sp>
        <p:nvSpPr>
          <p:cNvPr id="70" name="TextBox 69"/>
          <p:cNvSpPr txBox="1"/>
          <p:nvPr/>
        </p:nvSpPr>
        <p:spPr>
          <a:xfrm>
            <a:off x="0" y="6213987"/>
            <a:ext cx="9144000" cy="646331"/>
          </a:xfrm>
          <a:prstGeom prst="rect">
            <a:avLst/>
          </a:prstGeom>
          <a:noFill/>
        </p:spPr>
        <p:txBody>
          <a:bodyPr wrap="square" rtlCol="0">
            <a:spAutoFit/>
          </a:bodyPr>
          <a:lstStyle/>
          <a:p>
            <a:pPr algn="ctr"/>
            <a:r>
              <a:rPr lang="en-US" sz="3600" b="1" dirty="0" smtClean="0">
                <a:ln>
                  <a:solidFill>
                    <a:schemeClr val="tx1"/>
                  </a:solidFill>
                </a:ln>
                <a:solidFill>
                  <a:srgbClr val="FF0000"/>
                </a:solidFill>
                <a:effectLst>
                  <a:outerShdw dist="50800" dir="5400000" algn="ctr" rotWithShape="0">
                    <a:schemeClr val="tx1"/>
                  </a:outerShdw>
                </a:effectLst>
              </a:rPr>
              <a:t>Lewis &amp; Clark lived in this room for 7 months!</a:t>
            </a:r>
          </a:p>
        </p:txBody>
      </p:sp>
      <p:sp>
        <p:nvSpPr>
          <p:cNvPr id="27" name="Rectangle 26"/>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2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45</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up)">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right)">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wipe(down)">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wipe(down)">
                                      <p:cBhvr>
                                        <p:cTn id="42" dur="580">
                                          <p:stCondLst>
                                            <p:cond delay="0"/>
                                          </p:stCondLst>
                                        </p:cTn>
                                        <p:tgtEl>
                                          <p:spTgt spid="70"/>
                                        </p:tgtEl>
                                      </p:cBhvr>
                                    </p:animEffect>
                                    <p:anim calcmode="lin" valueType="num">
                                      <p:cBhvr>
                                        <p:cTn id="43"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48" dur="26">
                                          <p:stCondLst>
                                            <p:cond delay="650"/>
                                          </p:stCondLst>
                                        </p:cTn>
                                        <p:tgtEl>
                                          <p:spTgt spid="70"/>
                                        </p:tgtEl>
                                      </p:cBhvr>
                                      <p:to x="100000" y="60000"/>
                                    </p:animScale>
                                    <p:animScale>
                                      <p:cBhvr>
                                        <p:cTn id="49" dur="166" decel="50000">
                                          <p:stCondLst>
                                            <p:cond delay="676"/>
                                          </p:stCondLst>
                                        </p:cTn>
                                        <p:tgtEl>
                                          <p:spTgt spid="70"/>
                                        </p:tgtEl>
                                      </p:cBhvr>
                                      <p:to x="100000" y="100000"/>
                                    </p:animScale>
                                    <p:animScale>
                                      <p:cBhvr>
                                        <p:cTn id="50" dur="26">
                                          <p:stCondLst>
                                            <p:cond delay="1312"/>
                                          </p:stCondLst>
                                        </p:cTn>
                                        <p:tgtEl>
                                          <p:spTgt spid="70"/>
                                        </p:tgtEl>
                                      </p:cBhvr>
                                      <p:to x="100000" y="80000"/>
                                    </p:animScale>
                                    <p:animScale>
                                      <p:cBhvr>
                                        <p:cTn id="51" dur="166" decel="50000">
                                          <p:stCondLst>
                                            <p:cond delay="1338"/>
                                          </p:stCondLst>
                                        </p:cTn>
                                        <p:tgtEl>
                                          <p:spTgt spid="70"/>
                                        </p:tgtEl>
                                      </p:cBhvr>
                                      <p:to x="100000" y="100000"/>
                                    </p:animScale>
                                    <p:animScale>
                                      <p:cBhvr>
                                        <p:cTn id="52" dur="26">
                                          <p:stCondLst>
                                            <p:cond delay="1642"/>
                                          </p:stCondLst>
                                        </p:cTn>
                                        <p:tgtEl>
                                          <p:spTgt spid="70"/>
                                        </p:tgtEl>
                                      </p:cBhvr>
                                      <p:to x="100000" y="90000"/>
                                    </p:animScale>
                                    <p:animScale>
                                      <p:cBhvr>
                                        <p:cTn id="53" dur="166" decel="50000">
                                          <p:stCondLst>
                                            <p:cond delay="1668"/>
                                          </p:stCondLst>
                                        </p:cTn>
                                        <p:tgtEl>
                                          <p:spTgt spid="70"/>
                                        </p:tgtEl>
                                      </p:cBhvr>
                                      <p:to x="100000" y="100000"/>
                                    </p:animScale>
                                    <p:animScale>
                                      <p:cBhvr>
                                        <p:cTn id="54" dur="26">
                                          <p:stCondLst>
                                            <p:cond delay="1808"/>
                                          </p:stCondLst>
                                        </p:cTn>
                                        <p:tgtEl>
                                          <p:spTgt spid="70"/>
                                        </p:tgtEl>
                                      </p:cBhvr>
                                      <p:to x="100000" y="95000"/>
                                    </p:animScale>
                                    <p:animScale>
                                      <p:cBhvr>
                                        <p:cTn id="55" dur="166" decel="50000">
                                          <p:stCondLst>
                                            <p:cond delay="1834"/>
                                          </p:stCondLst>
                                        </p:cTn>
                                        <p:tgtEl>
                                          <p:spTgt spid="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5" name="Picture 5"/>
          <p:cNvPicPr>
            <a:picLocks noChangeAspect="1" noChangeArrowheads="1"/>
          </p:cNvPicPr>
          <p:nvPr/>
        </p:nvPicPr>
        <p:blipFill>
          <a:blip r:embed="rId2" cstate="screen"/>
          <a:srcRect/>
          <a:stretch>
            <a:fillRect/>
          </a:stretch>
        </p:blipFill>
        <p:spPr bwMode="auto">
          <a:xfrm>
            <a:off x="-7663815" y="16167735"/>
            <a:ext cx="5486400" cy="8229600"/>
          </a:xfrm>
          <a:prstGeom prst="rect">
            <a:avLst/>
          </a:prstGeom>
          <a:noFill/>
          <a:ln w="9525">
            <a:noFill/>
            <a:miter lim="800000"/>
            <a:headEnd/>
            <a:tailEnd/>
          </a:ln>
        </p:spPr>
      </p:pic>
      <p:grpSp>
        <p:nvGrpSpPr>
          <p:cNvPr id="20" name="Group 19"/>
          <p:cNvGrpSpPr/>
          <p:nvPr/>
        </p:nvGrpSpPr>
        <p:grpSpPr>
          <a:xfrm>
            <a:off x="33268" y="0"/>
            <a:ext cx="9110732" cy="6858000"/>
            <a:chOff x="4251960" y="-4183380"/>
            <a:chExt cx="9110732" cy="6858000"/>
          </a:xfrm>
        </p:grpSpPr>
        <p:pic>
          <p:nvPicPr>
            <p:cNvPr id="112642" name="Picture 2"/>
            <p:cNvPicPr>
              <a:picLocks noChangeAspect="1" noChangeArrowheads="1"/>
            </p:cNvPicPr>
            <p:nvPr/>
          </p:nvPicPr>
          <p:blipFill>
            <a:blip r:embed="rId3" cstate="screen"/>
            <a:srcRect/>
            <a:stretch>
              <a:fillRect/>
            </a:stretch>
          </p:blipFill>
          <p:spPr bwMode="auto">
            <a:xfrm>
              <a:off x="4251960" y="-4183380"/>
              <a:ext cx="9110732" cy="6858000"/>
            </a:xfrm>
            <a:prstGeom prst="rect">
              <a:avLst/>
            </a:prstGeom>
            <a:noFill/>
            <a:ln w="9525">
              <a:noFill/>
              <a:miter lim="800000"/>
              <a:headEnd/>
              <a:tailEnd/>
            </a:ln>
          </p:spPr>
        </p:pic>
        <p:sp>
          <p:nvSpPr>
            <p:cNvPr id="19" name="TextBox 18"/>
            <p:cNvSpPr txBox="1"/>
            <p:nvPr/>
          </p:nvSpPr>
          <p:spPr>
            <a:xfrm>
              <a:off x="4259580" y="1569720"/>
              <a:ext cx="9067800" cy="1077218"/>
            </a:xfrm>
            <a:prstGeom prst="rect">
              <a:avLst/>
            </a:prstGeom>
            <a:noFill/>
          </p:spPr>
          <p:txBody>
            <a:bodyPr wrap="square" rtlCol="0">
              <a:spAutoFit/>
            </a:bodyPr>
            <a:lstStyle/>
            <a:p>
              <a:pPr algn="ctr"/>
              <a:r>
                <a:rPr lang="en-US" sz="3200" b="1" dirty="0" smtClean="0">
                  <a:solidFill>
                    <a:schemeClr val="bg1"/>
                  </a:solidFill>
                </a:rPr>
                <a:t>2 Blunderbuss mounted on yokes for easy swiveling;  extra storage added in Pilot station with flip up lids</a:t>
              </a:r>
            </a:p>
          </p:txBody>
        </p:sp>
      </p:grpSp>
      <p:grpSp>
        <p:nvGrpSpPr>
          <p:cNvPr id="22" name="Group 21"/>
          <p:cNvGrpSpPr/>
          <p:nvPr/>
        </p:nvGrpSpPr>
        <p:grpSpPr>
          <a:xfrm>
            <a:off x="2095500" y="0"/>
            <a:ext cx="4762500" cy="6858000"/>
            <a:chOff x="-6911340" y="1097280"/>
            <a:chExt cx="4762500" cy="6858000"/>
          </a:xfrm>
        </p:grpSpPr>
        <p:pic>
          <p:nvPicPr>
            <p:cNvPr id="112650" name="Picture 10"/>
            <p:cNvPicPr>
              <a:picLocks noChangeAspect="1" noChangeArrowheads="1"/>
            </p:cNvPicPr>
            <p:nvPr/>
          </p:nvPicPr>
          <p:blipFill>
            <a:blip r:embed="rId4" cstate="screen"/>
            <a:srcRect/>
            <a:stretch>
              <a:fillRect/>
            </a:stretch>
          </p:blipFill>
          <p:spPr bwMode="auto">
            <a:xfrm>
              <a:off x="-6720840" y="1097280"/>
              <a:ext cx="4572000" cy="6858000"/>
            </a:xfrm>
            <a:prstGeom prst="rect">
              <a:avLst/>
            </a:prstGeom>
            <a:noFill/>
            <a:ln w="9525">
              <a:noFill/>
              <a:miter lim="800000"/>
              <a:headEnd/>
              <a:tailEnd/>
            </a:ln>
          </p:spPr>
        </p:pic>
        <p:sp>
          <p:nvSpPr>
            <p:cNvPr id="17" name="TextBox 16"/>
            <p:cNvSpPr txBox="1"/>
            <p:nvPr/>
          </p:nvSpPr>
          <p:spPr>
            <a:xfrm>
              <a:off x="-6911340" y="6858000"/>
              <a:ext cx="4602480" cy="1077218"/>
            </a:xfrm>
            <a:prstGeom prst="rect">
              <a:avLst/>
            </a:prstGeom>
            <a:noFill/>
          </p:spPr>
          <p:txBody>
            <a:bodyPr wrap="square" rtlCol="0">
              <a:spAutoFit/>
            </a:bodyPr>
            <a:lstStyle/>
            <a:p>
              <a:pPr algn="ctr"/>
              <a:r>
                <a:rPr lang="en-US" sz="3200" b="1" dirty="0" smtClean="0">
                  <a:solidFill>
                    <a:schemeClr val="bg1"/>
                  </a:solidFill>
                </a:rPr>
                <a:t>Looking from Stern to Bow; partial Rudder</a:t>
              </a:r>
            </a:p>
          </p:txBody>
        </p:sp>
      </p:grpSp>
      <p:grpSp>
        <p:nvGrpSpPr>
          <p:cNvPr id="25" name="Group 24"/>
          <p:cNvGrpSpPr/>
          <p:nvPr/>
        </p:nvGrpSpPr>
        <p:grpSpPr>
          <a:xfrm>
            <a:off x="0" y="762000"/>
            <a:ext cx="9147810" cy="6096000"/>
            <a:chOff x="1184910" y="3048000"/>
            <a:chExt cx="9147810" cy="6096000"/>
          </a:xfrm>
        </p:grpSpPr>
        <p:pic>
          <p:nvPicPr>
            <p:cNvPr id="112651" name="Picture 11"/>
            <p:cNvPicPr>
              <a:picLocks noChangeAspect="1" noChangeArrowheads="1"/>
            </p:cNvPicPr>
            <p:nvPr/>
          </p:nvPicPr>
          <p:blipFill>
            <a:blip r:embed="rId5" cstate="screen"/>
            <a:srcRect/>
            <a:stretch>
              <a:fillRect/>
            </a:stretch>
          </p:blipFill>
          <p:spPr bwMode="auto">
            <a:xfrm>
              <a:off x="1188720" y="3048000"/>
              <a:ext cx="9144000" cy="6096000"/>
            </a:xfrm>
            <a:prstGeom prst="rect">
              <a:avLst/>
            </a:prstGeom>
            <a:noFill/>
            <a:ln w="9525">
              <a:noFill/>
              <a:miter lim="800000"/>
              <a:headEnd/>
              <a:tailEnd/>
            </a:ln>
          </p:spPr>
        </p:pic>
        <p:sp>
          <p:nvSpPr>
            <p:cNvPr id="24" name="TextBox 23"/>
            <p:cNvSpPr txBox="1"/>
            <p:nvPr/>
          </p:nvSpPr>
          <p:spPr>
            <a:xfrm>
              <a:off x="1184910" y="8031480"/>
              <a:ext cx="9136380" cy="1077218"/>
            </a:xfrm>
            <a:prstGeom prst="rect">
              <a:avLst/>
            </a:prstGeom>
            <a:noFill/>
          </p:spPr>
          <p:txBody>
            <a:bodyPr wrap="square" rtlCol="0">
              <a:spAutoFit/>
            </a:bodyPr>
            <a:lstStyle/>
            <a:p>
              <a:pPr algn="ctr"/>
              <a:r>
                <a:rPr lang="en-US" sz="3200" b="1" dirty="0" smtClean="0">
                  <a:solidFill>
                    <a:schemeClr val="bg1"/>
                  </a:solidFill>
                </a:rPr>
                <a:t>Looking at Starboard side; officer cabin/office windows visible</a:t>
              </a:r>
            </a:p>
          </p:txBody>
        </p:sp>
      </p:grpSp>
      <p:grpSp>
        <p:nvGrpSpPr>
          <p:cNvPr id="21" name="Group 20"/>
          <p:cNvGrpSpPr/>
          <p:nvPr/>
        </p:nvGrpSpPr>
        <p:grpSpPr>
          <a:xfrm>
            <a:off x="0" y="762000"/>
            <a:ext cx="9144000" cy="6096000"/>
            <a:chOff x="-4956810" y="-4244340"/>
            <a:chExt cx="9163050" cy="6096000"/>
          </a:xfrm>
        </p:grpSpPr>
        <p:pic>
          <p:nvPicPr>
            <p:cNvPr id="3" name="Picture 2"/>
            <p:cNvPicPr>
              <a:picLocks noChangeAspect="1" noChangeArrowheads="1"/>
            </p:cNvPicPr>
            <p:nvPr/>
          </p:nvPicPr>
          <p:blipFill>
            <a:blip r:embed="rId6" cstate="screen"/>
            <a:srcRect/>
            <a:stretch>
              <a:fillRect/>
            </a:stretch>
          </p:blipFill>
          <p:spPr bwMode="auto">
            <a:xfrm>
              <a:off x="-4937760" y="-4244340"/>
              <a:ext cx="9144000" cy="6096000"/>
            </a:xfrm>
            <a:prstGeom prst="rect">
              <a:avLst/>
            </a:prstGeom>
            <a:noFill/>
            <a:ln w="9525">
              <a:noFill/>
              <a:miter lim="800000"/>
              <a:headEnd/>
              <a:tailEnd/>
            </a:ln>
          </p:spPr>
        </p:pic>
        <p:sp>
          <p:nvSpPr>
            <p:cNvPr id="18" name="TextBox 17"/>
            <p:cNvSpPr txBox="1"/>
            <p:nvPr/>
          </p:nvSpPr>
          <p:spPr>
            <a:xfrm>
              <a:off x="-4956810" y="769620"/>
              <a:ext cx="9136380" cy="1077218"/>
            </a:xfrm>
            <a:prstGeom prst="rect">
              <a:avLst/>
            </a:prstGeom>
            <a:noFill/>
          </p:spPr>
          <p:txBody>
            <a:bodyPr wrap="square" rtlCol="0">
              <a:spAutoFit/>
            </a:bodyPr>
            <a:lstStyle/>
            <a:p>
              <a:pPr algn="ctr"/>
              <a:r>
                <a:rPr lang="en-US" sz="3200" b="1" dirty="0" smtClean="0">
                  <a:solidFill>
                    <a:schemeClr val="bg1"/>
                  </a:solidFill>
                </a:rPr>
                <a:t>Canvas-covered Pilot/Lookout Station; push poles &amp; extra oars slung off both sides for easy access</a:t>
              </a:r>
            </a:p>
          </p:txBody>
        </p:sp>
      </p:grpSp>
      <p:grpSp>
        <p:nvGrpSpPr>
          <p:cNvPr id="27" name="Group 26"/>
          <p:cNvGrpSpPr/>
          <p:nvPr/>
        </p:nvGrpSpPr>
        <p:grpSpPr>
          <a:xfrm>
            <a:off x="0" y="762000"/>
            <a:ext cx="9144000" cy="6096000"/>
            <a:chOff x="6263640" y="3383280"/>
            <a:chExt cx="9144000" cy="6096000"/>
          </a:xfrm>
        </p:grpSpPr>
        <p:pic>
          <p:nvPicPr>
            <p:cNvPr id="12" name="Picture 5"/>
            <p:cNvPicPr>
              <a:picLocks noChangeAspect="1" noChangeArrowheads="1"/>
            </p:cNvPicPr>
            <p:nvPr/>
          </p:nvPicPr>
          <p:blipFill>
            <a:blip r:embed="rId7" cstate="screen"/>
            <a:srcRect/>
            <a:stretch>
              <a:fillRect/>
            </a:stretch>
          </p:blipFill>
          <p:spPr bwMode="auto">
            <a:xfrm>
              <a:off x="6263640" y="3383280"/>
              <a:ext cx="9144000" cy="6096000"/>
            </a:xfrm>
            <a:prstGeom prst="rect">
              <a:avLst/>
            </a:prstGeom>
            <a:noFill/>
            <a:ln w="9525">
              <a:noFill/>
              <a:miter lim="800000"/>
              <a:headEnd/>
              <a:tailEnd/>
            </a:ln>
          </p:spPr>
        </p:pic>
        <p:sp>
          <p:nvSpPr>
            <p:cNvPr id="26" name="TextBox 25"/>
            <p:cNvSpPr txBox="1"/>
            <p:nvPr/>
          </p:nvSpPr>
          <p:spPr>
            <a:xfrm>
              <a:off x="6263640" y="8846820"/>
              <a:ext cx="9144000" cy="584775"/>
            </a:xfrm>
            <a:prstGeom prst="rect">
              <a:avLst/>
            </a:prstGeom>
            <a:noFill/>
          </p:spPr>
          <p:txBody>
            <a:bodyPr wrap="square" rtlCol="0">
              <a:spAutoFit/>
            </a:bodyPr>
            <a:lstStyle/>
            <a:p>
              <a:pPr algn="ctr"/>
              <a:r>
                <a:rPr lang="en-US" sz="3200" b="1" dirty="0" smtClean="0">
                  <a:solidFill>
                    <a:schemeClr val="bg1"/>
                  </a:solidFill>
                </a:rPr>
                <a:t>Beautiful bow construction</a:t>
              </a:r>
            </a:p>
          </p:txBody>
        </p:sp>
      </p:grpSp>
      <p:grpSp>
        <p:nvGrpSpPr>
          <p:cNvPr id="29" name="Group 28"/>
          <p:cNvGrpSpPr/>
          <p:nvPr/>
        </p:nvGrpSpPr>
        <p:grpSpPr>
          <a:xfrm>
            <a:off x="2270760" y="0"/>
            <a:ext cx="4602480" cy="6858000"/>
            <a:chOff x="-7170420" y="7818120"/>
            <a:chExt cx="4602480" cy="6858000"/>
          </a:xfrm>
        </p:grpSpPr>
        <p:pic>
          <p:nvPicPr>
            <p:cNvPr id="112644" name="Picture 4"/>
            <p:cNvPicPr>
              <a:picLocks noChangeAspect="1" noChangeArrowheads="1"/>
            </p:cNvPicPr>
            <p:nvPr/>
          </p:nvPicPr>
          <p:blipFill>
            <a:blip r:embed="rId8" cstate="screen"/>
            <a:srcRect/>
            <a:stretch>
              <a:fillRect/>
            </a:stretch>
          </p:blipFill>
          <p:spPr bwMode="auto">
            <a:xfrm>
              <a:off x="-7155180" y="7818120"/>
              <a:ext cx="4572000" cy="6858000"/>
            </a:xfrm>
            <a:prstGeom prst="rect">
              <a:avLst/>
            </a:prstGeom>
            <a:noFill/>
            <a:ln w="9525">
              <a:noFill/>
              <a:miter lim="800000"/>
              <a:headEnd/>
              <a:tailEnd/>
            </a:ln>
          </p:spPr>
        </p:pic>
        <p:sp>
          <p:nvSpPr>
            <p:cNvPr id="28" name="TextBox 27"/>
            <p:cNvSpPr txBox="1"/>
            <p:nvPr/>
          </p:nvSpPr>
          <p:spPr>
            <a:xfrm>
              <a:off x="-7170420" y="13571220"/>
              <a:ext cx="4602480" cy="1077218"/>
            </a:xfrm>
            <a:prstGeom prst="rect">
              <a:avLst/>
            </a:prstGeom>
            <a:noFill/>
          </p:spPr>
          <p:txBody>
            <a:bodyPr wrap="square" rtlCol="0">
              <a:spAutoFit/>
            </a:bodyPr>
            <a:lstStyle/>
            <a:p>
              <a:pPr algn="ctr"/>
              <a:r>
                <a:rPr lang="en-US" sz="3200" b="1" dirty="0" smtClean="0">
                  <a:solidFill>
                    <a:schemeClr val="bg1"/>
                  </a:solidFill>
                </a:rPr>
                <a:t>Door to Officer’s cabin/office</a:t>
              </a:r>
            </a:p>
          </p:txBody>
        </p:sp>
      </p:grpSp>
      <p:grpSp>
        <p:nvGrpSpPr>
          <p:cNvPr id="31" name="Group 30"/>
          <p:cNvGrpSpPr>
            <a:grpSpLocks noChangeAspect="1"/>
          </p:cNvGrpSpPr>
          <p:nvPr/>
        </p:nvGrpSpPr>
        <p:grpSpPr>
          <a:xfrm>
            <a:off x="0" y="1379142"/>
            <a:ext cx="9144000" cy="4099716"/>
            <a:chOff x="-2543175" y="11377669"/>
            <a:chExt cx="17013289" cy="7627915"/>
          </a:xfrm>
        </p:grpSpPr>
        <p:grpSp>
          <p:nvGrpSpPr>
            <p:cNvPr id="13" name="Group 12"/>
            <p:cNvGrpSpPr/>
            <p:nvPr/>
          </p:nvGrpSpPr>
          <p:grpSpPr>
            <a:xfrm>
              <a:off x="-2543175" y="11377669"/>
              <a:ext cx="16993691" cy="7456726"/>
              <a:chOff x="-3000375" y="3033769"/>
              <a:chExt cx="16993691" cy="7456726"/>
            </a:xfrm>
          </p:grpSpPr>
          <p:pic>
            <p:nvPicPr>
              <p:cNvPr id="112648" name="Picture 8"/>
              <p:cNvPicPr>
                <a:picLocks noChangeAspect="1" noChangeArrowheads="1"/>
              </p:cNvPicPr>
              <p:nvPr/>
            </p:nvPicPr>
            <p:blipFill>
              <a:blip r:embed="rId9" cstate="screen"/>
              <a:srcRect r="8415"/>
              <a:stretch>
                <a:fillRect/>
              </a:stretch>
            </p:blipFill>
            <p:spPr bwMode="auto">
              <a:xfrm>
                <a:off x="4912659" y="4926402"/>
                <a:ext cx="9080657" cy="5564093"/>
              </a:xfrm>
              <a:prstGeom prst="rect">
                <a:avLst/>
              </a:prstGeom>
              <a:noFill/>
              <a:ln w="9525">
                <a:noFill/>
                <a:miter lim="800000"/>
                <a:headEnd/>
                <a:tailEnd/>
              </a:ln>
            </p:spPr>
          </p:pic>
          <p:pic>
            <p:nvPicPr>
              <p:cNvPr id="112646" name="Picture 6"/>
              <p:cNvPicPr>
                <a:picLocks noChangeAspect="1" noChangeArrowheads="1"/>
              </p:cNvPicPr>
              <p:nvPr/>
            </p:nvPicPr>
            <p:blipFill>
              <a:blip r:embed="rId10" cstate="screen"/>
              <a:srcRect/>
              <a:stretch>
                <a:fillRect/>
              </a:stretch>
            </p:blipFill>
            <p:spPr bwMode="auto">
              <a:xfrm>
                <a:off x="-3000375" y="4755775"/>
                <a:ext cx="8459881" cy="5639921"/>
              </a:xfrm>
              <a:prstGeom prst="rect">
                <a:avLst/>
              </a:prstGeom>
              <a:noFill/>
              <a:ln w="9525">
                <a:noFill/>
                <a:miter lim="800000"/>
                <a:headEnd/>
                <a:tailEnd/>
              </a:ln>
            </p:spPr>
          </p:pic>
          <p:pic>
            <p:nvPicPr>
              <p:cNvPr id="112649" name="Picture 9"/>
              <p:cNvPicPr>
                <a:picLocks noChangeAspect="1" noChangeArrowheads="1"/>
              </p:cNvPicPr>
              <p:nvPr/>
            </p:nvPicPr>
            <p:blipFill>
              <a:blip r:embed="rId11" cstate="screen">
                <a:lum bright="-20000"/>
              </a:blip>
              <a:srcRect/>
              <a:stretch>
                <a:fillRect/>
              </a:stretch>
            </p:blipFill>
            <p:spPr bwMode="auto">
              <a:xfrm>
                <a:off x="5411319" y="3033769"/>
                <a:ext cx="8581997" cy="5486400"/>
              </a:xfrm>
              <a:prstGeom prst="rect">
                <a:avLst/>
              </a:prstGeom>
              <a:noFill/>
              <a:ln w="9525">
                <a:noFill/>
                <a:miter lim="800000"/>
                <a:headEnd/>
                <a:tailEnd/>
              </a:ln>
            </p:spPr>
          </p:pic>
          <p:pic>
            <p:nvPicPr>
              <p:cNvPr id="112647" name="Picture 7"/>
              <p:cNvPicPr>
                <a:picLocks noChangeAspect="1" noChangeArrowheads="1"/>
              </p:cNvPicPr>
              <p:nvPr/>
            </p:nvPicPr>
            <p:blipFill>
              <a:blip r:embed="rId12" cstate="screen">
                <a:lum bright="-10000" contrast="-10000"/>
              </a:blip>
              <a:srcRect/>
              <a:stretch>
                <a:fillRect/>
              </a:stretch>
            </p:blipFill>
            <p:spPr bwMode="auto">
              <a:xfrm>
                <a:off x="1676399" y="5120641"/>
                <a:ext cx="9009530" cy="5052060"/>
              </a:xfrm>
              <a:prstGeom prst="rect">
                <a:avLst/>
              </a:prstGeom>
              <a:noFill/>
              <a:ln w="9525">
                <a:noFill/>
                <a:miter lim="800000"/>
                <a:headEnd/>
                <a:tailEnd/>
              </a:ln>
            </p:spPr>
          </p:pic>
        </p:grpSp>
        <p:sp>
          <p:nvSpPr>
            <p:cNvPr id="30" name="TextBox 29"/>
            <p:cNvSpPr txBox="1"/>
            <p:nvPr/>
          </p:nvSpPr>
          <p:spPr>
            <a:xfrm>
              <a:off x="-2537462" y="17864907"/>
              <a:ext cx="17007576" cy="1140677"/>
            </a:xfrm>
            <a:prstGeom prst="rect">
              <a:avLst/>
            </a:prstGeom>
            <a:solidFill>
              <a:schemeClr val="tx1"/>
            </a:solidFill>
          </p:spPr>
          <p:txBody>
            <a:bodyPr wrap="square" rtlCol="0">
              <a:spAutoFit/>
            </a:bodyPr>
            <a:lstStyle/>
            <a:p>
              <a:pPr algn="ctr"/>
              <a:r>
                <a:rPr lang="en-US" sz="3200" b="1" dirty="0" smtClean="0">
                  <a:solidFill>
                    <a:schemeClr val="bg1"/>
                  </a:solidFill>
                </a:rPr>
                <a:t>Officer’s cabin/office</a:t>
              </a:r>
            </a:p>
          </p:txBody>
        </p:sp>
      </p:grpSp>
      <p:grpSp>
        <p:nvGrpSpPr>
          <p:cNvPr id="23" name="Group 22"/>
          <p:cNvGrpSpPr/>
          <p:nvPr/>
        </p:nvGrpSpPr>
        <p:grpSpPr>
          <a:xfrm>
            <a:off x="3074670" y="0"/>
            <a:ext cx="2994660" cy="6858000"/>
            <a:chOff x="-2011680" y="3086100"/>
            <a:chExt cx="2994660" cy="6941760"/>
          </a:xfrm>
        </p:grpSpPr>
        <p:pic>
          <p:nvPicPr>
            <p:cNvPr id="2" name="Picture 1"/>
            <p:cNvPicPr>
              <a:picLocks noChangeAspect="1" noChangeArrowheads="1"/>
            </p:cNvPicPr>
            <p:nvPr/>
          </p:nvPicPr>
          <p:blipFill>
            <a:blip r:embed="rId13" cstate="screen"/>
            <a:srcRect/>
            <a:stretch>
              <a:fillRect/>
            </a:stretch>
          </p:blipFill>
          <p:spPr bwMode="auto">
            <a:xfrm>
              <a:off x="-2010494" y="3086100"/>
              <a:ext cx="2993474" cy="6858000"/>
            </a:xfrm>
            <a:prstGeom prst="rect">
              <a:avLst/>
            </a:prstGeom>
            <a:noFill/>
            <a:ln w="9525">
              <a:noFill/>
              <a:miter lim="800000"/>
              <a:headEnd/>
              <a:tailEnd/>
            </a:ln>
          </p:spPr>
        </p:pic>
        <p:sp>
          <p:nvSpPr>
            <p:cNvPr id="16" name="TextBox 15"/>
            <p:cNvSpPr txBox="1"/>
            <p:nvPr/>
          </p:nvSpPr>
          <p:spPr>
            <a:xfrm>
              <a:off x="-2011680" y="8458200"/>
              <a:ext cx="2971800" cy="1569660"/>
            </a:xfrm>
            <a:prstGeom prst="rect">
              <a:avLst/>
            </a:prstGeom>
            <a:noFill/>
          </p:spPr>
          <p:txBody>
            <a:bodyPr wrap="square" rtlCol="0">
              <a:spAutoFit/>
            </a:bodyPr>
            <a:lstStyle/>
            <a:p>
              <a:pPr algn="ctr"/>
              <a:r>
                <a:rPr lang="en-US" sz="3200" b="1" dirty="0" smtClean="0">
                  <a:solidFill>
                    <a:schemeClr val="bg1"/>
                  </a:solidFill>
                </a:rPr>
                <a:t>Look at how narrow! With a rounded bottom</a:t>
              </a:r>
            </a:p>
          </p:txBody>
        </p:sp>
      </p:grpSp>
      <p:sp>
        <p:nvSpPr>
          <p:cNvPr id="32"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46</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par>
                                <p:cTn id="21" presetID="2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right)">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22"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1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1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22" presetClass="entr" presetSubtype="2"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right)">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22" presetClass="entr" presetSubtype="8"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10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par>
                                <p:cTn id="61" presetID="22" presetClass="entr" presetSubtype="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up)">
                                      <p:cBhvr>
                                        <p:cTn id="6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5" name="Picture 9"/>
          <p:cNvPicPr>
            <a:picLocks noChangeAspect="1" noChangeArrowheads="1"/>
          </p:cNvPicPr>
          <p:nvPr/>
        </p:nvPicPr>
        <p:blipFill>
          <a:blip r:embed="rId3" cstate="screen"/>
          <a:srcRect/>
          <a:stretch>
            <a:fillRect/>
          </a:stretch>
        </p:blipFill>
        <p:spPr bwMode="auto">
          <a:xfrm>
            <a:off x="3404" y="1385371"/>
            <a:ext cx="9140596" cy="4087258"/>
          </a:xfrm>
          <a:prstGeom prst="rect">
            <a:avLst/>
          </a:prstGeom>
          <a:noFill/>
          <a:ln w="9525">
            <a:noFill/>
            <a:miter lim="800000"/>
            <a:headEnd/>
            <a:tailEnd/>
          </a:ln>
        </p:spPr>
      </p:pic>
      <p:sp useBgFill="1">
        <p:nvSpPr>
          <p:cNvPr id="7" name="TextBox 6"/>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RED &amp; WHITE PIROGUES</a:t>
            </a:r>
          </a:p>
        </p:txBody>
      </p:sp>
      <p:pic>
        <p:nvPicPr>
          <p:cNvPr id="116738" name="Picture 2" descr="Related image"/>
          <p:cNvPicPr>
            <a:picLocks noChangeAspect="1" noChangeArrowheads="1"/>
          </p:cNvPicPr>
          <p:nvPr/>
        </p:nvPicPr>
        <p:blipFill>
          <a:blip r:embed="rId4" cstate="screen"/>
          <a:srcRect/>
          <a:stretch>
            <a:fillRect/>
          </a:stretch>
        </p:blipFill>
        <p:spPr bwMode="auto">
          <a:xfrm>
            <a:off x="287779" y="1529182"/>
            <a:ext cx="4218120" cy="3163592"/>
          </a:xfrm>
          <a:prstGeom prst="rect">
            <a:avLst/>
          </a:prstGeom>
          <a:noFill/>
        </p:spPr>
      </p:pic>
      <p:pic>
        <p:nvPicPr>
          <p:cNvPr id="116740" name="Picture 4" descr="http://www.roundaboutmadison.com/InsidePages/Images/10October/1003/L&amp;CPhotos/Boat.jpg"/>
          <p:cNvPicPr>
            <a:picLocks noChangeAspect="1" noChangeArrowheads="1"/>
          </p:cNvPicPr>
          <p:nvPr/>
        </p:nvPicPr>
        <p:blipFill>
          <a:blip r:embed="rId5" cstate="screen"/>
          <a:srcRect/>
          <a:stretch>
            <a:fillRect/>
          </a:stretch>
        </p:blipFill>
        <p:spPr bwMode="auto">
          <a:xfrm>
            <a:off x="4935557" y="1488194"/>
            <a:ext cx="3671562" cy="3201602"/>
          </a:xfrm>
          <a:prstGeom prst="rect">
            <a:avLst/>
          </a:prstGeom>
          <a:noFill/>
        </p:spPr>
      </p:pic>
      <p:pic>
        <p:nvPicPr>
          <p:cNvPr id="116744" name="Picture 8" descr="Image result for JPG RED AND WHITE PIROGUES"/>
          <p:cNvPicPr>
            <a:picLocks noChangeAspect="1" noChangeArrowheads="1"/>
          </p:cNvPicPr>
          <p:nvPr/>
        </p:nvPicPr>
        <p:blipFill>
          <a:blip r:embed="rId6" cstate="screen"/>
          <a:srcRect/>
          <a:stretch>
            <a:fillRect/>
          </a:stretch>
        </p:blipFill>
        <p:spPr bwMode="auto">
          <a:xfrm>
            <a:off x="1475812" y="1501831"/>
            <a:ext cx="6192377" cy="3964904"/>
          </a:xfrm>
          <a:prstGeom prst="rect">
            <a:avLst/>
          </a:prstGeom>
          <a:noFill/>
        </p:spPr>
      </p:pic>
      <p:sp>
        <p:nvSpPr>
          <p:cNvPr id="11" name="TextBox 10"/>
          <p:cNvSpPr txBox="1"/>
          <p:nvPr/>
        </p:nvSpPr>
        <p:spPr>
          <a:xfrm>
            <a:off x="0" y="5398265"/>
            <a:ext cx="9144000" cy="1515800"/>
          </a:xfrm>
          <a:prstGeom prst="rect">
            <a:avLst/>
          </a:prstGeom>
          <a:noFill/>
        </p:spPr>
        <p:txBody>
          <a:bodyPr wrap="square" rtlCol="0">
            <a:spAutoFit/>
          </a:bodyPr>
          <a:lstStyle/>
          <a:p>
            <a:pPr marL="225425" indent="-225425">
              <a:spcAft>
                <a:spcPts val="300"/>
              </a:spcAft>
              <a:buFont typeface="Arial" pitchFamily="34" charset="0"/>
              <a:buChar char="•"/>
            </a:pPr>
            <a:r>
              <a:rPr lang="en-US" sz="3000" b="1" dirty="0" smtClean="0"/>
              <a:t>Acquired at Fort Kaskaskia: 41ft long 7in, 9ft 4in wide, &lt;2 ft draft; White-39 ft long, 8ft 8in wide, &lt;2 ft draft</a:t>
            </a:r>
          </a:p>
          <a:p>
            <a:pPr marL="225425" indent="-225425">
              <a:spcAft>
                <a:spcPts val="600"/>
              </a:spcAft>
              <a:buFont typeface="Arial" pitchFamily="34" charset="0"/>
              <a:buChar char="•"/>
            </a:pPr>
            <a:r>
              <a:rPr lang="en-US" sz="3000" b="1" dirty="0" smtClean="0"/>
              <a:t>Capacity: Red-9tons, White-8tons</a:t>
            </a:r>
          </a:p>
        </p:txBody>
      </p:sp>
      <p:pic>
        <p:nvPicPr>
          <p:cNvPr id="33793" name="Picture 1"/>
          <p:cNvPicPr>
            <a:picLocks noChangeAspect="1" noChangeArrowheads="1"/>
          </p:cNvPicPr>
          <p:nvPr/>
        </p:nvPicPr>
        <p:blipFill>
          <a:blip r:embed="rId7" cstate="screen"/>
          <a:srcRect/>
          <a:stretch>
            <a:fillRect/>
          </a:stretch>
        </p:blipFill>
        <p:spPr bwMode="auto">
          <a:xfrm>
            <a:off x="1532056" y="1503368"/>
            <a:ext cx="6079889" cy="3965527"/>
          </a:xfrm>
          <a:prstGeom prst="rect">
            <a:avLst/>
          </a:prstGeom>
          <a:noFill/>
          <a:ln w="9525">
            <a:noFill/>
            <a:miter lim="800000"/>
            <a:headEnd/>
            <a:tailEnd/>
          </a:ln>
        </p:spPr>
      </p:pic>
      <p:pic>
        <p:nvPicPr>
          <p:cNvPr id="116742" name="Picture 6" descr="https://fortclatsopbookstore.com/shop/images/Gary%20R%20lucy%20red%20and%20white%20traversing.jpg"/>
          <p:cNvPicPr>
            <a:picLocks noChangeAspect="1" noChangeArrowheads="1"/>
          </p:cNvPicPr>
          <p:nvPr/>
        </p:nvPicPr>
        <p:blipFill>
          <a:blip r:embed="rId8" cstate="screen">
            <a:lum bright="20000" contrast="30000"/>
          </a:blip>
          <a:srcRect r="1038"/>
          <a:stretch>
            <a:fillRect/>
          </a:stretch>
        </p:blipFill>
        <p:spPr bwMode="auto">
          <a:xfrm>
            <a:off x="0" y="1229297"/>
            <a:ext cx="9144000" cy="5628703"/>
          </a:xfrm>
          <a:prstGeom prst="rect">
            <a:avLst/>
          </a:prstGeom>
          <a:noFill/>
        </p:spPr>
      </p:pic>
      <p:sp>
        <p:nvSpPr>
          <p:cNvPr id="12" name="Rectangle 11"/>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3"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47</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745"/>
                                        </p:tgtEl>
                                        <p:attrNameLst>
                                          <p:attrName>style.visibility</p:attrName>
                                        </p:attrNameLst>
                                      </p:cBhvr>
                                      <p:to>
                                        <p:strVal val="visible"/>
                                      </p:to>
                                    </p:set>
                                    <p:animEffect transition="in" filter="fade">
                                      <p:cBhvr>
                                        <p:cTn id="7" dur="500"/>
                                        <p:tgtEl>
                                          <p:spTgt spid="1167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6738"/>
                                        </p:tgtEl>
                                        <p:attrNameLst>
                                          <p:attrName>style.visibility</p:attrName>
                                        </p:attrNameLst>
                                      </p:cBhvr>
                                      <p:to>
                                        <p:strVal val="visible"/>
                                      </p:to>
                                    </p:set>
                                    <p:animEffect transition="in" filter="wipe(left)">
                                      <p:cBhvr>
                                        <p:cTn id="12" dur="1000"/>
                                        <p:tgtEl>
                                          <p:spTgt spid="116738"/>
                                        </p:tgtEl>
                                      </p:cBhvr>
                                    </p:animEffect>
                                  </p:childTnLst>
                                </p:cTn>
                              </p:par>
                              <p:par>
                                <p:cTn id="13" presetID="22" presetClass="entr" presetSubtype="8" fill="hold" nodeType="withEffect">
                                  <p:stCondLst>
                                    <p:cond delay="0"/>
                                  </p:stCondLst>
                                  <p:childTnLst>
                                    <p:set>
                                      <p:cBhvr>
                                        <p:cTn id="14" dur="1" fill="hold">
                                          <p:stCondLst>
                                            <p:cond delay="0"/>
                                          </p:stCondLst>
                                        </p:cTn>
                                        <p:tgtEl>
                                          <p:spTgt spid="116740"/>
                                        </p:tgtEl>
                                        <p:attrNameLst>
                                          <p:attrName>style.visibility</p:attrName>
                                        </p:attrNameLst>
                                      </p:cBhvr>
                                      <p:to>
                                        <p:strVal val="visible"/>
                                      </p:to>
                                    </p:set>
                                    <p:animEffect transition="in" filter="wipe(left)">
                                      <p:cBhvr>
                                        <p:cTn id="15" dur="1000"/>
                                        <p:tgtEl>
                                          <p:spTgt spid="1167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16744"/>
                                        </p:tgtEl>
                                        <p:attrNameLst>
                                          <p:attrName>style.visibility</p:attrName>
                                        </p:attrNameLst>
                                      </p:cBhvr>
                                      <p:to>
                                        <p:strVal val="visible"/>
                                      </p:to>
                                    </p:set>
                                    <p:animEffect transition="in" filter="wipe(up)">
                                      <p:cBhvr>
                                        <p:cTn id="20" dur="1000"/>
                                        <p:tgtEl>
                                          <p:spTgt spid="1167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10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left)">
                                      <p:cBhvr>
                                        <p:cTn id="30" dur="1000"/>
                                        <p:tgtEl>
                                          <p:spTgt spid="11">
                                            <p:txEl>
                                              <p:pRg st="1" end="1"/>
                                            </p:txEl>
                                          </p:spTgt>
                                        </p:tgtEl>
                                      </p:cBhvr>
                                    </p:animEffect>
                                  </p:childTnLst>
                                </p:cTn>
                              </p:par>
                              <p:par>
                                <p:cTn id="31" presetID="53" presetClass="entr" presetSubtype="0" fill="hold" nodeType="withEffect">
                                  <p:stCondLst>
                                    <p:cond delay="0"/>
                                  </p:stCondLst>
                                  <p:childTnLst>
                                    <p:set>
                                      <p:cBhvr>
                                        <p:cTn id="32" dur="1" fill="hold">
                                          <p:stCondLst>
                                            <p:cond delay="0"/>
                                          </p:stCondLst>
                                        </p:cTn>
                                        <p:tgtEl>
                                          <p:spTgt spid="33793"/>
                                        </p:tgtEl>
                                        <p:attrNameLst>
                                          <p:attrName>style.visibility</p:attrName>
                                        </p:attrNameLst>
                                      </p:cBhvr>
                                      <p:to>
                                        <p:strVal val="visible"/>
                                      </p:to>
                                    </p:set>
                                    <p:anim calcmode="lin" valueType="num">
                                      <p:cBhvr>
                                        <p:cTn id="33" dur="1000" fill="hold"/>
                                        <p:tgtEl>
                                          <p:spTgt spid="33793"/>
                                        </p:tgtEl>
                                        <p:attrNameLst>
                                          <p:attrName>ppt_w</p:attrName>
                                        </p:attrNameLst>
                                      </p:cBhvr>
                                      <p:tavLst>
                                        <p:tav tm="0">
                                          <p:val>
                                            <p:fltVal val="0"/>
                                          </p:val>
                                        </p:tav>
                                        <p:tav tm="100000">
                                          <p:val>
                                            <p:strVal val="#ppt_w"/>
                                          </p:val>
                                        </p:tav>
                                      </p:tavLst>
                                    </p:anim>
                                    <p:anim calcmode="lin" valueType="num">
                                      <p:cBhvr>
                                        <p:cTn id="34" dur="1000" fill="hold"/>
                                        <p:tgtEl>
                                          <p:spTgt spid="33793"/>
                                        </p:tgtEl>
                                        <p:attrNameLst>
                                          <p:attrName>ppt_h</p:attrName>
                                        </p:attrNameLst>
                                      </p:cBhvr>
                                      <p:tavLst>
                                        <p:tav tm="0">
                                          <p:val>
                                            <p:fltVal val="0"/>
                                          </p:val>
                                        </p:tav>
                                        <p:tav tm="100000">
                                          <p:val>
                                            <p:strVal val="#ppt_h"/>
                                          </p:val>
                                        </p:tav>
                                      </p:tavLst>
                                    </p:anim>
                                    <p:animEffect transition="in" filter="fade">
                                      <p:cBhvr>
                                        <p:cTn id="35" dur="1000"/>
                                        <p:tgtEl>
                                          <p:spTgt spid="3379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16742"/>
                                        </p:tgtEl>
                                        <p:attrNameLst>
                                          <p:attrName>style.visibility</p:attrName>
                                        </p:attrNameLst>
                                      </p:cBhvr>
                                      <p:to>
                                        <p:strVal val="visible"/>
                                      </p:to>
                                    </p:set>
                                    <p:animEffect transition="in" filter="wipe(up)">
                                      <p:cBhvr>
                                        <p:cTn id="40" dur="20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RIVER DANGERS</a:t>
            </a:r>
          </a:p>
        </p:txBody>
      </p:sp>
      <p:grpSp>
        <p:nvGrpSpPr>
          <p:cNvPr id="11" name="Group 10"/>
          <p:cNvGrpSpPr/>
          <p:nvPr/>
        </p:nvGrpSpPr>
        <p:grpSpPr>
          <a:xfrm>
            <a:off x="247650" y="1189149"/>
            <a:ext cx="8896350" cy="5668851"/>
            <a:chOff x="247650" y="1189149"/>
            <a:chExt cx="8896350" cy="5668851"/>
          </a:xfrm>
        </p:grpSpPr>
        <p:pic>
          <p:nvPicPr>
            <p:cNvPr id="117765" name="Picture 5"/>
            <p:cNvPicPr>
              <a:picLocks noChangeAspect="1" noChangeArrowheads="1"/>
            </p:cNvPicPr>
            <p:nvPr/>
          </p:nvPicPr>
          <p:blipFill>
            <a:blip r:embed="rId3" cstate="screen">
              <a:lum contrast="40000"/>
            </a:blip>
            <a:srcRect/>
            <a:stretch>
              <a:fillRect/>
            </a:stretch>
          </p:blipFill>
          <p:spPr bwMode="auto">
            <a:xfrm>
              <a:off x="247650" y="1189149"/>
              <a:ext cx="5295900" cy="5668851"/>
            </a:xfrm>
            <a:prstGeom prst="rect">
              <a:avLst/>
            </a:prstGeom>
            <a:noFill/>
            <a:ln w="9525">
              <a:noFill/>
              <a:miter lim="800000"/>
              <a:headEnd/>
              <a:tailEnd/>
            </a:ln>
          </p:spPr>
        </p:pic>
        <p:sp>
          <p:nvSpPr>
            <p:cNvPr id="10" name="TextBox 9"/>
            <p:cNvSpPr txBox="1"/>
            <p:nvPr/>
          </p:nvSpPr>
          <p:spPr>
            <a:xfrm>
              <a:off x="5753100" y="3219450"/>
              <a:ext cx="3390900" cy="1938992"/>
            </a:xfrm>
            <a:prstGeom prst="rect">
              <a:avLst/>
            </a:prstGeom>
            <a:noFill/>
          </p:spPr>
          <p:txBody>
            <a:bodyPr wrap="square" rtlCol="0">
              <a:spAutoFit/>
            </a:bodyPr>
            <a:lstStyle/>
            <a:p>
              <a:pPr algn="ctr"/>
              <a:r>
                <a:rPr lang="en-US" sz="6000" b="1" dirty="0" smtClean="0">
                  <a:ln>
                    <a:solidFill>
                      <a:schemeClr val="tx1"/>
                    </a:solidFill>
                  </a:ln>
                  <a:solidFill>
                    <a:srgbClr val="FF0000"/>
                  </a:solidFill>
                  <a:effectLst>
                    <a:outerShdw dist="50800" dir="5400000" algn="ctr" rotWithShape="0">
                      <a:schemeClr val="tx1"/>
                    </a:outerShdw>
                  </a:effectLst>
                </a:rPr>
                <a:t>Floating Logs</a:t>
              </a:r>
            </a:p>
          </p:txBody>
        </p:sp>
      </p:grpSp>
      <p:grpSp>
        <p:nvGrpSpPr>
          <p:cNvPr id="13" name="Group 12"/>
          <p:cNvGrpSpPr/>
          <p:nvPr/>
        </p:nvGrpSpPr>
        <p:grpSpPr>
          <a:xfrm>
            <a:off x="187587" y="1390650"/>
            <a:ext cx="8768826" cy="4933950"/>
            <a:chOff x="4838700" y="-5172075"/>
            <a:chExt cx="6629627" cy="3730288"/>
          </a:xfrm>
        </p:grpSpPr>
        <p:pic>
          <p:nvPicPr>
            <p:cNvPr id="1026" name="Picture 2"/>
            <p:cNvPicPr>
              <a:picLocks noChangeAspect="1" noChangeArrowheads="1"/>
            </p:cNvPicPr>
            <p:nvPr/>
          </p:nvPicPr>
          <p:blipFill>
            <a:blip r:embed="rId4" cstate="screen"/>
            <a:srcRect/>
            <a:stretch>
              <a:fillRect/>
            </a:stretch>
          </p:blipFill>
          <p:spPr bwMode="auto">
            <a:xfrm>
              <a:off x="4857750" y="-5172075"/>
              <a:ext cx="6610577" cy="2695575"/>
            </a:xfrm>
            <a:prstGeom prst="rect">
              <a:avLst/>
            </a:prstGeom>
            <a:noFill/>
            <a:ln w="9525">
              <a:noFill/>
              <a:miter lim="800000"/>
              <a:headEnd/>
              <a:tailEnd/>
            </a:ln>
          </p:spPr>
        </p:pic>
        <p:sp>
          <p:nvSpPr>
            <p:cNvPr id="12" name="TextBox 11"/>
            <p:cNvSpPr txBox="1"/>
            <p:nvPr/>
          </p:nvSpPr>
          <p:spPr>
            <a:xfrm>
              <a:off x="4838700" y="-2457450"/>
              <a:ext cx="6610350" cy="1015663"/>
            </a:xfrm>
            <a:prstGeom prst="rect">
              <a:avLst/>
            </a:prstGeom>
            <a:noFill/>
          </p:spPr>
          <p:txBody>
            <a:bodyPr wrap="square" rtlCol="0">
              <a:spAutoFit/>
            </a:bodyPr>
            <a:lstStyle/>
            <a:p>
              <a:pPr algn="ctr"/>
              <a:r>
                <a:rPr lang="en-US" sz="6000" b="1" dirty="0" smtClean="0">
                  <a:ln>
                    <a:solidFill>
                      <a:schemeClr val="tx1"/>
                    </a:solidFill>
                  </a:ln>
                  <a:solidFill>
                    <a:srgbClr val="FF0000"/>
                  </a:solidFill>
                  <a:effectLst>
                    <a:outerShdw dist="50800" dir="5400000" algn="ctr" rotWithShape="0">
                      <a:schemeClr val="tx1"/>
                    </a:outerShdw>
                  </a:effectLst>
                </a:rPr>
                <a:t>Sunken Logs</a:t>
              </a:r>
            </a:p>
          </p:txBody>
        </p:sp>
      </p:grpSp>
      <p:grpSp>
        <p:nvGrpSpPr>
          <p:cNvPr id="19" name="Group 18"/>
          <p:cNvGrpSpPr/>
          <p:nvPr/>
        </p:nvGrpSpPr>
        <p:grpSpPr>
          <a:xfrm>
            <a:off x="0" y="1409701"/>
            <a:ext cx="9144000" cy="5162550"/>
            <a:chOff x="0" y="1333501"/>
            <a:chExt cx="9144000" cy="5162550"/>
          </a:xfrm>
        </p:grpSpPr>
        <p:sp>
          <p:nvSpPr>
            <p:cNvPr id="14" name="TextBox 13"/>
            <p:cNvSpPr txBox="1"/>
            <p:nvPr/>
          </p:nvSpPr>
          <p:spPr>
            <a:xfrm>
              <a:off x="5753100" y="2667000"/>
              <a:ext cx="3390900" cy="1938992"/>
            </a:xfrm>
            <a:prstGeom prst="rect">
              <a:avLst/>
            </a:prstGeom>
            <a:noFill/>
          </p:spPr>
          <p:txBody>
            <a:bodyPr wrap="square" rtlCol="0">
              <a:spAutoFit/>
            </a:bodyPr>
            <a:lstStyle/>
            <a:p>
              <a:pPr algn="ctr"/>
              <a:r>
                <a:rPr lang="en-US" sz="6000" b="1" dirty="0" smtClean="0">
                  <a:ln>
                    <a:solidFill>
                      <a:schemeClr val="tx1"/>
                    </a:solidFill>
                  </a:ln>
                  <a:solidFill>
                    <a:srgbClr val="FF0000"/>
                  </a:solidFill>
                  <a:effectLst>
                    <a:outerShdw dist="50800" dir="5400000" algn="ctr" rotWithShape="0">
                      <a:schemeClr val="tx1"/>
                    </a:outerShdw>
                  </a:effectLst>
                </a:rPr>
                <a:t>Logs</a:t>
              </a:r>
            </a:p>
            <a:p>
              <a:pPr algn="ctr"/>
              <a:r>
                <a:rPr lang="en-US" sz="6000" b="1" dirty="0" smtClean="0">
                  <a:ln>
                    <a:solidFill>
                      <a:schemeClr val="tx1"/>
                    </a:solidFill>
                  </a:ln>
                  <a:solidFill>
                    <a:srgbClr val="FF0000"/>
                  </a:solidFill>
                  <a:effectLst>
                    <a:outerShdw dist="50800" dir="5400000" algn="ctr" rotWithShape="0">
                      <a:schemeClr val="tx1"/>
                    </a:outerShdw>
                  </a:effectLst>
                </a:rPr>
                <a:t>Jams</a:t>
              </a:r>
            </a:p>
          </p:txBody>
        </p:sp>
        <p:pic>
          <p:nvPicPr>
            <p:cNvPr id="117762" name="Picture 2" descr="http://www.lewis-clark.org/media/new-images/wark_020-Embarass.jpg"/>
            <p:cNvPicPr>
              <a:picLocks noChangeAspect="1" noChangeArrowheads="1"/>
            </p:cNvPicPr>
            <p:nvPr/>
          </p:nvPicPr>
          <p:blipFill>
            <a:blip r:embed="rId5" cstate="screen"/>
            <a:srcRect/>
            <a:stretch>
              <a:fillRect/>
            </a:stretch>
          </p:blipFill>
          <p:spPr bwMode="auto">
            <a:xfrm>
              <a:off x="0" y="1333501"/>
              <a:ext cx="6346577" cy="5162550"/>
            </a:xfrm>
            <a:prstGeom prst="rect">
              <a:avLst/>
            </a:prstGeom>
            <a:noFill/>
          </p:spPr>
        </p:pic>
      </p:grpSp>
      <p:grpSp>
        <p:nvGrpSpPr>
          <p:cNvPr id="18" name="Group 17"/>
          <p:cNvGrpSpPr/>
          <p:nvPr/>
        </p:nvGrpSpPr>
        <p:grpSpPr>
          <a:xfrm>
            <a:off x="0" y="1371600"/>
            <a:ext cx="9144000" cy="4572000"/>
            <a:chOff x="0" y="2019300"/>
            <a:chExt cx="9144000" cy="4572000"/>
          </a:xfrm>
        </p:grpSpPr>
        <p:sp>
          <p:nvSpPr>
            <p:cNvPr id="15" name="TextBox 14"/>
            <p:cNvSpPr txBox="1"/>
            <p:nvPr/>
          </p:nvSpPr>
          <p:spPr>
            <a:xfrm>
              <a:off x="5753100" y="3848100"/>
              <a:ext cx="3390900" cy="1015663"/>
            </a:xfrm>
            <a:prstGeom prst="rect">
              <a:avLst/>
            </a:prstGeom>
            <a:noFill/>
          </p:spPr>
          <p:txBody>
            <a:bodyPr wrap="square" rtlCol="0">
              <a:spAutoFit/>
            </a:bodyPr>
            <a:lstStyle/>
            <a:p>
              <a:pPr algn="ctr"/>
              <a:r>
                <a:rPr lang="en-US" sz="6000" b="1" dirty="0" smtClean="0">
                  <a:ln>
                    <a:solidFill>
                      <a:schemeClr val="tx1"/>
                    </a:solidFill>
                  </a:ln>
                  <a:solidFill>
                    <a:srgbClr val="FF0000"/>
                  </a:solidFill>
                  <a:effectLst>
                    <a:outerShdw dist="50800" dir="5400000" algn="ctr" rotWithShape="0">
                      <a:schemeClr val="tx1"/>
                    </a:outerShdw>
                  </a:effectLst>
                </a:rPr>
                <a:t>“Snags”</a:t>
              </a:r>
            </a:p>
          </p:txBody>
        </p:sp>
        <p:pic>
          <p:nvPicPr>
            <p:cNvPr id="117766" name="Picture 6"/>
            <p:cNvPicPr>
              <a:picLocks noChangeAspect="1" noChangeArrowheads="1"/>
            </p:cNvPicPr>
            <p:nvPr/>
          </p:nvPicPr>
          <p:blipFill>
            <a:blip r:embed="rId6" cstate="screen"/>
            <a:srcRect l="17280" t="8943" r="16306" b="9334"/>
            <a:stretch>
              <a:fillRect/>
            </a:stretch>
          </p:blipFill>
          <p:spPr bwMode="auto">
            <a:xfrm>
              <a:off x="0" y="2019300"/>
              <a:ext cx="6076950" cy="4572000"/>
            </a:xfrm>
            <a:prstGeom prst="rect">
              <a:avLst/>
            </a:prstGeom>
            <a:noFill/>
            <a:ln w="9525">
              <a:noFill/>
              <a:miter lim="800000"/>
              <a:headEnd/>
              <a:tailEnd/>
            </a:ln>
          </p:spPr>
        </p:pic>
      </p:grpSp>
      <p:grpSp>
        <p:nvGrpSpPr>
          <p:cNvPr id="17" name="Group 16"/>
          <p:cNvGrpSpPr/>
          <p:nvPr/>
        </p:nvGrpSpPr>
        <p:grpSpPr>
          <a:xfrm>
            <a:off x="0" y="1268361"/>
            <a:ext cx="9144000" cy="5589639"/>
            <a:chOff x="5048250" y="-1009650"/>
            <a:chExt cx="9144000" cy="5589639"/>
          </a:xfrm>
        </p:grpSpPr>
        <p:pic>
          <p:nvPicPr>
            <p:cNvPr id="117764" name="Picture 4" descr="Braided Missouri River winding among numerous islands"/>
            <p:cNvPicPr>
              <a:picLocks noChangeAspect="1" noChangeArrowheads="1"/>
            </p:cNvPicPr>
            <p:nvPr/>
          </p:nvPicPr>
          <p:blipFill>
            <a:blip r:embed="rId7" cstate="screen"/>
            <a:srcRect/>
            <a:stretch>
              <a:fillRect/>
            </a:stretch>
          </p:blipFill>
          <p:spPr bwMode="auto">
            <a:xfrm>
              <a:off x="5048250" y="-1009650"/>
              <a:ext cx="5772150" cy="5589639"/>
            </a:xfrm>
            <a:prstGeom prst="rect">
              <a:avLst/>
            </a:prstGeom>
            <a:noFill/>
          </p:spPr>
        </p:pic>
        <p:sp>
          <p:nvSpPr>
            <p:cNvPr id="16" name="TextBox 15"/>
            <p:cNvSpPr txBox="1"/>
            <p:nvPr/>
          </p:nvSpPr>
          <p:spPr>
            <a:xfrm>
              <a:off x="10782300" y="1181100"/>
              <a:ext cx="3409950" cy="1938992"/>
            </a:xfrm>
            <a:prstGeom prst="rect">
              <a:avLst/>
            </a:prstGeom>
            <a:noFill/>
          </p:spPr>
          <p:txBody>
            <a:bodyPr wrap="square" rtlCol="0">
              <a:spAutoFit/>
            </a:bodyPr>
            <a:lstStyle/>
            <a:p>
              <a:pPr algn="ctr"/>
              <a:r>
                <a:rPr lang="en-US" sz="6000" b="1" dirty="0" smtClean="0">
                  <a:ln>
                    <a:solidFill>
                      <a:schemeClr val="tx1"/>
                    </a:solidFill>
                  </a:ln>
                  <a:solidFill>
                    <a:srgbClr val="FF0000"/>
                  </a:solidFill>
                  <a:effectLst>
                    <a:outerShdw dist="50800" dir="5400000" algn="ctr" rotWithShape="0">
                      <a:schemeClr val="tx1"/>
                    </a:outerShdw>
                  </a:effectLst>
                </a:rPr>
                <a:t>“Sand Bars”</a:t>
              </a:r>
            </a:p>
          </p:txBody>
        </p:sp>
      </p:grpSp>
      <p:sp>
        <p:nvSpPr>
          <p:cNvPr id="20" name="Rectangle 19"/>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2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48</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19"/>
                                        </p:tgtEl>
                                      </p:cBhvr>
                                    </p:animEffect>
                                    <p:set>
                                      <p:cBhvr>
                                        <p:cTn id="28" dur="1" fill="hold">
                                          <p:stCondLst>
                                            <p:cond delay="1999"/>
                                          </p:stCondLst>
                                        </p:cTn>
                                        <p:tgtEl>
                                          <p:spTgt spid="19"/>
                                        </p:tgtEl>
                                        <p:attrNameLst>
                                          <p:attrName>style.visibility</p:attrName>
                                        </p:attrNameLst>
                                      </p:cBhvr>
                                      <p:to>
                                        <p:strVal val="hidden"/>
                                      </p:to>
                                    </p:se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par>
                                <p:cTn id="37" presetID="22" presetClass="entr" presetSubtype="8"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457200" y="1512277"/>
            <a:ext cx="8229600" cy="4923692"/>
            <a:chOff x="504092" y="1934308"/>
            <a:chExt cx="8229600" cy="4923692"/>
          </a:xfrm>
        </p:grpSpPr>
        <p:pic>
          <p:nvPicPr>
            <p:cNvPr id="106503" name="Picture 7"/>
            <p:cNvPicPr>
              <a:picLocks noChangeAspect="1" noChangeArrowheads="1"/>
            </p:cNvPicPr>
            <p:nvPr/>
          </p:nvPicPr>
          <p:blipFill>
            <a:blip r:embed="rId2" cstate="screen">
              <a:lum contrast="30000"/>
            </a:blip>
            <a:srcRect/>
            <a:stretch>
              <a:fillRect/>
            </a:stretch>
          </p:blipFill>
          <p:spPr bwMode="auto">
            <a:xfrm>
              <a:off x="504092" y="1934308"/>
              <a:ext cx="8229600" cy="1400918"/>
            </a:xfrm>
            <a:prstGeom prst="rect">
              <a:avLst/>
            </a:prstGeom>
            <a:noFill/>
            <a:ln w="9525">
              <a:noFill/>
              <a:miter lim="800000"/>
              <a:headEnd/>
              <a:tailEnd/>
            </a:ln>
          </p:spPr>
        </p:pic>
        <p:pic>
          <p:nvPicPr>
            <p:cNvPr id="106504" name="Picture 8"/>
            <p:cNvPicPr>
              <a:picLocks noChangeAspect="1" noChangeArrowheads="1"/>
            </p:cNvPicPr>
            <p:nvPr/>
          </p:nvPicPr>
          <p:blipFill>
            <a:blip r:embed="rId3" cstate="screen"/>
            <a:srcRect/>
            <a:stretch>
              <a:fillRect/>
            </a:stretch>
          </p:blipFill>
          <p:spPr bwMode="auto">
            <a:xfrm>
              <a:off x="3456842" y="3434861"/>
              <a:ext cx="2324100" cy="2895600"/>
            </a:xfrm>
            <a:prstGeom prst="rect">
              <a:avLst/>
            </a:prstGeom>
            <a:noFill/>
            <a:ln w="9525">
              <a:noFill/>
              <a:miter lim="800000"/>
              <a:headEnd/>
              <a:tailEnd/>
            </a:ln>
          </p:spPr>
        </p:pic>
        <p:sp>
          <p:nvSpPr>
            <p:cNvPr id="41" name="Rectangle 40"/>
            <p:cNvSpPr/>
            <p:nvPr/>
          </p:nvSpPr>
          <p:spPr>
            <a:xfrm>
              <a:off x="953177" y="6273225"/>
              <a:ext cx="7331431" cy="584775"/>
            </a:xfrm>
            <a:prstGeom prst="rect">
              <a:avLst/>
            </a:prstGeom>
            <a:solidFill>
              <a:srgbClr val="D6ECF2"/>
            </a:solidFill>
          </p:spPr>
          <p:txBody>
            <a:bodyPr wrap="none">
              <a:spAutoFit/>
            </a:bodyPr>
            <a:lstStyle/>
            <a:p>
              <a:r>
                <a:rPr lang="en-US" sz="3200" dirty="0" smtClean="0"/>
                <a:t>French Jesuit priest, traveler, and historian</a:t>
              </a:r>
              <a:endParaRPr lang="en-US" sz="3200" dirty="0"/>
            </a:p>
          </p:txBody>
        </p:sp>
      </p:grpSp>
      <p:sp useBgFill="1">
        <p:nvSpPr>
          <p:cNvPr id="3" name="TextBox 2"/>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EXPEDITION EXPECTATIONS</a:t>
            </a:r>
          </a:p>
        </p:txBody>
      </p:sp>
      <p:grpSp>
        <p:nvGrpSpPr>
          <p:cNvPr id="17" name="Group 16"/>
          <p:cNvGrpSpPr/>
          <p:nvPr/>
        </p:nvGrpSpPr>
        <p:grpSpPr>
          <a:xfrm>
            <a:off x="457200" y="1349829"/>
            <a:ext cx="8186056" cy="5508171"/>
            <a:chOff x="457200" y="1349829"/>
            <a:chExt cx="8186056" cy="5508171"/>
          </a:xfrm>
        </p:grpSpPr>
        <p:pic>
          <p:nvPicPr>
            <p:cNvPr id="106501" name="Picture 5"/>
            <p:cNvPicPr>
              <a:picLocks noChangeAspect="1" noChangeArrowheads="1"/>
            </p:cNvPicPr>
            <p:nvPr/>
          </p:nvPicPr>
          <p:blipFill>
            <a:blip r:embed="rId4" cstate="screen"/>
            <a:srcRect/>
            <a:stretch>
              <a:fillRect/>
            </a:stretch>
          </p:blipFill>
          <p:spPr bwMode="auto">
            <a:xfrm>
              <a:off x="457200" y="1349829"/>
              <a:ext cx="8186056" cy="5508171"/>
            </a:xfrm>
            <a:prstGeom prst="rect">
              <a:avLst/>
            </a:prstGeom>
            <a:noFill/>
            <a:ln w="9525">
              <a:noFill/>
              <a:miter lim="800000"/>
              <a:headEnd/>
              <a:tailEnd/>
            </a:ln>
          </p:spPr>
        </p:pic>
        <p:cxnSp>
          <p:nvCxnSpPr>
            <p:cNvPr id="10" name="Straight Connector 9"/>
            <p:cNvCxnSpPr/>
            <p:nvPr/>
          </p:nvCxnSpPr>
          <p:spPr>
            <a:xfrm flipV="1">
              <a:off x="4847771" y="3599543"/>
              <a:ext cx="2946400" cy="14514"/>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10342" y="4049486"/>
              <a:ext cx="1052287" cy="7257"/>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898571" y="3214915"/>
              <a:ext cx="2946400" cy="14514"/>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57942" y="3614057"/>
              <a:ext cx="1480458" cy="14515"/>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97567" y="1328057"/>
            <a:ext cx="8207829" cy="5529943"/>
            <a:chOff x="497567" y="1328057"/>
            <a:chExt cx="8207829" cy="5529943"/>
          </a:xfrm>
        </p:grpSpPr>
        <p:pic>
          <p:nvPicPr>
            <p:cNvPr id="106502" name="Picture 6"/>
            <p:cNvPicPr>
              <a:picLocks noChangeAspect="1" noChangeArrowheads="1"/>
            </p:cNvPicPr>
            <p:nvPr/>
          </p:nvPicPr>
          <p:blipFill>
            <a:blip r:embed="rId5" cstate="screen"/>
            <a:srcRect/>
            <a:stretch>
              <a:fillRect/>
            </a:stretch>
          </p:blipFill>
          <p:spPr bwMode="auto">
            <a:xfrm>
              <a:off x="497567" y="1328057"/>
              <a:ext cx="8207829" cy="5529943"/>
            </a:xfrm>
            <a:prstGeom prst="rect">
              <a:avLst/>
            </a:prstGeom>
            <a:noFill/>
            <a:ln w="9525">
              <a:noFill/>
              <a:miter lim="800000"/>
              <a:headEnd/>
              <a:tailEnd/>
            </a:ln>
          </p:spPr>
        </p:pic>
        <p:cxnSp>
          <p:nvCxnSpPr>
            <p:cNvPr id="19" name="Straight Connector 18"/>
            <p:cNvCxnSpPr/>
            <p:nvPr/>
          </p:nvCxnSpPr>
          <p:spPr>
            <a:xfrm>
              <a:off x="2293257" y="2612571"/>
              <a:ext cx="5239657" cy="10160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336800" y="3759200"/>
              <a:ext cx="5232399" cy="15240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84514" y="4143829"/>
              <a:ext cx="1981200" cy="21771"/>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32742" y="4884058"/>
              <a:ext cx="5334001" cy="19594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12685" y="5297715"/>
              <a:ext cx="5994401" cy="217714"/>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493486" y="1295992"/>
            <a:ext cx="8229600" cy="5562008"/>
            <a:chOff x="493486" y="1295992"/>
            <a:chExt cx="8229600" cy="5562008"/>
          </a:xfrm>
        </p:grpSpPr>
        <p:pic>
          <p:nvPicPr>
            <p:cNvPr id="106498" name="Picture 2"/>
            <p:cNvPicPr>
              <a:picLocks noChangeAspect="1" noChangeArrowheads="1"/>
            </p:cNvPicPr>
            <p:nvPr/>
          </p:nvPicPr>
          <p:blipFill>
            <a:blip r:embed="rId6" cstate="screen"/>
            <a:srcRect/>
            <a:stretch>
              <a:fillRect/>
            </a:stretch>
          </p:blipFill>
          <p:spPr bwMode="auto">
            <a:xfrm>
              <a:off x="493486" y="1295992"/>
              <a:ext cx="8229600" cy="5562008"/>
            </a:xfrm>
            <a:prstGeom prst="rect">
              <a:avLst/>
            </a:prstGeom>
            <a:noFill/>
            <a:ln w="9525">
              <a:noFill/>
              <a:miter lim="800000"/>
              <a:headEnd/>
              <a:tailEnd/>
            </a:ln>
          </p:spPr>
        </p:pic>
        <p:cxnSp>
          <p:nvCxnSpPr>
            <p:cNvPr id="30" name="Straight Connector 29"/>
            <p:cNvCxnSpPr/>
            <p:nvPr/>
          </p:nvCxnSpPr>
          <p:spPr>
            <a:xfrm>
              <a:off x="1828800" y="3135086"/>
              <a:ext cx="5805714" cy="29028"/>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82057" y="3585029"/>
              <a:ext cx="4397829" cy="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84514" y="4971144"/>
              <a:ext cx="6596743" cy="50799"/>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306285" y="5428343"/>
              <a:ext cx="3744686" cy="14515"/>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29"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49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131887"/>
            <a:ext cx="9189719" cy="5954713"/>
            <a:chOff x="0" y="1131887"/>
            <a:chExt cx="9189719" cy="5954713"/>
          </a:xfrm>
        </p:grpSpPr>
        <p:sp>
          <p:nvSpPr>
            <p:cNvPr id="22" name="Rectangle 21"/>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24" name="Rectangle 23"/>
          <p:cNvSpPr/>
          <p:nvPr/>
        </p:nvSpPr>
        <p:spPr>
          <a:xfrm>
            <a:off x="0" y="1362075"/>
            <a:ext cx="9144000" cy="5495925"/>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latin typeface="Calibri" pitchFamily="34" charset="0"/>
              </a:rPr>
              <a:t>TODAY’S GEOLOGY</a:t>
            </a:r>
            <a:endParaRPr lang="en-US" sz="4000" b="1" dirty="0">
              <a:ln>
                <a:solidFill>
                  <a:schemeClr val="tx1"/>
                </a:solidFill>
              </a:ln>
              <a:latin typeface="Calibri" pitchFamily="34" charset="0"/>
            </a:endParaRPr>
          </a:p>
        </p:txBody>
      </p:sp>
      <p:sp>
        <p:nvSpPr>
          <p:cNvPr id="25" name="Rectangle 24"/>
          <p:cNvSpPr/>
          <p:nvPr/>
        </p:nvSpPr>
        <p:spPr>
          <a:xfrm>
            <a:off x="0" y="0"/>
            <a:ext cx="9144000" cy="707886"/>
          </a:xfrm>
          <a:prstGeom prst="rect">
            <a:avLst/>
          </a:prstGeom>
        </p:spPr>
        <p:txBody>
          <a:bodyPr wrap="square">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Geologic Setting </a:t>
            </a:r>
            <a:endParaRPr lang="en-US" sz="4000" dirty="0"/>
          </a:p>
        </p:txBody>
      </p:sp>
      <p:sp>
        <p:nvSpPr>
          <p:cNvPr id="27" name="TextBox 3"/>
          <p:cNvSpPr txBox="1">
            <a:spLocks noChangeArrowheads="1"/>
          </p:cNvSpPr>
          <p:nvPr/>
        </p:nvSpPr>
        <p:spPr bwMode="auto">
          <a:xfrm>
            <a:off x="0" y="1598913"/>
            <a:ext cx="9144000" cy="5632311"/>
          </a:xfrm>
          <a:prstGeom prst="rect">
            <a:avLst/>
          </a:prstGeom>
          <a:noFill/>
          <a:ln w="9525">
            <a:noFill/>
            <a:miter lim="800000"/>
            <a:headEnd/>
            <a:tailEnd/>
          </a:ln>
        </p:spPr>
        <p:txBody>
          <a:bodyPr wrap="square">
            <a:spAutoFit/>
          </a:bodyPr>
          <a:lstStyle/>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Great Plains</a:t>
            </a:r>
          </a:p>
          <a:p>
            <a:pPr marL="1714500" lvl="2"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Formation – Regional Tectonics </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Interior Seas – Source of Rocks</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Creating Landscapes – </a:t>
            </a:r>
          </a:p>
          <a:p>
            <a:pPr marL="1714500" indent="-228600"/>
            <a:r>
              <a:rPr lang="en-US" sz="4000" b="1" dirty="0" smtClean="0">
                <a:ln>
                  <a:solidFill>
                    <a:schemeClr val="tx1"/>
                  </a:solidFill>
                </a:ln>
                <a:solidFill>
                  <a:srgbClr val="FFFF00"/>
                </a:solidFill>
                <a:effectLst>
                  <a:outerShdw dist="50800" dir="5400000" algn="ctr" rotWithShape="0">
                    <a:schemeClr val="tx1"/>
                  </a:outerShdw>
                </a:effectLst>
              </a:rPr>
              <a:t>			Weathering &amp; Erosion</a:t>
            </a:r>
          </a:p>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Missouri River</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Statistics </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Origin - Glaciation </a:t>
            </a: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p:nvSpPr>
          <p:cNvPr id="10" name="Rounded Rectangle 9"/>
          <p:cNvSpPr/>
          <p:nvPr/>
        </p:nvSpPr>
        <p:spPr>
          <a:xfrm>
            <a:off x="914400" y="1561672"/>
            <a:ext cx="3637052" cy="739739"/>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5</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10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5" end="5"/>
                                            </p:txEl>
                                          </p:spTgt>
                                        </p:tgtEl>
                                        <p:attrNameLst>
                                          <p:attrName>style.visibility</p:attrName>
                                        </p:attrNameLst>
                                      </p:cBhvr>
                                      <p:to>
                                        <p:strVal val="visible"/>
                                      </p:to>
                                    </p:set>
                                    <p:animEffect transition="in" filter="wipe(left)">
                                      <p:cBhvr>
                                        <p:cTn id="12" dur="1000"/>
                                        <p:tgtEl>
                                          <p:spTgt spid="2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wipe(left)">
                                      <p:cBhvr>
                                        <p:cTn id="17" dur="10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wipe(left)">
                                      <p:cBhvr>
                                        <p:cTn id="22" dur="10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wipe(left)">
                                      <p:cBhvr>
                                        <p:cTn id="27" dur="1000"/>
                                        <p:tgtEl>
                                          <p:spTgt spid="27">
                                            <p:txEl>
                                              <p:pRg st="3" end="3"/>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Effect transition="in" filter="wipe(left)">
                                      <p:cBhvr>
                                        <p:cTn id="31" dur="1000"/>
                                        <p:tgtEl>
                                          <p:spTgt spid="2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xEl>
                                              <p:pRg st="6" end="6"/>
                                            </p:txEl>
                                          </p:spTgt>
                                        </p:tgtEl>
                                        <p:attrNameLst>
                                          <p:attrName>style.visibility</p:attrName>
                                        </p:attrNameLst>
                                      </p:cBhvr>
                                      <p:to>
                                        <p:strVal val="visible"/>
                                      </p:to>
                                    </p:set>
                                    <p:animEffect transition="in" filter="wipe(left)">
                                      <p:cBhvr>
                                        <p:cTn id="36" dur="1000"/>
                                        <p:tgtEl>
                                          <p:spTgt spid="27">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
                                            <p:txEl>
                                              <p:pRg st="7" end="7"/>
                                            </p:txEl>
                                          </p:spTgt>
                                        </p:tgtEl>
                                        <p:attrNameLst>
                                          <p:attrName>style.visibility</p:attrName>
                                        </p:attrNameLst>
                                      </p:cBhvr>
                                      <p:to>
                                        <p:strVal val="visible"/>
                                      </p:to>
                                    </p:set>
                                    <p:animEffect transition="in" filter="wipe(left)">
                                      <p:cBhvr>
                                        <p:cTn id="41" dur="1000"/>
                                        <p:tgtEl>
                                          <p:spTgt spid="27">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994787" y="1068354"/>
            <a:ext cx="7154426" cy="5355306"/>
            <a:chOff x="-3928905" y="203479"/>
            <a:chExt cx="7154426" cy="5355306"/>
          </a:xfrm>
        </p:grpSpPr>
        <p:pic>
          <p:nvPicPr>
            <p:cNvPr id="3083" name="Picture 11" descr="https://www.lib.virginia.edu/exhibits/lewis_clark/exploring/1maps/map25.jpg"/>
            <p:cNvPicPr>
              <a:picLocks noChangeAspect="1" noChangeArrowheads="1"/>
            </p:cNvPicPr>
            <p:nvPr/>
          </p:nvPicPr>
          <p:blipFill>
            <a:blip r:embed="rId3" cstate="screen"/>
            <a:srcRect/>
            <a:stretch>
              <a:fillRect/>
            </a:stretch>
          </p:blipFill>
          <p:spPr bwMode="auto">
            <a:xfrm>
              <a:off x="-3918805" y="203479"/>
              <a:ext cx="7134225" cy="4286250"/>
            </a:xfrm>
            <a:prstGeom prst="rect">
              <a:avLst/>
            </a:prstGeom>
            <a:noFill/>
          </p:spPr>
        </p:pic>
        <p:sp>
          <p:nvSpPr>
            <p:cNvPr id="15" name="TextBox 14"/>
            <p:cNvSpPr txBox="1"/>
            <p:nvPr/>
          </p:nvSpPr>
          <p:spPr>
            <a:xfrm>
              <a:off x="-3928905" y="4481567"/>
              <a:ext cx="7154426" cy="1077218"/>
            </a:xfrm>
            <a:prstGeom prst="rect">
              <a:avLst/>
            </a:prstGeom>
            <a:solidFill>
              <a:schemeClr val="tx1"/>
            </a:solidFill>
          </p:spPr>
          <p:txBody>
            <a:bodyPr wrap="square" rtlCol="0">
              <a:spAutoFit/>
            </a:bodyPr>
            <a:lstStyle/>
            <a:p>
              <a:pPr algn="ctr"/>
              <a:r>
                <a:rPr lang="en-US" sz="3200" b="1" dirty="0" smtClean="0">
                  <a:solidFill>
                    <a:schemeClr val="bg1"/>
                  </a:solidFill>
                </a:rPr>
                <a:t>1784 Map by James Cook of NW North America</a:t>
              </a:r>
            </a:p>
          </p:txBody>
        </p:sp>
      </p:grpSp>
      <p:sp useBgFill="1">
        <p:nvSpPr>
          <p:cNvPr id="7" name="TextBox 6"/>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KNOWN MAPS AT THE TIME</a:t>
            </a:r>
          </a:p>
        </p:txBody>
      </p:sp>
      <p:grpSp>
        <p:nvGrpSpPr>
          <p:cNvPr id="26" name="Group 25"/>
          <p:cNvGrpSpPr/>
          <p:nvPr/>
        </p:nvGrpSpPr>
        <p:grpSpPr>
          <a:xfrm>
            <a:off x="963712" y="1232452"/>
            <a:ext cx="7217545" cy="5625548"/>
            <a:chOff x="7583356" y="-5303704"/>
            <a:chExt cx="7217545" cy="5625548"/>
          </a:xfrm>
        </p:grpSpPr>
        <p:pic>
          <p:nvPicPr>
            <p:cNvPr id="3074" name="Picture 2"/>
            <p:cNvPicPr>
              <a:picLocks noChangeAspect="1" noChangeArrowheads="1"/>
            </p:cNvPicPr>
            <p:nvPr/>
          </p:nvPicPr>
          <p:blipFill>
            <a:blip r:embed="rId4" cstate="screen"/>
            <a:srcRect/>
            <a:stretch>
              <a:fillRect/>
            </a:stretch>
          </p:blipFill>
          <p:spPr bwMode="auto">
            <a:xfrm>
              <a:off x="7583356" y="-5303704"/>
              <a:ext cx="7067825" cy="5597939"/>
            </a:xfrm>
            <a:prstGeom prst="rect">
              <a:avLst/>
            </a:prstGeom>
            <a:noFill/>
            <a:ln w="9525">
              <a:noFill/>
              <a:miter lim="800000"/>
              <a:headEnd/>
              <a:tailEnd/>
            </a:ln>
          </p:spPr>
        </p:pic>
        <p:sp>
          <p:nvSpPr>
            <p:cNvPr id="25" name="TextBox 24"/>
            <p:cNvSpPr txBox="1"/>
            <p:nvPr/>
          </p:nvSpPr>
          <p:spPr>
            <a:xfrm>
              <a:off x="7646475" y="-755374"/>
              <a:ext cx="7154426" cy="1077218"/>
            </a:xfrm>
            <a:prstGeom prst="rect">
              <a:avLst/>
            </a:prstGeom>
            <a:solidFill>
              <a:schemeClr val="tx1"/>
            </a:solidFill>
          </p:spPr>
          <p:txBody>
            <a:bodyPr wrap="square" rtlCol="0">
              <a:spAutoFit/>
            </a:bodyPr>
            <a:lstStyle/>
            <a:p>
              <a:pPr algn="ctr"/>
              <a:r>
                <a:rPr lang="en-US" sz="3200" b="1" dirty="0" smtClean="0">
                  <a:solidFill>
                    <a:schemeClr val="bg1"/>
                  </a:solidFill>
                </a:rPr>
                <a:t>1798 David Thompson Map of the Great Bend in the Missouri River</a:t>
              </a:r>
            </a:p>
          </p:txBody>
        </p:sp>
      </p:grpSp>
      <p:grpSp>
        <p:nvGrpSpPr>
          <p:cNvPr id="28" name="Group 27"/>
          <p:cNvGrpSpPr/>
          <p:nvPr/>
        </p:nvGrpSpPr>
        <p:grpSpPr>
          <a:xfrm>
            <a:off x="1707433" y="1261358"/>
            <a:ext cx="5730102" cy="5596642"/>
            <a:chOff x="145472" y="7934917"/>
            <a:chExt cx="5730102" cy="5596642"/>
          </a:xfrm>
        </p:grpSpPr>
        <p:pic>
          <p:nvPicPr>
            <p:cNvPr id="3075" name="Picture 3"/>
            <p:cNvPicPr>
              <a:picLocks noChangeAspect="1" noChangeArrowheads="1"/>
            </p:cNvPicPr>
            <p:nvPr/>
          </p:nvPicPr>
          <p:blipFill>
            <a:blip r:embed="rId5" cstate="screen"/>
            <a:srcRect t="4132"/>
            <a:stretch>
              <a:fillRect/>
            </a:stretch>
          </p:blipFill>
          <p:spPr bwMode="auto">
            <a:xfrm>
              <a:off x="164449" y="7934917"/>
              <a:ext cx="5711125" cy="4821381"/>
            </a:xfrm>
            <a:prstGeom prst="rect">
              <a:avLst/>
            </a:prstGeom>
            <a:noFill/>
            <a:ln w="9525">
              <a:noFill/>
              <a:miter lim="800000"/>
              <a:headEnd/>
              <a:tailEnd/>
            </a:ln>
          </p:spPr>
        </p:pic>
        <p:sp>
          <p:nvSpPr>
            <p:cNvPr id="27" name="TextBox 26"/>
            <p:cNvSpPr txBox="1"/>
            <p:nvPr/>
          </p:nvSpPr>
          <p:spPr>
            <a:xfrm>
              <a:off x="145472" y="11469456"/>
              <a:ext cx="5710811" cy="2062103"/>
            </a:xfrm>
            <a:prstGeom prst="rect">
              <a:avLst/>
            </a:prstGeom>
            <a:solidFill>
              <a:schemeClr val="tx1"/>
            </a:solidFill>
          </p:spPr>
          <p:txBody>
            <a:bodyPr wrap="square" rtlCol="0">
              <a:spAutoFit/>
            </a:bodyPr>
            <a:lstStyle/>
            <a:p>
              <a:pPr algn="ctr"/>
              <a:r>
                <a:rPr lang="en-US" sz="3200" b="1" dirty="0" smtClean="0">
                  <a:solidFill>
                    <a:schemeClr val="bg1"/>
                  </a:solidFill>
                </a:rPr>
                <a:t> 1798  George Vancouver’s Map of the Pacific Northwest &amp;</a:t>
              </a:r>
            </a:p>
            <a:p>
              <a:pPr algn="ctr"/>
              <a:r>
                <a:rPr lang="en-US" sz="3200" b="1" dirty="0" smtClean="0">
                  <a:solidFill>
                    <a:schemeClr val="bg1"/>
                  </a:solidFill>
                </a:rPr>
                <a:t>1801 Alexander </a:t>
              </a:r>
              <a:r>
                <a:rPr lang="en-US" sz="3200" b="1" dirty="0" err="1" smtClean="0">
                  <a:solidFill>
                    <a:schemeClr val="bg1"/>
                  </a:solidFill>
                </a:rPr>
                <a:t>MacKenzie’s</a:t>
              </a:r>
              <a:r>
                <a:rPr lang="en-US" sz="3200" b="1" dirty="0" smtClean="0">
                  <a:solidFill>
                    <a:schemeClr val="bg1"/>
                  </a:solidFill>
                </a:rPr>
                <a:t> Exploration of North America</a:t>
              </a:r>
            </a:p>
          </p:txBody>
        </p:sp>
      </p:grpSp>
      <p:grpSp>
        <p:nvGrpSpPr>
          <p:cNvPr id="9" name="Group 8"/>
          <p:cNvGrpSpPr/>
          <p:nvPr/>
        </p:nvGrpSpPr>
        <p:grpSpPr>
          <a:xfrm>
            <a:off x="1478544" y="1232451"/>
            <a:ext cx="6187880" cy="5625549"/>
            <a:chOff x="8387255" y="-1318401"/>
            <a:chExt cx="7567448" cy="6879746"/>
          </a:xfrm>
        </p:grpSpPr>
        <p:pic>
          <p:nvPicPr>
            <p:cNvPr id="3077" name="Picture 5" descr="https://libraries.wichita.edu/ablah/images/exhibits/lewisandclark/images/MapofNorthAmerica1806.jpg"/>
            <p:cNvPicPr>
              <a:picLocks noChangeAspect="1" noChangeArrowheads="1"/>
            </p:cNvPicPr>
            <p:nvPr/>
          </p:nvPicPr>
          <p:blipFill>
            <a:blip r:embed="rId6" cstate="screen"/>
            <a:srcRect/>
            <a:stretch>
              <a:fillRect/>
            </a:stretch>
          </p:blipFill>
          <p:spPr bwMode="auto">
            <a:xfrm>
              <a:off x="8418707" y="-1318401"/>
              <a:ext cx="7504545" cy="5810423"/>
            </a:xfrm>
            <a:prstGeom prst="rect">
              <a:avLst/>
            </a:prstGeom>
            <a:noFill/>
          </p:spPr>
        </p:pic>
        <p:sp>
          <p:nvSpPr>
            <p:cNvPr id="8" name="TextBox 7"/>
            <p:cNvSpPr txBox="1"/>
            <p:nvPr/>
          </p:nvSpPr>
          <p:spPr>
            <a:xfrm>
              <a:off x="8387255" y="4281605"/>
              <a:ext cx="7567448" cy="1279740"/>
            </a:xfrm>
            <a:prstGeom prst="rect">
              <a:avLst/>
            </a:prstGeom>
            <a:solidFill>
              <a:schemeClr val="tx1"/>
            </a:solidFill>
          </p:spPr>
          <p:txBody>
            <a:bodyPr wrap="square" rtlCol="0">
              <a:spAutoFit/>
            </a:bodyPr>
            <a:lstStyle/>
            <a:p>
              <a:pPr algn="ctr"/>
              <a:r>
                <a:rPr lang="en-US" sz="3100" b="1" dirty="0" smtClean="0">
                  <a:solidFill>
                    <a:schemeClr val="bg1"/>
                  </a:solidFill>
                </a:rPr>
                <a:t>1802 "Map of North America" based on Aaron </a:t>
              </a:r>
              <a:r>
                <a:rPr lang="en-US" sz="3100" b="1" dirty="0" err="1" smtClean="0">
                  <a:solidFill>
                    <a:schemeClr val="bg1"/>
                  </a:solidFill>
                </a:rPr>
                <a:t>Arrowsmith's</a:t>
              </a:r>
              <a:r>
                <a:rPr lang="en-US" sz="3100" b="1" dirty="0" smtClean="0">
                  <a:solidFill>
                    <a:schemeClr val="bg1"/>
                  </a:solidFill>
                </a:rPr>
                <a:t> 1802 map</a:t>
              </a:r>
            </a:p>
          </p:txBody>
        </p:sp>
      </p:grpSp>
      <p:grpSp>
        <p:nvGrpSpPr>
          <p:cNvPr id="34" name="Group 33"/>
          <p:cNvGrpSpPr/>
          <p:nvPr/>
        </p:nvGrpSpPr>
        <p:grpSpPr>
          <a:xfrm>
            <a:off x="1195872" y="1749287"/>
            <a:ext cx="6753225" cy="3486150"/>
            <a:chOff x="1195388" y="1749287"/>
            <a:chExt cx="6753225" cy="3486150"/>
          </a:xfrm>
        </p:grpSpPr>
        <p:pic>
          <p:nvPicPr>
            <p:cNvPr id="3081" name="Picture 9"/>
            <p:cNvPicPr>
              <a:picLocks noChangeAspect="1" noChangeArrowheads="1"/>
            </p:cNvPicPr>
            <p:nvPr/>
          </p:nvPicPr>
          <p:blipFill>
            <a:blip r:embed="rId7" cstate="screen"/>
            <a:srcRect/>
            <a:stretch>
              <a:fillRect/>
            </a:stretch>
          </p:blipFill>
          <p:spPr bwMode="auto">
            <a:xfrm>
              <a:off x="1195388" y="1749287"/>
              <a:ext cx="6753225" cy="3486150"/>
            </a:xfrm>
            <a:prstGeom prst="rect">
              <a:avLst/>
            </a:prstGeom>
            <a:noFill/>
            <a:ln w="9525">
              <a:noFill/>
              <a:miter lim="800000"/>
              <a:headEnd/>
              <a:tailEnd/>
            </a:ln>
          </p:spPr>
        </p:pic>
        <p:cxnSp>
          <p:nvCxnSpPr>
            <p:cNvPr id="30" name="Straight Connector 29"/>
            <p:cNvCxnSpPr/>
            <p:nvPr/>
          </p:nvCxnSpPr>
          <p:spPr>
            <a:xfrm>
              <a:off x="3294185" y="2731477"/>
              <a:ext cx="3985846" cy="15240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00554" y="3036277"/>
              <a:ext cx="6166338" cy="199292"/>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36680" y="1371600"/>
            <a:ext cx="7071608" cy="5486400"/>
            <a:chOff x="9648092" y="1371600"/>
            <a:chExt cx="7071608" cy="5486400"/>
          </a:xfrm>
        </p:grpSpPr>
        <p:pic>
          <p:nvPicPr>
            <p:cNvPr id="3078" name="Picture 6"/>
            <p:cNvPicPr>
              <a:picLocks noChangeAspect="1" noChangeArrowheads="1"/>
            </p:cNvPicPr>
            <p:nvPr/>
          </p:nvPicPr>
          <p:blipFill>
            <a:blip r:embed="rId8" cstate="screen"/>
            <a:srcRect/>
            <a:stretch>
              <a:fillRect/>
            </a:stretch>
          </p:blipFill>
          <p:spPr bwMode="auto">
            <a:xfrm>
              <a:off x="9680669" y="1371600"/>
              <a:ext cx="7039031" cy="5486400"/>
            </a:xfrm>
            <a:prstGeom prst="rect">
              <a:avLst/>
            </a:prstGeom>
            <a:noFill/>
            <a:ln w="9525">
              <a:noFill/>
              <a:miter lim="800000"/>
              <a:headEnd/>
              <a:tailEnd/>
            </a:ln>
          </p:spPr>
        </p:pic>
        <p:sp>
          <p:nvSpPr>
            <p:cNvPr id="20" name="TextBox 19"/>
            <p:cNvSpPr txBox="1"/>
            <p:nvPr/>
          </p:nvSpPr>
          <p:spPr>
            <a:xfrm>
              <a:off x="9648092" y="5780782"/>
              <a:ext cx="7069015" cy="1077218"/>
            </a:xfrm>
            <a:prstGeom prst="rect">
              <a:avLst/>
            </a:prstGeom>
            <a:solidFill>
              <a:schemeClr val="tx1"/>
            </a:solidFill>
          </p:spPr>
          <p:txBody>
            <a:bodyPr wrap="square" rtlCol="0">
              <a:spAutoFit/>
            </a:bodyPr>
            <a:lstStyle/>
            <a:p>
              <a:pPr algn="ctr"/>
              <a:r>
                <a:rPr lang="en-US" sz="3200" b="1" dirty="0" smtClean="0">
                  <a:solidFill>
                    <a:schemeClr val="bg1"/>
                  </a:solidFill>
                </a:rPr>
                <a:t>1803 Map by Nicolas King commissioned by Thomas Jefferson</a:t>
              </a:r>
            </a:p>
          </p:txBody>
        </p:sp>
      </p:grpSp>
      <p:sp>
        <p:nvSpPr>
          <p:cNvPr id="50" name="Freeform 49"/>
          <p:cNvSpPr/>
          <p:nvPr/>
        </p:nvSpPr>
        <p:spPr>
          <a:xfrm>
            <a:off x="5925189" y="5004652"/>
            <a:ext cx="1083165" cy="509364"/>
          </a:xfrm>
          <a:custGeom>
            <a:avLst/>
            <a:gdLst>
              <a:gd name="connsiteX0" fmla="*/ 1083165 w 1083165"/>
              <a:gd name="connsiteY0" fmla="*/ 355941 h 509364"/>
              <a:gd name="connsiteX1" fmla="*/ 1018728 w 1083165"/>
              <a:gd name="connsiteY1" fmla="*/ 355941 h 509364"/>
              <a:gd name="connsiteX2" fmla="*/ 978838 w 1083165"/>
              <a:gd name="connsiteY2" fmla="*/ 392763 h 509364"/>
              <a:gd name="connsiteX3" fmla="*/ 880647 w 1083165"/>
              <a:gd name="connsiteY3" fmla="*/ 377420 h 509364"/>
              <a:gd name="connsiteX4" fmla="*/ 810073 w 1083165"/>
              <a:gd name="connsiteY4" fmla="*/ 377420 h 509364"/>
              <a:gd name="connsiteX5" fmla="*/ 788594 w 1083165"/>
              <a:gd name="connsiteY5" fmla="*/ 414242 h 509364"/>
              <a:gd name="connsiteX6" fmla="*/ 767114 w 1083165"/>
              <a:gd name="connsiteY6" fmla="*/ 414242 h 509364"/>
              <a:gd name="connsiteX7" fmla="*/ 742567 w 1083165"/>
              <a:gd name="connsiteY7" fmla="*/ 426516 h 509364"/>
              <a:gd name="connsiteX8" fmla="*/ 714951 w 1083165"/>
              <a:gd name="connsiteY8" fmla="*/ 386626 h 509364"/>
              <a:gd name="connsiteX9" fmla="*/ 699608 w 1083165"/>
              <a:gd name="connsiteY9" fmla="*/ 398900 h 509364"/>
              <a:gd name="connsiteX10" fmla="*/ 690403 w 1083165"/>
              <a:gd name="connsiteY10" fmla="*/ 395831 h 509364"/>
              <a:gd name="connsiteX11" fmla="*/ 684266 w 1083165"/>
              <a:gd name="connsiteY11" fmla="*/ 368215 h 509364"/>
              <a:gd name="connsiteX12" fmla="*/ 684266 w 1083165"/>
              <a:gd name="connsiteY12" fmla="*/ 349804 h 509364"/>
              <a:gd name="connsiteX13" fmla="*/ 671992 w 1083165"/>
              <a:gd name="connsiteY13" fmla="*/ 340599 h 509364"/>
              <a:gd name="connsiteX14" fmla="*/ 635171 w 1083165"/>
              <a:gd name="connsiteY14" fmla="*/ 346736 h 509364"/>
              <a:gd name="connsiteX15" fmla="*/ 632102 w 1083165"/>
              <a:gd name="connsiteY15" fmla="*/ 377420 h 509364"/>
              <a:gd name="connsiteX16" fmla="*/ 604486 w 1083165"/>
              <a:gd name="connsiteY16" fmla="*/ 392763 h 509364"/>
              <a:gd name="connsiteX17" fmla="*/ 598349 w 1083165"/>
              <a:gd name="connsiteY17" fmla="*/ 435721 h 509364"/>
              <a:gd name="connsiteX18" fmla="*/ 546185 w 1083165"/>
              <a:gd name="connsiteY18" fmla="*/ 444927 h 509364"/>
              <a:gd name="connsiteX19" fmla="*/ 546185 w 1083165"/>
              <a:gd name="connsiteY19" fmla="*/ 444927 h 509364"/>
              <a:gd name="connsiteX20" fmla="*/ 518569 w 1083165"/>
              <a:gd name="connsiteY20" fmla="*/ 444927 h 509364"/>
              <a:gd name="connsiteX21" fmla="*/ 509364 w 1083165"/>
              <a:gd name="connsiteY21" fmla="*/ 472543 h 509364"/>
              <a:gd name="connsiteX22" fmla="*/ 466406 w 1083165"/>
              <a:gd name="connsiteY22" fmla="*/ 475611 h 509364"/>
              <a:gd name="connsiteX23" fmla="*/ 441858 w 1083165"/>
              <a:gd name="connsiteY23" fmla="*/ 500159 h 509364"/>
              <a:gd name="connsiteX24" fmla="*/ 438790 w 1083165"/>
              <a:gd name="connsiteY24" fmla="*/ 509364 h 509364"/>
              <a:gd name="connsiteX25" fmla="*/ 355941 w 1083165"/>
              <a:gd name="connsiteY25" fmla="*/ 438790 h 509364"/>
              <a:gd name="connsiteX26" fmla="*/ 309914 w 1083165"/>
              <a:gd name="connsiteY26" fmla="*/ 426516 h 509364"/>
              <a:gd name="connsiteX27" fmla="*/ 230134 w 1083165"/>
              <a:gd name="connsiteY27" fmla="*/ 300709 h 509364"/>
              <a:gd name="connsiteX28" fmla="*/ 202518 w 1083165"/>
              <a:gd name="connsiteY28" fmla="*/ 254682 h 509364"/>
              <a:gd name="connsiteX29" fmla="*/ 125807 w 1083165"/>
              <a:gd name="connsiteY29" fmla="*/ 135012 h 509364"/>
              <a:gd name="connsiteX30" fmla="*/ 73643 w 1083165"/>
              <a:gd name="connsiteY30" fmla="*/ 61369 h 509364"/>
              <a:gd name="connsiteX31" fmla="*/ 0 w 1083165"/>
              <a:gd name="connsiteY31" fmla="*/ 0 h 50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3165" h="509364">
                <a:moveTo>
                  <a:pt x="1083165" y="355941"/>
                </a:moveTo>
                <a:lnTo>
                  <a:pt x="1018728" y="355941"/>
                </a:lnTo>
                <a:lnTo>
                  <a:pt x="978838" y="392763"/>
                </a:lnTo>
                <a:lnTo>
                  <a:pt x="880647" y="377420"/>
                </a:lnTo>
                <a:lnTo>
                  <a:pt x="810073" y="377420"/>
                </a:lnTo>
                <a:lnTo>
                  <a:pt x="788594" y="414242"/>
                </a:lnTo>
                <a:lnTo>
                  <a:pt x="767114" y="414242"/>
                </a:lnTo>
                <a:lnTo>
                  <a:pt x="742567" y="426516"/>
                </a:lnTo>
                <a:lnTo>
                  <a:pt x="714951" y="386626"/>
                </a:lnTo>
                <a:lnTo>
                  <a:pt x="699608" y="398900"/>
                </a:lnTo>
                <a:lnTo>
                  <a:pt x="690403" y="395831"/>
                </a:lnTo>
                <a:cubicBezTo>
                  <a:pt x="688357" y="386626"/>
                  <a:pt x="685049" y="377612"/>
                  <a:pt x="684266" y="368215"/>
                </a:cubicBezTo>
                <a:cubicBezTo>
                  <a:pt x="683522" y="359289"/>
                  <a:pt x="693192" y="358731"/>
                  <a:pt x="684266" y="349804"/>
                </a:cubicBezTo>
                <a:cubicBezTo>
                  <a:pt x="665303" y="330840"/>
                  <a:pt x="681873" y="360359"/>
                  <a:pt x="671992" y="340599"/>
                </a:cubicBezTo>
                <a:lnTo>
                  <a:pt x="635171" y="346736"/>
                </a:lnTo>
                <a:lnTo>
                  <a:pt x="632102" y="377420"/>
                </a:lnTo>
                <a:lnTo>
                  <a:pt x="604486" y="392763"/>
                </a:lnTo>
                <a:lnTo>
                  <a:pt x="598349" y="435721"/>
                </a:lnTo>
                <a:lnTo>
                  <a:pt x="546185" y="444927"/>
                </a:lnTo>
                <a:lnTo>
                  <a:pt x="546185" y="444927"/>
                </a:lnTo>
                <a:lnTo>
                  <a:pt x="518569" y="444927"/>
                </a:lnTo>
                <a:cubicBezTo>
                  <a:pt x="515275" y="474576"/>
                  <a:pt x="524763" y="472543"/>
                  <a:pt x="509364" y="472543"/>
                </a:cubicBezTo>
                <a:lnTo>
                  <a:pt x="466406" y="475611"/>
                </a:lnTo>
                <a:lnTo>
                  <a:pt x="441858" y="500159"/>
                </a:lnTo>
                <a:lnTo>
                  <a:pt x="438790" y="509364"/>
                </a:lnTo>
                <a:lnTo>
                  <a:pt x="355941" y="438790"/>
                </a:lnTo>
                <a:lnTo>
                  <a:pt x="309914" y="426516"/>
                </a:lnTo>
                <a:lnTo>
                  <a:pt x="230134" y="300709"/>
                </a:lnTo>
                <a:lnTo>
                  <a:pt x="202518" y="254682"/>
                </a:lnTo>
                <a:lnTo>
                  <a:pt x="125807" y="135012"/>
                </a:lnTo>
                <a:lnTo>
                  <a:pt x="73643" y="61369"/>
                </a:lnTo>
                <a:lnTo>
                  <a:pt x="0" y="0"/>
                </a:lnTo>
              </a:path>
            </a:pathLst>
          </a:cu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5247060" y="3694421"/>
            <a:ext cx="671992" cy="1304094"/>
          </a:xfrm>
          <a:custGeom>
            <a:avLst/>
            <a:gdLst>
              <a:gd name="connsiteX0" fmla="*/ 671992 w 671992"/>
              <a:gd name="connsiteY0" fmla="*/ 1304094 h 1304094"/>
              <a:gd name="connsiteX1" fmla="*/ 625966 w 671992"/>
              <a:gd name="connsiteY1" fmla="*/ 1254999 h 1304094"/>
              <a:gd name="connsiteX2" fmla="*/ 579939 w 671992"/>
              <a:gd name="connsiteY2" fmla="*/ 1169082 h 1304094"/>
              <a:gd name="connsiteX3" fmla="*/ 552323 w 671992"/>
              <a:gd name="connsiteY3" fmla="*/ 1049413 h 1304094"/>
              <a:gd name="connsiteX4" fmla="*/ 518570 w 671992"/>
              <a:gd name="connsiteY4" fmla="*/ 991112 h 1304094"/>
              <a:gd name="connsiteX5" fmla="*/ 506296 w 671992"/>
              <a:gd name="connsiteY5" fmla="*/ 886784 h 1304094"/>
              <a:gd name="connsiteX6" fmla="*/ 469474 w 671992"/>
              <a:gd name="connsiteY6" fmla="*/ 791662 h 1304094"/>
              <a:gd name="connsiteX7" fmla="*/ 463337 w 671992"/>
              <a:gd name="connsiteY7" fmla="*/ 711882 h 1304094"/>
              <a:gd name="connsiteX8" fmla="*/ 432653 w 671992"/>
              <a:gd name="connsiteY8" fmla="*/ 610623 h 1304094"/>
              <a:gd name="connsiteX9" fmla="*/ 383557 w 671992"/>
              <a:gd name="connsiteY9" fmla="*/ 497090 h 1304094"/>
              <a:gd name="connsiteX10" fmla="*/ 340599 w 671992"/>
              <a:gd name="connsiteY10" fmla="*/ 401968 h 1304094"/>
              <a:gd name="connsiteX11" fmla="*/ 282298 w 671992"/>
              <a:gd name="connsiteY11" fmla="*/ 294572 h 1304094"/>
              <a:gd name="connsiteX12" fmla="*/ 211724 w 671992"/>
              <a:gd name="connsiteY12" fmla="*/ 227066 h 1304094"/>
              <a:gd name="connsiteX13" fmla="*/ 122739 w 671992"/>
              <a:gd name="connsiteY13" fmla="*/ 171834 h 1304094"/>
              <a:gd name="connsiteX14" fmla="*/ 52164 w 671992"/>
              <a:gd name="connsiteY14" fmla="*/ 131944 h 1304094"/>
              <a:gd name="connsiteX15" fmla="*/ 15343 w 671992"/>
              <a:gd name="connsiteY15" fmla="*/ 85917 h 1304094"/>
              <a:gd name="connsiteX16" fmla="*/ 0 w 671992"/>
              <a:gd name="connsiteY16" fmla="*/ 0 h 130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992" h="1304094">
                <a:moveTo>
                  <a:pt x="671992" y="1304094"/>
                </a:moveTo>
                <a:lnTo>
                  <a:pt x="625966" y="1254999"/>
                </a:lnTo>
                <a:lnTo>
                  <a:pt x="579939" y="1169082"/>
                </a:lnTo>
                <a:lnTo>
                  <a:pt x="552323" y="1049413"/>
                </a:lnTo>
                <a:lnTo>
                  <a:pt x="518570" y="991112"/>
                </a:lnTo>
                <a:lnTo>
                  <a:pt x="506296" y="886784"/>
                </a:lnTo>
                <a:lnTo>
                  <a:pt x="469474" y="791662"/>
                </a:lnTo>
                <a:lnTo>
                  <a:pt x="463337" y="711882"/>
                </a:lnTo>
                <a:lnTo>
                  <a:pt x="432653" y="610623"/>
                </a:lnTo>
                <a:lnTo>
                  <a:pt x="383557" y="497090"/>
                </a:lnTo>
                <a:lnTo>
                  <a:pt x="340599" y="401968"/>
                </a:lnTo>
                <a:lnTo>
                  <a:pt x="282298" y="294572"/>
                </a:lnTo>
                <a:lnTo>
                  <a:pt x="211724" y="227066"/>
                </a:lnTo>
                <a:lnTo>
                  <a:pt x="122739" y="171834"/>
                </a:lnTo>
                <a:lnTo>
                  <a:pt x="52164" y="131944"/>
                </a:lnTo>
                <a:lnTo>
                  <a:pt x="15343" y="85917"/>
                </a:lnTo>
                <a:lnTo>
                  <a:pt x="0" y="0"/>
                </a:lnTo>
              </a:path>
            </a:pathLst>
          </a:custGeom>
          <a:ln w="57150">
            <a:solidFill>
              <a:srgbClr val="FF0000"/>
            </a:solidFill>
            <a:prstDash val="sysDot"/>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86" name="Picture 14"/>
          <p:cNvPicPr>
            <a:picLocks noChangeAspect="1" noChangeArrowheads="1"/>
          </p:cNvPicPr>
          <p:nvPr/>
        </p:nvPicPr>
        <p:blipFill>
          <a:blip r:embed="rId9" cstate="screen"/>
          <a:srcRect/>
          <a:stretch>
            <a:fillRect/>
          </a:stretch>
        </p:blipFill>
        <p:spPr bwMode="auto">
          <a:xfrm>
            <a:off x="9475521" y="6168469"/>
            <a:ext cx="8220075" cy="5438775"/>
          </a:xfrm>
          <a:prstGeom prst="rect">
            <a:avLst/>
          </a:prstGeom>
          <a:noFill/>
          <a:ln w="9525">
            <a:noFill/>
            <a:miter lim="800000"/>
            <a:headEnd/>
            <a:tailEnd/>
          </a:ln>
        </p:spPr>
      </p:pic>
      <p:pic>
        <p:nvPicPr>
          <p:cNvPr id="3087" name="Picture 15"/>
          <p:cNvPicPr>
            <a:picLocks noChangeAspect="1" noChangeArrowheads="1"/>
          </p:cNvPicPr>
          <p:nvPr/>
        </p:nvPicPr>
        <p:blipFill>
          <a:blip r:embed="rId10" cstate="screen"/>
          <a:srcRect/>
          <a:stretch>
            <a:fillRect/>
          </a:stretch>
        </p:blipFill>
        <p:spPr bwMode="auto">
          <a:xfrm>
            <a:off x="9466710" y="-4505859"/>
            <a:ext cx="6257925" cy="4171950"/>
          </a:xfrm>
          <a:prstGeom prst="rect">
            <a:avLst/>
          </a:prstGeom>
          <a:noFill/>
          <a:ln w="9525">
            <a:noFill/>
            <a:miter lim="800000"/>
            <a:headEnd/>
            <a:tailEnd/>
          </a:ln>
        </p:spPr>
      </p:pic>
      <p:pic>
        <p:nvPicPr>
          <p:cNvPr id="3088" name="Picture 16"/>
          <p:cNvPicPr>
            <a:picLocks noChangeAspect="1" noChangeArrowheads="1"/>
          </p:cNvPicPr>
          <p:nvPr/>
        </p:nvPicPr>
        <p:blipFill>
          <a:blip r:embed="rId11" cstate="screen"/>
          <a:srcRect/>
          <a:stretch>
            <a:fillRect/>
          </a:stretch>
        </p:blipFill>
        <p:spPr bwMode="auto">
          <a:xfrm>
            <a:off x="9437145" y="0"/>
            <a:ext cx="7696200" cy="5848350"/>
          </a:xfrm>
          <a:prstGeom prst="rect">
            <a:avLst/>
          </a:prstGeom>
          <a:noFill/>
          <a:ln w="9525">
            <a:noFill/>
            <a:miter lim="800000"/>
            <a:headEnd/>
            <a:tailEnd/>
          </a:ln>
        </p:spPr>
      </p:pic>
      <p:grpSp>
        <p:nvGrpSpPr>
          <p:cNvPr id="58" name="Group 57"/>
          <p:cNvGrpSpPr/>
          <p:nvPr/>
        </p:nvGrpSpPr>
        <p:grpSpPr>
          <a:xfrm>
            <a:off x="1106696" y="2769608"/>
            <a:ext cx="6090741" cy="2737772"/>
            <a:chOff x="1118574" y="2775659"/>
            <a:chExt cx="6090741" cy="2737772"/>
          </a:xfrm>
        </p:grpSpPr>
        <p:pic>
          <p:nvPicPr>
            <p:cNvPr id="3090" name="Picture 18"/>
            <p:cNvPicPr>
              <a:picLocks noChangeAspect="1" noChangeArrowheads="1"/>
            </p:cNvPicPr>
            <p:nvPr/>
          </p:nvPicPr>
          <p:blipFill>
            <a:blip r:embed="rId12" cstate="screen"/>
            <a:srcRect/>
            <a:stretch>
              <a:fillRect/>
            </a:stretch>
          </p:blipFill>
          <p:spPr bwMode="auto">
            <a:xfrm rot="285217">
              <a:off x="1118574" y="2775659"/>
              <a:ext cx="4189123" cy="2509263"/>
            </a:xfrm>
            <a:prstGeom prst="rect">
              <a:avLst/>
            </a:prstGeom>
            <a:noFill/>
            <a:ln w="9525">
              <a:noFill/>
              <a:miter lim="800000"/>
              <a:headEnd/>
              <a:tailEnd/>
            </a:ln>
          </p:spPr>
        </p:pic>
        <p:pic>
          <p:nvPicPr>
            <p:cNvPr id="3089" name="Picture 17"/>
            <p:cNvPicPr>
              <a:picLocks noChangeAspect="1" noChangeArrowheads="1"/>
            </p:cNvPicPr>
            <p:nvPr/>
          </p:nvPicPr>
          <p:blipFill>
            <a:blip r:embed="rId13" cstate="screen"/>
            <a:srcRect/>
            <a:stretch>
              <a:fillRect/>
            </a:stretch>
          </p:blipFill>
          <p:spPr bwMode="auto">
            <a:xfrm rot="222296">
              <a:off x="4453414" y="3297420"/>
              <a:ext cx="2755901" cy="2216011"/>
            </a:xfrm>
            <a:prstGeom prst="rect">
              <a:avLst/>
            </a:prstGeom>
            <a:noFill/>
            <a:ln w="9525">
              <a:noFill/>
              <a:miter lim="800000"/>
              <a:headEnd/>
              <a:tailEnd/>
            </a:ln>
          </p:spPr>
        </p:pic>
      </p:grpSp>
      <p:sp>
        <p:nvSpPr>
          <p:cNvPr id="59" name="Freeform 58"/>
          <p:cNvSpPr/>
          <p:nvPr/>
        </p:nvSpPr>
        <p:spPr>
          <a:xfrm>
            <a:off x="3440430" y="3455670"/>
            <a:ext cx="3627120" cy="2004060"/>
          </a:xfrm>
          <a:custGeom>
            <a:avLst/>
            <a:gdLst>
              <a:gd name="connsiteX0" fmla="*/ 3627120 w 3627120"/>
              <a:gd name="connsiteY0" fmla="*/ 2004060 h 2004060"/>
              <a:gd name="connsiteX1" fmla="*/ 3627120 w 3627120"/>
              <a:gd name="connsiteY1" fmla="*/ 2004060 h 2004060"/>
              <a:gd name="connsiteX2" fmla="*/ 3608070 w 3627120"/>
              <a:gd name="connsiteY2" fmla="*/ 1943100 h 2004060"/>
              <a:gd name="connsiteX3" fmla="*/ 3596640 w 3627120"/>
              <a:gd name="connsiteY3" fmla="*/ 1889760 h 2004060"/>
              <a:gd name="connsiteX4" fmla="*/ 3585210 w 3627120"/>
              <a:gd name="connsiteY4" fmla="*/ 1882140 h 2004060"/>
              <a:gd name="connsiteX5" fmla="*/ 3581400 w 3627120"/>
              <a:gd name="connsiteY5" fmla="*/ 1870710 h 2004060"/>
              <a:gd name="connsiteX6" fmla="*/ 3569970 w 3627120"/>
              <a:gd name="connsiteY6" fmla="*/ 1866900 h 2004060"/>
              <a:gd name="connsiteX7" fmla="*/ 3554730 w 3627120"/>
              <a:gd name="connsiteY7" fmla="*/ 1859280 h 2004060"/>
              <a:gd name="connsiteX8" fmla="*/ 3520440 w 3627120"/>
              <a:gd name="connsiteY8" fmla="*/ 1874520 h 2004060"/>
              <a:gd name="connsiteX9" fmla="*/ 3512820 w 3627120"/>
              <a:gd name="connsiteY9" fmla="*/ 1885950 h 2004060"/>
              <a:gd name="connsiteX10" fmla="*/ 3509010 w 3627120"/>
              <a:gd name="connsiteY10" fmla="*/ 1897380 h 2004060"/>
              <a:gd name="connsiteX11" fmla="*/ 3501390 w 3627120"/>
              <a:gd name="connsiteY11" fmla="*/ 1912620 h 2004060"/>
              <a:gd name="connsiteX12" fmla="*/ 3493770 w 3627120"/>
              <a:gd name="connsiteY12" fmla="*/ 1946910 h 2004060"/>
              <a:gd name="connsiteX13" fmla="*/ 3486150 w 3627120"/>
              <a:gd name="connsiteY13" fmla="*/ 1958340 h 2004060"/>
              <a:gd name="connsiteX14" fmla="*/ 3474720 w 3627120"/>
              <a:gd name="connsiteY14" fmla="*/ 1962150 h 2004060"/>
              <a:gd name="connsiteX15" fmla="*/ 3470910 w 3627120"/>
              <a:gd name="connsiteY15" fmla="*/ 1973580 h 2004060"/>
              <a:gd name="connsiteX16" fmla="*/ 3368040 w 3627120"/>
              <a:gd name="connsiteY16" fmla="*/ 1969770 h 2004060"/>
              <a:gd name="connsiteX17" fmla="*/ 3345180 w 3627120"/>
              <a:gd name="connsiteY17" fmla="*/ 1962150 h 2004060"/>
              <a:gd name="connsiteX18" fmla="*/ 3333750 w 3627120"/>
              <a:gd name="connsiteY18" fmla="*/ 1954530 h 2004060"/>
              <a:gd name="connsiteX19" fmla="*/ 3310890 w 3627120"/>
              <a:gd name="connsiteY19" fmla="*/ 1943100 h 2004060"/>
              <a:gd name="connsiteX20" fmla="*/ 3288030 w 3627120"/>
              <a:gd name="connsiteY20" fmla="*/ 1958340 h 2004060"/>
              <a:gd name="connsiteX21" fmla="*/ 3261360 w 3627120"/>
              <a:gd name="connsiteY21" fmla="*/ 1965960 h 2004060"/>
              <a:gd name="connsiteX22" fmla="*/ 3223260 w 3627120"/>
              <a:gd name="connsiteY22" fmla="*/ 1977390 h 2004060"/>
              <a:gd name="connsiteX23" fmla="*/ 3162300 w 3627120"/>
              <a:gd name="connsiteY23" fmla="*/ 1969770 h 2004060"/>
              <a:gd name="connsiteX24" fmla="*/ 3128010 w 3627120"/>
              <a:gd name="connsiteY24" fmla="*/ 1962150 h 2004060"/>
              <a:gd name="connsiteX25" fmla="*/ 3116580 w 3627120"/>
              <a:gd name="connsiteY25" fmla="*/ 1954530 h 2004060"/>
              <a:gd name="connsiteX26" fmla="*/ 3108960 w 3627120"/>
              <a:gd name="connsiteY26" fmla="*/ 1943100 h 2004060"/>
              <a:gd name="connsiteX27" fmla="*/ 3097530 w 3627120"/>
              <a:gd name="connsiteY27" fmla="*/ 1939290 h 2004060"/>
              <a:gd name="connsiteX28" fmla="*/ 3093720 w 3627120"/>
              <a:gd name="connsiteY28" fmla="*/ 1927860 h 2004060"/>
              <a:gd name="connsiteX29" fmla="*/ 3070860 w 3627120"/>
              <a:gd name="connsiteY29" fmla="*/ 1916430 h 2004060"/>
              <a:gd name="connsiteX30" fmla="*/ 3048000 w 3627120"/>
              <a:gd name="connsiteY30" fmla="*/ 1901190 h 2004060"/>
              <a:gd name="connsiteX31" fmla="*/ 3017520 w 3627120"/>
              <a:gd name="connsiteY31" fmla="*/ 1905000 h 2004060"/>
              <a:gd name="connsiteX32" fmla="*/ 2998470 w 3627120"/>
              <a:gd name="connsiteY32" fmla="*/ 1924050 h 2004060"/>
              <a:gd name="connsiteX33" fmla="*/ 2975610 w 3627120"/>
              <a:gd name="connsiteY33" fmla="*/ 1927860 h 2004060"/>
              <a:gd name="connsiteX34" fmla="*/ 2811780 w 3627120"/>
              <a:gd name="connsiteY34" fmla="*/ 1931670 h 2004060"/>
              <a:gd name="connsiteX35" fmla="*/ 2807970 w 3627120"/>
              <a:gd name="connsiteY35" fmla="*/ 1920240 h 2004060"/>
              <a:gd name="connsiteX36" fmla="*/ 2796540 w 3627120"/>
              <a:gd name="connsiteY36" fmla="*/ 1908810 h 2004060"/>
              <a:gd name="connsiteX37" fmla="*/ 2785110 w 3627120"/>
              <a:gd name="connsiteY37" fmla="*/ 1905000 h 2004060"/>
              <a:gd name="connsiteX38" fmla="*/ 2762250 w 3627120"/>
              <a:gd name="connsiteY38" fmla="*/ 1893570 h 2004060"/>
              <a:gd name="connsiteX39" fmla="*/ 2747010 w 3627120"/>
              <a:gd name="connsiteY39" fmla="*/ 1794510 h 2004060"/>
              <a:gd name="connsiteX40" fmla="*/ 2716530 w 3627120"/>
              <a:gd name="connsiteY40" fmla="*/ 1786890 h 2004060"/>
              <a:gd name="connsiteX41" fmla="*/ 2701290 w 3627120"/>
              <a:gd name="connsiteY41" fmla="*/ 1775460 h 2004060"/>
              <a:gd name="connsiteX42" fmla="*/ 2689860 w 3627120"/>
              <a:gd name="connsiteY42" fmla="*/ 1771650 h 2004060"/>
              <a:gd name="connsiteX43" fmla="*/ 2678430 w 3627120"/>
              <a:gd name="connsiteY43" fmla="*/ 1764030 h 2004060"/>
              <a:gd name="connsiteX44" fmla="*/ 2663190 w 3627120"/>
              <a:gd name="connsiteY44" fmla="*/ 1748790 h 2004060"/>
              <a:gd name="connsiteX45" fmla="*/ 2651760 w 3627120"/>
              <a:gd name="connsiteY45" fmla="*/ 1737360 h 2004060"/>
              <a:gd name="connsiteX46" fmla="*/ 2640330 w 3627120"/>
              <a:gd name="connsiteY46" fmla="*/ 1733550 h 2004060"/>
              <a:gd name="connsiteX47" fmla="*/ 2606040 w 3627120"/>
              <a:gd name="connsiteY47" fmla="*/ 1722120 h 2004060"/>
              <a:gd name="connsiteX48" fmla="*/ 2594610 w 3627120"/>
              <a:gd name="connsiteY48" fmla="*/ 1714500 h 2004060"/>
              <a:gd name="connsiteX49" fmla="*/ 2583180 w 3627120"/>
              <a:gd name="connsiteY49" fmla="*/ 1710690 h 2004060"/>
              <a:gd name="connsiteX50" fmla="*/ 2575560 w 3627120"/>
              <a:gd name="connsiteY50" fmla="*/ 1687830 h 2004060"/>
              <a:gd name="connsiteX51" fmla="*/ 2556510 w 3627120"/>
              <a:gd name="connsiteY51" fmla="*/ 1664970 h 2004060"/>
              <a:gd name="connsiteX52" fmla="*/ 2545080 w 3627120"/>
              <a:gd name="connsiteY52" fmla="*/ 1653540 h 2004060"/>
              <a:gd name="connsiteX53" fmla="*/ 2533650 w 3627120"/>
              <a:gd name="connsiteY53" fmla="*/ 1581150 h 2004060"/>
              <a:gd name="connsiteX54" fmla="*/ 2522220 w 3627120"/>
              <a:gd name="connsiteY54" fmla="*/ 1577340 h 2004060"/>
              <a:gd name="connsiteX55" fmla="*/ 2510790 w 3627120"/>
              <a:gd name="connsiteY55" fmla="*/ 1565910 h 2004060"/>
              <a:gd name="connsiteX56" fmla="*/ 2484120 w 3627120"/>
              <a:gd name="connsiteY56" fmla="*/ 1558290 h 2004060"/>
              <a:gd name="connsiteX57" fmla="*/ 2472690 w 3627120"/>
              <a:gd name="connsiteY57" fmla="*/ 1554480 h 2004060"/>
              <a:gd name="connsiteX58" fmla="*/ 2461260 w 3627120"/>
              <a:gd name="connsiteY58" fmla="*/ 1546860 h 2004060"/>
              <a:gd name="connsiteX59" fmla="*/ 2449830 w 3627120"/>
              <a:gd name="connsiteY59" fmla="*/ 1543050 h 2004060"/>
              <a:gd name="connsiteX60" fmla="*/ 2434590 w 3627120"/>
              <a:gd name="connsiteY60" fmla="*/ 1535430 h 2004060"/>
              <a:gd name="connsiteX61" fmla="*/ 2423160 w 3627120"/>
              <a:gd name="connsiteY61" fmla="*/ 1531620 h 2004060"/>
              <a:gd name="connsiteX62" fmla="*/ 2400300 w 3627120"/>
              <a:gd name="connsiteY62" fmla="*/ 1508760 h 2004060"/>
              <a:gd name="connsiteX63" fmla="*/ 2388870 w 3627120"/>
              <a:gd name="connsiteY63" fmla="*/ 1497330 h 2004060"/>
              <a:gd name="connsiteX64" fmla="*/ 2377440 w 3627120"/>
              <a:gd name="connsiteY64" fmla="*/ 1474470 h 2004060"/>
              <a:gd name="connsiteX65" fmla="*/ 2366010 w 3627120"/>
              <a:gd name="connsiteY65" fmla="*/ 1470660 h 2004060"/>
              <a:gd name="connsiteX66" fmla="*/ 2362200 w 3627120"/>
              <a:gd name="connsiteY66" fmla="*/ 1455420 h 2004060"/>
              <a:gd name="connsiteX67" fmla="*/ 2354580 w 3627120"/>
              <a:gd name="connsiteY67" fmla="*/ 1432560 h 2004060"/>
              <a:gd name="connsiteX68" fmla="*/ 2350770 w 3627120"/>
              <a:gd name="connsiteY68" fmla="*/ 1394460 h 2004060"/>
              <a:gd name="connsiteX69" fmla="*/ 2327910 w 3627120"/>
              <a:gd name="connsiteY69" fmla="*/ 1360170 h 2004060"/>
              <a:gd name="connsiteX70" fmla="*/ 2316480 w 3627120"/>
              <a:gd name="connsiteY70" fmla="*/ 1352550 h 2004060"/>
              <a:gd name="connsiteX71" fmla="*/ 2305050 w 3627120"/>
              <a:gd name="connsiteY71" fmla="*/ 1348740 h 2004060"/>
              <a:gd name="connsiteX72" fmla="*/ 2266950 w 3627120"/>
              <a:gd name="connsiteY72" fmla="*/ 1341120 h 2004060"/>
              <a:gd name="connsiteX73" fmla="*/ 2263140 w 3627120"/>
              <a:gd name="connsiteY73" fmla="*/ 1299210 h 2004060"/>
              <a:gd name="connsiteX74" fmla="*/ 2251710 w 3627120"/>
              <a:gd name="connsiteY74" fmla="*/ 1291590 h 2004060"/>
              <a:gd name="connsiteX75" fmla="*/ 2228850 w 3627120"/>
              <a:gd name="connsiteY75" fmla="*/ 1280160 h 2004060"/>
              <a:gd name="connsiteX76" fmla="*/ 2225040 w 3627120"/>
              <a:gd name="connsiteY76" fmla="*/ 1295400 h 2004060"/>
              <a:gd name="connsiteX77" fmla="*/ 2205990 w 3627120"/>
              <a:gd name="connsiteY77" fmla="*/ 1375410 h 2004060"/>
              <a:gd name="connsiteX78" fmla="*/ 2190750 w 3627120"/>
              <a:gd name="connsiteY78" fmla="*/ 1356360 h 2004060"/>
              <a:gd name="connsiteX79" fmla="*/ 2183130 w 3627120"/>
              <a:gd name="connsiteY79" fmla="*/ 1344930 h 2004060"/>
              <a:gd name="connsiteX80" fmla="*/ 2171700 w 3627120"/>
              <a:gd name="connsiteY80" fmla="*/ 1333500 h 2004060"/>
              <a:gd name="connsiteX81" fmla="*/ 2160270 w 3627120"/>
              <a:gd name="connsiteY81" fmla="*/ 1310640 h 2004060"/>
              <a:gd name="connsiteX82" fmla="*/ 2156460 w 3627120"/>
              <a:gd name="connsiteY82" fmla="*/ 1299210 h 2004060"/>
              <a:gd name="connsiteX83" fmla="*/ 2152650 w 3627120"/>
              <a:gd name="connsiteY83" fmla="*/ 1264920 h 2004060"/>
              <a:gd name="connsiteX84" fmla="*/ 2141220 w 3627120"/>
              <a:gd name="connsiteY84" fmla="*/ 1261110 h 2004060"/>
              <a:gd name="connsiteX85" fmla="*/ 2129790 w 3627120"/>
              <a:gd name="connsiteY85" fmla="*/ 1253490 h 2004060"/>
              <a:gd name="connsiteX86" fmla="*/ 2118360 w 3627120"/>
              <a:gd name="connsiteY86" fmla="*/ 1249680 h 2004060"/>
              <a:gd name="connsiteX87" fmla="*/ 2106930 w 3627120"/>
              <a:gd name="connsiteY87" fmla="*/ 1242060 h 2004060"/>
              <a:gd name="connsiteX88" fmla="*/ 2095500 w 3627120"/>
              <a:gd name="connsiteY88" fmla="*/ 1238250 h 2004060"/>
              <a:gd name="connsiteX89" fmla="*/ 2084070 w 3627120"/>
              <a:gd name="connsiteY89" fmla="*/ 1230630 h 2004060"/>
              <a:gd name="connsiteX90" fmla="*/ 2068830 w 3627120"/>
              <a:gd name="connsiteY90" fmla="*/ 1226820 h 2004060"/>
              <a:gd name="connsiteX91" fmla="*/ 2057400 w 3627120"/>
              <a:gd name="connsiteY91" fmla="*/ 1223010 h 2004060"/>
              <a:gd name="connsiteX92" fmla="*/ 1996440 w 3627120"/>
              <a:gd name="connsiteY92" fmla="*/ 1226820 h 2004060"/>
              <a:gd name="connsiteX93" fmla="*/ 1973580 w 3627120"/>
              <a:gd name="connsiteY93" fmla="*/ 1234440 h 2004060"/>
              <a:gd name="connsiteX94" fmla="*/ 1950720 w 3627120"/>
              <a:gd name="connsiteY94" fmla="*/ 1238250 h 2004060"/>
              <a:gd name="connsiteX95" fmla="*/ 1935480 w 3627120"/>
              <a:gd name="connsiteY95" fmla="*/ 1245870 h 2004060"/>
              <a:gd name="connsiteX96" fmla="*/ 1905000 w 3627120"/>
              <a:gd name="connsiteY96" fmla="*/ 1257300 h 2004060"/>
              <a:gd name="connsiteX97" fmla="*/ 1874520 w 3627120"/>
              <a:gd name="connsiteY97" fmla="*/ 1253490 h 2004060"/>
              <a:gd name="connsiteX98" fmla="*/ 1809750 w 3627120"/>
              <a:gd name="connsiteY98" fmla="*/ 1249680 h 2004060"/>
              <a:gd name="connsiteX99" fmla="*/ 1783080 w 3627120"/>
              <a:gd name="connsiteY99" fmla="*/ 1242060 h 2004060"/>
              <a:gd name="connsiteX100" fmla="*/ 1752600 w 3627120"/>
              <a:gd name="connsiteY100" fmla="*/ 1238250 h 2004060"/>
              <a:gd name="connsiteX101" fmla="*/ 1741170 w 3627120"/>
              <a:gd name="connsiteY101" fmla="*/ 1230630 h 2004060"/>
              <a:gd name="connsiteX102" fmla="*/ 1714500 w 3627120"/>
              <a:gd name="connsiteY102" fmla="*/ 1219200 h 2004060"/>
              <a:gd name="connsiteX103" fmla="*/ 1680210 w 3627120"/>
              <a:gd name="connsiteY103" fmla="*/ 1188720 h 2004060"/>
              <a:gd name="connsiteX104" fmla="*/ 1676400 w 3627120"/>
              <a:gd name="connsiteY104" fmla="*/ 1165860 h 2004060"/>
              <a:gd name="connsiteX105" fmla="*/ 1664970 w 3627120"/>
              <a:gd name="connsiteY105" fmla="*/ 1116330 h 2004060"/>
              <a:gd name="connsiteX106" fmla="*/ 1672590 w 3627120"/>
              <a:gd name="connsiteY106" fmla="*/ 1062990 h 2004060"/>
              <a:gd name="connsiteX107" fmla="*/ 1684020 w 3627120"/>
              <a:gd name="connsiteY107" fmla="*/ 1055370 h 2004060"/>
              <a:gd name="connsiteX108" fmla="*/ 1725930 w 3627120"/>
              <a:gd name="connsiteY108" fmla="*/ 1059180 h 2004060"/>
              <a:gd name="connsiteX109" fmla="*/ 1737360 w 3627120"/>
              <a:gd name="connsiteY109" fmla="*/ 1066800 h 2004060"/>
              <a:gd name="connsiteX110" fmla="*/ 1783080 w 3627120"/>
              <a:gd name="connsiteY110" fmla="*/ 1062990 h 2004060"/>
              <a:gd name="connsiteX111" fmla="*/ 1786890 w 3627120"/>
              <a:gd name="connsiteY111" fmla="*/ 1047750 h 2004060"/>
              <a:gd name="connsiteX112" fmla="*/ 1779270 w 3627120"/>
              <a:gd name="connsiteY112" fmla="*/ 986790 h 2004060"/>
              <a:gd name="connsiteX113" fmla="*/ 1767840 w 3627120"/>
              <a:gd name="connsiteY113" fmla="*/ 982980 h 2004060"/>
              <a:gd name="connsiteX114" fmla="*/ 1756410 w 3627120"/>
              <a:gd name="connsiteY114" fmla="*/ 975360 h 2004060"/>
              <a:gd name="connsiteX115" fmla="*/ 1741170 w 3627120"/>
              <a:gd name="connsiteY115" fmla="*/ 971550 h 2004060"/>
              <a:gd name="connsiteX116" fmla="*/ 1695450 w 3627120"/>
              <a:gd name="connsiteY116" fmla="*/ 963930 h 2004060"/>
              <a:gd name="connsiteX117" fmla="*/ 1687830 w 3627120"/>
              <a:gd name="connsiteY117" fmla="*/ 952500 h 2004060"/>
              <a:gd name="connsiteX118" fmla="*/ 1676400 w 3627120"/>
              <a:gd name="connsiteY118" fmla="*/ 941070 h 2004060"/>
              <a:gd name="connsiteX119" fmla="*/ 1664970 w 3627120"/>
              <a:gd name="connsiteY119" fmla="*/ 914400 h 2004060"/>
              <a:gd name="connsiteX120" fmla="*/ 1657350 w 3627120"/>
              <a:gd name="connsiteY120" fmla="*/ 902970 h 2004060"/>
              <a:gd name="connsiteX121" fmla="*/ 1642110 w 3627120"/>
              <a:gd name="connsiteY121" fmla="*/ 845820 h 2004060"/>
              <a:gd name="connsiteX122" fmla="*/ 1630680 w 3627120"/>
              <a:gd name="connsiteY122" fmla="*/ 842010 h 2004060"/>
              <a:gd name="connsiteX123" fmla="*/ 1626870 w 3627120"/>
              <a:gd name="connsiteY123" fmla="*/ 830580 h 2004060"/>
              <a:gd name="connsiteX124" fmla="*/ 1653540 w 3627120"/>
              <a:gd name="connsiteY124" fmla="*/ 819150 h 2004060"/>
              <a:gd name="connsiteX125" fmla="*/ 1661160 w 3627120"/>
              <a:gd name="connsiteY125" fmla="*/ 594360 h 2004060"/>
              <a:gd name="connsiteX126" fmla="*/ 1664970 w 3627120"/>
              <a:gd name="connsiteY126" fmla="*/ 582930 h 2004060"/>
              <a:gd name="connsiteX127" fmla="*/ 1672590 w 3627120"/>
              <a:gd name="connsiteY127" fmla="*/ 567690 h 2004060"/>
              <a:gd name="connsiteX128" fmla="*/ 1676400 w 3627120"/>
              <a:gd name="connsiteY128" fmla="*/ 544830 h 2004060"/>
              <a:gd name="connsiteX129" fmla="*/ 1687830 w 3627120"/>
              <a:gd name="connsiteY129" fmla="*/ 541020 h 2004060"/>
              <a:gd name="connsiteX130" fmla="*/ 1699260 w 3627120"/>
              <a:gd name="connsiteY130" fmla="*/ 533400 h 2004060"/>
              <a:gd name="connsiteX131" fmla="*/ 1737360 w 3627120"/>
              <a:gd name="connsiteY131" fmla="*/ 518160 h 2004060"/>
              <a:gd name="connsiteX132" fmla="*/ 1741170 w 3627120"/>
              <a:gd name="connsiteY132" fmla="*/ 506730 h 2004060"/>
              <a:gd name="connsiteX133" fmla="*/ 1718310 w 3627120"/>
              <a:gd name="connsiteY133" fmla="*/ 495300 h 2004060"/>
              <a:gd name="connsiteX134" fmla="*/ 1722120 w 3627120"/>
              <a:gd name="connsiteY134" fmla="*/ 483870 h 2004060"/>
              <a:gd name="connsiteX135" fmla="*/ 1718310 w 3627120"/>
              <a:gd name="connsiteY135" fmla="*/ 308610 h 2004060"/>
              <a:gd name="connsiteX136" fmla="*/ 1714500 w 3627120"/>
              <a:gd name="connsiteY136" fmla="*/ 293370 h 2004060"/>
              <a:gd name="connsiteX137" fmla="*/ 1706880 w 3627120"/>
              <a:gd name="connsiteY137" fmla="*/ 281940 h 2004060"/>
              <a:gd name="connsiteX138" fmla="*/ 1703070 w 3627120"/>
              <a:gd name="connsiteY138" fmla="*/ 270510 h 2004060"/>
              <a:gd name="connsiteX139" fmla="*/ 1695450 w 3627120"/>
              <a:gd name="connsiteY139" fmla="*/ 259080 h 2004060"/>
              <a:gd name="connsiteX140" fmla="*/ 1691640 w 3627120"/>
              <a:gd name="connsiteY140" fmla="*/ 247650 h 2004060"/>
              <a:gd name="connsiteX141" fmla="*/ 1684020 w 3627120"/>
              <a:gd name="connsiteY141" fmla="*/ 232410 h 2004060"/>
              <a:gd name="connsiteX142" fmla="*/ 1676400 w 3627120"/>
              <a:gd name="connsiteY142" fmla="*/ 194310 h 2004060"/>
              <a:gd name="connsiteX143" fmla="*/ 1668780 w 3627120"/>
              <a:gd name="connsiteY143" fmla="*/ 182880 h 2004060"/>
              <a:gd name="connsiteX144" fmla="*/ 1657350 w 3627120"/>
              <a:gd name="connsiteY144" fmla="*/ 171450 h 2004060"/>
              <a:gd name="connsiteX145" fmla="*/ 1642110 w 3627120"/>
              <a:gd name="connsiteY145" fmla="*/ 167640 h 2004060"/>
              <a:gd name="connsiteX146" fmla="*/ 1630680 w 3627120"/>
              <a:gd name="connsiteY146" fmla="*/ 160020 h 2004060"/>
              <a:gd name="connsiteX147" fmla="*/ 1619250 w 3627120"/>
              <a:gd name="connsiteY147" fmla="*/ 156210 h 2004060"/>
              <a:gd name="connsiteX148" fmla="*/ 1604010 w 3627120"/>
              <a:gd name="connsiteY148" fmla="*/ 121920 h 2004060"/>
              <a:gd name="connsiteX149" fmla="*/ 1596390 w 3627120"/>
              <a:gd name="connsiteY149" fmla="*/ 110490 h 2004060"/>
              <a:gd name="connsiteX150" fmla="*/ 1584960 w 3627120"/>
              <a:gd name="connsiteY150" fmla="*/ 106680 h 2004060"/>
              <a:gd name="connsiteX151" fmla="*/ 1550670 w 3627120"/>
              <a:gd name="connsiteY151" fmla="*/ 99060 h 2004060"/>
              <a:gd name="connsiteX152" fmla="*/ 1466850 w 3627120"/>
              <a:gd name="connsiteY152" fmla="*/ 95250 h 2004060"/>
              <a:gd name="connsiteX153" fmla="*/ 1432560 w 3627120"/>
              <a:gd name="connsiteY153" fmla="*/ 76200 h 2004060"/>
              <a:gd name="connsiteX154" fmla="*/ 1428750 w 3627120"/>
              <a:gd name="connsiteY154" fmla="*/ 53340 h 2004060"/>
              <a:gd name="connsiteX155" fmla="*/ 1421130 w 3627120"/>
              <a:gd name="connsiteY155" fmla="*/ 41910 h 2004060"/>
              <a:gd name="connsiteX156" fmla="*/ 1383030 w 3627120"/>
              <a:gd name="connsiteY156" fmla="*/ 22860 h 2004060"/>
              <a:gd name="connsiteX157" fmla="*/ 1360170 w 3627120"/>
              <a:gd name="connsiteY157" fmla="*/ 11430 h 2004060"/>
              <a:gd name="connsiteX158" fmla="*/ 1268730 w 3627120"/>
              <a:gd name="connsiteY158" fmla="*/ 0 h 2004060"/>
              <a:gd name="connsiteX159" fmla="*/ 1223010 w 3627120"/>
              <a:gd name="connsiteY159" fmla="*/ 7620 h 2004060"/>
              <a:gd name="connsiteX160" fmla="*/ 1200150 w 3627120"/>
              <a:gd name="connsiteY160" fmla="*/ 19050 h 2004060"/>
              <a:gd name="connsiteX161" fmla="*/ 1173480 w 3627120"/>
              <a:gd name="connsiteY161" fmla="*/ 22860 h 2004060"/>
              <a:gd name="connsiteX162" fmla="*/ 1162050 w 3627120"/>
              <a:gd name="connsiteY162" fmla="*/ 30480 h 2004060"/>
              <a:gd name="connsiteX163" fmla="*/ 1139190 w 3627120"/>
              <a:gd name="connsiteY163" fmla="*/ 38100 h 2004060"/>
              <a:gd name="connsiteX164" fmla="*/ 1135380 w 3627120"/>
              <a:gd name="connsiteY164" fmla="*/ 49530 h 2004060"/>
              <a:gd name="connsiteX165" fmla="*/ 1104900 w 3627120"/>
              <a:gd name="connsiteY165" fmla="*/ 41910 h 2004060"/>
              <a:gd name="connsiteX166" fmla="*/ 1082040 w 3627120"/>
              <a:gd name="connsiteY166" fmla="*/ 34290 h 2004060"/>
              <a:gd name="connsiteX167" fmla="*/ 1055370 w 3627120"/>
              <a:gd name="connsiteY167" fmla="*/ 26670 h 2004060"/>
              <a:gd name="connsiteX168" fmla="*/ 1028700 w 3627120"/>
              <a:gd name="connsiteY168" fmla="*/ 34290 h 2004060"/>
              <a:gd name="connsiteX169" fmla="*/ 967740 w 3627120"/>
              <a:gd name="connsiteY169" fmla="*/ 38100 h 2004060"/>
              <a:gd name="connsiteX170" fmla="*/ 944880 w 3627120"/>
              <a:gd name="connsiteY170" fmla="*/ 49530 h 2004060"/>
              <a:gd name="connsiteX171" fmla="*/ 933450 w 3627120"/>
              <a:gd name="connsiteY171" fmla="*/ 57150 h 2004060"/>
              <a:gd name="connsiteX172" fmla="*/ 910590 w 3627120"/>
              <a:gd name="connsiteY172" fmla="*/ 60960 h 2004060"/>
              <a:gd name="connsiteX173" fmla="*/ 883920 w 3627120"/>
              <a:gd name="connsiteY173" fmla="*/ 68580 h 2004060"/>
              <a:gd name="connsiteX174" fmla="*/ 872490 w 3627120"/>
              <a:gd name="connsiteY174" fmla="*/ 72390 h 2004060"/>
              <a:gd name="connsiteX175" fmla="*/ 861060 w 3627120"/>
              <a:gd name="connsiteY175" fmla="*/ 80010 h 2004060"/>
              <a:gd name="connsiteX176" fmla="*/ 849630 w 3627120"/>
              <a:gd name="connsiteY176" fmla="*/ 83820 h 2004060"/>
              <a:gd name="connsiteX177" fmla="*/ 838200 w 3627120"/>
              <a:gd name="connsiteY177" fmla="*/ 91440 h 2004060"/>
              <a:gd name="connsiteX178" fmla="*/ 811530 w 3627120"/>
              <a:gd name="connsiteY178" fmla="*/ 99060 h 2004060"/>
              <a:gd name="connsiteX179" fmla="*/ 800100 w 3627120"/>
              <a:gd name="connsiteY179" fmla="*/ 106680 h 2004060"/>
              <a:gd name="connsiteX180" fmla="*/ 788670 w 3627120"/>
              <a:gd name="connsiteY180" fmla="*/ 110490 h 2004060"/>
              <a:gd name="connsiteX181" fmla="*/ 784860 w 3627120"/>
              <a:gd name="connsiteY181" fmla="*/ 121920 h 2004060"/>
              <a:gd name="connsiteX182" fmla="*/ 792480 w 3627120"/>
              <a:gd name="connsiteY182" fmla="*/ 140970 h 2004060"/>
              <a:gd name="connsiteX183" fmla="*/ 796290 w 3627120"/>
              <a:gd name="connsiteY183" fmla="*/ 152400 h 2004060"/>
              <a:gd name="connsiteX184" fmla="*/ 807720 w 3627120"/>
              <a:gd name="connsiteY184" fmla="*/ 156210 h 2004060"/>
              <a:gd name="connsiteX185" fmla="*/ 796290 w 3627120"/>
              <a:gd name="connsiteY185" fmla="*/ 167640 h 2004060"/>
              <a:gd name="connsiteX186" fmla="*/ 784860 w 3627120"/>
              <a:gd name="connsiteY186" fmla="*/ 171450 h 2004060"/>
              <a:gd name="connsiteX187" fmla="*/ 750570 w 3627120"/>
              <a:gd name="connsiteY187" fmla="*/ 182880 h 2004060"/>
              <a:gd name="connsiteX188" fmla="*/ 739140 w 3627120"/>
              <a:gd name="connsiteY188" fmla="*/ 190500 h 2004060"/>
              <a:gd name="connsiteX189" fmla="*/ 727710 w 3627120"/>
              <a:gd name="connsiteY189" fmla="*/ 194310 h 2004060"/>
              <a:gd name="connsiteX190" fmla="*/ 704850 w 3627120"/>
              <a:gd name="connsiteY190" fmla="*/ 217170 h 2004060"/>
              <a:gd name="connsiteX191" fmla="*/ 701040 w 3627120"/>
              <a:gd name="connsiteY191" fmla="*/ 228600 h 2004060"/>
              <a:gd name="connsiteX192" fmla="*/ 689610 w 3627120"/>
              <a:gd name="connsiteY192" fmla="*/ 220980 h 2004060"/>
              <a:gd name="connsiteX193" fmla="*/ 617220 w 3627120"/>
              <a:gd name="connsiteY193" fmla="*/ 232410 h 2004060"/>
              <a:gd name="connsiteX194" fmla="*/ 605790 w 3627120"/>
              <a:gd name="connsiteY194" fmla="*/ 240030 h 2004060"/>
              <a:gd name="connsiteX195" fmla="*/ 556260 w 3627120"/>
              <a:gd name="connsiteY195" fmla="*/ 236220 h 2004060"/>
              <a:gd name="connsiteX196" fmla="*/ 552450 w 3627120"/>
              <a:gd name="connsiteY196" fmla="*/ 224790 h 2004060"/>
              <a:gd name="connsiteX197" fmla="*/ 533400 w 3627120"/>
              <a:gd name="connsiteY197" fmla="*/ 198120 h 2004060"/>
              <a:gd name="connsiteX198" fmla="*/ 461010 w 3627120"/>
              <a:gd name="connsiteY198" fmla="*/ 194310 h 2004060"/>
              <a:gd name="connsiteX199" fmla="*/ 445770 w 3627120"/>
              <a:gd name="connsiteY199" fmla="*/ 186690 h 2004060"/>
              <a:gd name="connsiteX200" fmla="*/ 426720 w 3627120"/>
              <a:gd name="connsiteY200" fmla="*/ 182880 h 2004060"/>
              <a:gd name="connsiteX201" fmla="*/ 388620 w 3627120"/>
              <a:gd name="connsiteY201" fmla="*/ 171450 h 2004060"/>
              <a:gd name="connsiteX202" fmla="*/ 365760 w 3627120"/>
              <a:gd name="connsiteY202" fmla="*/ 179070 h 2004060"/>
              <a:gd name="connsiteX203" fmla="*/ 278130 w 3627120"/>
              <a:gd name="connsiteY203" fmla="*/ 171450 h 2004060"/>
              <a:gd name="connsiteX204" fmla="*/ 259080 w 3627120"/>
              <a:gd name="connsiteY204" fmla="*/ 148590 h 2004060"/>
              <a:gd name="connsiteX205" fmla="*/ 247650 w 3627120"/>
              <a:gd name="connsiteY205" fmla="*/ 144780 h 2004060"/>
              <a:gd name="connsiteX206" fmla="*/ 236220 w 3627120"/>
              <a:gd name="connsiteY206" fmla="*/ 137160 h 2004060"/>
              <a:gd name="connsiteX207" fmla="*/ 232410 w 3627120"/>
              <a:gd name="connsiteY207" fmla="*/ 125730 h 2004060"/>
              <a:gd name="connsiteX208" fmla="*/ 220980 w 3627120"/>
              <a:gd name="connsiteY208" fmla="*/ 121920 h 2004060"/>
              <a:gd name="connsiteX209" fmla="*/ 209550 w 3627120"/>
              <a:gd name="connsiteY209" fmla="*/ 114300 h 2004060"/>
              <a:gd name="connsiteX210" fmla="*/ 205740 w 3627120"/>
              <a:gd name="connsiteY210" fmla="*/ 102870 h 2004060"/>
              <a:gd name="connsiteX211" fmla="*/ 160020 w 3627120"/>
              <a:gd name="connsiteY211" fmla="*/ 99060 h 2004060"/>
              <a:gd name="connsiteX212" fmla="*/ 148590 w 3627120"/>
              <a:gd name="connsiteY212" fmla="*/ 106680 h 2004060"/>
              <a:gd name="connsiteX213" fmla="*/ 144780 w 3627120"/>
              <a:gd name="connsiteY213" fmla="*/ 118110 h 2004060"/>
              <a:gd name="connsiteX214" fmla="*/ 133350 w 3627120"/>
              <a:gd name="connsiteY214" fmla="*/ 121920 h 2004060"/>
              <a:gd name="connsiteX215" fmla="*/ 110490 w 3627120"/>
              <a:gd name="connsiteY215" fmla="*/ 133350 h 2004060"/>
              <a:gd name="connsiteX216" fmla="*/ 102870 w 3627120"/>
              <a:gd name="connsiteY216" fmla="*/ 144780 h 2004060"/>
              <a:gd name="connsiteX217" fmla="*/ 118110 w 3627120"/>
              <a:gd name="connsiteY217" fmla="*/ 201930 h 2004060"/>
              <a:gd name="connsiteX218" fmla="*/ 121920 w 3627120"/>
              <a:gd name="connsiteY218" fmla="*/ 213360 h 2004060"/>
              <a:gd name="connsiteX219" fmla="*/ 114300 w 3627120"/>
              <a:gd name="connsiteY219" fmla="*/ 232410 h 2004060"/>
              <a:gd name="connsiteX220" fmla="*/ 110490 w 3627120"/>
              <a:gd name="connsiteY220" fmla="*/ 220980 h 2004060"/>
              <a:gd name="connsiteX221" fmla="*/ 99060 w 3627120"/>
              <a:gd name="connsiteY221" fmla="*/ 217170 h 2004060"/>
              <a:gd name="connsiteX222" fmla="*/ 76200 w 3627120"/>
              <a:gd name="connsiteY222" fmla="*/ 205740 h 2004060"/>
              <a:gd name="connsiteX223" fmla="*/ 60960 w 3627120"/>
              <a:gd name="connsiteY223" fmla="*/ 182880 h 2004060"/>
              <a:gd name="connsiteX224" fmla="*/ 49530 w 3627120"/>
              <a:gd name="connsiteY224" fmla="*/ 190500 h 2004060"/>
              <a:gd name="connsiteX225" fmla="*/ 26670 w 3627120"/>
              <a:gd name="connsiteY225" fmla="*/ 179070 h 2004060"/>
              <a:gd name="connsiteX226" fmla="*/ 22860 w 3627120"/>
              <a:gd name="connsiteY226" fmla="*/ 190500 h 2004060"/>
              <a:gd name="connsiteX227" fmla="*/ 15240 w 3627120"/>
              <a:gd name="connsiteY227" fmla="*/ 201930 h 2004060"/>
              <a:gd name="connsiteX228" fmla="*/ 11430 w 3627120"/>
              <a:gd name="connsiteY228" fmla="*/ 213360 h 2004060"/>
              <a:gd name="connsiteX229" fmla="*/ 0 w 3627120"/>
              <a:gd name="connsiteY229" fmla="*/ 217170 h 2004060"/>
              <a:gd name="connsiteX230" fmla="*/ 11430 w 3627120"/>
              <a:gd name="connsiteY230" fmla="*/ 251460 h 2004060"/>
              <a:gd name="connsiteX231" fmla="*/ 19050 w 3627120"/>
              <a:gd name="connsiteY231" fmla="*/ 262890 h 2004060"/>
              <a:gd name="connsiteX232" fmla="*/ 34290 w 3627120"/>
              <a:gd name="connsiteY232" fmla="*/ 266700 h 2004060"/>
              <a:gd name="connsiteX233" fmla="*/ 45720 w 3627120"/>
              <a:gd name="connsiteY233" fmla="*/ 274320 h 2004060"/>
              <a:gd name="connsiteX234" fmla="*/ 57150 w 3627120"/>
              <a:gd name="connsiteY234" fmla="*/ 278130 h 2004060"/>
              <a:gd name="connsiteX235" fmla="*/ 60960 w 3627120"/>
              <a:gd name="connsiteY235" fmla="*/ 289560 h 2004060"/>
              <a:gd name="connsiteX236" fmla="*/ 72390 w 3627120"/>
              <a:gd name="connsiteY236" fmla="*/ 293370 h 2004060"/>
              <a:gd name="connsiteX237" fmla="*/ 83820 w 3627120"/>
              <a:gd name="connsiteY237" fmla="*/ 300990 h 2004060"/>
              <a:gd name="connsiteX238" fmla="*/ 87630 w 3627120"/>
              <a:gd name="connsiteY238" fmla="*/ 312420 h 2004060"/>
              <a:gd name="connsiteX239" fmla="*/ 76200 w 3627120"/>
              <a:gd name="connsiteY239" fmla="*/ 308610 h 2004060"/>
              <a:gd name="connsiteX240" fmla="*/ 49530 w 3627120"/>
              <a:gd name="connsiteY240" fmla="*/ 304800 h 2004060"/>
              <a:gd name="connsiteX241" fmla="*/ 30480 w 3627120"/>
              <a:gd name="connsiteY241" fmla="*/ 312420 h 2004060"/>
              <a:gd name="connsiteX242" fmla="*/ 26670 w 3627120"/>
              <a:gd name="connsiteY242" fmla="*/ 323850 h 2004060"/>
              <a:gd name="connsiteX243" fmla="*/ 34290 w 3627120"/>
              <a:gd name="connsiteY243" fmla="*/ 377190 h 2004060"/>
              <a:gd name="connsiteX244" fmla="*/ 38100 w 3627120"/>
              <a:gd name="connsiteY244" fmla="*/ 396240 h 2004060"/>
              <a:gd name="connsiteX245" fmla="*/ 49530 w 3627120"/>
              <a:gd name="connsiteY245" fmla="*/ 407670 h 2004060"/>
              <a:gd name="connsiteX246" fmla="*/ 72390 w 3627120"/>
              <a:gd name="connsiteY246" fmla="*/ 422910 h 2004060"/>
              <a:gd name="connsiteX247" fmla="*/ 87630 w 3627120"/>
              <a:gd name="connsiteY247" fmla="*/ 449580 h 2004060"/>
              <a:gd name="connsiteX248" fmla="*/ 106680 w 3627120"/>
              <a:gd name="connsiteY248" fmla="*/ 472440 h 2004060"/>
              <a:gd name="connsiteX249" fmla="*/ 110490 w 3627120"/>
              <a:gd name="connsiteY249" fmla="*/ 495300 h 2004060"/>
              <a:gd name="connsiteX250" fmla="*/ 118110 w 3627120"/>
              <a:gd name="connsiteY250" fmla="*/ 506730 h 2004060"/>
              <a:gd name="connsiteX251" fmla="*/ 129540 w 3627120"/>
              <a:gd name="connsiteY251" fmla="*/ 529590 h 2004060"/>
              <a:gd name="connsiteX252" fmla="*/ 133350 w 3627120"/>
              <a:gd name="connsiteY252" fmla="*/ 544830 h 2004060"/>
              <a:gd name="connsiteX253" fmla="*/ 140970 w 3627120"/>
              <a:gd name="connsiteY253" fmla="*/ 556260 h 2004060"/>
              <a:gd name="connsiteX254" fmla="*/ 121920 w 3627120"/>
              <a:gd name="connsiteY254" fmla="*/ 582930 h 2004060"/>
              <a:gd name="connsiteX255" fmla="*/ 114300 w 3627120"/>
              <a:gd name="connsiteY255" fmla="*/ 613410 h 2004060"/>
              <a:gd name="connsiteX256" fmla="*/ 114300 w 3627120"/>
              <a:gd name="connsiteY256" fmla="*/ 613410 h 2004060"/>
              <a:gd name="connsiteX257" fmla="*/ 118110 w 3627120"/>
              <a:gd name="connsiteY257" fmla="*/ 598170 h 200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3627120" h="2004060">
                <a:moveTo>
                  <a:pt x="3627120" y="2004060"/>
                </a:moveTo>
                <a:lnTo>
                  <a:pt x="3627120" y="2004060"/>
                </a:lnTo>
                <a:cubicBezTo>
                  <a:pt x="3618772" y="1981799"/>
                  <a:pt x="3611798" y="1966710"/>
                  <a:pt x="3608070" y="1943100"/>
                </a:cubicBezTo>
                <a:cubicBezTo>
                  <a:pt x="3604572" y="1920947"/>
                  <a:pt x="3611804" y="1904924"/>
                  <a:pt x="3596640" y="1889760"/>
                </a:cubicBezTo>
                <a:cubicBezTo>
                  <a:pt x="3593402" y="1886522"/>
                  <a:pt x="3589020" y="1884680"/>
                  <a:pt x="3585210" y="1882140"/>
                </a:cubicBezTo>
                <a:cubicBezTo>
                  <a:pt x="3583940" y="1878330"/>
                  <a:pt x="3584240" y="1873550"/>
                  <a:pt x="3581400" y="1870710"/>
                </a:cubicBezTo>
                <a:cubicBezTo>
                  <a:pt x="3578560" y="1867870"/>
                  <a:pt x="3573661" y="1868482"/>
                  <a:pt x="3569970" y="1866900"/>
                </a:cubicBezTo>
                <a:cubicBezTo>
                  <a:pt x="3564750" y="1864663"/>
                  <a:pt x="3559810" y="1861820"/>
                  <a:pt x="3554730" y="1859280"/>
                </a:cubicBezTo>
                <a:cubicBezTo>
                  <a:pt x="3527526" y="1868348"/>
                  <a:pt x="3538553" y="1862445"/>
                  <a:pt x="3520440" y="1874520"/>
                </a:cubicBezTo>
                <a:cubicBezTo>
                  <a:pt x="3517900" y="1878330"/>
                  <a:pt x="3514868" y="1881854"/>
                  <a:pt x="3512820" y="1885950"/>
                </a:cubicBezTo>
                <a:cubicBezTo>
                  <a:pt x="3511024" y="1889542"/>
                  <a:pt x="3510592" y="1893689"/>
                  <a:pt x="3509010" y="1897380"/>
                </a:cubicBezTo>
                <a:cubicBezTo>
                  <a:pt x="3506773" y="1902600"/>
                  <a:pt x="3503930" y="1907540"/>
                  <a:pt x="3501390" y="1912620"/>
                </a:cubicBezTo>
                <a:cubicBezTo>
                  <a:pt x="3499927" y="1921400"/>
                  <a:pt x="3498460" y="1937531"/>
                  <a:pt x="3493770" y="1946910"/>
                </a:cubicBezTo>
                <a:cubicBezTo>
                  <a:pt x="3491722" y="1951006"/>
                  <a:pt x="3489726" y="1955479"/>
                  <a:pt x="3486150" y="1958340"/>
                </a:cubicBezTo>
                <a:cubicBezTo>
                  <a:pt x="3483014" y="1960849"/>
                  <a:pt x="3478530" y="1960880"/>
                  <a:pt x="3474720" y="1962150"/>
                </a:cubicBezTo>
                <a:cubicBezTo>
                  <a:pt x="3473450" y="1965960"/>
                  <a:pt x="3474580" y="1971949"/>
                  <a:pt x="3470910" y="1973580"/>
                </a:cubicBezTo>
                <a:cubicBezTo>
                  <a:pt x="3448057" y="1983737"/>
                  <a:pt x="3375486" y="1970554"/>
                  <a:pt x="3368040" y="1969770"/>
                </a:cubicBezTo>
                <a:cubicBezTo>
                  <a:pt x="3360420" y="1967230"/>
                  <a:pt x="3351863" y="1966605"/>
                  <a:pt x="3345180" y="1962150"/>
                </a:cubicBezTo>
                <a:cubicBezTo>
                  <a:pt x="3341370" y="1959610"/>
                  <a:pt x="3337846" y="1956578"/>
                  <a:pt x="3333750" y="1954530"/>
                </a:cubicBezTo>
                <a:cubicBezTo>
                  <a:pt x="3302202" y="1938756"/>
                  <a:pt x="3343647" y="1964938"/>
                  <a:pt x="3310890" y="1943100"/>
                </a:cubicBezTo>
                <a:cubicBezTo>
                  <a:pt x="3303270" y="1948180"/>
                  <a:pt x="3296718" y="1955444"/>
                  <a:pt x="3288030" y="1958340"/>
                </a:cubicBezTo>
                <a:cubicBezTo>
                  <a:pt x="3249617" y="1971144"/>
                  <a:pt x="3309200" y="1951608"/>
                  <a:pt x="3261360" y="1965960"/>
                </a:cubicBezTo>
                <a:cubicBezTo>
                  <a:pt x="3214981" y="1979874"/>
                  <a:pt x="3258387" y="1968608"/>
                  <a:pt x="3223260" y="1977390"/>
                </a:cubicBezTo>
                <a:lnTo>
                  <a:pt x="3162300" y="1969770"/>
                </a:lnTo>
                <a:cubicBezTo>
                  <a:pt x="3154252" y="1968673"/>
                  <a:pt x="3137009" y="1966649"/>
                  <a:pt x="3128010" y="1962150"/>
                </a:cubicBezTo>
                <a:cubicBezTo>
                  <a:pt x="3123914" y="1960102"/>
                  <a:pt x="3120390" y="1957070"/>
                  <a:pt x="3116580" y="1954530"/>
                </a:cubicBezTo>
                <a:cubicBezTo>
                  <a:pt x="3114040" y="1950720"/>
                  <a:pt x="3112536" y="1945961"/>
                  <a:pt x="3108960" y="1943100"/>
                </a:cubicBezTo>
                <a:cubicBezTo>
                  <a:pt x="3105824" y="1940591"/>
                  <a:pt x="3100370" y="1942130"/>
                  <a:pt x="3097530" y="1939290"/>
                </a:cubicBezTo>
                <a:cubicBezTo>
                  <a:pt x="3094690" y="1936450"/>
                  <a:pt x="3096229" y="1930996"/>
                  <a:pt x="3093720" y="1927860"/>
                </a:cubicBezTo>
                <a:cubicBezTo>
                  <a:pt x="3085601" y="1917712"/>
                  <a:pt x="3080799" y="1921952"/>
                  <a:pt x="3070860" y="1916430"/>
                </a:cubicBezTo>
                <a:cubicBezTo>
                  <a:pt x="3062854" y="1911982"/>
                  <a:pt x="3048000" y="1901190"/>
                  <a:pt x="3048000" y="1901190"/>
                </a:cubicBezTo>
                <a:cubicBezTo>
                  <a:pt x="3037840" y="1902460"/>
                  <a:pt x="3027398" y="1902306"/>
                  <a:pt x="3017520" y="1905000"/>
                </a:cubicBezTo>
                <a:cubicBezTo>
                  <a:pt x="2983992" y="1914144"/>
                  <a:pt x="3026918" y="1909826"/>
                  <a:pt x="2998470" y="1924050"/>
                </a:cubicBezTo>
                <a:cubicBezTo>
                  <a:pt x="2991560" y="1927505"/>
                  <a:pt x="2983230" y="1926590"/>
                  <a:pt x="2975610" y="1927860"/>
                </a:cubicBezTo>
                <a:cubicBezTo>
                  <a:pt x="2922365" y="1967794"/>
                  <a:pt x="2953659" y="1949405"/>
                  <a:pt x="2811780" y="1931670"/>
                </a:cubicBezTo>
                <a:cubicBezTo>
                  <a:pt x="2807795" y="1931172"/>
                  <a:pt x="2810198" y="1923582"/>
                  <a:pt x="2807970" y="1920240"/>
                </a:cubicBezTo>
                <a:cubicBezTo>
                  <a:pt x="2804981" y="1915757"/>
                  <a:pt x="2801023" y="1911799"/>
                  <a:pt x="2796540" y="1908810"/>
                </a:cubicBezTo>
                <a:cubicBezTo>
                  <a:pt x="2793198" y="1906582"/>
                  <a:pt x="2788702" y="1906796"/>
                  <a:pt x="2785110" y="1905000"/>
                </a:cubicBezTo>
                <a:cubicBezTo>
                  <a:pt x="2755567" y="1890228"/>
                  <a:pt x="2790980" y="1903147"/>
                  <a:pt x="2762250" y="1893570"/>
                </a:cubicBezTo>
                <a:cubicBezTo>
                  <a:pt x="2761394" y="1873018"/>
                  <a:pt x="2783351" y="1807725"/>
                  <a:pt x="2747010" y="1794510"/>
                </a:cubicBezTo>
                <a:cubicBezTo>
                  <a:pt x="2737168" y="1790931"/>
                  <a:pt x="2726690" y="1789430"/>
                  <a:pt x="2716530" y="1786890"/>
                </a:cubicBezTo>
                <a:cubicBezTo>
                  <a:pt x="2711450" y="1783080"/>
                  <a:pt x="2706803" y="1778610"/>
                  <a:pt x="2701290" y="1775460"/>
                </a:cubicBezTo>
                <a:cubicBezTo>
                  <a:pt x="2697803" y="1773467"/>
                  <a:pt x="2693452" y="1773446"/>
                  <a:pt x="2689860" y="1771650"/>
                </a:cubicBezTo>
                <a:cubicBezTo>
                  <a:pt x="2685764" y="1769602"/>
                  <a:pt x="2682240" y="1766570"/>
                  <a:pt x="2678430" y="1764030"/>
                </a:cubicBezTo>
                <a:cubicBezTo>
                  <a:pt x="2671173" y="1742259"/>
                  <a:pt x="2680607" y="1760401"/>
                  <a:pt x="2663190" y="1748790"/>
                </a:cubicBezTo>
                <a:cubicBezTo>
                  <a:pt x="2658707" y="1745801"/>
                  <a:pt x="2656243" y="1740349"/>
                  <a:pt x="2651760" y="1737360"/>
                </a:cubicBezTo>
                <a:cubicBezTo>
                  <a:pt x="2648418" y="1735132"/>
                  <a:pt x="2643922" y="1735346"/>
                  <a:pt x="2640330" y="1733550"/>
                </a:cubicBezTo>
                <a:cubicBezTo>
                  <a:pt x="2613543" y="1720157"/>
                  <a:pt x="2648480" y="1729193"/>
                  <a:pt x="2606040" y="1722120"/>
                </a:cubicBezTo>
                <a:cubicBezTo>
                  <a:pt x="2602230" y="1719580"/>
                  <a:pt x="2598706" y="1716548"/>
                  <a:pt x="2594610" y="1714500"/>
                </a:cubicBezTo>
                <a:cubicBezTo>
                  <a:pt x="2591018" y="1712704"/>
                  <a:pt x="2585514" y="1713958"/>
                  <a:pt x="2583180" y="1710690"/>
                </a:cubicBezTo>
                <a:cubicBezTo>
                  <a:pt x="2578511" y="1704154"/>
                  <a:pt x="2581240" y="1693510"/>
                  <a:pt x="2575560" y="1687830"/>
                </a:cubicBezTo>
                <a:cubicBezTo>
                  <a:pt x="2542167" y="1654437"/>
                  <a:pt x="2583032" y="1696796"/>
                  <a:pt x="2556510" y="1664970"/>
                </a:cubicBezTo>
                <a:cubicBezTo>
                  <a:pt x="2553061" y="1660831"/>
                  <a:pt x="2548890" y="1657350"/>
                  <a:pt x="2545080" y="1653540"/>
                </a:cubicBezTo>
                <a:cubicBezTo>
                  <a:pt x="2544857" y="1649974"/>
                  <a:pt x="2551692" y="1595584"/>
                  <a:pt x="2533650" y="1581150"/>
                </a:cubicBezTo>
                <a:cubicBezTo>
                  <a:pt x="2530514" y="1578641"/>
                  <a:pt x="2526030" y="1578610"/>
                  <a:pt x="2522220" y="1577340"/>
                </a:cubicBezTo>
                <a:cubicBezTo>
                  <a:pt x="2518410" y="1573530"/>
                  <a:pt x="2515609" y="1568320"/>
                  <a:pt x="2510790" y="1565910"/>
                </a:cubicBezTo>
                <a:cubicBezTo>
                  <a:pt x="2502520" y="1561775"/>
                  <a:pt x="2492976" y="1560947"/>
                  <a:pt x="2484120" y="1558290"/>
                </a:cubicBezTo>
                <a:cubicBezTo>
                  <a:pt x="2480273" y="1557136"/>
                  <a:pt x="2476282" y="1556276"/>
                  <a:pt x="2472690" y="1554480"/>
                </a:cubicBezTo>
                <a:cubicBezTo>
                  <a:pt x="2468594" y="1552432"/>
                  <a:pt x="2465356" y="1548908"/>
                  <a:pt x="2461260" y="1546860"/>
                </a:cubicBezTo>
                <a:cubicBezTo>
                  <a:pt x="2457668" y="1545064"/>
                  <a:pt x="2453521" y="1544632"/>
                  <a:pt x="2449830" y="1543050"/>
                </a:cubicBezTo>
                <a:cubicBezTo>
                  <a:pt x="2444610" y="1540813"/>
                  <a:pt x="2439810" y="1537667"/>
                  <a:pt x="2434590" y="1535430"/>
                </a:cubicBezTo>
                <a:cubicBezTo>
                  <a:pt x="2430899" y="1533848"/>
                  <a:pt x="2426752" y="1533416"/>
                  <a:pt x="2423160" y="1531620"/>
                </a:cubicBezTo>
                <a:cubicBezTo>
                  <a:pt x="2408069" y="1524074"/>
                  <a:pt x="2412227" y="1522675"/>
                  <a:pt x="2400300" y="1508760"/>
                </a:cubicBezTo>
                <a:cubicBezTo>
                  <a:pt x="2396793" y="1504669"/>
                  <a:pt x="2392680" y="1501140"/>
                  <a:pt x="2388870" y="1497330"/>
                </a:cubicBezTo>
                <a:cubicBezTo>
                  <a:pt x="2386360" y="1489800"/>
                  <a:pt x="2384154" y="1479841"/>
                  <a:pt x="2377440" y="1474470"/>
                </a:cubicBezTo>
                <a:cubicBezTo>
                  <a:pt x="2374304" y="1471961"/>
                  <a:pt x="2369820" y="1471930"/>
                  <a:pt x="2366010" y="1470660"/>
                </a:cubicBezTo>
                <a:cubicBezTo>
                  <a:pt x="2364740" y="1465580"/>
                  <a:pt x="2363705" y="1460436"/>
                  <a:pt x="2362200" y="1455420"/>
                </a:cubicBezTo>
                <a:cubicBezTo>
                  <a:pt x="2359892" y="1447727"/>
                  <a:pt x="2356060" y="1440455"/>
                  <a:pt x="2354580" y="1432560"/>
                </a:cubicBezTo>
                <a:cubicBezTo>
                  <a:pt x="2352228" y="1420015"/>
                  <a:pt x="2352711" y="1407075"/>
                  <a:pt x="2350770" y="1394460"/>
                </a:cubicBezTo>
                <a:cubicBezTo>
                  <a:pt x="2348653" y="1380701"/>
                  <a:pt x="2338157" y="1368710"/>
                  <a:pt x="2327910" y="1360170"/>
                </a:cubicBezTo>
                <a:cubicBezTo>
                  <a:pt x="2324392" y="1357239"/>
                  <a:pt x="2320576" y="1354598"/>
                  <a:pt x="2316480" y="1352550"/>
                </a:cubicBezTo>
                <a:cubicBezTo>
                  <a:pt x="2312888" y="1350754"/>
                  <a:pt x="2308963" y="1349643"/>
                  <a:pt x="2305050" y="1348740"/>
                </a:cubicBezTo>
                <a:cubicBezTo>
                  <a:pt x="2292430" y="1345828"/>
                  <a:pt x="2279650" y="1343660"/>
                  <a:pt x="2266950" y="1341120"/>
                </a:cubicBezTo>
                <a:cubicBezTo>
                  <a:pt x="2265680" y="1327150"/>
                  <a:pt x="2267265" y="1312617"/>
                  <a:pt x="2263140" y="1299210"/>
                </a:cubicBezTo>
                <a:cubicBezTo>
                  <a:pt x="2261793" y="1294833"/>
                  <a:pt x="2255806" y="1293638"/>
                  <a:pt x="2251710" y="1291590"/>
                </a:cubicBezTo>
                <a:cubicBezTo>
                  <a:pt x="2220162" y="1275816"/>
                  <a:pt x="2261607" y="1301998"/>
                  <a:pt x="2228850" y="1280160"/>
                </a:cubicBezTo>
                <a:cubicBezTo>
                  <a:pt x="2227580" y="1285240"/>
                  <a:pt x="2225640" y="1290198"/>
                  <a:pt x="2225040" y="1295400"/>
                </a:cubicBezTo>
                <a:cubicBezTo>
                  <a:pt x="2214987" y="1382530"/>
                  <a:pt x="2244332" y="1388191"/>
                  <a:pt x="2205990" y="1375410"/>
                </a:cubicBezTo>
                <a:cubicBezTo>
                  <a:pt x="2198573" y="1353158"/>
                  <a:pt x="2207984" y="1373594"/>
                  <a:pt x="2190750" y="1356360"/>
                </a:cubicBezTo>
                <a:cubicBezTo>
                  <a:pt x="2187512" y="1353122"/>
                  <a:pt x="2186061" y="1348448"/>
                  <a:pt x="2183130" y="1344930"/>
                </a:cubicBezTo>
                <a:cubicBezTo>
                  <a:pt x="2179681" y="1340791"/>
                  <a:pt x="2175510" y="1337310"/>
                  <a:pt x="2171700" y="1333500"/>
                </a:cubicBezTo>
                <a:cubicBezTo>
                  <a:pt x="2162123" y="1304770"/>
                  <a:pt x="2175042" y="1340183"/>
                  <a:pt x="2160270" y="1310640"/>
                </a:cubicBezTo>
                <a:cubicBezTo>
                  <a:pt x="2158474" y="1307048"/>
                  <a:pt x="2157730" y="1303020"/>
                  <a:pt x="2156460" y="1299210"/>
                </a:cubicBezTo>
                <a:cubicBezTo>
                  <a:pt x="2155190" y="1287780"/>
                  <a:pt x="2156921" y="1275598"/>
                  <a:pt x="2152650" y="1264920"/>
                </a:cubicBezTo>
                <a:cubicBezTo>
                  <a:pt x="2151158" y="1261191"/>
                  <a:pt x="2144812" y="1262906"/>
                  <a:pt x="2141220" y="1261110"/>
                </a:cubicBezTo>
                <a:cubicBezTo>
                  <a:pt x="2137124" y="1259062"/>
                  <a:pt x="2133886" y="1255538"/>
                  <a:pt x="2129790" y="1253490"/>
                </a:cubicBezTo>
                <a:cubicBezTo>
                  <a:pt x="2126198" y="1251694"/>
                  <a:pt x="2121952" y="1251476"/>
                  <a:pt x="2118360" y="1249680"/>
                </a:cubicBezTo>
                <a:cubicBezTo>
                  <a:pt x="2114264" y="1247632"/>
                  <a:pt x="2111026" y="1244108"/>
                  <a:pt x="2106930" y="1242060"/>
                </a:cubicBezTo>
                <a:cubicBezTo>
                  <a:pt x="2103338" y="1240264"/>
                  <a:pt x="2099092" y="1240046"/>
                  <a:pt x="2095500" y="1238250"/>
                </a:cubicBezTo>
                <a:cubicBezTo>
                  <a:pt x="2091404" y="1236202"/>
                  <a:pt x="2088279" y="1232434"/>
                  <a:pt x="2084070" y="1230630"/>
                </a:cubicBezTo>
                <a:cubicBezTo>
                  <a:pt x="2079257" y="1228567"/>
                  <a:pt x="2073865" y="1228259"/>
                  <a:pt x="2068830" y="1226820"/>
                </a:cubicBezTo>
                <a:cubicBezTo>
                  <a:pt x="2064968" y="1225717"/>
                  <a:pt x="2061210" y="1224280"/>
                  <a:pt x="2057400" y="1223010"/>
                </a:cubicBezTo>
                <a:cubicBezTo>
                  <a:pt x="2037080" y="1224280"/>
                  <a:pt x="2016613" y="1224069"/>
                  <a:pt x="1996440" y="1226820"/>
                </a:cubicBezTo>
                <a:cubicBezTo>
                  <a:pt x="1988481" y="1227905"/>
                  <a:pt x="1981372" y="1232492"/>
                  <a:pt x="1973580" y="1234440"/>
                </a:cubicBezTo>
                <a:cubicBezTo>
                  <a:pt x="1966086" y="1236314"/>
                  <a:pt x="1958340" y="1236980"/>
                  <a:pt x="1950720" y="1238250"/>
                </a:cubicBezTo>
                <a:cubicBezTo>
                  <a:pt x="1945640" y="1240790"/>
                  <a:pt x="1940868" y="1244074"/>
                  <a:pt x="1935480" y="1245870"/>
                </a:cubicBezTo>
                <a:cubicBezTo>
                  <a:pt x="1902524" y="1256855"/>
                  <a:pt x="1928476" y="1241649"/>
                  <a:pt x="1905000" y="1257300"/>
                </a:cubicBezTo>
                <a:cubicBezTo>
                  <a:pt x="1894840" y="1256030"/>
                  <a:pt x="1884726" y="1254307"/>
                  <a:pt x="1874520" y="1253490"/>
                </a:cubicBezTo>
                <a:cubicBezTo>
                  <a:pt x="1852962" y="1251765"/>
                  <a:pt x="1831210" y="1252363"/>
                  <a:pt x="1809750" y="1249680"/>
                </a:cubicBezTo>
                <a:cubicBezTo>
                  <a:pt x="1800576" y="1248533"/>
                  <a:pt x="1792146" y="1243873"/>
                  <a:pt x="1783080" y="1242060"/>
                </a:cubicBezTo>
                <a:cubicBezTo>
                  <a:pt x="1773040" y="1240052"/>
                  <a:pt x="1762760" y="1239520"/>
                  <a:pt x="1752600" y="1238250"/>
                </a:cubicBezTo>
                <a:cubicBezTo>
                  <a:pt x="1748790" y="1235710"/>
                  <a:pt x="1745379" y="1232434"/>
                  <a:pt x="1741170" y="1230630"/>
                </a:cubicBezTo>
                <a:cubicBezTo>
                  <a:pt x="1722568" y="1222658"/>
                  <a:pt x="1729343" y="1232393"/>
                  <a:pt x="1714500" y="1219200"/>
                </a:cubicBezTo>
                <a:cubicBezTo>
                  <a:pt x="1675353" y="1184403"/>
                  <a:pt x="1706151" y="1206014"/>
                  <a:pt x="1680210" y="1188720"/>
                </a:cubicBezTo>
                <a:cubicBezTo>
                  <a:pt x="1678940" y="1181100"/>
                  <a:pt x="1677915" y="1173435"/>
                  <a:pt x="1676400" y="1165860"/>
                </a:cubicBezTo>
                <a:cubicBezTo>
                  <a:pt x="1672022" y="1143970"/>
                  <a:pt x="1669662" y="1135098"/>
                  <a:pt x="1664970" y="1116330"/>
                </a:cubicBezTo>
                <a:cubicBezTo>
                  <a:pt x="1667510" y="1098550"/>
                  <a:pt x="1667233" y="1080133"/>
                  <a:pt x="1672590" y="1062990"/>
                </a:cubicBezTo>
                <a:cubicBezTo>
                  <a:pt x="1673956" y="1058619"/>
                  <a:pt x="1679453" y="1055696"/>
                  <a:pt x="1684020" y="1055370"/>
                </a:cubicBezTo>
                <a:cubicBezTo>
                  <a:pt x="1698012" y="1054371"/>
                  <a:pt x="1711960" y="1057910"/>
                  <a:pt x="1725930" y="1059180"/>
                </a:cubicBezTo>
                <a:cubicBezTo>
                  <a:pt x="1729740" y="1061720"/>
                  <a:pt x="1733264" y="1064752"/>
                  <a:pt x="1737360" y="1066800"/>
                </a:cubicBezTo>
                <a:cubicBezTo>
                  <a:pt x="1754697" y="1075468"/>
                  <a:pt x="1760033" y="1068112"/>
                  <a:pt x="1783080" y="1062990"/>
                </a:cubicBezTo>
                <a:cubicBezTo>
                  <a:pt x="1784350" y="1057910"/>
                  <a:pt x="1787151" y="1052980"/>
                  <a:pt x="1786890" y="1047750"/>
                </a:cubicBezTo>
                <a:cubicBezTo>
                  <a:pt x="1785867" y="1027297"/>
                  <a:pt x="1785048" y="1006436"/>
                  <a:pt x="1779270" y="986790"/>
                </a:cubicBezTo>
                <a:cubicBezTo>
                  <a:pt x="1778137" y="982937"/>
                  <a:pt x="1771432" y="984776"/>
                  <a:pt x="1767840" y="982980"/>
                </a:cubicBezTo>
                <a:cubicBezTo>
                  <a:pt x="1763744" y="980932"/>
                  <a:pt x="1760619" y="977164"/>
                  <a:pt x="1756410" y="975360"/>
                </a:cubicBezTo>
                <a:cubicBezTo>
                  <a:pt x="1751597" y="973297"/>
                  <a:pt x="1746317" y="972515"/>
                  <a:pt x="1741170" y="971550"/>
                </a:cubicBezTo>
                <a:cubicBezTo>
                  <a:pt x="1725984" y="968703"/>
                  <a:pt x="1710690" y="966470"/>
                  <a:pt x="1695450" y="963930"/>
                </a:cubicBezTo>
                <a:cubicBezTo>
                  <a:pt x="1692910" y="960120"/>
                  <a:pt x="1690761" y="956018"/>
                  <a:pt x="1687830" y="952500"/>
                </a:cubicBezTo>
                <a:cubicBezTo>
                  <a:pt x="1684381" y="948361"/>
                  <a:pt x="1679532" y="945455"/>
                  <a:pt x="1676400" y="941070"/>
                </a:cubicBezTo>
                <a:cubicBezTo>
                  <a:pt x="1663186" y="922571"/>
                  <a:pt x="1673261" y="930983"/>
                  <a:pt x="1664970" y="914400"/>
                </a:cubicBezTo>
                <a:cubicBezTo>
                  <a:pt x="1662922" y="910304"/>
                  <a:pt x="1659890" y="906780"/>
                  <a:pt x="1657350" y="902970"/>
                </a:cubicBezTo>
                <a:cubicBezTo>
                  <a:pt x="1654404" y="864675"/>
                  <a:pt x="1666982" y="858256"/>
                  <a:pt x="1642110" y="845820"/>
                </a:cubicBezTo>
                <a:cubicBezTo>
                  <a:pt x="1638518" y="844024"/>
                  <a:pt x="1634490" y="843280"/>
                  <a:pt x="1630680" y="842010"/>
                </a:cubicBezTo>
                <a:cubicBezTo>
                  <a:pt x="1629410" y="838200"/>
                  <a:pt x="1625378" y="834309"/>
                  <a:pt x="1626870" y="830580"/>
                </a:cubicBezTo>
                <a:cubicBezTo>
                  <a:pt x="1629794" y="823271"/>
                  <a:pt x="1648568" y="820393"/>
                  <a:pt x="1653540" y="819150"/>
                </a:cubicBezTo>
                <a:cubicBezTo>
                  <a:pt x="1656080" y="744220"/>
                  <a:pt x="1657537" y="669245"/>
                  <a:pt x="1661160" y="594360"/>
                </a:cubicBezTo>
                <a:cubicBezTo>
                  <a:pt x="1661354" y="590349"/>
                  <a:pt x="1663388" y="586621"/>
                  <a:pt x="1664970" y="582930"/>
                </a:cubicBezTo>
                <a:cubicBezTo>
                  <a:pt x="1667207" y="577710"/>
                  <a:pt x="1670050" y="572770"/>
                  <a:pt x="1672590" y="567690"/>
                </a:cubicBezTo>
                <a:cubicBezTo>
                  <a:pt x="1673860" y="560070"/>
                  <a:pt x="1672567" y="551537"/>
                  <a:pt x="1676400" y="544830"/>
                </a:cubicBezTo>
                <a:cubicBezTo>
                  <a:pt x="1678393" y="541343"/>
                  <a:pt x="1684238" y="542816"/>
                  <a:pt x="1687830" y="541020"/>
                </a:cubicBezTo>
                <a:cubicBezTo>
                  <a:pt x="1691926" y="538972"/>
                  <a:pt x="1695450" y="535940"/>
                  <a:pt x="1699260" y="533400"/>
                </a:cubicBezTo>
                <a:cubicBezTo>
                  <a:pt x="1708192" y="506604"/>
                  <a:pt x="1694825" y="535174"/>
                  <a:pt x="1737360" y="518160"/>
                </a:cubicBezTo>
                <a:cubicBezTo>
                  <a:pt x="1741089" y="516668"/>
                  <a:pt x="1739900" y="510540"/>
                  <a:pt x="1741170" y="506730"/>
                </a:cubicBezTo>
                <a:cubicBezTo>
                  <a:pt x="1736358" y="505126"/>
                  <a:pt x="1720583" y="500981"/>
                  <a:pt x="1718310" y="495300"/>
                </a:cubicBezTo>
                <a:cubicBezTo>
                  <a:pt x="1716818" y="491571"/>
                  <a:pt x="1720850" y="487680"/>
                  <a:pt x="1722120" y="483870"/>
                </a:cubicBezTo>
                <a:cubicBezTo>
                  <a:pt x="1726181" y="382343"/>
                  <a:pt x="1729634" y="402974"/>
                  <a:pt x="1718310" y="308610"/>
                </a:cubicBezTo>
                <a:cubicBezTo>
                  <a:pt x="1717686" y="303411"/>
                  <a:pt x="1716563" y="298183"/>
                  <a:pt x="1714500" y="293370"/>
                </a:cubicBezTo>
                <a:cubicBezTo>
                  <a:pt x="1712696" y="289161"/>
                  <a:pt x="1708928" y="286036"/>
                  <a:pt x="1706880" y="281940"/>
                </a:cubicBezTo>
                <a:cubicBezTo>
                  <a:pt x="1705084" y="278348"/>
                  <a:pt x="1704866" y="274102"/>
                  <a:pt x="1703070" y="270510"/>
                </a:cubicBezTo>
                <a:cubicBezTo>
                  <a:pt x="1701022" y="266414"/>
                  <a:pt x="1697498" y="263176"/>
                  <a:pt x="1695450" y="259080"/>
                </a:cubicBezTo>
                <a:cubicBezTo>
                  <a:pt x="1693654" y="255488"/>
                  <a:pt x="1693222" y="251341"/>
                  <a:pt x="1691640" y="247650"/>
                </a:cubicBezTo>
                <a:cubicBezTo>
                  <a:pt x="1689403" y="242430"/>
                  <a:pt x="1686560" y="237490"/>
                  <a:pt x="1684020" y="232410"/>
                </a:cubicBezTo>
                <a:cubicBezTo>
                  <a:pt x="1682616" y="222581"/>
                  <a:pt x="1681720" y="204950"/>
                  <a:pt x="1676400" y="194310"/>
                </a:cubicBezTo>
                <a:cubicBezTo>
                  <a:pt x="1674352" y="190214"/>
                  <a:pt x="1671711" y="186398"/>
                  <a:pt x="1668780" y="182880"/>
                </a:cubicBezTo>
                <a:cubicBezTo>
                  <a:pt x="1665331" y="178741"/>
                  <a:pt x="1662028" y="174123"/>
                  <a:pt x="1657350" y="171450"/>
                </a:cubicBezTo>
                <a:cubicBezTo>
                  <a:pt x="1652804" y="168852"/>
                  <a:pt x="1647190" y="168910"/>
                  <a:pt x="1642110" y="167640"/>
                </a:cubicBezTo>
                <a:cubicBezTo>
                  <a:pt x="1638300" y="165100"/>
                  <a:pt x="1634776" y="162068"/>
                  <a:pt x="1630680" y="160020"/>
                </a:cubicBezTo>
                <a:cubicBezTo>
                  <a:pt x="1627088" y="158224"/>
                  <a:pt x="1622386" y="158719"/>
                  <a:pt x="1619250" y="156210"/>
                </a:cubicBezTo>
                <a:cubicBezTo>
                  <a:pt x="1608172" y="147348"/>
                  <a:pt x="1611328" y="132897"/>
                  <a:pt x="1604010" y="121920"/>
                </a:cubicBezTo>
                <a:cubicBezTo>
                  <a:pt x="1601470" y="118110"/>
                  <a:pt x="1599966" y="113351"/>
                  <a:pt x="1596390" y="110490"/>
                </a:cubicBezTo>
                <a:cubicBezTo>
                  <a:pt x="1593254" y="107981"/>
                  <a:pt x="1588856" y="107654"/>
                  <a:pt x="1584960" y="106680"/>
                </a:cubicBezTo>
                <a:cubicBezTo>
                  <a:pt x="1573601" y="103840"/>
                  <a:pt x="1562324" y="100188"/>
                  <a:pt x="1550670" y="99060"/>
                </a:cubicBezTo>
                <a:cubicBezTo>
                  <a:pt x="1522831" y="96366"/>
                  <a:pt x="1494790" y="96520"/>
                  <a:pt x="1466850" y="95250"/>
                </a:cubicBezTo>
                <a:cubicBezTo>
                  <a:pt x="1455512" y="91471"/>
                  <a:pt x="1438511" y="89590"/>
                  <a:pt x="1432560" y="76200"/>
                </a:cubicBezTo>
                <a:cubicBezTo>
                  <a:pt x="1429423" y="69141"/>
                  <a:pt x="1431193" y="60669"/>
                  <a:pt x="1428750" y="53340"/>
                </a:cubicBezTo>
                <a:cubicBezTo>
                  <a:pt x="1427302" y="48996"/>
                  <a:pt x="1424576" y="44925"/>
                  <a:pt x="1421130" y="41910"/>
                </a:cubicBezTo>
                <a:cubicBezTo>
                  <a:pt x="1402985" y="26033"/>
                  <a:pt x="1401967" y="27594"/>
                  <a:pt x="1383030" y="22860"/>
                </a:cubicBezTo>
                <a:cubicBezTo>
                  <a:pt x="1374682" y="17294"/>
                  <a:pt x="1370310" y="12932"/>
                  <a:pt x="1360170" y="11430"/>
                </a:cubicBezTo>
                <a:cubicBezTo>
                  <a:pt x="1329784" y="6928"/>
                  <a:pt x="1268730" y="0"/>
                  <a:pt x="1268730" y="0"/>
                </a:cubicBezTo>
                <a:cubicBezTo>
                  <a:pt x="1253490" y="2540"/>
                  <a:pt x="1238160" y="4590"/>
                  <a:pt x="1223010" y="7620"/>
                </a:cubicBezTo>
                <a:cubicBezTo>
                  <a:pt x="1180764" y="16069"/>
                  <a:pt x="1245104" y="5564"/>
                  <a:pt x="1200150" y="19050"/>
                </a:cubicBezTo>
                <a:cubicBezTo>
                  <a:pt x="1191548" y="21630"/>
                  <a:pt x="1182370" y="21590"/>
                  <a:pt x="1173480" y="22860"/>
                </a:cubicBezTo>
                <a:cubicBezTo>
                  <a:pt x="1169670" y="25400"/>
                  <a:pt x="1166234" y="28620"/>
                  <a:pt x="1162050" y="30480"/>
                </a:cubicBezTo>
                <a:cubicBezTo>
                  <a:pt x="1154710" y="33742"/>
                  <a:pt x="1139190" y="38100"/>
                  <a:pt x="1139190" y="38100"/>
                </a:cubicBezTo>
                <a:cubicBezTo>
                  <a:pt x="1137920" y="41910"/>
                  <a:pt x="1139372" y="49086"/>
                  <a:pt x="1135380" y="49530"/>
                </a:cubicBezTo>
                <a:cubicBezTo>
                  <a:pt x="1124971" y="50687"/>
                  <a:pt x="1114970" y="44787"/>
                  <a:pt x="1104900" y="41910"/>
                </a:cubicBezTo>
                <a:cubicBezTo>
                  <a:pt x="1097177" y="39703"/>
                  <a:pt x="1089763" y="36497"/>
                  <a:pt x="1082040" y="34290"/>
                </a:cubicBezTo>
                <a:lnTo>
                  <a:pt x="1055370" y="26670"/>
                </a:lnTo>
                <a:cubicBezTo>
                  <a:pt x="1048407" y="28991"/>
                  <a:pt x="1035534" y="33607"/>
                  <a:pt x="1028700" y="34290"/>
                </a:cubicBezTo>
                <a:cubicBezTo>
                  <a:pt x="1008441" y="36316"/>
                  <a:pt x="988060" y="36830"/>
                  <a:pt x="967740" y="38100"/>
                </a:cubicBezTo>
                <a:cubicBezTo>
                  <a:pt x="934983" y="59938"/>
                  <a:pt x="976428" y="33756"/>
                  <a:pt x="944880" y="49530"/>
                </a:cubicBezTo>
                <a:cubicBezTo>
                  <a:pt x="940784" y="51578"/>
                  <a:pt x="937794" y="55702"/>
                  <a:pt x="933450" y="57150"/>
                </a:cubicBezTo>
                <a:cubicBezTo>
                  <a:pt x="926121" y="59593"/>
                  <a:pt x="918117" y="59223"/>
                  <a:pt x="910590" y="60960"/>
                </a:cubicBezTo>
                <a:cubicBezTo>
                  <a:pt x="901581" y="63039"/>
                  <a:pt x="892776" y="65923"/>
                  <a:pt x="883920" y="68580"/>
                </a:cubicBezTo>
                <a:cubicBezTo>
                  <a:pt x="880073" y="69734"/>
                  <a:pt x="876082" y="70594"/>
                  <a:pt x="872490" y="72390"/>
                </a:cubicBezTo>
                <a:cubicBezTo>
                  <a:pt x="868394" y="74438"/>
                  <a:pt x="865156" y="77962"/>
                  <a:pt x="861060" y="80010"/>
                </a:cubicBezTo>
                <a:cubicBezTo>
                  <a:pt x="857468" y="81806"/>
                  <a:pt x="853222" y="82024"/>
                  <a:pt x="849630" y="83820"/>
                </a:cubicBezTo>
                <a:cubicBezTo>
                  <a:pt x="845534" y="85868"/>
                  <a:pt x="842296" y="89392"/>
                  <a:pt x="838200" y="91440"/>
                </a:cubicBezTo>
                <a:cubicBezTo>
                  <a:pt x="832734" y="94173"/>
                  <a:pt x="816413" y="97839"/>
                  <a:pt x="811530" y="99060"/>
                </a:cubicBezTo>
                <a:cubicBezTo>
                  <a:pt x="807720" y="101600"/>
                  <a:pt x="804196" y="104632"/>
                  <a:pt x="800100" y="106680"/>
                </a:cubicBezTo>
                <a:cubicBezTo>
                  <a:pt x="796508" y="108476"/>
                  <a:pt x="791510" y="107650"/>
                  <a:pt x="788670" y="110490"/>
                </a:cubicBezTo>
                <a:cubicBezTo>
                  <a:pt x="785830" y="113330"/>
                  <a:pt x="786130" y="118110"/>
                  <a:pt x="784860" y="121920"/>
                </a:cubicBezTo>
                <a:cubicBezTo>
                  <a:pt x="787400" y="128270"/>
                  <a:pt x="790079" y="134566"/>
                  <a:pt x="792480" y="140970"/>
                </a:cubicBezTo>
                <a:cubicBezTo>
                  <a:pt x="793890" y="144730"/>
                  <a:pt x="793450" y="149560"/>
                  <a:pt x="796290" y="152400"/>
                </a:cubicBezTo>
                <a:cubicBezTo>
                  <a:pt x="799130" y="155240"/>
                  <a:pt x="803910" y="154940"/>
                  <a:pt x="807720" y="156210"/>
                </a:cubicBezTo>
                <a:cubicBezTo>
                  <a:pt x="803910" y="160020"/>
                  <a:pt x="800773" y="164651"/>
                  <a:pt x="796290" y="167640"/>
                </a:cubicBezTo>
                <a:cubicBezTo>
                  <a:pt x="792948" y="169868"/>
                  <a:pt x="788620" y="170040"/>
                  <a:pt x="784860" y="171450"/>
                </a:cubicBezTo>
                <a:cubicBezTo>
                  <a:pt x="756166" y="182210"/>
                  <a:pt x="776107" y="176496"/>
                  <a:pt x="750570" y="182880"/>
                </a:cubicBezTo>
                <a:cubicBezTo>
                  <a:pt x="746760" y="185420"/>
                  <a:pt x="743236" y="188452"/>
                  <a:pt x="739140" y="190500"/>
                </a:cubicBezTo>
                <a:cubicBezTo>
                  <a:pt x="735548" y="192296"/>
                  <a:pt x="730880" y="191844"/>
                  <a:pt x="727710" y="194310"/>
                </a:cubicBezTo>
                <a:cubicBezTo>
                  <a:pt x="719204" y="200926"/>
                  <a:pt x="704850" y="217170"/>
                  <a:pt x="704850" y="217170"/>
                </a:cubicBezTo>
                <a:cubicBezTo>
                  <a:pt x="703580" y="220980"/>
                  <a:pt x="704936" y="227626"/>
                  <a:pt x="701040" y="228600"/>
                </a:cubicBezTo>
                <a:cubicBezTo>
                  <a:pt x="696598" y="229711"/>
                  <a:pt x="694189" y="220980"/>
                  <a:pt x="689610" y="220980"/>
                </a:cubicBezTo>
                <a:cubicBezTo>
                  <a:pt x="660518" y="220980"/>
                  <a:pt x="642046" y="226204"/>
                  <a:pt x="617220" y="232410"/>
                </a:cubicBezTo>
                <a:cubicBezTo>
                  <a:pt x="613410" y="234950"/>
                  <a:pt x="610360" y="239744"/>
                  <a:pt x="605790" y="240030"/>
                </a:cubicBezTo>
                <a:cubicBezTo>
                  <a:pt x="589263" y="241063"/>
                  <a:pt x="572182" y="240769"/>
                  <a:pt x="556260" y="236220"/>
                </a:cubicBezTo>
                <a:cubicBezTo>
                  <a:pt x="552398" y="235117"/>
                  <a:pt x="553860" y="228550"/>
                  <a:pt x="552450" y="224790"/>
                </a:cubicBezTo>
                <a:cubicBezTo>
                  <a:pt x="549102" y="215863"/>
                  <a:pt x="546521" y="199909"/>
                  <a:pt x="533400" y="198120"/>
                </a:cubicBezTo>
                <a:cubicBezTo>
                  <a:pt x="509458" y="194855"/>
                  <a:pt x="485140" y="195580"/>
                  <a:pt x="461010" y="194310"/>
                </a:cubicBezTo>
                <a:cubicBezTo>
                  <a:pt x="455930" y="191770"/>
                  <a:pt x="451158" y="188486"/>
                  <a:pt x="445770" y="186690"/>
                </a:cubicBezTo>
                <a:cubicBezTo>
                  <a:pt x="439627" y="184642"/>
                  <a:pt x="433002" y="184451"/>
                  <a:pt x="426720" y="182880"/>
                </a:cubicBezTo>
                <a:cubicBezTo>
                  <a:pt x="409273" y="178518"/>
                  <a:pt x="403138" y="176289"/>
                  <a:pt x="388620" y="171450"/>
                </a:cubicBezTo>
                <a:cubicBezTo>
                  <a:pt x="381000" y="173990"/>
                  <a:pt x="373786" y="178749"/>
                  <a:pt x="365760" y="179070"/>
                </a:cubicBezTo>
                <a:cubicBezTo>
                  <a:pt x="312934" y="181183"/>
                  <a:pt x="311439" y="179777"/>
                  <a:pt x="278130" y="171450"/>
                </a:cubicBezTo>
                <a:cubicBezTo>
                  <a:pt x="238591" y="145091"/>
                  <a:pt x="297751" y="187261"/>
                  <a:pt x="259080" y="148590"/>
                </a:cubicBezTo>
                <a:cubicBezTo>
                  <a:pt x="256240" y="145750"/>
                  <a:pt x="251242" y="146576"/>
                  <a:pt x="247650" y="144780"/>
                </a:cubicBezTo>
                <a:cubicBezTo>
                  <a:pt x="243554" y="142732"/>
                  <a:pt x="240030" y="139700"/>
                  <a:pt x="236220" y="137160"/>
                </a:cubicBezTo>
                <a:cubicBezTo>
                  <a:pt x="234950" y="133350"/>
                  <a:pt x="235250" y="128570"/>
                  <a:pt x="232410" y="125730"/>
                </a:cubicBezTo>
                <a:cubicBezTo>
                  <a:pt x="229570" y="122890"/>
                  <a:pt x="224572" y="123716"/>
                  <a:pt x="220980" y="121920"/>
                </a:cubicBezTo>
                <a:cubicBezTo>
                  <a:pt x="216884" y="119872"/>
                  <a:pt x="213360" y="116840"/>
                  <a:pt x="209550" y="114300"/>
                </a:cubicBezTo>
                <a:cubicBezTo>
                  <a:pt x="208280" y="110490"/>
                  <a:pt x="208249" y="106006"/>
                  <a:pt x="205740" y="102870"/>
                </a:cubicBezTo>
                <a:cubicBezTo>
                  <a:pt x="193741" y="87871"/>
                  <a:pt x="176259" y="97256"/>
                  <a:pt x="160020" y="99060"/>
                </a:cubicBezTo>
                <a:cubicBezTo>
                  <a:pt x="156210" y="101600"/>
                  <a:pt x="151451" y="103104"/>
                  <a:pt x="148590" y="106680"/>
                </a:cubicBezTo>
                <a:cubicBezTo>
                  <a:pt x="146081" y="109816"/>
                  <a:pt x="147620" y="115270"/>
                  <a:pt x="144780" y="118110"/>
                </a:cubicBezTo>
                <a:cubicBezTo>
                  <a:pt x="141940" y="120950"/>
                  <a:pt x="136942" y="120124"/>
                  <a:pt x="133350" y="121920"/>
                </a:cubicBezTo>
                <a:cubicBezTo>
                  <a:pt x="103807" y="136692"/>
                  <a:pt x="139220" y="123773"/>
                  <a:pt x="110490" y="133350"/>
                </a:cubicBezTo>
                <a:cubicBezTo>
                  <a:pt x="107950" y="137160"/>
                  <a:pt x="102870" y="140201"/>
                  <a:pt x="102870" y="144780"/>
                </a:cubicBezTo>
                <a:cubicBezTo>
                  <a:pt x="102870" y="205585"/>
                  <a:pt x="104401" y="174512"/>
                  <a:pt x="118110" y="201930"/>
                </a:cubicBezTo>
                <a:cubicBezTo>
                  <a:pt x="119906" y="205522"/>
                  <a:pt x="120650" y="209550"/>
                  <a:pt x="121920" y="213360"/>
                </a:cubicBezTo>
                <a:cubicBezTo>
                  <a:pt x="119380" y="219710"/>
                  <a:pt x="119991" y="228616"/>
                  <a:pt x="114300" y="232410"/>
                </a:cubicBezTo>
                <a:cubicBezTo>
                  <a:pt x="110958" y="234638"/>
                  <a:pt x="113330" y="223820"/>
                  <a:pt x="110490" y="220980"/>
                </a:cubicBezTo>
                <a:cubicBezTo>
                  <a:pt x="107650" y="218140"/>
                  <a:pt x="102652" y="218966"/>
                  <a:pt x="99060" y="217170"/>
                </a:cubicBezTo>
                <a:cubicBezTo>
                  <a:pt x="69517" y="202398"/>
                  <a:pt x="104930" y="215317"/>
                  <a:pt x="76200" y="205740"/>
                </a:cubicBezTo>
                <a:cubicBezTo>
                  <a:pt x="74345" y="196463"/>
                  <a:pt x="76833" y="180235"/>
                  <a:pt x="60960" y="182880"/>
                </a:cubicBezTo>
                <a:cubicBezTo>
                  <a:pt x="56443" y="183633"/>
                  <a:pt x="53340" y="187960"/>
                  <a:pt x="49530" y="190500"/>
                </a:cubicBezTo>
                <a:cubicBezTo>
                  <a:pt x="47605" y="189217"/>
                  <a:pt x="31177" y="176817"/>
                  <a:pt x="26670" y="179070"/>
                </a:cubicBezTo>
                <a:cubicBezTo>
                  <a:pt x="23078" y="180866"/>
                  <a:pt x="24656" y="186908"/>
                  <a:pt x="22860" y="190500"/>
                </a:cubicBezTo>
                <a:cubicBezTo>
                  <a:pt x="20812" y="194596"/>
                  <a:pt x="17288" y="197834"/>
                  <a:pt x="15240" y="201930"/>
                </a:cubicBezTo>
                <a:cubicBezTo>
                  <a:pt x="13444" y="205522"/>
                  <a:pt x="14270" y="210520"/>
                  <a:pt x="11430" y="213360"/>
                </a:cubicBezTo>
                <a:cubicBezTo>
                  <a:pt x="8590" y="216200"/>
                  <a:pt x="3810" y="215900"/>
                  <a:pt x="0" y="217170"/>
                </a:cubicBezTo>
                <a:cubicBezTo>
                  <a:pt x="3810" y="228600"/>
                  <a:pt x="4747" y="241435"/>
                  <a:pt x="11430" y="251460"/>
                </a:cubicBezTo>
                <a:cubicBezTo>
                  <a:pt x="13970" y="255270"/>
                  <a:pt x="15240" y="260350"/>
                  <a:pt x="19050" y="262890"/>
                </a:cubicBezTo>
                <a:cubicBezTo>
                  <a:pt x="23407" y="265795"/>
                  <a:pt x="29210" y="265430"/>
                  <a:pt x="34290" y="266700"/>
                </a:cubicBezTo>
                <a:cubicBezTo>
                  <a:pt x="38100" y="269240"/>
                  <a:pt x="41624" y="272272"/>
                  <a:pt x="45720" y="274320"/>
                </a:cubicBezTo>
                <a:cubicBezTo>
                  <a:pt x="49312" y="276116"/>
                  <a:pt x="54310" y="275290"/>
                  <a:pt x="57150" y="278130"/>
                </a:cubicBezTo>
                <a:cubicBezTo>
                  <a:pt x="59990" y="280970"/>
                  <a:pt x="58120" y="286720"/>
                  <a:pt x="60960" y="289560"/>
                </a:cubicBezTo>
                <a:cubicBezTo>
                  <a:pt x="63800" y="292400"/>
                  <a:pt x="68798" y="291574"/>
                  <a:pt x="72390" y="293370"/>
                </a:cubicBezTo>
                <a:cubicBezTo>
                  <a:pt x="76486" y="295418"/>
                  <a:pt x="80010" y="298450"/>
                  <a:pt x="83820" y="300990"/>
                </a:cubicBezTo>
                <a:cubicBezTo>
                  <a:pt x="85090" y="304800"/>
                  <a:pt x="90470" y="309580"/>
                  <a:pt x="87630" y="312420"/>
                </a:cubicBezTo>
                <a:cubicBezTo>
                  <a:pt x="84790" y="315260"/>
                  <a:pt x="80138" y="309398"/>
                  <a:pt x="76200" y="308610"/>
                </a:cubicBezTo>
                <a:cubicBezTo>
                  <a:pt x="67394" y="306849"/>
                  <a:pt x="58420" y="306070"/>
                  <a:pt x="49530" y="304800"/>
                </a:cubicBezTo>
                <a:cubicBezTo>
                  <a:pt x="43180" y="307340"/>
                  <a:pt x="35734" y="308042"/>
                  <a:pt x="30480" y="312420"/>
                </a:cubicBezTo>
                <a:cubicBezTo>
                  <a:pt x="27395" y="314991"/>
                  <a:pt x="26434" y="319841"/>
                  <a:pt x="26670" y="323850"/>
                </a:cubicBezTo>
                <a:cubicBezTo>
                  <a:pt x="27725" y="341780"/>
                  <a:pt x="31489" y="359449"/>
                  <a:pt x="34290" y="377190"/>
                </a:cubicBezTo>
                <a:cubicBezTo>
                  <a:pt x="35300" y="383587"/>
                  <a:pt x="35204" y="390448"/>
                  <a:pt x="38100" y="396240"/>
                </a:cubicBezTo>
                <a:cubicBezTo>
                  <a:pt x="40510" y="401059"/>
                  <a:pt x="45277" y="404362"/>
                  <a:pt x="49530" y="407670"/>
                </a:cubicBezTo>
                <a:cubicBezTo>
                  <a:pt x="56759" y="413293"/>
                  <a:pt x="72390" y="422910"/>
                  <a:pt x="72390" y="422910"/>
                </a:cubicBezTo>
                <a:cubicBezTo>
                  <a:pt x="77048" y="432226"/>
                  <a:pt x="80898" y="441502"/>
                  <a:pt x="87630" y="449580"/>
                </a:cubicBezTo>
                <a:cubicBezTo>
                  <a:pt x="112076" y="478916"/>
                  <a:pt x="87761" y="444061"/>
                  <a:pt x="106680" y="472440"/>
                </a:cubicBezTo>
                <a:cubicBezTo>
                  <a:pt x="107950" y="480060"/>
                  <a:pt x="108047" y="487971"/>
                  <a:pt x="110490" y="495300"/>
                </a:cubicBezTo>
                <a:cubicBezTo>
                  <a:pt x="111938" y="499644"/>
                  <a:pt x="116062" y="502634"/>
                  <a:pt x="118110" y="506730"/>
                </a:cubicBezTo>
                <a:cubicBezTo>
                  <a:pt x="133884" y="538278"/>
                  <a:pt x="107702" y="496833"/>
                  <a:pt x="129540" y="529590"/>
                </a:cubicBezTo>
                <a:cubicBezTo>
                  <a:pt x="130810" y="534670"/>
                  <a:pt x="131287" y="540017"/>
                  <a:pt x="133350" y="544830"/>
                </a:cubicBezTo>
                <a:cubicBezTo>
                  <a:pt x="135154" y="549039"/>
                  <a:pt x="140970" y="551681"/>
                  <a:pt x="140970" y="556260"/>
                </a:cubicBezTo>
                <a:cubicBezTo>
                  <a:pt x="140970" y="579967"/>
                  <a:pt x="136525" y="578062"/>
                  <a:pt x="121920" y="582930"/>
                </a:cubicBezTo>
                <a:cubicBezTo>
                  <a:pt x="110778" y="599644"/>
                  <a:pt x="114300" y="589781"/>
                  <a:pt x="114300" y="613410"/>
                </a:cubicBezTo>
                <a:lnTo>
                  <a:pt x="114300" y="613410"/>
                </a:lnTo>
                <a:lnTo>
                  <a:pt x="118110" y="598170"/>
                </a:lnTo>
              </a:path>
            </a:pathLst>
          </a:cu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Oval 61"/>
          <p:cNvSpPr/>
          <p:nvPr/>
        </p:nvSpPr>
        <p:spPr>
          <a:xfrm>
            <a:off x="4991100" y="3520440"/>
            <a:ext cx="156210" cy="163830"/>
          </a:xfrm>
          <a:prstGeom prst="ellipse">
            <a:avLst/>
          </a:prstGeom>
          <a:solidFill>
            <a:schemeClr val="tx1"/>
          </a:solidFill>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0" y="1210235"/>
            <a:ext cx="9144000" cy="5647765"/>
            <a:chOff x="-2482110" y="3162702"/>
            <a:chExt cx="17544847" cy="10836524"/>
          </a:xfrm>
        </p:grpSpPr>
        <p:pic>
          <p:nvPicPr>
            <p:cNvPr id="23" name="Picture 12"/>
            <p:cNvPicPr>
              <a:picLocks noChangeAspect="1" noChangeArrowheads="1"/>
            </p:cNvPicPr>
            <p:nvPr/>
          </p:nvPicPr>
          <p:blipFill>
            <a:blip r:embed="rId14" cstate="screen"/>
            <a:srcRect/>
            <a:stretch>
              <a:fillRect/>
            </a:stretch>
          </p:blipFill>
          <p:spPr bwMode="auto">
            <a:xfrm>
              <a:off x="-75317" y="3162702"/>
              <a:ext cx="12731262" cy="10084375"/>
            </a:xfrm>
            <a:prstGeom prst="rect">
              <a:avLst/>
            </a:prstGeom>
            <a:noFill/>
            <a:ln w="9525">
              <a:noFill/>
              <a:miter lim="800000"/>
              <a:headEnd/>
              <a:tailEnd/>
            </a:ln>
          </p:spPr>
        </p:pic>
        <p:sp>
          <p:nvSpPr>
            <p:cNvPr id="22" name="TextBox 21"/>
            <p:cNvSpPr txBox="1"/>
            <p:nvPr/>
          </p:nvSpPr>
          <p:spPr>
            <a:xfrm>
              <a:off x="-2482110" y="12168554"/>
              <a:ext cx="17544847" cy="1830672"/>
            </a:xfrm>
            <a:prstGeom prst="rect">
              <a:avLst/>
            </a:prstGeom>
            <a:solidFill>
              <a:schemeClr val="tx1"/>
            </a:solidFill>
          </p:spPr>
          <p:txBody>
            <a:bodyPr wrap="square" rtlCol="0">
              <a:spAutoFit/>
            </a:bodyPr>
            <a:lstStyle/>
            <a:p>
              <a:pPr algn="ctr"/>
              <a:r>
                <a:rPr lang="en-US" sz="2800" b="1" dirty="0" smtClean="0">
                  <a:solidFill>
                    <a:schemeClr val="bg1"/>
                  </a:solidFill>
                </a:rPr>
                <a:t>Spanish Surveyor General A. </a:t>
              </a:r>
              <a:r>
                <a:rPr lang="en-US" sz="2800" b="1" dirty="0" err="1" smtClean="0">
                  <a:solidFill>
                    <a:schemeClr val="bg1"/>
                  </a:solidFill>
                </a:rPr>
                <a:t>Souland</a:t>
              </a:r>
              <a:r>
                <a:rPr lang="en-US" sz="2800" b="1" dirty="0" smtClean="0">
                  <a:solidFill>
                    <a:schemeClr val="bg1"/>
                  </a:solidFill>
                </a:rPr>
                <a:t> secretly gave Lewis a copy of this map; gave new details about the Missouri River</a:t>
              </a:r>
            </a:p>
          </p:txBody>
        </p:sp>
      </p:grpSp>
      <p:grpSp>
        <p:nvGrpSpPr>
          <p:cNvPr id="49" name="Group 48"/>
          <p:cNvGrpSpPr/>
          <p:nvPr/>
        </p:nvGrpSpPr>
        <p:grpSpPr>
          <a:xfrm>
            <a:off x="1822752" y="1371600"/>
            <a:ext cx="5498497" cy="5486400"/>
            <a:chOff x="1822752" y="1371600"/>
            <a:chExt cx="5498497" cy="5486400"/>
          </a:xfrm>
        </p:grpSpPr>
        <p:pic>
          <p:nvPicPr>
            <p:cNvPr id="3085" name="Picture 13"/>
            <p:cNvPicPr>
              <a:picLocks noChangeAspect="1" noChangeArrowheads="1"/>
            </p:cNvPicPr>
            <p:nvPr/>
          </p:nvPicPr>
          <p:blipFill>
            <a:blip r:embed="rId15" cstate="screen"/>
            <a:srcRect/>
            <a:stretch>
              <a:fillRect/>
            </a:stretch>
          </p:blipFill>
          <p:spPr bwMode="auto">
            <a:xfrm>
              <a:off x="1822752" y="1371600"/>
              <a:ext cx="5498497" cy="5486400"/>
            </a:xfrm>
            <a:prstGeom prst="rect">
              <a:avLst/>
            </a:prstGeom>
            <a:noFill/>
            <a:ln w="9525">
              <a:noFill/>
              <a:miter lim="800000"/>
              <a:headEnd/>
              <a:tailEnd/>
            </a:ln>
          </p:spPr>
        </p:pic>
        <p:cxnSp>
          <p:nvCxnSpPr>
            <p:cNvPr id="36" name="Straight Connector 35"/>
            <p:cNvCxnSpPr/>
            <p:nvPr/>
          </p:nvCxnSpPr>
          <p:spPr>
            <a:xfrm>
              <a:off x="3726180" y="2743200"/>
              <a:ext cx="2308860" cy="5715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737610" y="3028950"/>
              <a:ext cx="1005840" cy="2286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52210" y="3063240"/>
              <a:ext cx="491490" cy="1143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737610" y="3314700"/>
              <a:ext cx="834390" cy="2286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223510" y="3337560"/>
              <a:ext cx="1611630" cy="3429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749040" y="3566160"/>
              <a:ext cx="3074670" cy="6858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3320" y="3817620"/>
              <a:ext cx="800100" cy="1143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53"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53"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53"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53"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right)">
                                      <p:cBhvr>
                                        <p:cTn id="64" dur="500"/>
                                        <p:tgtEl>
                                          <p:spTgt spid="50"/>
                                        </p:tgtEl>
                                      </p:cBhvr>
                                    </p:animEffect>
                                  </p:childTnLst>
                                </p:cTn>
                              </p:par>
                            </p:childTnLst>
                          </p:cTn>
                        </p:par>
                        <p:par>
                          <p:cTn id="65" fill="hold">
                            <p:stCondLst>
                              <p:cond delay="500"/>
                            </p:stCondLst>
                            <p:childTnLst>
                              <p:par>
                                <p:cTn id="66" presetID="22" presetClass="entr" presetSubtype="2" fill="hold" grpId="0" nodeType="after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wipe(right)">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wipe(right)">
                                      <p:cBhvr>
                                        <p:cTn id="73" dur="30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wipe(right)">
                                      <p:cBhvr>
                                        <p:cTn id="78" dur="2000"/>
                                        <p:tgtEl>
                                          <p:spTgt spid="59"/>
                                        </p:tgtEl>
                                      </p:cBhvr>
                                    </p:animEffect>
                                  </p:childTnLst>
                                </p:cTn>
                              </p:par>
                            </p:childTnLst>
                          </p:cTn>
                        </p:par>
                      </p:childTnLst>
                    </p:cTn>
                  </p:par>
                  <p:par>
                    <p:cTn id="79" fill="hold">
                      <p:stCondLst>
                        <p:cond delay="indefinite"/>
                      </p:stCondLst>
                      <p:childTnLst>
                        <p:par>
                          <p:cTn id="80" fill="hold">
                            <p:stCondLst>
                              <p:cond delay="0"/>
                            </p:stCondLst>
                            <p:childTnLst>
                              <p:par>
                                <p:cTn id="81" presetID="51" presetClass="entr" presetSubtype="0" fill="hold" grpId="1" nodeType="click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770" decel="100000"/>
                                        <p:tgtEl>
                                          <p:spTgt spid="62"/>
                                        </p:tgtEl>
                                      </p:cBhvr>
                                    </p:animEffect>
                                    <p:animScale>
                                      <p:cBhvr>
                                        <p:cTn id="84" dur="770" decel="100000"/>
                                        <p:tgtEl>
                                          <p:spTgt spid="62"/>
                                        </p:tgtEl>
                                      </p:cBhvr>
                                      <p:from x="10000" y="10000"/>
                                      <p:to x="200000" y="450000"/>
                                    </p:animScale>
                                    <p:animScale>
                                      <p:cBhvr>
                                        <p:cTn id="85" dur="1230" accel="100000" fill="hold">
                                          <p:stCondLst>
                                            <p:cond delay="770"/>
                                          </p:stCondLst>
                                        </p:cTn>
                                        <p:tgtEl>
                                          <p:spTgt spid="62"/>
                                        </p:tgtEl>
                                      </p:cBhvr>
                                      <p:from x="200000" y="450000"/>
                                      <p:to x="100000" y="100000"/>
                                    </p:animScale>
                                    <p:set>
                                      <p:cBhvr>
                                        <p:cTn id="86" dur="770" fill="hold"/>
                                        <p:tgtEl>
                                          <p:spTgt spid="62"/>
                                        </p:tgtEl>
                                        <p:attrNameLst>
                                          <p:attrName>ppt_x</p:attrName>
                                        </p:attrNameLst>
                                      </p:cBhvr>
                                      <p:to>
                                        <p:strVal val="(0.5)"/>
                                      </p:to>
                                    </p:set>
                                    <p:anim from="(0.5)" to="(#ppt_x)" calcmode="lin" valueType="num">
                                      <p:cBhvr>
                                        <p:cTn id="87" dur="1230" accel="100000" fill="hold">
                                          <p:stCondLst>
                                            <p:cond delay="770"/>
                                          </p:stCondLst>
                                        </p:cTn>
                                        <p:tgtEl>
                                          <p:spTgt spid="62"/>
                                        </p:tgtEl>
                                        <p:attrNameLst>
                                          <p:attrName>ppt_x</p:attrName>
                                        </p:attrNameLst>
                                      </p:cBhvr>
                                    </p:anim>
                                    <p:set>
                                      <p:cBhvr>
                                        <p:cTn id="88" dur="770" fill="hold"/>
                                        <p:tgtEl>
                                          <p:spTgt spid="62"/>
                                        </p:tgtEl>
                                        <p:attrNameLst>
                                          <p:attrName>ppt_y</p:attrName>
                                        </p:attrNameLst>
                                      </p:cBhvr>
                                      <p:to>
                                        <p:strVal val="(#ppt_y+0.4)"/>
                                      </p:to>
                                    </p:set>
                                    <p:anim from="(#ppt_y+0.4)" to="(#ppt_y)" calcmode="lin" valueType="num">
                                      <p:cBhvr>
                                        <p:cTn id="89" dur="1230" accel="100000" fill="hold">
                                          <p:stCondLst>
                                            <p:cond delay="770"/>
                                          </p:stCondLst>
                                        </p:cTn>
                                        <p:tgtEl>
                                          <p:spTgt spid="62"/>
                                        </p:tgtEl>
                                        <p:attrNameLst>
                                          <p:attrName>ppt_y</p:attrName>
                                        </p:attrNameLst>
                                      </p:cBhvr>
                                    </p:anim>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1"/>
                                        </p:tgtEl>
                                      </p:cBhvr>
                                    </p:animEffect>
                                    <p:set>
                                      <p:cBhvr>
                                        <p:cTn id="94" dur="1" fill="hold">
                                          <p:stCondLst>
                                            <p:cond delay="499"/>
                                          </p:stCondLst>
                                        </p:cTn>
                                        <p:tgtEl>
                                          <p:spTgt spid="21"/>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2000"/>
                                        <p:tgtEl>
                                          <p:spTgt spid="50"/>
                                        </p:tgtEl>
                                      </p:cBhvr>
                                    </p:animEffect>
                                    <p:set>
                                      <p:cBhvr>
                                        <p:cTn id="97" dur="1" fill="hold">
                                          <p:stCondLst>
                                            <p:cond delay="1999"/>
                                          </p:stCondLst>
                                        </p:cTn>
                                        <p:tgtEl>
                                          <p:spTgt spid="5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2000"/>
                                        <p:tgtEl>
                                          <p:spTgt spid="51"/>
                                        </p:tgtEl>
                                      </p:cBhvr>
                                    </p:animEffect>
                                    <p:set>
                                      <p:cBhvr>
                                        <p:cTn id="100" dur="1" fill="hold">
                                          <p:stCondLst>
                                            <p:cond delay="1999"/>
                                          </p:stCondLst>
                                        </p:cTn>
                                        <p:tgtEl>
                                          <p:spTgt spid="5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2000"/>
                                        <p:tgtEl>
                                          <p:spTgt spid="59"/>
                                        </p:tgtEl>
                                      </p:cBhvr>
                                    </p:animEffect>
                                    <p:set>
                                      <p:cBhvr>
                                        <p:cTn id="103" dur="1" fill="hold">
                                          <p:stCondLst>
                                            <p:cond delay="1999"/>
                                          </p:stCondLst>
                                        </p:cTn>
                                        <p:tgtEl>
                                          <p:spTgt spid="59"/>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62"/>
                                        </p:tgtEl>
                                      </p:cBhvr>
                                    </p:animEffect>
                                    <p:set>
                                      <p:cBhvr>
                                        <p:cTn id="106" dur="1" fill="hold">
                                          <p:stCondLst>
                                            <p:cond delay="1999"/>
                                          </p:stCondLst>
                                        </p:cTn>
                                        <p:tgtEl>
                                          <p:spTgt spid="6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2000"/>
                                        <p:tgtEl>
                                          <p:spTgt spid="58"/>
                                        </p:tgtEl>
                                      </p:cBhvr>
                                    </p:animEffect>
                                    <p:set>
                                      <p:cBhvr>
                                        <p:cTn id="109" dur="1" fill="hold">
                                          <p:stCondLst>
                                            <p:cond delay="1999"/>
                                          </p:stCondLst>
                                        </p:cTn>
                                        <p:tgtEl>
                                          <p:spTgt spid="58"/>
                                        </p:tgtEl>
                                        <p:attrNameLst>
                                          <p:attrName>style.visibility</p:attrName>
                                        </p:attrNameLst>
                                      </p:cBhvr>
                                      <p:to>
                                        <p:strVal val="hidden"/>
                                      </p:to>
                                    </p:set>
                                  </p:childTnLst>
                                </p:cTn>
                              </p:par>
                              <p:par>
                                <p:cTn id="110" presetID="53" presetClass="entr" presetSubtype="0" fill="hold" nodeType="with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p:cTn id="112" dur="500" fill="hold"/>
                                        <p:tgtEl>
                                          <p:spTgt spid="24"/>
                                        </p:tgtEl>
                                        <p:attrNameLst>
                                          <p:attrName>ppt_w</p:attrName>
                                        </p:attrNameLst>
                                      </p:cBhvr>
                                      <p:tavLst>
                                        <p:tav tm="0">
                                          <p:val>
                                            <p:fltVal val="0"/>
                                          </p:val>
                                        </p:tav>
                                        <p:tav tm="100000">
                                          <p:val>
                                            <p:strVal val="#ppt_w"/>
                                          </p:val>
                                        </p:tav>
                                      </p:tavLst>
                                    </p:anim>
                                    <p:anim calcmode="lin" valueType="num">
                                      <p:cBhvr>
                                        <p:cTn id="113" dur="500" fill="hold"/>
                                        <p:tgtEl>
                                          <p:spTgt spid="24"/>
                                        </p:tgtEl>
                                        <p:attrNameLst>
                                          <p:attrName>ppt_h</p:attrName>
                                        </p:attrNameLst>
                                      </p:cBhvr>
                                      <p:tavLst>
                                        <p:tav tm="0">
                                          <p:val>
                                            <p:fltVal val="0"/>
                                          </p:val>
                                        </p:tav>
                                        <p:tav tm="100000">
                                          <p:val>
                                            <p:strVal val="#ppt_h"/>
                                          </p:val>
                                        </p:tav>
                                      </p:tavLst>
                                    </p:anim>
                                    <p:animEffect transition="in" filter="fade">
                                      <p:cBhvr>
                                        <p:cTn id="114" dur="500"/>
                                        <p:tgtEl>
                                          <p:spTgt spid="2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53" presetClass="entr" presetSubtype="0" fill="hold" nodeType="withEffect">
                                  <p:stCondLst>
                                    <p:cond delay="0"/>
                                  </p:stCondLst>
                                  <p:childTnLst>
                                    <p:set>
                                      <p:cBhvr>
                                        <p:cTn id="121" dur="1" fill="hold">
                                          <p:stCondLst>
                                            <p:cond delay="0"/>
                                          </p:stCondLst>
                                        </p:cTn>
                                        <p:tgtEl>
                                          <p:spTgt spid="49"/>
                                        </p:tgtEl>
                                        <p:attrNameLst>
                                          <p:attrName>style.visibility</p:attrName>
                                        </p:attrNameLst>
                                      </p:cBhvr>
                                      <p:to>
                                        <p:strVal val="visible"/>
                                      </p:to>
                                    </p:set>
                                    <p:anim calcmode="lin" valueType="num">
                                      <p:cBhvr>
                                        <p:cTn id="122" dur="500" fill="hold"/>
                                        <p:tgtEl>
                                          <p:spTgt spid="49"/>
                                        </p:tgtEl>
                                        <p:attrNameLst>
                                          <p:attrName>ppt_w</p:attrName>
                                        </p:attrNameLst>
                                      </p:cBhvr>
                                      <p:tavLst>
                                        <p:tav tm="0">
                                          <p:val>
                                            <p:fltVal val="0"/>
                                          </p:val>
                                        </p:tav>
                                        <p:tav tm="100000">
                                          <p:val>
                                            <p:strVal val="#ppt_w"/>
                                          </p:val>
                                        </p:tav>
                                      </p:tavLst>
                                    </p:anim>
                                    <p:anim calcmode="lin" valueType="num">
                                      <p:cBhvr>
                                        <p:cTn id="123" dur="500" fill="hold"/>
                                        <p:tgtEl>
                                          <p:spTgt spid="49"/>
                                        </p:tgtEl>
                                        <p:attrNameLst>
                                          <p:attrName>ppt_h</p:attrName>
                                        </p:attrNameLst>
                                      </p:cBhvr>
                                      <p:tavLst>
                                        <p:tav tm="0">
                                          <p:val>
                                            <p:fltVal val="0"/>
                                          </p:val>
                                        </p:tav>
                                        <p:tav tm="100000">
                                          <p:val>
                                            <p:strVal val="#ppt_h"/>
                                          </p:val>
                                        </p:tav>
                                      </p:tavLst>
                                    </p:anim>
                                    <p:animEffect transition="in" filter="fade">
                                      <p:cBhvr>
                                        <p:cTn id="1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1" grpId="0" animBg="1"/>
      <p:bldP spid="51" grpId="1" animBg="1"/>
      <p:bldP spid="59" grpId="0" animBg="1"/>
      <p:bldP spid="59" grpId="1" animBg="1"/>
      <p:bldP spid="62" grpId="0" animBg="1"/>
      <p:bldP spid="6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INTERESTING MAPS</a:t>
            </a:r>
          </a:p>
        </p:txBody>
      </p:sp>
      <p:sp>
        <p:nvSpPr>
          <p:cNvPr id="8" name="TextBox 7"/>
          <p:cNvSpPr txBox="1"/>
          <p:nvPr/>
        </p:nvSpPr>
        <p:spPr>
          <a:xfrm>
            <a:off x="-3527100" y="438426"/>
            <a:ext cx="2113936" cy="3262432"/>
          </a:xfrm>
          <a:prstGeom prst="rect">
            <a:avLst/>
          </a:prstGeom>
          <a:noFill/>
        </p:spPr>
        <p:txBody>
          <a:bodyPr wrap="square" rtlCol="0">
            <a:spAutoFit/>
          </a:bodyPr>
          <a:lstStyle/>
          <a:p>
            <a:pPr marL="166688" indent="-166688">
              <a:spcAft>
                <a:spcPts val="1200"/>
              </a:spcAft>
              <a:buFont typeface="Arial" pitchFamily="34" charset="0"/>
              <a:buChar char="•"/>
            </a:pPr>
            <a:r>
              <a:rPr lang="en-US" sz="1600" dirty="0" smtClean="0"/>
              <a:t>Nicolet map – detail of having to make a grid system</a:t>
            </a:r>
          </a:p>
          <a:p>
            <a:pPr marL="166688" indent="-166688">
              <a:spcAft>
                <a:spcPts val="1200"/>
              </a:spcAft>
              <a:buFont typeface="Arial" pitchFamily="34" charset="0"/>
              <a:buChar char="•"/>
            </a:pPr>
            <a:r>
              <a:rPr lang="en-US" sz="1600" dirty="0" smtClean="0"/>
              <a:t>Fry &amp; Jefferson Map – Father of Thomas Jefferson</a:t>
            </a:r>
          </a:p>
          <a:p>
            <a:pPr marL="166688" indent="-166688">
              <a:spcAft>
                <a:spcPts val="1200"/>
              </a:spcAft>
              <a:buFont typeface="Arial" pitchFamily="34" charset="0"/>
              <a:buChar char="•"/>
            </a:pPr>
            <a:r>
              <a:rPr lang="en-US" sz="1600" dirty="0" smtClean="0"/>
              <a:t>Frazer Map – 1</a:t>
            </a:r>
            <a:r>
              <a:rPr lang="en-US" sz="1600" baseline="30000" dirty="0" smtClean="0"/>
              <a:t>st</a:t>
            </a:r>
            <a:r>
              <a:rPr lang="en-US" sz="1600" dirty="0" smtClean="0"/>
              <a:t> published map, part of his journal, lost</a:t>
            </a:r>
          </a:p>
          <a:p>
            <a:pPr marL="166688" indent="-166688">
              <a:spcAft>
                <a:spcPts val="1200"/>
              </a:spcAft>
              <a:buFont typeface="Arial" pitchFamily="34" charset="0"/>
              <a:buChar char="•"/>
            </a:pPr>
            <a:r>
              <a:rPr lang="en-US" sz="1600" dirty="0" smtClean="0"/>
              <a:t>Clark’s map finally published in 1814!</a:t>
            </a:r>
          </a:p>
        </p:txBody>
      </p:sp>
      <p:pic>
        <p:nvPicPr>
          <p:cNvPr id="104454" name="Picture 6"/>
          <p:cNvPicPr>
            <a:picLocks noChangeAspect="1" noChangeArrowheads="1"/>
          </p:cNvPicPr>
          <p:nvPr/>
        </p:nvPicPr>
        <p:blipFill>
          <a:blip r:embed="rId3" cstate="screen"/>
          <a:srcRect/>
          <a:stretch>
            <a:fillRect/>
          </a:stretch>
        </p:blipFill>
        <p:spPr bwMode="auto">
          <a:xfrm>
            <a:off x="8291945" y="0"/>
            <a:ext cx="852055" cy="1278083"/>
          </a:xfrm>
          <a:prstGeom prst="rect">
            <a:avLst/>
          </a:prstGeom>
          <a:noFill/>
          <a:ln w="9525">
            <a:noFill/>
            <a:miter lim="800000"/>
            <a:headEnd/>
            <a:tailEnd/>
          </a:ln>
        </p:spPr>
      </p:pic>
      <p:pic>
        <p:nvPicPr>
          <p:cNvPr id="11" name="Picture 6"/>
          <p:cNvPicPr>
            <a:picLocks noChangeAspect="1" noChangeArrowheads="1"/>
          </p:cNvPicPr>
          <p:nvPr/>
        </p:nvPicPr>
        <p:blipFill>
          <a:blip r:embed="rId4" cstate="screen"/>
          <a:srcRect/>
          <a:stretch>
            <a:fillRect/>
          </a:stretch>
        </p:blipFill>
        <p:spPr bwMode="auto">
          <a:xfrm flipH="1">
            <a:off x="0" y="0"/>
            <a:ext cx="831273" cy="1278083"/>
          </a:xfrm>
          <a:prstGeom prst="rect">
            <a:avLst/>
          </a:prstGeom>
          <a:noFill/>
          <a:ln w="9525">
            <a:noFill/>
            <a:miter lim="800000"/>
            <a:headEnd/>
            <a:tailEnd/>
          </a:ln>
        </p:spPr>
      </p:pic>
      <p:grpSp>
        <p:nvGrpSpPr>
          <p:cNvPr id="17" name="Group 16"/>
          <p:cNvGrpSpPr/>
          <p:nvPr/>
        </p:nvGrpSpPr>
        <p:grpSpPr>
          <a:xfrm>
            <a:off x="0" y="1184564"/>
            <a:ext cx="9143999" cy="5673436"/>
            <a:chOff x="-416411" y="-1657075"/>
            <a:chExt cx="10297711" cy="6389261"/>
          </a:xfrm>
        </p:grpSpPr>
        <p:pic>
          <p:nvPicPr>
            <p:cNvPr id="104452" name="Picture 4"/>
            <p:cNvPicPr>
              <a:picLocks noChangeAspect="1" noChangeArrowheads="1"/>
            </p:cNvPicPr>
            <p:nvPr/>
          </p:nvPicPr>
          <p:blipFill>
            <a:blip r:embed="rId5" cstate="screen"/>
            <a:srcRect/>
            <a:stretch>
              <a:fillRect/>
            </a:stretch>
          </p:blipFill>
          <p:spPr bwMode="auto">
            <a:xfrm>
              <a:off x="759453" y="-1657075"/>
              <a:ext cx="7945986" cy="5757219"/>
            </a:xfrm>
            <a:prstGeom prst="rect">
              <a:avLst/>
            </a:prstGeom>
            <a:noFill/>
            <a:ln w="9525">
              <a:noFill/>
              <a:miter lim="800000"/>
              <a:headEnd/>
              <a:tailEnd/>
            </a:ln>
          </p:spPr>
        </p:pic>
        <p:sp>
          <p:nvSpPr>
            <p:cNvPr id="16" name="TextBox 15"/>
            <p:cNvSpPr txBox="1"/>
            <p:nvPr/>
          </p:nvSpPr>
          <p:spPr>
            <a:xfrm>
              <a:off x="-416411" y="3519054"/>
              <a:ext cx="10297711" cy="1213132"/>
            </a:xfrm>
            <a:prstGeom prst="rect">
              <a:avLst/>
            </a:prstGeom>
            <a:solidFill>
              <a:schemeClr val="tx1"/>
            </a:solidFill>
          </p:spPr>
          <p:txBody>
            <a:bodyPr wrap="square" rtlCol="0">
              <a:spAutoFit/>
            </a:bodyPr>
            <a:lstStyle/>
            <a:p>
              <a:pPr algn="ctr"/>
              <a:r>
                <a:rPr lang="en-US" sz="3200" b="1" dirty="0" smtClean="0">
                  <a:solidFill>
                    <a:schemeClr val="bg1"/>
                  </a:solidFill>
                </a:rPr>
                <a:t>1755 – Fry &amp; Jefferson (Thomas Jefferson’s father) publishes a map of part of VA/PA/NJ/NC</a:t>
              </a:r>
            </a:p>
          </p:txBody>
        </p:sp>
      </p:grpSp>
      <p:grpSp>
        <p:nvGrpSpPr>
          <p:cNvPr id="13" name="Group 12"/>
          <p:cNvGrpSpPr/>
          <p:nvPr/>
        </p:nvGrpSpPr>
        <p:grpSpPr>
          <a:xfrm>
            <a:off x="0" y="1565716"/>
            <a:ext cx="9144000" cy="4107720"/>
            <a:chOff x="0" y="-3965684"/>
            <a:chExt cx="9144000" cy="4107720"/>
          </a:xfrm>
        </p:grpSpPr>
        <p:pic>
          <p:nvPicPr>
            <p:cNvPr id="7" name="Picture 8"/>
            <p:cNvPicPr>
              <a:picLocks noChangeAspect="1" noChangeArrowheads="1"/>
            </p:cNvPicPr>
            <p:nvPr/>
          </p:nvPicPr>
          <p:blipFill>
            <a:blip r:embed="rId6" cstate="screen"/>
            <a:srcRect/>
            <a:stretch>
              <a:fillRect/>
            </a:stretch>
          </p:blipFill>
          <p:spPr bwMode="auto">
            <a:xfrm>
              <a:off x="0" y="-3965684"/>
              <a:ext cx="9144000" cy="3444536"/>
            </a:xfrm>
            <a:prstGeom prst="rect">
              <a:avLst/>
            </a:prstGeom>
            <a:noFill/>
            <a:ln w="9525">
              <a:noFill/>
              <a:miter lim="800000"/>
              <a:headEnd/>
              <a:tailEnd/>
            </a:ln>
          </p:spPr>
        </p:pic>
        <p:sp>
          <p:nvSpPr>
            <p:cNvPr id="12" name="TextBox 11"/>
            <p:cNvSpPr txBox="1"/>
            <p:nvPr/>
          </p:nvSpPr>
          <p:spPr>
            <a:xfrm>
              <a:off x="0" y="-935182"/>
              <a:ext cx="9144000" cy="1077218"/>
            </a:xfrm>
            <a:prstGeom prst="rect">
              <a:avLst/>
            </a:prstGeom>
            <a:solidFill>
              <a:schemeClr val="tx1"/>
            </a:solidFill>
          </p:spPr>
          <p:txBody>
            <a:bodyPr wrap="square" rtlCol="0">
              <a:spAutoFit/>
            </a:bodyPr>
            <a:lstStyle/>
            <a:p>
              <a:pPr algn="ctr"/>
              <a:r>
                <a:rPr lang="en-US" sz="3200" b="1" dirty="0" smtClean="0">
                  <a:solidFill>
                    <a:schemeClr val="bg1"/>
                  </a:solidFill>
                </a:rPr>
                <a:t>1807 - Robert Frazer publishes first of the expedition travels in his journals. Only the map survives</a:t>
              </a:r>
            </a:p>
          </p:txBody>
        </p:sp>
      </p:grpSp>
      <p:grpSp>
        <p:nvGrpSpPr>
          <p:cNvPr id="19" name="Group 18"/>
          <p:cNvGrpSpPr/>
          <p:nvPr/>
        </p:nvGrpSpPr>
        <p:grpSpPr>
          <a:xfrm>
            <a:off x="0" y="1185289"/>
            <a:ext cx="9144000" cy="5672711"/>
            <a:chOff x="0" y="1185289"/>
            <a:chExt cx="9144000" cy="5672711"/>
          </a:xfrm>
        </p:grpSpPr>
        <p:pic>
          <p:nvPicPr>
            <p:cNvPr id="104450" name="Picture 2"/>
            <p:cNvPicPr>
              <a:picLocks noChangeAspect="1" noChangeArrowheads="1"/>
            </p:cNvPicPr>
            <p:nvPr/>
          </p:nvPicPr>
          <p:blipFill>
            <a:blip r:embed="rId7" cstate="screen">
              <a:lum contrast="40000"/>
            </a:blip>
            <a:srcRect/>
            <a:stretch>
              <a:fillRect/>
            </a:stretch>
          </p:blipFill>
          <p:spPr bwMode="auto">
            <a:xfrm>
              <a:off x="1485900" y="1185289"/>
              <a:ext cx="6172200" cy="5485673"/>
            </a:xfrm>
            <a:prstGeom prst="rect">
              <a:avLst/>
            </a:prstGeom>
            <a:noFill/>
            <a:ln w="9525">
              <a:noFill/>
              <a:miter lim="800000"/>
              <a:headEnd/>
              <a:tailEnd/>
            </a:ln>
          </p:spPr>
        </p:pic>
        <p:sp>
          <p:nvSpPr>
            <p:cNvPr id="18" name="TextBox 17"/>
            <p:cNvSpPr txBox="1"/>
            <p:nvPr/>
          </p:nvSpPr>
          <p:spPr>
            <a:xfrm>
              <a:off x="0" y="5780782"/>
              <a:ext cx="9144000" cy="1077218"/>
            </a:xfrm>
            <a:prstGeom prst="rect">
              <a:avLst/>
            </a:prstGeom>
            <a:solidFill>
              <a:schemeClr val="tx1"/>
            </a:solidFill>
          </p:spPr>
          <p:txBody>
            <a:bodyPr wrap="square" rtlCol="0">
              <a:spAutoFit/>
            </a:bodyPr>
            <a:lstStyle/>
            <a:p>
              <a:pPr algn="ctr"/>
              <a:r>
                <a:rPr lang="en-US" sz="3200" b="1" dirty="0" smtClean="0">
                  <a:solidFill>
                    <a:schemeClr val="bg1"/>
                  </a:solidFill>
                </a:rPr>
                <a:t>1839 – Joseph Nicollet, Partial Map of the Missouri</a:t>
              </a:r>
            </a:p>
            <a:p>
              <a:pPr algn="ctr"/>
              <a:r>
                <a:rPr lang="en-US" sz="3200" b="1" dirty="0" smtClean="0">
                  <a:solidFill>
                    <a:schemeClr val="bg1"/>
                  </a:solidFill>
                </a:rPr>
                <a:t>(Notice the grid system needed to be accurate)</a:t>
              </a:r>
            </a:p>
          </p:txBody>
        </p:sp>
      </p:grpSp>
      <p:pic>
        <p:nvPicPr>
          <p:cNvPr id="104451" name="Picture 3"/>
          <p:cNvPicPr>
            <a:picLocks noChangeAspect="1" noChangeArrowheads="1"/>
          </p:cNvPicPr>
          <p:nvPr/>
        </p:nvPicPr>
        <p:blipFill>
          <a:blip r:embed="rId8" cstate="screen">
            <a:lum/>
          </a:blip>
          <a:srcRect/>
          <a:stretch>
            <a:fillRect/>
          </a:stretch>
        </p:blipFill>
        <p:spPr bwMode="auto">
          <a:xfrm>
            <a:off x="2771003" y="1309253"/>
            <a:ext cx="3601994" cy="4405745"/>
          </a:xfrm>
          <a:prstGeom prst="rect">
            <a:avLst/>
          </a:prstGeom>
          <a:noFill/>
          <a:ln w="9525">
            <a:noFill/>
            <a:miter lim="800000"/>
            <a:headEnd/>
            <a:tailEnd/>
          </a:ln>
        </p:spPr>
      </p:pic>
      <p:grpSp>
        <p:nvGrpSpPr>
          <p:cNvPr id="38" name="Group 37"/>
          <p:cNvGrpSpPr/>
          <p:nvPr/>
        </p:nvGrpSpPr>
        <p:grpSpPr>
          <a:xfrm>
            <a:off x="2921540" y="1452665"/>
            <a:ext cx="2983150" cy="3809999"/>
            <a:chOff x="2921540" y="1452665"/>
            <a:chExt cx="2983150" cy="3809999"/>
          </a:xfrm>
        </p:grpSpPr>
        <p:cxnSp>
          <p:nvCxnSpPr>
            <p:cNvPr id="21" name="Straight Connector 20"/>
            <p:cNvCxnSpPr/>
            <p:nvPr/>
          </p:nvCxnSpPr>
          <p:spPr>
            <a:xfrm flipV="1">
              <a:off x="3180946" y="2023353"/>
              <a:ext cx="2723744" cy="9728"/>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109610" y="2584315"/>
              <a:ext cx="2723744" cy="9728"/>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86910" y="3106366"/>
              <a:ext cx="2723744" cy="9728"/>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035027" y="3638144"/>
              <a:ext cx="2723744" cy="9728"/>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73421" y="4160195"/>
              <a:ext cx="2723744" cy="9728"/>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921540" y="4691974"/>
              <a:ext cx="2723744" cy="9728"/>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466945" y="1475363"/>
              <a:ext cx="376137" cy="3787301"/>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094052" y="1452665"/>
              <a:ext cx="376137" cy="3787301"/>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730887" y="1459149"/>
              <a:ext cx="376137" cy="3787301"/>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377448" y="1455906"/>
              <a:ext cx="376137" cy="3787301"/>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04555" y="1462391"/>
              <a:ext cx="376137" cy="3787301"/>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41389" y="1459149"/>
              <a:ext cx="376137" cy="3787301"/>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258768" y="1475362"/>
              <a:ext cx="376137" cy="3787301"/>
            </a:xfrm>
            <a:prstGeom prst="line">
              <a:avLst/>
            </a:prstGeom>
            <a:ln w="190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36" name="Freeform 35"/>
          <p:cNvSpPr/>
          <p:nvPr/>
        </p:nvSpPr>
        <p:spPr>
          <a:xfrm>
            <a:off x="3939702" y="1439694"/>
            <a:ext cx="1916349" cy="2655651"/>
          </a:xfrm>
          <a:custGeom>
            <a:avLst/>
            <a:gdLst>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700392 w 1916349"/>
              <a:gd name="connsiteY10" fmla="*/ 2363821 h 2655651"/>
              <a:gd name="connsiteX11" fmla="*/ 603115 w 1916349"/>
              <a:gd name="connsiteY11" fmla="*/ 2324910 h 2655651"/>
              <a:gd name="connsiteX12" fmla="*/ 603115 w 1916349"/>
              <a:gd name="connsiteY12" fmla="*/ 2286000 h 2655651"/>
              <a:gd name="connsiteX13" fmla="*/ 690664 w 1916349"/>
              <a:gd name="connsiteY13" fmla="*/ 2033080 h 2655651"/>
              <a:gd name="connsiteX14" fmla="*/ 690664 w 1916349"/>
              <a:gd name="connsiteY14" fmla="*/ 1926076 h 2655651"/>
              <a:gd name="connsiteX15" fmla="*/ 612843 w 1916349"/>
              <a:gd name="connsiteY15" fmla="*/ 1896893 h 2655651"/>
              <a:gd name="connsiteX16" fmla="*/ 525294 w 1916349"/>
              <a:gd name="connsiteY16" fmla="*/ 1935804 h 2655651"/>
              <a:gd name="connsiteX17" fmla="*/ 476655 w 1916349"/>
              <a:gd name="connsiteY17" fmla="*/ 1819072 h 2655651"/>
              <a:gd name="connsiteX18" fmla="*/ 428017 w 1916349"/>
              <a:gd name="connsiteY18" fmla="*/ 1731523 h 2655651"/>
              <a:gd name="connsiteX19" fmla="*/ 418289 w 1916349"/>
              <a:gd name="connsiteY19" fmla="*/ 1614791 h 2655651"/>
              <a:gd name="connsiteX20" fmla="*/ 418289 w 1916349"/>
              <a:gd name="connsiteY20" fmla="*/ 1566153 h 2655651"/>
              <a:gd name="connsiteX21" fmla="*/ 389107 w 1916349"/>
              <a:gd name="connsiteY21" fmla="*/ 1488332 h 2655651"/>
              <a:gd name="connsiteX22" fmla="*/ 369651 w 1916349"/>
              <a:gd name="connsiteY22" fmla="*/ 1459149 h 2655651"/>
              <a:gd name="connsiteX23" fmla="*/ 359924 w 1916349"/>
              <a:gd name="connsiteY23" fmla="*/ 1429966 h 2655651"/>
              <a:gd name="connsiteX24" fmla="*/ 350196 w 1916349"/>
              <a:gd name="connsiteY24" fmla="*/ 1391055 h 2655651"/>
              <a:gd name="connsiteX25" fmla="*/ 291830 w 1916349"/>
              <a:gd name="connsiteY25" fmla="*/ 1352144 h 2655651"/>
              <a:gd name="connsiteX26" fmla="*/ 233464 w 1916349"/>
              <a:gd name="connsiteY26" fmla="*/ 1322961 h 2655651"/>
              <a:gd name="connsiteX27" fmla="*/ 214009 w 1916349"/>
              <a:gd name="connsiteY27" fmla="*/ 1293778 h 2655651"/>
              <a:gd name="connsiteX28" fmla="*/ 175098 w 1916349"/>
              <a:gd name="connsiteY28" fmla="*/ 1274323 h 2655651"/>
              <a:gd name="connsiteX29" fmla="*/ 175098 w 1916349"/>
              <a:gd name="connsiteY29" fmla="*/ 1274323 h 2655651"/>
              <a:gd name="connsiteX30" fmla="*/ 48638 w 1916349"/>
              <a:gd name="connsiteY30" fmla="*/ 1264595 h 2655651"/>
              <a:gd name="connsiteX31" fmla="*/ 0 w 1916349"/>
              <a:gd name="connsiteY31" fmla="*/ 1206229 h 2655651"/>
              <a:gd name="connsiteX32" fmla="*/ 48638 w 1916349"/>
              <a:gd name="connsiteY32" fmla="*/ 1138136 h 2655651"/>
              <a:gd name="connsiteX33" fmla="*/ 68094 w 1916349"/>
              <a:gd name="connsiteY33" fmla="*/ 1118680 h 2655651"/>
              <a:gd name="connsiteX34" fmla="*/ 97277 w 1916349"/>
              <a:gd name="connsiteY34" fmla="*/ 1108953 h 2655651"/>
              <a:gd name="connsiteX35" fmla="*/ 223736 w 1916349"/>
              <a:gd name="connsiteY35" fmla="*/ 1128408 h 2655651"/>
              <a:gd name="connsiteX36" fmla="*/ 233464 w 1916349"/>
              <a:gd name="connsiteY36" fmla="*/ 1157591 h 2655651"/>
              <a:gd name="connsiteX37" fmla="*/ 252919 w 1916349"/>
              <a:gd name="connsiteY37" fmla="*/ 1196502 h 2655651"/>
              <a:gd name="connsiteX38" fmla="*/ 301558 w 1916349"/>
              <a:gd name="connsiteY38" fmla="*/ 1206229 h 2655651"/>
              <a:gd name="connsiteX39" fmla="*/ 321013 w 1916349"/>
              <a:gd name="connsiteY39" fmla="*/ 1225685 h 2655651"/>
              <a:gd name="connsiteX40" fmla="*/ 379379 w 1916349"/>
              <a:gd name="connsiteY40" fmla="*/ 1235412 h 2655651"/>
              <a:gd name="connsiteX41" fmla="*/ 544749 w 1916349"/>
              <a:gd name="connsiteY41" fmla="*/ 1177046 h 2655651"/>
              <a:gd name="connsiteX42" fmla="*/ 554477 w 1916349"/>
              <a:gd name="connsiteY42" fmla="*/ 1089497 h 2655651"/>
              <a:gd name="connsiteX43" fmla="*/ 564204 w 1916349"/>
              <a:gd name="connsiteY43" fmla="*/ 1001949 h 2655651"/>
              <a:gd name="connsiteX44" fmla="*/ 573932 w 1916349"/>
              <a:gd name="connsiteY44" fmla="*/ 904672 h 2655651"/>
              <a:gd name="connsiteX45" fmla="*/ 661481 w 1916349"/>
              <a:gd name="connsiteY45" fmla="*/ 749029 h 2655651"/>
              <a:gd name="connsiteX46" fmla="*/ 710119 w 1916349"/>
              <a:gd name="connsiteY46" fmla="*/ 700391 h 2655651"/>
              <a:gd name="connsiteX47" fmla="*/ 700392 w 1916349"/>
              <a:gd name="connsiteY47" fmla="*/ 525293 h 2655651"/>
              <a:gd name="connsiteX48" fmla="*/ 758758 w 1916349"/>
              <a:gd name="connsiteY48" fmla="*/ 379378 h 2655651"/>
              <a:gd name="connsiteX49" fmla="*/ 768485 w 1916349"/>
              <a:gd name="connsiteY49" fmla="*/ 311285 h 2655651"/>
              <a:gd name="connsiteX50" fmla="*/ 846307 w 1916349"/>
              <a:gd name="connsiteY50" fmla="*/ 282102 h 2655651"/>
              <a:gd name="connsiteX51" fmla="*/ 933855 w 1916349"/>
              <a:gd name="connsiteY51" fmla="*/ 311285 h 2655651"/>
              <a:gd name="connsiteX52" fmla="*/ 1089498 w 1916349"/>
              <a:gd name="connsiteY52" fmla="*/ 282102 h 2655651"/>
              <a:gd name="connsiteX53" fmla="*/ 1089498 w 1916349"/>
              <a:gd name="connsiteY53" fmla="*/ 184825 h 2655651"/>
              <a:gd name="connsiteX54" fmla="*/ 1070043 w 1916349"/>
              <a:gd name="connsiteY54" fmla="*/ 107004 h 2655651"/>
              <a:gd name="connsiteX55" fmla="*/ 992221 w 1916349"/>
              <a:gd name="connsiteY55" fmla="*/ 68093 h 2655651"/>
              <a:gd name="connsiteX56" fmla="*/ 924128 w 1916349"/>
              <a:gd name="connsiteY56" fmla="*/ 38910 h 2655651"/>
              <a:gd name="connsiteX57" fmla="*/ 885217 w 1916349"/>
              <a:gd name="connsiteY57"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700392 w 1916349"/>
              <a:gd name="connsiteY10" fmla="*/ 2363821 h 2655651"/>
              <a:gd name="connsiteX11" fmla="*/ 603115 w 1916349"/>
              <a:gd name="connsiteY11" fmla="*/ 2324910 h 2655651"/>
              <a:gd name="connsiteX12" fmla="*/ 603115 w 1916349"/>
              <a:gd name="connsiteY12" fmla="*/ 2286000 h 2655651"/>
              <a:gd name="connsiteX13" fmla="*/ 690664 w 1916349"/>
              <a:gd name="connsiteY13" fmla="*/ 2033080 h 2655651"/>
              <a:gd name="connsiteX14" fmla="*/ 690664 w 1916349"/>
              <a:gd name="connsiteY14" fmla="*/ 1926076 h 2655651"/>
              <a:gd name="connsiteX15" fmla="*/ 612843 w 1916349"/>
              <a:gd name="connsiteY15" fmla="*/ 1896893 h 2655651"/>
              <a:gd name="connsiteX16" fmla="*/ 525294 w 1916349"/>
              <a:gd name="connsiteY16" fmla="*/ 1935804 h 2655651"/>
              <a:gd name="connsiteX17" fmla="*/ 476655 w 1916349"/>
              <a:gd name="connsiteY17" fmla="*/ 1819072 h 2655651"/>
              <a:gd name="connsiteX18" fmla="*/ 428017 w 1916349"/>
              <a:gd name="connsiteY18" fmla="*/ 1731523 h 2655651"/>
              <a:gd name="connsiteX19" fmla="*/ 418289 w 1916349"/>
              <a:gd name="connsiteY19" fmla="*/ 1614791 h 2655651"/>
              <a:gd name="connsiteX20" fmla="*/ 418289 w 1916349"/>
              <a:gd name="connsiteY20" fmla="*/ 1566153 h 2655651"/>
              <a:gd name="connsiteX21" fmla="*/ 389107 w 1916349"/>
              <a:gd name="connsiteY21" fmla="*/ 1488332 h 2655651"/>
              <a:gd name="connsiteX22" fmla="*/ 369651 w 1916349"/>
              <a:gd name="connsiteY22" fmla="*/ 1459149 h 2655651"/>
              <a:gd name="connsiteX23" fmla="*/ 359924 w 1916349"/>
              <a:gd name="connsiteY23" fmla="*/ 1429966 h 2655651"/>
              <a:gd name="connsiteX24" fmla="*/ 350196 w 1916349"/>
              <a:gd name="connsiteY24" fmla="*/ 1391055 h 2655651"/>
              <a:gd name="connsiteX25" fmla="*/ 291830 w 1916349"/>
              <a:gd name="connsiteY25" fmla="*/ 1352144 h 2655651"/>
              <a:gd name="connsiteX26" fmla="*/ 233464 w 1916349"/>
              <a:gd name="connsiteY26" fmla="*/ 1322961 h 2655651"/>
              <a:gd name="connsiteX27" fmla="*/ 214009 w 1916349"/>
              <a:gd name="connsiteY27" fmla="*/ 1293778 h 2655651"/>
              <a:gd name="connsiteX28" fmla="*/ 175098 w 1916349"/>
              <a:gd name="connsiteY28" fmla="*/ 1274323 h 2655651"/>
              <a:gd name="connsiteX29" fmla="*/ 175098 w 1916349"/>
              <a:gd name="connsiteY29" fmla="*/ 1274323 h 2655651"/>
              <a:gd name="connsiteX30" fmla="*/ 48638 w 1916349"/>
              <a:gd name="connsiteY30" fmla="*/ 1264595 h 2655651"/>
              <a:gd name="connsiteX31" fmla="*/ 0 w 1916349"/>
              <a:gd name="connsiteY31" fmla="*/ 1206229 h 2655651"/>
              <a:gd name="connsiteX32" fmla="*/ 48638 w 1916349"/>
              <a:gd name="connsiteY32" fmla="*/ 1138136 h 2655651"/>
              <a:gd name="connsiteX33" fmla="*/ 68094 w 1916349"/>
              <a:gd name="connsiteY33" fmla="*/ 1118680 h 2655651"/>
              <a:gd name="connsiteX34" fmla="*/ 97277 w 1916349"/>
              <a:gd name="connsiteY34" fmla="*/ 1108953 h 2655651"/>
              <a:gd name="connsiteX35" fmla="*/ 223736 w 1916349"/>
              <a:gd name="connsiteY35" fmla="*/ 1128408 h 2655651"/>
              <a:gd name="connsiteX36" fmla="*/ 233464 w 1916349"/>
              <a:gd name="connsiteY36" fmla="*/ 1157591 h 2655651"/>
              <a:gd name="connsiteX37" fmla="*/ 252919 w 1916349"/>
              <a:gd name="connsiteY37" fmla="*/ 1196502 h 2655651"/>
              <a:gd name="connsiteX38" fmla="*/ 301558 w 1916349"/>
              <a:gd name="connsiteY38" fmla="*/ 1206229 h 2655651"/>
              <a:gd name="connsiteX39" fmla="*/ 321013 w 1916349"/>
              <a:gd name="connsiteY39" fmla="*/ 1225685 h 2655651"/>
              <a:gd name="connsiteX40" fmla="*/ 379379 w 1916349"/>
              <a:gd name="connsiteY40" fmla="*/ 1235412 h 2655651"/>
              <a:gd name="connsiteX41" fmla="*/ 544749 w 1916349"/>
              <a:gd name="connsiteY41" fmla="*/ 1177046 h 2655651"/>
              <a:gd name="connsiteX42" fmla="*/ 554477 w 1916349"/>
              <a:gd name="connsiteY42" fmla="*/ 1089497 h 2655651"/>
              <a:gd name="connsiteX43" fmla="*/ 564204 w 1916349"/>
              <a:gd name="connsiteY43" fmla="*/ 1001949 h 2655651"/>
              <a:gd name="connsiteX44" fmla="*/ 484722 w 1916349"/>
              <a:gd name="connsiteY44" fmla="*/ 863784 h 2655651"/>
              <a:gd name="connsiteX45" fmla="*/ 661481 w 1916349"/>
              <a:gd name="connsiteY45" fmla="*/ 749029 h 2655651"/>
              <a:gd name="connsiteX46" fmla="*/ 710119 w 1916349"/>
              <a:gd name="connsiteY46" fmla="*/ 700391 h 2655651"/>
              <a:gd name="connsiteX47" fmla="*/ 700392 w 1916349"/>
              <a:gd name="connsiteY47" fmla="*/ 525293 h 2655651"/>
              <a:gd name="connsiteX48" fmla="*/ 758758 w 1916349"/>
              <a:gd name="connsiteY48" fmla="*/ 379378 h 2655651"/>
              <a:gd name="connsiteX49" fmla="*/ 768485 w 1916349"/>
              <a:gd name="connsiteY49" fmla="*/ 311285 h 2655651"/>
              <a:gd name="connsiteX50" fmla="*/ 846307 w 1916349"/>
              <a:gd name="connsiteY50" fmla="*/ 282102 h 2655651"/>
              <a:gd name="connsiteX51" fmla="*/ 933855 w 1916349"/>
              <a:gd name="connsiteY51" fmla="*/ 311285 h 2655651"/>
              <a:gd name="connsiteX52" fmla="*/ 1089498 w 1916349"/>
              <a:gd name="connsiteY52" fmla="*/ 282102 h 2655651"/>
              <a:gd name="connsiteX53" fmla="*/ 1089498 w 1916349"/>
              <a:gd name="connsiteY53" fmla="*/ 184825 h 2655651"/>
              <a:gd name="connsiteX54" fmla="*/ 1070043 w 1916349"/>
              <a:gd name="connsiteY54" fmla="*/ 107004 h 2655651"/>
              <a:gd name="connsiteX55" fmla="*/ 992221 w 1916349"/>
              <a:gd name="connsiteY55" fmla="*/ 68093 h 2655651"/>
              <a:gd name="connsiteX56" fmla="*/ 924128 w 1916349"/>
              <a:gd name="connsiteY56" fmla="*/ 38910 h 2655651"/>
              <a:gd name="connsiteX57" fmla="*/ 885217 w 1916349"/>
              <a:gd name="connsiteY57"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700392 w 1916349"/>
              <a:gd name="connsiteY10" fmla="*/ 2363821 h 2655651"/>
              <a:gd name="connsiteX11" fmla="*/ 603115 w 1916349"/>
              <a:gd name="connsiteY11" fmla="*/ 2324910 h 2655651"/>
              <a:gd name="connsiteX12" fmla="*/ 603115 w 1916349"/>
              <a:gd name="connsiteY12" fmla="*/ 2286000 h 2655651"/>
              <a:gd name="connsiteX13" fmla="*/ 690664 w 1916349"/>
              <a:gd name="connsiteY13" fmla="*/ 2033080 h 2655651"/>
              <a:gd name="connsiteX14" fmla="*/ 690664 w 1916349"/>
              <a:gd name="connsiteY14" fmla="*/ 1926076 h 2655651"/>
              <a:gd name="connsiteX15" fmla="*/ 612843 w 1916349"/>
              <a:gd name="connsiteY15" fmla="*/ 1896893 h 2655651"/>
              <a:gd name="connsiteX16" fmla="*/ 525294 w 1916349"/>
              <a:gd name="connsiteY16" fmla="*/ 1935804 h 2655651"/>
              <a:gd name="connsiteX17" fmla="*/ 476655 w 1916349"/>
              <a:gd name="connsiteY17" fmla="*/ 1819072 h 2655651"/>
              <a:gd name="connsiteX18" fmla="*/ 428017 w 1916349"/>
              <a:gd name="connsiteY18" fmla="*/ 1731523 h 2655651"/>
              <a:gd name="connsiteX19" fmla="*/ 418289 w 1916349"/>
              <a:gd name="connsiteY19" fmla="*/ 1614791 h 2655651"/>
              <a:gd name="connsiteX20" fmla="*/ 418289 w 1916349"/>
              <a:gd name="connsiteY20" fmla="*/ 1566153 h 2655651"/>
              <a:gd name="connsiteX21" fmla="*/ 389107 w 1916349"/>
              <a:gd name="connsiteY21" fmla="*/ 1488332 h 2655651"/>
              <a:gd name="connsiteX22" fmla="*/ 369651 w 1916349"/>
              <a:gd name="connsiteY22" fmla="*/ 1459149 h 2655651"/>
              <a:gd name="connsiteX23" fmla="*/ 359924 w 1916349"/>
              <a:gd name="connsiteY23" fmla="*/ 1429966 h 2655651"/>
              <a:gd name="connsiteX24" fmla="*/ 350196 w 1916349"/>
              <a:gd name="connsiteY24" fmla="*/ 1391055 h 2655651"/>
              <a:gd name="connsiteX25" fmla="*/ 291830 w 1916349"/>
              <a:gd name="connsiteY25" fmla="*/ 1352144 h 2655651"/>
              <a:gd name="connsiteX26" fmla="*/ 233464 w 1916349"/>
              <a:gd name="connsiteY26" fmla="*/ 1322961 h 2655651"/>
              <a:gd name="connsiteX27" fmla="*/ 214009 w 1916349"/>
              <a:gd name="connsiteY27" fmla="*/ 1293778 h 2655651"/>
              <a:gd name="connsiteX28" fmla="*/ 175098 w 1916349"/>
              <a:gd name="connsiteY28" fmla="*/ 1274323 h 2655651"/>
              <a:gd name="connsiteX29" fmla="*/ 175098 w 1916349"/>
              <a:gd name="connsiteY29" fmla="*/ 1274323 h 2655651"/>
              <a:gd name="connsiteX30" fmla="*/ 48638 w 1916349"/>
              <a:gd name="connsiteY30" fmla="*/ 1264595 h 2655651"/>
              <a:gd name="connsiteX31" fmla="*/ 0 w 1916349"/>
              <a:gd name="connsiteY31" fmla="*/ 1206229 h 2655651"/>
              <a:gd name="connsiteX32" fmla="*/ 48638 w 1916349"/>
              <a:gd name="connsiteY32" fmla="*/ 1138136 h 2655651"/>
              <a:gd name="connsiteX33" fmla="*/ 68094 w 1916349"/>
              <a:gd name="connsiteY33" fmla="*/ 1118680 h 2655651"/>
              <a:gd name="connsiteX34" fmla="*/ 97277 w 1916349"/>
              <a:gd name="connsiteY34" fmla="*/ 1108953 h 2655651"/>
              <a:gd name="connsiteX35" fmla="*/ 223736 w 1916349"/>
              <a:gd name="connsiteY35" fmla="*/ 1128408 h 2655651"/>
              <a:gd name="connsiteX36" fmla="*/ 233464 w 1916349"/>
              <a:gd name="connsiteY36" fmla="*/ 1157591 h 2655651"/>
              <a:gd name="connsiteX37" fmla="*/ 252919 w 1916349"/>
              <a:gd name="connsiteY37" fmla="*/ 1196502 h 2655651"/>
              <a:gd name="connsiteX38" fmla="*/ 301558 w 1916349"/>
              <a:gd name="connsiteY38" fmla="*/ 1206229 h 2655651"/>
              <a:gd name="connsiteX39" fmla="*/ 321013 w 1916349"/>
              <a:gd name="connsiteY39" fmla="*/ 1225685 h 2655651"/>
              <a:gd name="connsiteX40" fmla="*/ 379379 w 1916349"/>
              <a:gd name="connsiteY40" fmla="*/ 1235412 h 2655651"/>
              <a:gd name="connsiteX41" fmla="*/ 544749 w 1916349"/>
              <a:gd name="connsiteY41" fmla="*/ 1177046 h 2655651"/>
              <a:gd name="connsiteX42" fmla="*/ 554477 w 1916349"/>
              <a:gd name="connsiteY42" fmla="*/ 1089497 h 2655651"/>
              <a:gd name="connsiteX43" fmla="*/ 564204 w 1916349"/>
              <a:gd name="connsiteY43" fmla="*/ 1001949 h 2655651"/>
              <a:gd name="connsiteX44" fmla="*/ 484722 w 1916349"/>
              <a:gd name="connsiteY44" fmla="*/ 863784 h 2655651"/>
              <a:gd name="connsiteX45" fmla="*/ 661481 w 1916349"/>
              <a:gd name="connsiteY45" fmla="*/ 749029 h 2655651"/>
              <a:gd name="connsiteX46" fmla="*/ 643212 w 1916349"/>
              <a:gd name="connsiteY46" fmla="*/ 696674 h 2655651"/>
              <a:gd name="connsiteX47" fmla="*/ 700392 w 1916349"/>
              <a:gd name="connsiteY47" fmla="*/ 525293 h 2655651"/>
              <a:gd name="connsiteX48" fmla="*/ 758758 w 1916349"/>
              <a:gd name="connsiteY48" fmla="*/ 379378 h 2655651"/>
              <a:gd name="connsiteX49" fmla="*/ 768485 w 1916349"/>
              <a:gd name="connsiteY49" fmla="*/ 311285 h 2655651"/>
              <a:gd name="connsiteX50" fmla="*/ 846307 w 1916349"/>
              <a:gd name="connsiteY50" fmla="*/ 282102 h 2655651"/>
              <a:gd name="connsiteX51" fmla="*/ 933855 w 1916349"/>
              <a:gd name="connsiteY51" fmla="*/ 311285 h 2655651"/>
              <a:gd name="connsiteX52" fmla="*/ 1089498 w 1916349"/>
              <a:gd name="connsiteY52" fmla="*/ 282102 h 2655651"/>
              <a:gd name="connsiteX53" fmla="*/ 1089498 w 1916349"/>
              <a:gd name="connsiteY53" fmla="*/ 184825 h 2655651"/>
              <a:gd name="connsiteX54" fmla="*/ 1070043 w 1916349"/>
              <a:gd name="connsiteY54" fmla="*/ 107004 h 2655651"/>
              <a:gd name="connsiteX55" fmla="*/ 992221 w 1916349"/>
              <a:gd name="connsiteY55" fmla="*/ 68093 h 2655651"/>
              <a:gd name="connsiteX56" fmla="*/ 924128 w 1916349"/>
              <a:gd name="connsiteY56" fmla="*/ 38910 h 2655651"/>
              <a:gd name="connsiteX57" fmla="*/ 885217 w 1916349"/>
              <a:gd name="connsiteY57"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700392 w 1916349"/>
              <a:gd name="connsiteY10" fmla="*/ 2363821 h 2655651"/>
              <a:gd name="connsiteX11" fmla="*/ 603115 w 1916349"/>
              <a:gd name="connsiteY11" fmla="*/ 2324910 h 2655651"/>
              <a:gd name="connsiteX12" fmla="*/ 603115 w 1916349"/>
              <a:gd name="connsiteY12" fmla="*/ 2286000 h 2655651"/>
              <a:gd name="connsiteX13" fmla="*/ 690664 w 1916349"/>
              <a:gd name="connsiteY13" fmla="*/ 2033080 h 2655651"/>
              <a:gd name="connsiteX14" fmla="*/ 690664 w 1916349"/>
              <a:gd name="connsiteY14" fmla="*/ 1926076 h 2655651"/>
              <a:gd name="connsiteX15" fmla="*/ 612843 w 1916349"/>
              <a:gd name="connsiteY15" fmla="*/ 1896893 h 2655651"/>
              <a:gd name="connsiteX16" fmla="*/ 525294 w 1916349"/>
              <a:gd name="connsiteY16" fmla="*/ 1935804 h 2655651"/>
              <a:gd name="connsiteX17" fmla="*/ 476655 w 1916349"/>
              <a:gd name="connsiteY17" fmla="*/ 1819072 h 2655651"/>
              <a:gd name="connsiteX18" fmla="*/ 428017 w 1916349"/>
              <a:gd name="connsiteY18" fmla="*/ 1731523 h 2655651"/>
              <a:gd name="connsiteX19" fmla="*/ 418289 w 1916349"/>
              <a:gd name="connsiteY19" fmla="*/ 1614791 h 2655651"/>
              <a:gd name="connsiteX20" fmla="*/ 418289 w 1916349"/>
              <a:gd name="connsiteY20" fmla="*/ 1566153 h 2655651"/>
              <a:gd name="connsiteX21" fmla="*/ 389107 w 1916349"/>
              <a:gd name="connsiteY21" fmla="*/ 1488332 h 2655651"/>
              <a:gd name="connsiteX22" fmla="*/ 369651 w 1916349"/>
              <a:gd name="connsiteY22" fmla="*/ 1459149 h 2655651"/>
              <a:gd name="connsiteX23" fmla="*/ 359924 w 1916349"/>
              <a:gd name="connsiteY23" fmla="*/ 1429966 h 2655651"/>
              <a:gd name="connsiteX24" fmla="*/ 350196 w 1916349"/>
              <a:gd name="connsiteY24" fmla="*/ 1391055 h 2655651"/>
              <a:gd name="connsiteX25" fmla="*/ 291830 w 1916349"/>
              <a:gd name="connsiteY25" fmla="*/ 1352144 h 2655651"/>
              <a:gd name="connsiteX26" fmla="*/ 233464 w 1916349"/>
              <a:gd name="connsiteY26" fmla="*/ 1322961 h 2655651"/>
              <a:gd name="connsiteX27" fmla="*/ 214009 w 1916349"/>
              <a:gd name="connsiteY27" fmla="*/ 1293778 h 2655651"/>
              <a:gd name="connsiteX28" fmla="*/ 175098 w 1916349"/>
              <a:gd name="connsiteY28" fmla="*/ 1274323 h 2655651"/>
              <a:gd name="connsiteX29" fmla="*/ 175098 w 1916349"/>
              <a:gd name="connsiteY29" fmla="*/ 1274323 h 2655651"/>
              <a:gd name="connsiteX30" fmla="*/ 48638 w 1916349"/>
              <a:gd name="connsiteY30" fmla="*/ 1264595 h 2655651"/>
              <a:gd name="connsiteX31" fmla="*/ 0 w 1916349"/>
              <a:gd name="connsiteY31" fmla="*/ 1206229 h 2655651"/>
              <a:gd name="connsiteX32" fmla="*/ 48638 w 1916349"/>
              <a:gd name="connsiteY32" fmla="*/ 1138136 h 2655651"/>
              <a:gd name="connsiteX33" fmla="*/ 68094 w 1916349"/>
              <a:gd name="connsiteY33" fmla="*/ 1118680 h 2655651"/>
              <a:gd name="connsiteX34" fmla="*/ 97277 w 1916349"/>
              <a:gd name="connsiteY34" fmla="*/ 1108953 h 2655651"/>
              <a:gd name="connsiteX35" fmla="*/ 223736 w 1916349"/>
              <a:gd name="connsiteY35" fmla="*/ 1128408 h 2655651"/>
              <a:gd name="connsiteX36" fmla="*/ 233464 w 1916349"/>
              <a:gd name="connsiteY36" fmla="*/ 1157591 h 2655651"/>
              <a:gd name="connsiteX37" fmla="*/ 252919 w 1916349"/>
              <a:gd name="connsiteY37" fmla="*/ 1196502 h 2655651"/>
              <a:gd name="connsiteX38" fmla="*/ 301558 w 1916349"/>
              <a:gd name="connsiteY38" fmla="*/ 1206229 h 2655651"/>
              <a:gd name="connsiteX39" fmla="*/ 321013 w 1916349"/>
              <a:gd name="connsiteY39" fmla="*/ 1225685 h 2655651"/>
              <a:gd name="connsiteX40" fmla="*/ 379379 w 1916349"/>
              <a:gd name="connsiteY40" fmla="*/ 1235412 h 2655651"/>
              <a:gd name="connsiteX41" fmla="*/ 544749 w 1916349"/>
              <a:gd name="connsiteY41" fmla="*/ 1177046 h 2655651"/>
              <a:gd name="connsiteX42" fmla="*/ 554477 w 1916349"/>
              <a:gd name="connsiteY42" fmla="*/ 1089497 h 2655651"/>
              <a:gd name="connsiteX43" fmla="*/ 564204 w 1916349"/>
              <a:gd name="connsiteY43" fmla="*/ 1001949 h 2655651"/>
              <a:gd name="connsiteX44" fmla="*/ 484722 w 1916349"/>
              <a:gd name="connsiteY44" fmla="*/ 863784 h 2655651"/>
              <a:gd name="connsiteX45" fmla="*/ 557957 w 1916349"/>
              <a:gd name="connsiteY45" fmla="*/ 768247 h 2655651"/>
              <a:gd name="connsiteX46" fmla="*/ 661481 w 1916349"/>
              <a:gd name="connsiteY46" fmla="*/ 749029 h 2655651"/>
              <a:gd name="connsiteX47" fmla="*/ 643212 w 1916349"/>
              <a:gd name="connsiteY47" fmla="*/ 696674 h 2655651"/>
              <a:gd name="connsiteX48" fmla="*/ 700392 w 1916349"/>
              <a:gd name="connsiteY48" fmla="*/ 525293 h 2655651"/>
              <a:gd name="connsiteX49" fmla="*/ 758758 w 1916349"/>
              <a:gd name="connsiteY49" fmla="*/ 379378 h 2655651"/>
              <a:gd name="connsiteX50" fmla="*/ 768485 w 1916349"/>
              <a:gd name="connsiteY50" fmla="*/ 311285 h 2655651"/>
              <a:gd name="connsiteX51" fmla="*/ 846307 w 1916349"/>
              <a:gd name="connsiteY51" fmla="*/ 282102 h 2655651"/>
              <a:gd name="connsiteX52" fmla="*/ 933855 w 1916349"/>
              <a:gd name="connsiteY52" fmla="*/ 311285 h 2655651"/>
              <a:gd name="connsiteX53" fmla="*/ 1089498 w 1916349"/>
              <a:gd name="connsiteY53" fmla="*/ 282102 h 2655651"/>
              <a:gd name="connsiteX54" fmla="*/ 1089498 w 1916349"/>
              <a:gd name="connsiteY54" fmla="*/ 184825 h 2655651"/>
              <a:gd name="connsiteX55" fmla="*/ 1070043 w 1916349"/>
              <a:gd name="connsiteY55" fmla="*/ 107004 h 2655651"/>
              <a:gd name="connsiteX56" fmla="*/ 992221 w 1916349"/>
              <a:gd name="connsiteY56" fmla="*/ 68093 h 2655651"/>
              <a:gd name="connsiteX57" fmla="*/ 924128 w 1916349"/>
              <a:gd name="connsiteY57" fmla="*/ 38910 h 2655651"/>
              <a:gd name="connsiteX58" fmla="*/ 885217 w 1916349"/>
              <a:gd name="connsiteY58"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700392 w 1916349"/>
              <a:gd name="connsiteY10" fmla="*/ 2363821 h 2655651"/>
              <a:gd name="connsiteX11" fmla="*/ 603115 w 1916349"/>
              <a:gd name="connsiteY11" fmla="*/ 2324910 h 2655651"/>
              <a:gd name="connsiteX12" fmla="*/ 603115 w 1916349"/>
              <a:gd name="connsiteY12" fmla="*/ 2286000 h 2655651"/>
              <a:gd name="connsiteX13" fmla="*/ 690664 w 1916349"/>
              <a:gd name="connsiteY13" fmla="*/ 2033080 h 2655651"/>
              <a:gd name="connsiteX14" fmla="*/ 690664 w 1916349"/>
              <a:gd name="connsiteY14" fmla="*/ 1926076 h 2655651"/>
              <a:gd name="connsiteX15" fmla="*/ 612843 w 1916349"/>
              <a:gd name="connsiteY15" fmla="*/ 1896893 h 2655651"/>
              <a:gd name="connsiteX16" fmla="*/ 525294 w 1916349"/>
              <a:gd name="connsiteY16" fmla="*/ 1935804 h 2655651"/>
              <a:gd name="connsiteX17" fmla="*/ 476655 w 1916349"/>
              <a:gd name="connsiteY17" fmla="*/ 1819072 h 2655651"/>
              <a:gd name="connsiteX18" fmla="*/ 428017 w 1916349"/>
              <a:gd name="connsiteY18" fmla="*/ 1731523 h 2655651"/>
              <a:gd name="connsiteX19" fmla="*/ 418289 w 1916349"/>
              <a:gd name="connsiteY19" fmla="*/ 1614791 h 2655651"/>
              <a:gd name="connsiteX20" fmla="*/ 418289 w 1916349"/>
              <a:gd name="connsiteY20" fmla="*/ 1566153 h 2655651"/>
              <a:gd name="connsiteX21" fmla="*/ 389107 w 1916349"/>
              <a:gd name="connsiteY21" fmla="*/ 1488332 h 2655651"/>
              <a:gd name="connsiteX22" fmla="*/ 369651 w 1916349"/>
              <a:gd name="connsiteY22" fmla="*/ 1459149 h 2655651"/>
              <a:gd name="connsiteX23" fmla="*/ 359924 w 1916349"/>
              <a:gd name="connsiteY23" fmla="*/ 1429966 h 2655651"/>
              <a:gd name="connsiteX24" fmla="*/ 350196 w 1916349"/>
              <a:gd name="connsiteY24" fmla="*/ 1391055 h 2655651"/>
              <a:gd name="connsiteX25" fmla="*/ 291830 w 1916349"/>
              <a:gd name="connsiteY25" fmla="*/ 1352144 h 2655651"/>
              <a:gd name="connsiteX26" fmla="*/ 233464 w 1916349"/>
              <a:gd name="connsiteY26" fmla="*/ 1322961 h 2655651"/>
              <a:gd name="connsiteX27" fmla="*/ 214009 w 1916349"/>
              <a:gd name="connsiteY27" fmla="*/ 1293778 h 2655651"/>
              <a:gd name="connsiteX28" fmla="*/ 175098 w 1916349"/>
              <a:gd name="connsiteY28" fmla="*/ 1274323 h 2655651"/>
              <a:gd name="connsiteX29" fmla="*/ 175098 w 1916349"/>
              <a:gd name="connsiteY29" fmla="*/ 1274323 h 2655651"/>
              <a:gd name="connsiteX30" fmla="*/ 48638 w 1916349"/>
              <a:gd name="connsiteY30" fmla="*/ 1264595 h 2655651"/>
              <a:gd name="connsiteX31" fmla="*/ 0 w 1916349"/>
              <a:gd name="connsiteY31" fmla="*/ 1206229 h 2655651"/>
              <a:gd name="connsiteX32" fmla="*/ 48638 w 1916349"/>
              <a:gd name="connsiteY32" fmla="*/ 1138136 h 2655651"/>
              <a:gd name="connsiteX33" fmla="*/ 68094 w 1916349"/>
              <a:gd name="connsiteY33" fmla="*/ 1118680 h 2655651"/>
              <a:gd name="connsiteX34" fmla="*/ 97277 w 1916349"/>
              <a:gd name="connsiteY34" fmla="*/ 1108953 h 2655651"/>
              <a:gd name="connsiteX35" fmla="*/ 223736 w 1916349"/>
              <a:gd name="connsiteY35" fmla="*/ 1128408 h 2655651"/>
              <a:gd name="connsiteX36" fmla="*/ 233464 w 1916349"/>
              <a:gd name="connsiteY36" fmla="*/ 1157591 h 2655651"/>
              <a:gd name="connsiteX37" fmla="*/ 252919 w 1916349"/>
              <a:gd name="connsiteY37" fmla="*/ 1196502 h 2655651"/>
              <a:gd name="connsiteX38" fmla="*/ 301558 w 1916349"/>
              <a:gd name="connsiteY38" fmla="*/ 1206229 h 2655651"/>
              <a:gd name="connsiteX39" fmla="*/ 321013 w 1916349"/>
              <a:gd name="connsiteY39" fmla="*/ 1225685 h 2655651"/>
              <a:gd name="connsiteX40" fmla="*/ 379379 w 1916349"/>
              <a:gd name="connsiteY40" fmla="*/ 1235412 h 2655651"/>
              <a:gd name="connsiteX41" fmla="*/ 544749 w 1916349"/>
              <a:gd name="connsiteY41" fmla="*/ 1177046 h 2655651"/>
              <a:gd name="connsiteX42" fmla="*/ 554477 w 1916349"/>
              <a:gd name="connsiteY42" fmla="*/ 1089497 h 2655651"/>
              <a:gd name="connsiteX43" fmla="*/ 564204 w 1916349"/>
              <a:gd name="connsiteY43" fmla="*/ 1001949 h 2655651"/>
              <a:gd name="connsiteX44" fmla="*/ 484722 w 1916349"/>
              <a:gd name="connsiteY44" fmla="*/ 863784 h 2655651"/>
              <a:gd name="connsiteX45" fmla="*/ 557957 w 1916349"/>
              <a:gd name="connsiteY45" fmla="*/ 768247 h 2655651"/>
              <a:gd name="connsiteX46" fmla="*/ 635462 w 1916349"/>
              <a:gd name="connsiteY46" fmla="*/ 730444 h 2655651"/>
              <a:gd name="connsiteX47" fmla="*/ 643212 w 1916349"/>
              <a:gd name="connsiteY47" fmla="*/ 696674 h 2655651"/>
              <a:gd name="connsiteX48" fmla="*/ 700392 w 1916349"/>
              <a:gd name="connsiteY48" fmla="*/ 525293 h 2655651"/>
              <a:gd name="connsiteX49" fmla="*/ 758758 w 1916349"/>
              <a:gd name="connsiteY49" fmla="*/ 379378 h 2655651"/>
              <a:gd name="connsiteX50" fmla="*/ 768485 w 1916349"/>
              <a:gd name="connsiteY50" fmla="*/ 311285 h 2655651"/>
              <a:gd name="connsiteX51" fmla="*/ 846307 w 1916349"/>
              <a:gd name="connsiteY51" fmla="*/ 282102 h 2655651"/>
              <a:gd name="connsiteX52" fmla="*/ 933855 w 1916349"/>
              <a:gd name="connsiteY52" fmla="*/ 311285 h 2655651"/>
              <a:gd name="connsiteX53" fmla="*/ 1089498 w 1916349"/>
              <a:gd name="connsiteY53" fmla="*/ 282102 h 2655651"/>
              <a:gd name="connsiteX54" fmla="*/ 1089498 w 1916349"/>
              <a:gd name="connsiteY54" fmla="*/ 184825 h 2655651"/>
              <a:gd name="connsiteX55" fmla="*/ 1070043 w 1916349"/>
              <a:gd name="connsiteY55" fmla="*/ 107004 h 2655651"/>
              <a:gd name="connsiteX56" fmla="*/ 992221 w 1916349"/>
              <a:gd name="connsiteY56" fmla="*/ 68093 h 2655651"/>
              <a:gd name="connsiteX57" fmla="*/ 924128 w 1916349"/>
              <a:gd name="connsiteY57" fmla="*/ 38910 h 2655651"/>
              <a:gd name="connsiteX58" fmla="*/ 885217 w 1916349"/>
              <a:gd name="connsiteY58"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696675 w 1916349"/>
              <a:gd name="connsiteY10" fmla="*/ 2427011 h 2655651"/>
              <a:gd name="connsiteX11" fmla="*/ 603115 w 1916349"/>
              <a:gd name="connsiteY11" fmla="*/ 2324910 h 2655651"/>
              <a:gd name="connsiteX12" fmla="*/ 603115 w 1916349"/>
              <a:gd name="connsiteY12" fmla="*/ 2286000 h 2655651"/>
              <a:gd name="connsiteX13" fmla="*/ 690664 w 1916349"/>
              <a:gd name="connsiteY13" fmla="*/ 2033080 h 2655651"/>
              <a:gd name="connsiteX14" fmla="*/ 690664 w 1916349"/>
              <a:gd name="connsiteY14" fmla="*/ 1926076 h 2655651"/>
              <a:gd name="connsiteX15" fmla="*/ 612843 w 1916349"/>
              <a:gd name="connsiteY15" fmla="*/ 1896893 h 2655651"/>
              <a:gd name="connsiteX16" fmla="*/ 525294 w 1916349"/>
              <a:gd name="connsiteY16" fmla="*/ 1935804 h 2655651"/>
              <a:gd name="connsiteX17" fmla="*/ 476655 w 1916349"/>
              <a:gd name="connsiteY17" fmla="*/ 1819072 h 2655651"/>
              <a:gd name="connsiteX18" fmla="*/ 428017 w 1916349"/>
              <a:gd name="connsiteY18" fmla="*/ 1731523 h 2655651"/>
              <a:gd name="connsiteX19" fmla="*/ 418289 w 1916349"/>
              <a:gd name="connsiteY19" fmla="*/ 1614791 h 2655651"/>
              <a:gd name="connsiteX20" fmla="*/ 418289 w 1916349"/>
              <a:gd name="connsiteY20" fmla="*/ 1566153 h 2655651"/>
              <a:gd name="connsiteX21" fmla="*/ 389107 w 1916349"/>
              <a:gd name="connsiteY21" fmla="*/ 1488332 h 2655651"/>
              <a:gd name="connsiteX22" fmla="*/ 369651 w 1916349"/>
              <a:gd name="connsiteY22" fmla="*/ 1459149 h 2655651"/>
              <a:gd name="connsiteX23" fmla="*/ 359924 w 1916349"/>
              <a:gd name="connsiteY23" fmla="*/ 1429966 h 2655651"/>
              <a:gd name="connsiteX24" fmla="*/ 350196 w 1916349"/>
              <a:gd name="connsiteY24" fmla="*/ 1391055 h 2655651"/>
              <a:gd name="connsiteX25" fmla="*/ 291830 w 1916349"/>
              <a:gd name="connsiteY25" fmla="*/ 1352144 h 2655651"/>
              <a:gd name="connsiteX26" fmla="*/ 233464 w 1916349"/>
              <a:gd name="connsiteY26" fmla="*/ 1322961 h 2655651"/>
              <a:gd name="connsiteX27" fmla="*/ 214009 w 1916349"/>
              <a:gd name="connsiteY27" fmla="*/ 1293778 h 2655651"/>
              <a:gd name="connsiteX28" fmla="*/ 175098 w 1916349"/>
              <a:gd name="connsiteY28" fmla="*/ 1274323 h 2655651"/>
              <a:gd name="connsiteX29" fmla="*/ 175098 w 1916349"/>
              <a:gd name="connsiteY29" fmla="*/ 1274323 h 2655651"/>
              <a:gd name="connsiteX30" fmla="*/ 48638 w 1916349"/>
              <a:gd name="connsiteY30" fmla="*/ 1264595 h 2655651"/>
              <a:gd name="connsiteX31" fmla="*/ 0 w 1916349"/>
              <a:gd name="connsiteY31" fmla="*/ 1206229 h 2655651"/>
              <a:gd name="connsiteX32" fmla="*/ 48638 w 1916349"/>
              <a:gd name="connsiteY32" fmla="*/ 1138136 h 2655651"/>
              <a:gd name="connsiteX33" fmla="*/ 68094 w 1916349"/>
              <a:gd name="connsiteY33" fmla="*/ 1118680 h 2655651"/>
              <a:gd name="connsiteX34" fmla="*/ 97277 w 1916349"/>
              <a:gd name="connsiteY34" fmla="*/ 1108953 h 2655651"/>
              <a:gd name="connsiteX35" fmla="*/ 223736 w 1916349"/>
              <a:gd name="connsiteY35" fmla="*/ 1128408 h 2655651"/>
              <a:gd name="connsiteX36" fmla="*/ 233464 w 1916349"/>
              <a:gd name="connsiteY36" fmla="*/ 1157591 h 2655651"/>
              <a:gd name="connsiteX37" fmla="*/ 252919 w 1916349"/>
              <a:gd name="connsiteY37" fmla="*/ 1196502 h 2655651"/>
              <a:gd name="connsiteX38" fmla="*/ 301558 w 1916349"/>
              <a:gd name="connsiteY38" fmla="*/ 1206229 h 2655651"/>
              <a:gd name="connsiteX39" fmla="*/ 321013 w 1916349"/>
              <a:gd name="connsiteY39" fmla="*/ 1225685 h 2655651"/>
              <a:gd name="connsiteX40" fmla="*/ 379379 w 1916349"/>
              <a:gd name="connsiteY40" fmla="*/ 1235412 h 2655651"/>
              <a:gd name="connsiteX41" fmla="*/ 544749 w 1916349"/>
              <a:gd name="connsiteY41" fmla="*/ 1177046 h 2655651"/>
              <a:gd name="connsiteX42" fmla="*/ 554477 w 1916349"/>
              <a:gd name="connsiteY42" fmla="*/ 1089497 h 2655651"/>
              <a:gd name="connsiteX43" fmla="*/ 564204 w 1916349"/>
              <a:gd name="connsiteY43" fmla="*/ 1001949 h 2655651"/>
              <a:gd name="connsiteX44" fmla="*/ 484722 w 1916349"/>
              <a:gd name="connsiteY44" fmla="*/ 863784 h 2655651"/>
              <a:gd name="connsiteX45" fmla="*/ 557957 w 1916349"/>
              <a:gd name="connsiteY45" fmla="*/ 768247 h 2655651"/>
              <a:gd name="connsiteX46" fmla="*/ 635462 w 1916349"/>
              <a:gd name="connsiteY46" fmla="*/ 730444 h 2655651"/>
              <a:gd name="connsiteX47" fmla="*/ 643212 w 1916349"/>
              <a:gd name="connsiteY47" fmla="*/ 696674 h 2655651"/>
              <a:gd name="connsiteX48" fmla="*/ 700392 w 1916349"/>
              <a:gd name="connsiteY48" fmla="*/ 525293 h 2655651"/>
              <a:gd name="connsiteX49" fmla="*/ 758758 w 1916349"/>
              <a:gd name="connsiteY49" fmla="*/ 379378 h 2655651"/>
              <a:gd name="connsiteX50" fmla="*/ 768485 w 1916349"/>
              <a:gd name="connsiteY50" fmla="*/ 311285 h 2655651"/>
              <a:gd name="connsiteX51" fmla="*/ 846307 w 1916349"/>
              <a:gd name="connsiteY51" fmla="*/ 282102 h 2655651"/>
              <a:gd name="connsiteX52" fmla="*/ 933855 w 1916349"/>
              <a:gd name="connsiteY52" fmla="*/ 311285 h 2655651"/>
              <a:gd name="connsiteX53" fmla="*/ 1089498 w 1916349"/>
              <a:gd name="connsiteY53" fmla="*/ 282102 h 2655651"/>
              <a:gd name="connsiteX54" fmla="*/ 1089498 w 1916349"/>
              <a:gd name="connsiteY54" fmla="*/ 184825 h 2655651"/>
              <a:gd name="connsiteX55" fmla="*/ 1070043 w 1916349"/>
              <a:gd name="connsiteY55" fmla="*/ 107004 h 2655651"/>
              <a:gd name="connsiteX56" fmla="*/ 992221 w 1916349"/>
              <a:gd name="connsiteY56" fmla="*/ 68093 h 2655651"/>
              <a:gd name="connsiteX57" fmla="*/ 924128 w 1916349"/>
              <a:gd name="connsiteY57" fmla="*/ 38910 h 2655651"/>
              <a:gd name="connsiteX58" fmla="*/ 885217 w 1916349"/>
              <a:gd name="connsiteY58"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696675 w 1916349"/>
              <a:gd name="connsiteY10" fmla="*/ 2427011 h 2655651"/>
              <a:gd name="connsiteX11" fmla="*/ 554239 w 1916349"/>
              <a:gd name="connsiteY11" fmla="*/ 2403760 h 2655651"/>
              <a:gd name="connsiteX12" fmla="*/ 603115 w 1916349"/>
              <a:gd name="connsiteY12" fmla="*/ 2324910 h 2655651"/>
              <a:gd name="connsiteX13" fmla="*/ 603115 w 1916349"/>
              <a:gd name="connsiteY13" fmla="*/ 2286000 h 2655651"/>
              <a:gd name="connsiteX14" fmla="*/ 690664 w 1916349"/>
              <a:gd name="connsiteY14" fmla="*/ 2033080 h 2655651"/>
              <a:gd name="connsiteX15" fmla="*/ 690664 w 1916349"/>
              <a:gd name="connsiteY15" fmla="*/ 1926076 h 2655651"/>
              <a:gd name="connsiteX16" fmla="*/ 612843 w 1916349"/>
              <a:gd name="connsiteY16" fmla="*/ 1896893 h 2655651"/>
              <a:gd name="connsiteX17" fmla="*/ 525294 w 1916349"/>
              <a:gd name="connsiteY17" fmla="*/ 1935804 h 2655651"/>
              <a:gd name="connsiteX18" fmla="*/ 476655 w 1916349"/>
              <a:gd name="connsiteY18" fmla="*/ 1819072 h 2655651"/>
              <a:gd name="connsiteX19" fmla="*/ 428017 w 1916349"/>
              <a:gd name="connsiteY19" fmla="*/ 1731523 h 2655651"/>
              <a:gd name="connsiteX20" fmla="*/ 418289 w 1916349"/>
              <a:gd name="connsiteY20" fmla="*/ 1614791 h 2655651"/>
              <a:gd name="connsiteX21" fmla="*/ 418289 w 1916349"/>
              <a:gd name="connsiteY21" fmla="*/ 1566153 h 2655651"/>
              <a:gd name="connsiteX22" fmla="*/ 389107 w 1916349"/>
              <a:gd name="connsiteY22" fmla="*/ 1488332 h 2655651"/>
              <a:gd name="connsiteX23" fmla="*/ 369651 w 1916349"/>
              <a:gd name="connsiteY23" fmla="*/ 1459149 h 2655651"/>
              <a:gd name="connsiteX24" fmla="*/ 359924 w 1916349"/>
              <a:gd name="connsiteY24" fmla="*/ 1429966 h 2655651"/>
              <a:gd name="connsiteX25" fmla="*/ 350196 w 1916349"/>
              <a:gd name="connsiteY25" fmla="*/ 1391055 h 2655651"/>
              <a:gd name="connsiteX26" fmla="*/ 291830 w 1916349"/>
              <a:gd name="connsiteY26" fmla="*/ 1352144 h 2655651"/>
              <a:gd name="connsiteX27" fmla="*/ 233464 w 1916349"/>
              <a:gd name="connsiteY27" fmla="*/ 1322961 h 2655651"/>
              <a:gd name="connsiteX28" fmla="*/ 214009 w 1916349"/>
              <a:gd name="connsiteY28" fmla="*/ 1293778 h 2655651"/>
              <a:gd name="connsiteX29" fmla="*/ 175098 w 1916349"/>
              <a:gd name="connsiteY29" fmla="*/ 1274323 h 2655651"/>
              <a:gd name="connsiteX30" fmla="*/ 175098 w 1916349"/>
              <a:gd name="connsiteY30" fmla="*/ 1274323 h 2655651"/>
              <a:gd name="connsiteX31" fmla="*/ 48638 w 1916349"/>
              <a:gd name="connsiteY31" fmla="*/ 1264595 h 2655651"/>
              <a:gd name="connsiteX32" fmla="*/ 0 w 1916349"/>
              <a:gd name="connsiteY32" fmla="*/ 1206229 h 2655651"/>
              <a:gd name="connsiteX33" fmla="*/ 48638 w 1916349"/>
              <a:gd name="connsiteY33" fmla="*/ 1138136 h 2655651"/>
              <a:gd name="connsiteX34" fmla="*/ 68094 w 1916349"/>
              <a:gd name="connsiteY34" fmla="*/ 1118680 h 2655651"/>
              <a:gd name="connsiteX35" fmla="*/ 97277 w 1916349"/>
              <a:gd name="connsiteY35" fmla="*/ 1108953 h 2655651"/>
              <a:gd name="connsiteX36" fmla="*/ 223736 w 1916349"/>
              <a:gd name="connsiteY36" fmla="*/ 1128408 h 2655651"/>
              <a:gd name="connsiteX37" fmla="*/ 233464 w 1916349"/>
              <a:gd name="connsiteY37" fmla="*/ 1157591 h 2655651"/>
              <a:gd name="connsiteX38" fmla="*/ 252919 w 1916349"/>
              <a:gd name="connsiteY38" fmla="*/ 1196502 h 2655651"/>
              <a:gd name="connsiteX39" fmla="*/ 301558 w 1916349"/>
              <a:gd name="connsiteY39" fmla="*/ 1206229 h 2655651"/>
              <a:gd name="connsiteX40" fmla="*/ 321013 w 1916349"/>
              <a:gd name="connsiteY40" fmla="*/ 1225685 h 2655651"/>
              <a:gd name="connsiteX41" fmla="*/ 379379 w 1916349"/>
              <a:gd name="connsiteY41" fmla="*/ 1235412 h 2655651"/>
              <a:gd name="connsiteX42" fmla="*/ 544749 w 1916349"/>
              <a:gd name="connsiteY42" fmla="*/ 1177046 h 2655651"/>
              <a:gd name="connsiteX43" fmla="*/ 554477 w 1916349"/>
              <a:gd name="connsiteY43" fmla="*/ 1089497 h 2655651"/>
              <a:gd name="connsiteX44" fmla="*/ 564204 w 1916349"/>
              <a:gd name="connsiteY44" fmla="*/ 1001949 h 2655651"/>
              <a:gd name="connsiteX45" fmla="*/ 484722 w 1916349"/>
              <a:gd name="connsiteY45" fmla="*/ 863784 h 2655651"/>
              <a:gd name="connsiteX46" fmla="*/ 557957 w 1916349"/>
              <a:gd name="connsiteY46" fmla="*/ 768247 h 2655651"/>
              <a:gd name="connsiteX47" fmla="*/ 635462 w 1916349"/>
              <a:gd name="connsiteY47" fmla="*/ 730444 h 2655651"/>
              <a:gd name="connsiteX48" fmla="*/ 643212 w 1916349"/>
              <a:gd name="connsiteY48" fmla="*/ 696674 h 2655651"/>
              <a:gd name="connsiteX49" fmla="*/ 700392 w 1916349"/>
              <a:gd name="connsiteY49" fmla="*/ 525293 h 2655651"/>
              <a:gd name="connsiteX50" fmla="*/ 758758 w 1916349"/>
              <a:gd name="connsiteY50" fmla="*/ 379378 h 2655651"/>
              <a:gd name="connsiteX51" fmla="*/ 768485 w 1916349"/>
              <a:gd name="connsiteY51" fmla="*/ 311285 h 2655651"/>
              <a:gd name="connsiteX52" fmla="*/ 846307 w 1916349"/>
              <a:gd name="connsiteY52" fmla="*/ 282102 h 2655651"/>
              <a:gd name="connsiteX53" fmla="*/ 933855 w 1916349"/>
              <a:gd name="connsiteY53" fmla="*/ 311285 h 2655651"/>
              <a:gd name="connsiteX54" fmla="*/ 1089498 w 1916349"/>
              <a:gd name="connsiteY54" fmla="*/ 282102 h 2655651"/>
              <a:gd name="connsiteX55" fmla="*/ 1089498 w 1916349"/>
              <a:gd name="connsiteY55" fmla="*/ 184825 h 2655651"/>
              <a:gd name="connsiteX56" fmla="*/ 1070043 w 1916349"/>
              <a:gd name="connsiteY56" fmla="*/ 107004 h 2655651"/>
              <a:gd name="connsiteX57" fmla="*/ 992221 w 1916349"/>
              <a:gd name="connsiteY57" fmla="*/ 68093 h 2655651"/>
              <a:gd name="connsiteX58" fmla="*/ 924128 w 1916349"/>
              <a:gd name="connsiteY58" fmla="*/ 38910 h 2655651"/>
              <a:gd name="connsiteX59" fmla="*/ 885217 w 1916349"/>
              <a:gd name="connsiteY59"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696675 w 1916349"/>
              <a:gd name="connsiteY10" fmla="*/ 2427011 h 2655651"/>
              <a:gd name="connsiteX11" fmla="*/ 554239 w 1916349"/>
              <a:gd name="connsiteY11" fmla="*/ 2403760 h 2655651"/>
              <a:gd name="connsiteX12" fmla="*/ 603115 w 1916349"/>
              <a:gd name="connsiteY12" fmla="*/ 2324910 h 2655651"/>
              <a:gd name="connsiteX13" fmla="*/ 588247 w 1916349"/>
              <a:gd name="connsiteY13" fmla="*/ 2286000 h 2655651"/>
              <a:gd name="connsiteX14" fmla="*/ 690664 w 1916349"/>
              <a:gd name="connsiteY14" fmla="*/ 2033080 h 2655651"/>
              <a:gd name="connsiteX15" fmla="*/ 690664 w 1916349"/>
              <a:gd name="connsiteY15" fmla="*/ 1926076 h 2655651"/>
              <a:gd name="connsiteX16" fmla="*/ 612843 w 1916349"/>
              <a:gd name="connsiteY16" fmla="*/ 1896893 h 2655651"/>
              <a:gd name="connsiteX17" fmla="*/ 525294 w 1916349"/>
              <a:gd name="connsiteY17" fmla="*/ 1935804 h 2655651"/>
              <a:gd name="connsiteX18" fmla="*/ 476655 w 1916349"/>
              <a:gd name="connsiteY18" fmla="*/ 1819072 h 2655651"/>
              <a:gd name="connsiteX19" fmla="*/ 428017 w 1916349"/>
              <a:gd name="connsiteY19" fmla="*/ 1731523 h 2655651"/>
              <a:gd name="connsiteX20" fmla="*/ 418289 w 1916349"/>
              <a:gd name="connsiteY20" fmla="*/ 1614791 h 2655651"/>
              <a:gd name="connsiteX21" fmla="*/ 418289 w 1916349"/>
              <a:gd name="connsiteY21" fmla="*/ 1566153 h 2655651"/>
              <a:gd name="connsiteX22" fmla="*/ 389107 w 1916349"/>
              <a:gd name="connsiteY22" fmla="*/ 1488332 h 2655651"/>
              <a:gd name="connsiteX23" fmla="*/ 369651 w 1916349"/>
              <a:gd name="connsiteY23" fmla="*/ 1459149 h 2655651"/>
              <a:gd name="connsiteX24" fmla="*/ 359924 w 1916349"/>
              <a:gd name="connsiteY24" fmla="*/ 1429966 h 2655651"/>
              <a:gd name="connsiteX25" fmla="*/ 350196 w 1916349"/>
              <a:gd name="connsiteY25" fmla="*/ 1391055 h 2655651"/>
              <a:gd name="connsiteX26" fmla="*/ 291830 w 1916349"/>
              <a:gd name="connsiteY26" fmla="*/ 1352144 h 2655651"/>
              <a:gd name="connsiteX27" fmla="*/ 233464 w 1916349"/>
              <a:gd name="connsiteY27" fmla="*/ 1322961 h 2655651"/>
              <a:gd name="connsiteX28" fmla="*/ 214009 w 1916349"/>
              <a:gd name="connsiteY28" fmla="*/ 1293778 h 2655651"/>
              <a:gd name="connsiteX29" fmla="*/ 175098 w 1916349"/>
              <a:gd name="connsiteY29" fmla="*/ 1274323 h 2655651"/>
              <a:gd name="connsiteX30" fmla="*/ 175098 w 1916349"/>
              <a:gd name="connsiteY30" fmla="*/ 1274323 h 2655651"/>
              <a:gd name="connsiteX31" fmla="*/ 48638 w 1916349"/>
              <a:gd name="connsiteY31" fmla="*/ 1264595 h 2655651"/>
              <a:gd name="connsiteX32" fmla="*/ 0 w 1916349"/>
              <a:gd name="connsiteY32" fmla="*/ 1206229 h 2655651"/>
              <a:gd name="connsiteX33" fmla="*/ 48638 w 1916349"/>
              <a:gd name="connsiteY33" fmla="*/ 1138136 h 2655651"/>
              <a:gd name="connsiteX34" fmla="*/ 68094 w 1916349"/>
              <a:gd name="connsiteY34" fmla="*/ 1118680 h 2655651"/>
              <a:gd name="connsiteX35" fmla="*/ 97277 w 1916349"/>
              <a:gd name="connsiteY35" fmla="*/ 1108953 h 2655651"/>
              <a:gd name="connsiteX36" fmla="*/ 223736 w 1916349"/>
              <a:gd name="connsiteY36" fmla="*/ 1128408 h 2655651"/>
              <a:gd name="connsiteX37" fmla="*/ 233464 w 1916349"/>
              <a:gd name="connsiteY37" fmla="*/ 1157591 h 2655651"/>
              <a:gd name="connsiteX38" fmla="*/ 252919 w 1916349"/>
              <a:gd name="connsiteY38" fmla="*/ 1196502 h 2655651"/>
              <a:gd name="connsiteX39" fmla="*/ 301558 w 1916349"/>
              <a:gd name="connsiteY39" fmla="*/ 1206229 h 2655651"/>
              <a:gd name="connsiteX40" fmla="*/ 321013 w 1916349"/>
              <a:gd name="connsiteY40" fmla="*/ 1225685 h 2655651"/>
              <a:gd name="connsiteX41" fmla="*/ 379379 w 1916349"/>
              <a:gd name="connsiteY41" fmla="*/ 1235412 h 2655651"/>
              <a:gd name="connsiteX42" fmla="*/ 544749 w 1916349"/>
              <a:gd name="connsiteY42" fmla="*/ 1177046 h 2655651"/>
              <a:gd name="connsiteX43" fmla="*/ 554477 w 1916349"/>
              <a:gd name="connsiteY43" fmla="*/ 1089497 h 2655651"/>
              <a:gd name="connsiteX44" fmla="*/ 564204 w 1916349"/>
              <a:gd name="connsiteY44" fmla="*/ 1001949 h 2655651"/>
              <a:gd name="connsiteX45" fmla="*/ 484722 w 1916349"/>
              <a:gd name="connsiteY45" fmla="*/ 863784 h 2655651"/>
              <a:gd name="connsiteX46" fmla="*/ 557957 w 1916349"/>
              <a:gd name="connsiteY46" fmla="*/ 768247 h 2655651"/>
              <a:gd name="connsiteX47" fmla="*/ 635462 w 1916349"/>
              <a:gd name="connsiteY47" fmla="*/ 730444 h 2655651"/>
              <a:gd name="connsiteX48" fmla="*/ 643212 w 1916349"/>
              <a:gd name="connsiteY48" fmla="*/ 696674 h 2655651"/>
              <a:gd name="connsiteX49" fmla="*/ 700392 w 1916349"/>
              <a:gd name="connsiteY49" fmla="*/ 525293 h 2655651"/>
              <a:gd name="connsiteX50" fmla="*/ 758758 w 1916349"/>
              <a:gd name="connsiteY50" fmla="*/ 379378 h 2655651"/>
              <a:gd name="connsiteX51" fmla="*/ 768485 w 1916349"/>
              <a:gd name="connsiteY51" fmla="*/ 311285 h 2655651"/>
              <a:gd name="connsiteX52" fmla="*/ 846307 w 1916349"/>
              <a:gd name="connsiteY52" fmla="*/ 282102 h 2655651"/>
              <a:gd name="connsiteX53" fmla="*/ 933855 w 1916349"/>
              <a:gd name="connsiteY53" fmla="*/ 311285 h 2655651"/>
              <a:gd name="connsiteX54" fmla="*/ 1089498 w 1916349"/>
              <a:gd name="connsiteY54" fmla="*/ 282102 h 2655651"/>
              <a:gd name="connsiteX55" fmla="*/ 1089498 w 1916349"/>
              <a:gd name="connsiteY55" fmla="*/ 184825 h 2655651"/>
              <a:gd name="connsiteX56" fmla="*/ 1070043 w 1916349"/>
              <a:gd name="connsiteY56" fmla="*/ 107004 h 2655651"/>
              <a:gd name="connsiteX57" fmla="*/ 992221 w 1916349"/>
              <a:gd name="connsiteY57" fmla="*/ 68093 h 2655651"/>
              <a:gd name="connsiteX58" fmla="*/ 924128 w 1916349"/>
              <a:gd name="connsiteY58" fmla="*/ 38910 h 2655651"/>
              <a:gd name="connsiteX59" fmla="*/ 885217 w 1916349"/>
              <a:gd name="connsiteY59"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696675 w 1916349"/>
              <a:gd name="connsiteY10" fmla="*/ 2427011 h 2655651"/>
              <a:gd name="connsiteX11" fmla="*/ 554239 w 1916349"/>
              <a:gd name="connsiteY11" fmla="*/ 2403760 h 2655651"/>
              <a:gd name="connsiteX12" fmla="*/ 591964 w 1916349"/>
              <a:gd name="connsiteY12" fmla="*/ 2324910 h 2655651"/>
              <a:gd name="connsiteX13" fmla="*/ 588247 w 1916349"/>
              <a:gd name="connsiteY13" fmla="*/ 2286000 h 2655651"/>
              <a:gd name="connsiteX14" fmla="*/ 690664 w 1916349"/>
              <a:gd name="connsiteY14" fmla="*/ 2033080 h 2655651"/>
              <a:gd name="connsiteX15" fmla="*/ 690664 w 1916349"/>
              <a:gd name="connsiteY15" fmla="*/ 1926076 h 2655651"/>
              <a:gd name="connsiteX16" fmla="*/ 612843 w 1916349"/>
              <a:gd name="connsiteY16" fmla="*/ 1896893 h 2655651"/>
              <a:gd name="connsiteX17" fmla="*/ 525294 w 1916349"/>
              <a:gd name="connsiteY17" fmla="*/ 1935804 h 2655651"/>
              <a:gd name="connsiteX18" fmla="*/ 476655 w 1916349"/>
              <a:gd name="connsiteY18" fmla="*/ 1819072 h 2655651"/>
              <a:gd name="connsiteX19" fmla="*/ 428017 w 1916349"/>
              <a:gd name="connsiteY19" fmla="*/ 1731523 h 2655651"/>
              <a:gd name="connsiteX20" fmla="*/ 418289 w 1916349"/>
              <a:gd name="connsiteY20" fmla="*/ 1614791 h 2655651"/>
              <a:gd name="connsiteX21" fmla="*/ 418289 w 1916349"/>
              <a:gd name="connsiteY21" fmla="*/ 1566153 h 2655651"/>
              <a:gd name="connsiteX22" fmla="*/ 389107 w 1916349"/>
              <a:gd name="connsiteY22" fmla="*/ 1488332 h 2655651"/>
              <a:gd name="connsiteX23" fmla="*/ 369651 w 1916349"/>
              <a:gd name="connsiteY23" fmla="*/ 1459149 h 2655651"/>
              <a:gd name="connsiteX24" fmla="*/ 359924 w 1916349"/>
              <a:gd name="connsiteY24" fmla="*/ 1429966 h 2655651"/>
              <a:gd name="connsiteX25" fmla="*/ 350196 w 1916349"/>
              <a:gd name="connsiteY25" fmla="*/ 1391055 h 2655651"/>
              <a:gd name="connsiteX26" fmla="*/ 291830 w 1916349"/>
              <a:gd name="connsiteY26" fmla="*/ 1352144 h 2655651"/>
              <a:gd name="connsiteX27" fmla="*/ 233464 w 1916349"/>
              <a:gd name="connsiteY27" fmla="*/ 1322961 h 2655651"/>
              <a:gd name="connsiteX28" fmla="*/ 214009 w 1916349"/>
              <a:gd name="connsiteY28" fmla="*/ 1293778 h 2655651"/>
              <a:gd name="connsiteX29" fmla="*/ 175098 w 1916349"/>
              <a:gd name="connsiteY29" fmla="*/ 1274323 h 2655651"/>
              <a:gd name="connsiteX30" fmla="*/ 175098 w 1916349"/>
              <a:gd name="connsiteY30" fmla="*/ 1274323 h 2655651"/>
              <a:gd name="connsiteX31" fmla="*/ 48638 w 1916349"/>
              <a:gd name="connsiteY31" fmla="*/ 1264595 h 2655651"/>
              <a:gd name="connsiteX32" fmla="*/ 0 w 1916349"/>
              <a:gd name="connsiteY32" fmla="*/ 1206229 h 2655651"/>
              <a:gd name="connsiteX33" fmla="*/ 48638 w 1916349"/>
              <a:gd name="connsiteY33" fmla="*/ 1138136 h 2655651"/>
              <a:gd name="connsiteX34" fmla="*/ 68094 w 1916349"/>
              <a:gd name="connsiteY34" fmla="*/ 1118680 h 2655651"/>
              <a:gd name="connsiteX35" fmla="*/ 97277 w 1916349"/>
              <a:gd name="connsiteY35" fmla="*/ 1108953 h 2655651"/>
              <a:gd name="connsiteX36" fmla="*/ 223736 w 1916349"/>
              <a:gd name="connsiteY36" fmla="*/ 1128408 h 2655651"/>
              <a:gd name="connsiteX37" fmla="*/ 233464 w 1916349"/>
              <a:gd name="connsiteY37" fmla="*/ 1157591 h 2655651"/>
              <a:gd name="connsiteX38" fmla="*/ 252919 w 1916349"/>
              <a:gd name="connsiteY38" fmla="*/ 1196502 h 2655651"/>
              <a:gd name="connsiteX39" fmla="*/ 301558 w 1916349"/>
              <a:gd name="connsiteY39" fmla="*/ 1206229 h 2655651"/>
              <a:gd name="connsiteX40" fmla="*/ 321013 w 1916349"/>
              <a:gd name="connsiteY40" fmla="*/ 1225685 h 2655651"/>
              <a:gd name="connsiteX41" fmla="*/ 379379 w 1916349"/>
              <a:gd name="connsiteY41" fmla="*/ 1235412 h 2655651"/>
              <a:gd name="connsiteX42" fmla="*/ 544749 w 1916349"/>
              <a:gd name="connsiteY42" fmla="*/ 1177046 h 2655651"/>
              <a:gd name="connsiteX43" fmla="*/ 554477 w 1916349"/>
              <a:gd name="connsiteY43" fmla="*/ 1089497 h 2655651"/>
              <a:gd name="connsiteX44" fmla="*/ 564204 w 1916349"/>
              <a:gd name="connsiteY44" fmla="*/ 1001949 h 2655651"/>
              <a:gd name="connsiteX45" fmla="*/ 484722 w 1916349"/>
              <a:gd name="connsiteY45" fmla="*/ 863784 h 2655651"/>
              <a:gd name="connsiteX46" fmla="*/ 557957 w 1916349"/>
              <a:gd name="connsiteY46" fmla="*/ 768247 h 2655651"/>
              <a:gd name="connsiteX47" fmla="*/ 635462 w 1916349"/>
              <a:gd name="connsiteY47" fmla="*/ 730444 h 2655651"/>
              <a:gd name="connsiteX48" fmla="*/ 643212 w 1916349"/>
              <a:gd name="connsiteY48" fmla="*/ 696674 h 2655651"/>
              <a:gd name="connsiteX49" fmla="*/ 700392 w 1916349"/>
              <a:gd name="connsiteY49" fmla="*/ 525293 h 2655651"/>
              <a:gd name="connsiteX50" fmla="*/ 758758 w 1916349"/>
              <a:gd name="connsiteY50" fmla="*/ 379378 h 2655651"/>
              <a:gd name="connsiteX51" fmla="*/ 768485 w 1916349"/>
              <a:gd name="connsiteY51" fmla="*/ 311285 h 2655651"/>
              <a:gd name="connsiteX52" fmla="*/ 846307 w 1916349"/>
              <a:gd name="connsiteY52" fmla="*/ 282102 h 2655651"/>
              <a:gd name="connsiteX53" fmla="*/ 933855 w 1916349"/>
              <a:gd name="connsiteY53" fmla="*/ 311285 h 2655651"/>
              <a:gd name="connsiteX54" fmla="*/ 1089498 w 1916349"/>
              <a:gd name="connsiteY54" fmla="*/ 282102 h 2655651"/>
              <a:gd name="connsiteX55" fmla="*/ 1089498 w 1916349"/>
              <a:gd name="connsiteY55" fmla="*/ 184825 h 2655651"/>
              <a:gd name="connsiteX56" fmla="*/ 1070043 w 1916349"/>
              <a:gd name="connsiteY56" fmla="*/ 107004 h 2655651"/>
              <a:gd name="connsiteX57" fmla="*/ 992221 w 1916349"/>
              <a:gd name="connsiteY57" fmla="*/ 68093 h 2655651"/>
              <a:gd name="connsiteX58" fmla="*/ 924128 w 1916349"/>
              <a:gd name="connsiteY58" fmla="*/ 38910 h 2655651"/>
              <a:gd name="connsiteX59" fmla="*/ 885217 w 1916349"/>
              <a:gd name="connsiteY59"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696675 w 1916349"/>
              <a:gd name="connsiteY10" fmla="*/ 2427011 h 2655651"/>
              <a:gd name="connsiteX11" fmla="*/ 554239 w 1916349"/>
              <a:gd name="connsiteY11" fmla="*/ 2403760 h 2655651"/>
              <a:gd name="connsiteX12" fmla="*/ 591964 w 1916349"/>
              <a:gd name="connsiteY12" fmla="*/ 2324910 h 2655651"/>
              <a:gd name="connsiteX13" fmla="*/ 588247 w 1916349"/>
              <a:gd name="connsiteY13" fmla="*/ 2286000 h 2655651"/>
              <a:gd name="connsiteX14" fmla="*/ 690664 w 1916349"/>
              <a:gd name="connsiteY14" fmla="*/ 2033080 h 2655651"/>
              <a:gd name="connsiteX15" fmla="*/ 690664 w 1916349"/>
              <a:gd name="connsiteY15" fmla="*/ 1926076 h 2655651"/>
              <a:gd name="connsiteX16" fmla="*/ 612843 w 1916349"/>
              <a:gd name="connsiteY16" fmla="*/ 1896893 h 2655651"/>
              <a:gd name="connsiteX17" fmla="*/ 525294 w 1916349"/>
              <a:gd name="connsiteY17" fmla="*/ 1935804 h 2655651"/>
              <a:gd name="connsiteX18" fmla="*/ 476655 w 1916349"/>
              <a:gd name="connsiteY18" fmla="*/ 1819072 h 2655651"/>
              <a:gd name="connsiteX19" fmla="*/ 428017 w 1916349"/>
              <a:gd name="connsiteY19" fmla="*/ 1731523 h 2655651"/>
              <a:gd name="connsiteX20" fmla="*/ 418289 w 1916349"/>
              <a:gd name="connsiteY20" fmla="*/ 1614791 h 2655651"/>
              <a:gd name="connsiteX21" fmla="*/ 418289 w 1916349"/>
              <a:gd name="connsiteY21" fmla="*/ 1566153 h 2655651"/>
              <a:gd name="connsiteX22" fmla="*/ 389107 w 1916349"/>
              <a:gd name="connsiteY22" fmla="*/ 1488332 h 2655651"/>
              <a:gd name="connsiteX23" fmla="*/ 369651 w 1916349"/>
              <a:gd name="connsiteY23" fmla="*/ 1459149 h 2655651"/>
              <a:gd name="connsiteX24" fmla="*/ 359924 w 1916349"/>
              <a:gd name="connsiteY24" fmla="*/ 1429966 h 2655651"/>
              <a:gd name="connsiteX25" fmla="*/ 350196 w 1916349"/>
              <a:gd name="connsiteY25" fmla="*/ 1391055 h 2655651"/>
              <a:gd name="connsiteX26" fmla="*/ 291830 w 1916349"/>
              <a:gd name="connsiteY26" fmla="*/ 1352144 h 2655651"/>
              <a:gd name="connsiteX27" fmla="*/ 233464 w 1916349"/>
              <a:gd name="connsiteY27" fmla="*/ 1322961 h 2655651"/>
              <a:gd name="connsiteX28" fmla="*/ 214009 w 1916349"/>
              <a:gd name="connsiteY28" fmla="*/ 1293778 h 2655651"/>
              <a:gd name="connsiteX29" fmla="*/ 175098 w 1916349"/>
              <a:gd name="connsiteY29" fmla="*/ 1274323 h 2655651"/>
              <a:gd name="connsiteX30" fmla="*/ 175098 w 1916349"/>
              <a:gd name="connsiteY30" fmla="*/ 1274323 h 2655651"/>
              <a:gd name="connsiteX31" fmla="*/ 48638 w 1916349"/>
              <a:gd name="connsiteY31" fmla="*/ 1264595 h 2655651"/>
              <a:gd name="connsiteX32" fmla="*/ 0 w 1916349"/>
              <a:gd name="connsiteY32" fmla="*/ 1206229 h 2655651"/>
              <a:gd name="connsiteX33" fmla="*/ 48638 w 1916349"/>
              <a:gd name="connsiteY33" fmla="*/ 1138136 h 2655651"/>
              <a:gd name="connsiteX34" fmla="*/ 68094 w 1916349"/>
              <a:gd name="connsiteY34" fmla="*/ 1118680 h 2655651"/>
              <a:gd name="connsiteX35" fmla="*/ 97277 w 1916349"/>
              <a:gd name="connsiteY35" fmla="*/ 1108953 h 2655651"/>
              <a:gd name="connsiteX36" fmla="*/ 223736 w 1916349"/>
              <a:gd name="connsiteY36" fmla="*/ 1128408 h 2655651"/>
              <a:gd name="connsiteX37" fmla="*/ 233464 w 1916349"/>
              <a:gd name="connsiteY37" fmla="*/ 1157591 h 2655651"/>
              <a:gd name="connsiteX38" fmla="*/ 252919 w 1916349"/>
              <a:gd name="connsiteY38" fmla="*/ 1196502 h 2655651"/>
              <a:gd name="connsiteX39" fmla="*/ 301558 w 1916349"/>
              <a:gd name="connsiteY39" fmla="*/ 1206229 h 2655651"/>
              <a:gd name="connsiteX40" fmla="*/ 321013 w 1916349"/>
              <a:gd name="connsiteY40" fmla="*/ 1225685 h 2655651"/>
              <a:gd name="connsiteX41" fmla="*/ 379379 w 1916349"/>
              <a:gd name="connsiteY41" fmla="*/ 1235412 h 2655651"/>
              <a:gd name="connsiteX42" fmla="*/ 544749 w 1916349"/>
              <a:gd name="connsiteY42" fmla="*/ 1177046 h 2655651"/>
              <a:gd name="connsiteX43" fmla="*/ 554477 w 1916349"/>
              <a:gd name="connsiteY43" fmla="*/ 1089497 h 2655651"/>
              <a:gd name="connsiteX44" fmla="*/ 564204 w 1916349"/>
              <a:gd name="connsiteY44" fmla="*/ 1001949 h 2655651"/>
              <a:gd name="connsiteX45" fmla="*/ 484722 w 1916349"/>
              <a:gd name="connsiteY45" fmla="*/ 863784 h 2655651"/>
              <a:gd name="connsiteX46" fmla="*/ 557957 w 1916349"/>
              <a:gd name="connsiteY46" fmla="*/ 768247 h 2655651"/>
              <a:gd name="connsiteX47" fmla="*/ 635462 w 1916349"/>
              <a:gd name="connsiteY47" fmla="*/ 730444 h 2655651"/>
              <a:gd name="connsiteX48" fmla="*/ 643212 w 1916349"/>
              <a:gd name="connsiteY48" fmla="*/ 696674 h 2655651"/>
              <a:gd name="connsiteX49" fmla="*/ 700392 w 1916349"/>
              <a:gd name="connsiteY49" fmla="*/ 525293 h 2655651"/>
              <a:gd name="connsiteX50" fmla="*/ 758758 w 1916349"/>
              <a:gd name="connsiteY50" fmla="*/ 379378 h 2655651"/>
              <a:gd name="connsiteX51" fmla="*/ 768485 w 1916349"/>
              <a:gd name="connsiteY51" fmla="*/ 311285 h 2655651"/>
              <a:gd name="connsiteX52" fmla="*/ 846307 w 1916349"/>
              <a:gd name="connsiteY52" fmla="*/ 282102 h 2655651"/>
              <a:gd name="connsiteX53" fmla="*/ 933855 w 1916349"/>
              <a:gd name="connsiteY53" fmla="*/ 311285 h 2655651"/>
              <a:gd name="connsiteX54" fmla="*/ 1089498 w 1916349"/>
              <a:gd name="connsiteY54" fmla="*/ 282102 h 2655651"/>
              <a:gd name="connsiteX55" fmla="*/ 1089498 w 1916349"/>
              <a:gd name="connsiteY55" fmla="*/ 184825 h 2655651"/>
              <a:gd name="connsiteX56" fmla="*/ 1070043 w 1916349"/>
              <a:gd name="connsiteY56" fmla="*/ 107004 h 2655651"/>
              <a:gd name="connsiteX57" fmla="*/ 992221 w 1916349"/>
              <a:gd name="connsiteY57" fmla="*/ 68093 h 2655651"/>
              <a:gd name="connsiteX58" fmla="*/ 924128 w 1916349"/>
              <a:gd name="connsiteY58" fmla="*/ 38910 h 2655651"/>
              <a:gd name="connsiteX59" fmla="*/ 885217 w 1916349"/>
              <a:gd name="connsiteY59" fmla="*/ 0 h 2655651"/>
              <a:gd name="connsiteX0" fmla="*/ 1916349 w 1916349"/>
              <a:gd name="connsiteY0" fmla="*/ 2626468 h 2655651"/>
              <a:gd name="connsiteX1" fmla="*/ 1780162 w 1916349"/>
              <a:gd name="connsiteY1" fmla="*/ 2645923 h 2655651"/>
              <a:gd name="connsiteX2" fmla="*/ 1566153 w 1916349"/>
              <a:gd name="connsiteY2" fmla="*/ 2645923 h 2655651"/>
              <a:gd name="connsiteX3" fmla="*/ 1429966 w 1916349"/>
              <a:gd name="connsiteY3" fmla="*/ 2655651 h 2655651"/>
              <a:gd name="connsiteX4" fmla="*/ 1303507 w 1916349"/>
              <a:gd name="connsiteY4" fmla="*/ 2655651 h 2655651"/>
              <a:gd name="connsiteX5" fmla="*/ 1225685 w 1916349"/>
              <a:gd name="connsiteY5" fmla="*/ 2529191 h 2655651"/>
              <a:gd name="connsiteX6" fmla="*/ 1138136 w 1916349"/>
              <a:gd name="connsiteY6" fmla="*/ 2373549 h 2655651"/>
              <a:gd name="connsiteX7" fmla="*/ 1011677 w 1916349"/>
              <a:gd name="connsiteY7" fmla="*/ 2276272 h 2655651"/>
              <a:gd name="connsiteX8" fmla="*/ 865762 w 1916349"/>
              <a:gd name="connsiteY8" fmla="*/ 2256817 h 2655651"/>
              <a:gd name="connsiteX9" fmla="*/ 758758 w 1916349"/>
              <a:gd name="connsiteY9" fmla="*/ 2334638 h 2655651"/>
              <a:gd name="connsiteX10" fmla="*/ 696675 w 1916349"/>
              <a:gd name="connsiteY10" fmla="*/ 2427011 h 2655651"/>
              <a:gd name="connsiteX11" fmla="*/ 554239 w 1916349"/>
              <a:gd name="connsiteY11" fmla="*/ 2403760 h 2655651"/>
              <a:gd name="connsiteX12" fmla="*/ 591964 w 1916349"/>
              <a:gd name="connsiteY12" fmla="*/ 2324910 h 2655651"/>
              <a:gd name="connsiteX13" fmla="*/ 588247 w 1916349"/>
              <a:gd name="connsiteY13" fmla="*/ 2286000 h 2655651"/>
              <a:gd name="connsiteX14" fmla="*/ 690664 w 1916349"/>
              <a:gd name="connsiteY14" fmla="*/ 2033080 h 2655651"/>
              <a:gd name="connsiteX15" fmla="*/ 690664 w 1916349"/>
              <a:gd name="connsiteY15" fmla="*/ 1926076 h 2655651"/>
              <a:gd name="connsiteX16" fmla="*/ 612843 w 1916349"/>
              <a:gd name="connsiteY16" fmla="*/ 1896893 h 2655651"/>
              <a:gd name="connsiteX17" fmla="*/ 525294 w 1916349"/>
              <a:gd name="connsiteY17" fmla="*/ 1935804 h 2655651"/>
              <a:gd name="connsiteX18" fmla="*/ 476655 w 1916349"/>
              <a:gd name="connsiteY18" fmla="*/ 1819072 h 2655651"/>
              <a:gd name="connsiteX19" fmla="*/ 428017 w 1916349"/>
              <a:gd name="connsiteY19" fmla="*/ 1731523 h 2655651"/>
              <a:gd name="connsiteX20" fmla="*/ 418289 w 1916349"/>
              <a:gd name="connsiteY20" fmla="*/ 1614791 h 2655651"/>
              <a:gd name="connsiteX21" fmla="*/ 418289 w 1916349"/>
              <a:gd name="connsiteY21" fmla="*/ 1566153 h 2655651"/>
              <a:gd name="connsiteX22" fmla="*/ 389107 w 1916349"/>
              <a:gd name="connsiteY22" fmla="*/ 1488332 h 2655651"/>
              <a:gd name="connsiteX23" fmla="*/ 369651 w 1916349"/>
              <a:gd name="connsiteY23" fmla="*/ 1459149 h 2655651"/>
              <a:gd name="connsiteX24" fmla="*/ 359924 w 1916349"/>
              <a:gd name="connsiteY24" fmla="*/ 1429966 h 2655651"/>
              <a:gd name="connsiteX25" fmla="*/ 350196 w 1916349"/>
              <a:gd name="connsiteY25" fmla="*/ 1391055 h 2655651"/>
              <a:gd name="connsiteX26" fmla="*/ 291830 w 1916349"/>
              <a:gd name="connsiteY26" fmla="*/ 1352144 h 2655651"/>
              <a:gd name="connsiteX27" fmla="*/ 233464 w 1916349"/>
              <a:gd name="connsiteY27" fmla="*/ 1322961 h 2655651"/>
              <a:gd name="connsiteX28" fmla="*/ 214009 w 1916349"/>
              <a:gd name="connsiteY28" fmla="*/ 1293778 h 2655651"/>
              <a:gd name="connsiteX29" fmla="*/ 175098 w 1916349"/>
              <a:gd name="connsiteY29" fmla="*/ 1274323 h 2655651"/>
              <a:gd name="connsiteX30" fmla="*/ 175098 w 1916349"/>
              <a:gd name="connsiteY30" fmla="*/ 1274323 h 2655651"/>
              <a:gd name="connsiteX31" fmla="*/ 48638 w 1916349"/>
              <a:gd name="connsiteY31" fmla="*/ 1264595 h 2655651"/>
              <a:gd name="connsiteX32" fmla="*/ 0 w 1916349"/>
              <a:gd name="connsiteY32" fmla="*/ 1206229 h 2655651"/>
              <a:gd name="connsiteX33" fmla="*/ 48638 w 1916349"/>
              <a:gd name="connsiteY33" fmla="*/ 1138136 h 2655651"/>
              <a:gd name="connsiteX34" fmla="*/ 68094 w 1916349"/>
              <a:gd name="connsiteY34" fmla="*/ 1118680 h 2655651"/>
              <a:gd name="connsiteX35" fmla="*/ 97277 w 1916349"/>
              <a:gd name="connsiteY35" fmla="*/ 1108953 h 2655651"/>
              <a:gd name="connsiteX36" fmla="*/ 223736 w 1916349"/>
              <a:gd name="connsiteY36" fmla="*/ 1128408 h 2655651"/>
              <a:gd name="connsiteX37" fmla="*/ 233464 w 1916349"/>
              <a:gd name="connsiteY37" fmla="*/ 1157591 h 2655651"/>
              <a:gd name="connsiteX38" fmla="*/ 252919 w 1916349"/>
              <a:gd name="connsiteY38" fmla="*/ 1196502 h 2655651"/>
              <a:gd name="connsiteX39" fmla="*/ 301558 w 1916349"/>
              <a:gd name="connsiteY39" fmla="*/ 1206229 h 2655651"/>
              <a:gd name="connsiteX40" fmla="*/ 321013 w 1916349"/>
              <a:gd name="connsiteY40" fmla="*/ 1225685 h 2655651"/>
              <a:gd name="connsiteX41" fmla="*/ 379379 w 1916349"/>
              <a:gd name="connsiteY41" fmla="*/ 1235412 h 2655651"/>
              <a:gd name="connsiteX42" fmla="*/ 544749 w 1916349"/>
              <a:gd name="connsiteY42" fmla="*/ 1177046 h 2655651"/>
              <a:gd name="connsiteX43" fmla="*/ 554477 w 1916349"/>
              <a:gd name="connsiteY43" fmla="*/ 1089497 h 2655651"/>
              <a:gd name="connsiteX44" fmla="*/ 564204 w 1916349"/>
              <a:gd name="connsiteY44" fmla="*/ 1001949 h 2655651"/>
              <a:gd name="connsiteX45" fmla="*/ 503308 w 1916349"/>
              <a:gd name="connsiteY45" fmla="*/ 871218 h 2655651"/>
              <a:gd name="connsiteX46" fmla="*/ 557957 w 1916349"/>
              <a:gd name="connsiteY46" fmla="*/ 768247 h 2655651"/>
              <a:gd name="connsiteX47" fmla="*/ 635462 w 1916349"/>
              <a:gd name="connsiteY47" fmla="*/ 730444 h 2655651"/>
              <a:gd name="connsiteX48" fmla="*/ 643212 w 1916349"/>
              <a:gd name="connsiteY48" fmla="*/ 696674 h 2655651"/>
              <a:gd name="connsiteX49" fmla="*/ 700392 w 1916349"/>
              <a:gd name="connsiteY49" fmla="*/ 525293 h 2655651"/>
              <a:gd name="connsiteX50" fmla="*/ 758758 w 1916349"/>
              <a:gd name="connsiteY50" fmla="*/ 379378 h 2655651"/>
              <a:gd name="connsiteX51" fmla="*/ 768485 w 1916349"/>
              <a:gd name="connsiteY51" fmla="*/ 311285 h 2655651"/>
              <a:gd name="connsiteX52" fmla="*/ 846307 w 1916349"/>
              <a:gd name="connsiteY52" fmla="*/ 282102 h 2655651"/>
              <a:gd name="connsiteX53" fmla="*/ 933855 w 1916349"/>
              <a:gd name="connsiteY53" fmla="*/ 311285 h 2655651"/>
              <a:gd name="connsiteX54" fmla="*/ 1089498 w 1916349"/>
              <a:gd name="connsiteY54" fmla="*/ 282102 h 2655651"/>
              <a:gd name="connsiteX55" fmla="*/ 1089498 w 1916349"/>
              <a:gd name="connsiteY55" fmla="*/ 184825 h 2655651"/>
              <a:gd name="connsiteX56" fmla="*/ 1070043 w 1916349"/>
              <a:gd name="connsiteY56" fmla="*/ 107004 h 2655651"/>
              <a:gd name="connsiteX57" fmla="*/ 992221 w 1916349"/>
              <a:gd name="connsiteY57" fmla="*/ 68093 h 2655651"/>
              <a:gd name="connsiteX58" fmla="*/ 924128 w 1916349"/>
              <a:gd name="connsiteY58" fmla="*/ 38910 h 2655651"/>
              <a:gd name="connsiteX59" fmla="*/ 885217 w 1916349"/>
              <a:gd name="connsiteY59" fmla="*/ 0 h 265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16349" h="2655651">
                <a:moveTo>
                  <a:pt x="1916349" y="2626468"/>
                </a:moveTo>
                <a:lnTo>
                  <a:pt x="1780162" y="2645923"/>
                </a:lnTo>
                <a:lnTo>
                  <a:pt x="1566153" y="2645923"/>
                </a:lnTo>
                <a:lnTo>
                  <a:pt x="1429966" y="2655651"/>
                </a:lnTo>
                <a:lnTo>
                  <a:pt x="1303507" y="2655651"/>
                </a:lnTo>
                <a:lnTo>
                  <a:pt x="1225685" y="2529191"/>
                </a:lnTo>
                <a:lnTo>
                  <a:pt x="1138136" y="2373549"/>
                </a:lnTo>
                <a:lnTo>
                  <a:pt x="1011677" y="2276272"/>
                </a:lnTo>
                <a:lnTo>
                  <a:pt x="865762" y="2256817"/>
                </a:lnTo>
                <a:lnTo>
                  <a:pt x="758758" y="2334638"/>
                </a:lnTo>
                <a:lnTo>
                  <a:pt x="696675" y="2427011"/>
                </a:lnTo>
                <a:cubicBezTo>
                  <a:pt x="671262" y="2431717"/>
                  <a:pt x="571691" y="2420777"/>
                  <a:pt x="554239" y="2403760"/>
                </a:cubicBezTo>
                <a:cubicBezTo>
                  <a:pt x="536787" y="2386743"/>
                  <a:pt x="592491" y="2337722"/>
                  <a:pt x="591964" y="2324910"/>
                </a:cubicBezTo>
                <a:cubicBezTo>
                  <a:pt x="590130" y="2312070"/>
                  <a:pt x="588247" y="2298970"/>
                  <a:pt x="588247" y="2286000"/>
                </a:cubicBezTo>
                <a:lnTo>
                  <a:pt x="690664" y="2033080"/>
                </a:lnTo>
                <a:lnTo>
                  <a:pt x="690664" y="1926076"/>
                </a:lnTo>
                <a:lnTo>
                  <a:pt x="612843" y="1896893"/>
                </a:lnTo>
                <a:lnTo>
                  <a:pt x="525294" y="1935804"/>
                </a:lnTo>
                <a:lnTo>
                  <a:pt x="476655" y="1819072"/>
                </a:lnTo>
                <a:lnTo>
                  <a:pt x="428017" y="1731523"/>
                </a:lnTo>
                <a:lnTo>
                  <a:pt x="418289" y="1614791"/>
                </a:lnTo>
                <a:lnTo>
                  <a:pt x="418289" y="1566153"/>
                </a:lnTo>
                <a:cubicBezTo>
                  <a:pt x="408562" y="1540213"/>
                  <a:pt x="400571" y="1513553"/>
                  <a:pt x="389107" y="1488332"/>
                </a:cubicBezTo>
                <a:cubicBezTo>
                  <a:pt x="384269" y="1477689"/>
                  <a:pt x="374880" y="1469606"/>
                  <a:pt x="369651" y="1459149"/>
                </a:cubicBezTo>
                <a:cubicBezTo>
                  <a:pt x="365065" y="1449978"/>
                  <a:pt x="362741" y="1439825"/>
                  <a:pt x="359924" y="1429966"/>
                </a:cubicBezTo>
                <a:cubicBezTo>
                  <a:pt x="356251" y="1417111"/>
                  <a:pt x="356829" y="1402663"/>
                  <a:pt x="350196" y="1391055"/>
                </a:cubicBezTo>
                <a:cubicBezTo>
                  <a:pt x="328068" y="1352331"/>
                  <a:pt x="323401" y="1367930"/>
                  <a:pt x="291830" y="1352144"/>
                </a:cubicBezTo>
                <a:cubicBezTo>
                  <a:pt x="216400" y="1314429"/>
                  <a:pt x="306817" y="1347413"/>
                  <a:pt x="233464" y="1322961"/>
                </a:cubicBezTo>
                <a:cubicBezTo>
                  <a:pt x="226979" y="1313233"/>
                  <a:pt x="222990" y="1301262"/>
                  <a:pt x="214009" y="1293778"/>
                </a:cubicBezTo>
                <a:cubicBezTo>
                  <a:pt x="202869" y="1284495"/>
                  <a:pt x="175098" y="1274323"/>
                  <a:pt x="175098" y="1274323"/>
                </a:cubicBezTo>
                <a:lnTo>
                  <a:pt x="175098" y="1274323"/>
                </a:lnTo>
                <a:lnTo>
                  <a:pt x="48638" y="1264595"/>
                </a:lnTo>
                <a:lnTo>
                  <a:pt x="0" y="1206229"/>
                </a:lnTo>
                <a:cubicBezTo>
                  <a:pt x="16213" y="1183531"/>
                  <a:pt x="31513" y="1160154"/>
                  <a:pt x="48638" y="1138136"/>
                </a:cubicBezTo>
                <a:cubicBezTo>
                  <a:pt x="54269" y="1130896"/>
                  <a:pt x="60229" y="1123399"/>
                  <a:pt x="68094" y="1118680"/>
                </a:cubicBezTo>
                <a:cubicBezTo>
                  <a:pt x="76887" y="1113405"/>
                  <a:pt x="87549" y="1112195"/>
                  <a:pt x="97277" y="1108953"/>
                </a:cubicBezTo>
                <a:cubicBezTo>
                  <a:pt x="139430" y="1115438"/>
                  <a:pt x="183572" y="1114064"/>
                  <a:pt x="223736" y="1128408"/>
                </a:cubicBezTo>
                <a:cubicBezTo>
                  <a:pt x="233393" y="1131857"/>
                  <a:pt x="229425" y="1148166"/>
                  <a:pt x="233464" y="1157591"/>
                </a:cubicBezTo>
                <a:cubicBezTo>
                  <a:pt x="239176" y="1170920"/>
                  <a:pt x="241119" y="1188073"/>
                  <a:pt x="252919" y="1196502"/>
                </a:cubicBezTo>
                <a:cubicBezTo>
                  <a:pt x="266373" y="1206112"/>
                  <a:pt x="285345" y="1202987"/>
                  <a:pt x="301558" y="1206229"/>
                </a:cubicBezTo>
                <a:cubicBezTo>
                  <a:pt x="308043" y="1212714"/>
                  <a:pt x="313149" y="1220966"/>
                  <a:pt x="321013" y="1225685"/>
                </a:cubicBezTo>
                <a:cubicBezTo>
                  <a:pt x="342351" y="1238488"/>
                  <a:pt x="356140" y="1235412"/>
                  <a:pt x="379379" y="1235412"/>
                </a:cubicBezTo>
                <a:lnTo>
                  <a:pt x="544749" y="1177046"/>
                </a:lnTo>
                <a:lnTo>
                  <a:pt x="554477" y="1089497"/>
                </a:lnTo>
                <a:cubicBezTo>
                  <a:pt x="557719" y="1060314"/>
                  <a:pt x="561130" y="1031150"/>
                  <a:pt x="564204" y="1001949"/>
                </a:cubicBezTo>
                <a:cubicBezTo>
                  <a:pt x="567615" y="969541"/>
                  <a:pt x="503308" y="871218"/>
                  <a:pt x="503308" y="871218"/>
                </a:cubicBezTo>
                <a:cubicBezTo>
                  <a:pt x="557457" y="857957"/>
                  <a:pt x="533545" y="800093"/>
                  <a:pt x="557957" y="768247"/>
                </a:cubicBezTo>
                <a:lnTo>
                  <a:pt x="635462" y="730444"/>
                </a:lnTo>
                <a:lnTo>
                  <a:pt x="643212" y="696674"/>
                </a:lnTo>
                <a:lnTo>
                  <a:pt x="700392" y="525293"/>
                </a:lnTo>
                <a:lnTo>
                  <a:pt x="758758" y="379378"/>
                </a:lnTo>
                <a:lnTo>
                  <a:pt x="768485" y="311285"/>
                </a:lnTo>
                <a:cubicBezTo>
                  <a:pt x="794426" y="301557"/>
                  <a:pt x="818602" y="282102"/>
                  <a:pt x="846307" y="282102"/>
                </a:cubicBezTo>
                <a:cubicBezTo>
                  <a:pt x="877068" y="282102"/>
                  <a:pt x="933855" y="311285"/>
                  <a:pt x="933855" y="311285"/>
                </a:cubicBezTo>
                <a:lnTo>
                  <a:pt x="1089498" y="282102"/>
                </a:lnTo>
                <a:lnTo>
                  <a:pt x="1089498" y="184825"/>
                </a:lnTo>
                <a:lnTo>
                  <a:pt x="1070043" y="107004"/>
                </a:lnTo>
                <a:cubicBezTo>
                  <a:pt x="1044102" y="94034"/>
                  <a:pt x="1018993" y="79248"/>
                  <a:pt x="992221" y="68093"/>
                </a:cubicBezTo>
                <a:cubicBezTo>
                  <a:pt x="908469" y="33196"/>
                  <a:pt x="993731" y="85313"/>
                  <a:pt x="924128" y="38910"/>
                </a:cubicBezTo>
                <a:cubicBezTo>
                  <a:pt x="900650" y="3694"/>
                  <a:pt x="915129" y="14955"/>
                  <a:pt x="885217" y="0"/>
                </a:cubicBezTo>
              </a:path>
            </a:pathLst>
          </a:custGeom>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p:cNvGrpSpPr/>
          <p:nvPr/>
        </p:nvGrpSpPr>
        <p:grpSpPr>
          <a:xfrm>
            <a:off x="0" y="1250820"/>
            <a:ext cx="9177419" cy="5241420"/>
            <a:chOff x="-2457964" y="1616580"/>
            <a:chExt cx="9177419" cy="5241420"/>
          </a:xfrm>
        </p:grpSpPr>
        <p:pic>
          <p:nvPicPr>
            <p:cNvPr id="104453" name="Picture 5"/>
            <p:cNvPicPr>
              <a:picLocks noChangeAspect="1" noChangeArrowheads="1"/>
            </p:cNvPicPr>
            <p:nvPr/>
          </p:nvPicPr>
          <p:blipFill>
            <a:blip r:embed="rId9" cstate="screen"/>
            <a:srcRect/>
            <a:stretch>
              <a:fillRect/>
            </a:stretch>
          </p:blipFill>
          <p:spPr bwMode="auto">
            <a:xfrm>
              <a:off x="-2457964" y="1616580"/>
              <a:ext cx="9144000" cy="5092444"/>
            </a:xfrm>
            <a:prstGeom prst="rect">
              <a:avLst/>
            </a:prstGeom>
            <a:noFill/>
            <a:ln w="9525">
              <a:noFill/>
              <a:miter lim="800000"/>
              <a:headEnd/>
              <a:tailEnd/>
            </a:ln>
          </p:spPr>
        </p:pic>
        <p:sp>
          <p:nvSpPr>
            <p:cNvPr id="14" name="TextBox 13"/>
            <p:cNvSpPr txBox="1"/>
            <p:nvPr/>
          </p:nvSpPr>
          <p:spPr>
            <a:xfrm>
              <a:off x="-2424545" y="5780782"/>
              <a:ext cx="9144000" cy="1077218"/>
            </a:xfrm>
            <a:prstGeom prst="rect">
              <a:avLst/>
            </a:prstGeom>
            <a:solidFill>
              <a:schemeClr val="tx1"/>
            </a:solidFill>
          </p:spPr>
          <p:txBody>
            <a:bodyPr wrap="square" rtlCol="0">
              <a:spAutoFit/>
            </a:bodyPr>
            <a:lstStyle/>
            <a:p>
              <a:pPr algn="ctr"/>
              <a:r>
                <a:rPr lang="en-US" sz="3200" b="1" dirty="0" smtClean="0">
                  <a:solidFill>
                    <a:schemeClr val="bg1"/>
                  </a:solidFill>
                </a:rPr>
                <a:t>1814 – William Clark finally publishes his beloved map putting together all known info about his trip</a:t>
              </a:r>
            </a:p>
          </p:txBody>
        </p:sp>
      </p:grpSp>
      <p:sp>
        <p:nvSpPr>
          <p:cNvPr id="37" name="Rectangle 36"/>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104451"/>
                                        </p:tgtEl>
                                        <p:attrNameLst>
                                          <p:attrName>style.visibility</p:attrName>
                                        </p:attrNameLst>
                                      </p:cBhvr>
                                      <p:to>
                                        <p:strVal val="visible"/>
                                      </p:to>
                                    </p:set>
                                    <p:anim calcmode="lin" valueType="num">
                                      <p:cBhvr>
                                        <p:cTn id="34" dur="500" fill="hold"/>
                                        <p:tgtEl>
                                          <p:spTgt spid="104451"/>
                                        </p:tgtEl>
                                        <p:attrNameLst>
                                          <p:attrName>ppt_w</p:attrName>
                                        </p:attrNameLst>
                                      </p:cBhvr>
                                      <p:tavLst>
                                        <p:tav tm="0">
                                          <p:val>
                                            <p:fltVal val="0"/>
                                          </p:val>
                                        </p:tav>
                                        <p:tav tm="100000">
                                          <p:val>
                                            <p:strVal val="#ppt_w"/>
                                          </p:val>
                                        </p:tav>
                                      </p:tavLst>
                                    </p:anim>
                                    <p:anim calcmode="lin" valueType="num">
                                      <p:cBhvr>
                                        <p:cTn id="35" dur="500" fill="hold"/>
                                        <p:tgtEl>
                                          <p:spTgt spid="104451"/>
                                        </p:tgtEl>
                                        <p:attrNameLst>
                                          <p:attrName>ppt_h</p:attrName>
                                        </p:attrNameLst>
                                      </p:cBhvr>
                                      <p:tavLst>
                                        <p:tav tm="0">
                                          <p:val>
                                            <p:fltVal val="0"/>
                                          </p:val>
                                        </p:tav>
                                        <p:tav tm="100000">
                                          <p:val>
                                            <p:strVal val="#ppt_h"/>
                                          </p:val>
                                        </p:tav>
                                      </p:tavLst>
                                    </p:anim>
                                    <p:animEffect transition="in" filter="fade">
                                      <p:cBhvr>
                                        <p:cTn id="36" dur="500"/>
                                        <p:tgtEl>
                                          <p:spTgt spid="10445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up)">
                                      <p:cBhvr>
                                        <p:cTn id="41" dur="20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20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4451"/>
                                        </p:tgtEl>
                                      </p:cBhvr>
                                    </p:animEffect>
                                    <p:set>
                                      <p:cBhvr>
                                        <p:cTn id="54" dur="1" fill="hold">
                                          <p:stCondLst>
                                            <p:cond delay="499"/>
                                          </p:stCondLst>
                                        </p:cTn>
                                        <p:tgtEl>
                                          <p:spTgt spid="104451"/>
                                        </p:tgtEl>
                                        <p:attrNameLst>
                                          <p:attrName>style.visibility</p:attrName>
                                        </p:attrNameLst>
                                      </p:cBhvr>
                                      <p:to>
                                        <p:strVal val="hidden"/>
                                      </p:to>
                                    </p:set>
                                  </p:childTnLst>
                                </p:cTn>
                              </p:par>
                              <p:par>
                                <p:cTn id="55" presetID="53"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TRIP SUPPLIES</a:t>
            </a:r>
          </a:p>
        </p:txBody>
      </p:sp>
      <p:pic>
        <p:nvPicPr>
          <p:cNvPr id="111618" name="Picture 2"/>
          <p:cNvPicPr>
            <a:picLocks noChangeAspect="1" noChangeArrowheads="1"/>
          </p:cNvPicPr>
          <p:nvPr/>
        </p:nvPicPr>
        <p:blipFill>
          <a:blip r:embed="rId3" cstate="screen"/>
          <a:srcRect t="6667" r="7645"/>
          <a:stretch>
            <a:fillRect/>
          </a:stretch>
        </p:blipFill>
        <p:spPr bwMode="auto">
          <a:xfrm>
            <a:off x="5829876" y="1257300"/>
            <a:ext cx="3550847" cy="5486400"/>
          </a:xfrm>
          <a:prstGeom prst="rect">
            <a:avLst/>
          </a:prstGeom>
          <a:noFill/>
          <a:ln w="28575">
            <a:solidFill>
              <a:schemeClr val="tx1"/>
            </a:solidFill>
            <a:miter lim="800000"/>
            <a:headEnd/>
            <a:tailEnd/>
          </a:ln>
        </p:spPr>
      </p:pic>
      <p:pic>
        <p:nvPicPr>
          <p:cNvPr id="111625" name="Picture 9"/>
          <p:cNvPicPr>
            <a:picLocks noChangeAspect="1" noChangeArrowheads="1"/>
          </p:cNvPicPr>
          <p:nvPr/>
        </p:nvPicPr>
        <p:blipFill>
          <a:blip r:embed="rId4" cstate="screen"/>
          <a:srcRect/>
          <a:stretch>
            <a:fillRect/>
          </a:stretch>
        </p:blipFill>
        <p:spPr bwMode="auto">
          <a:xfrm>
            <a:off x="3017520" y="1234440"/>
            <a:ext cx="3005883" cy="5486400"/>
          </a:xfrm>
          <a:prstGeom prst="rect">
            <a:avLst/>
          </a:prstGeom>
          <a:noFill/>
          <a:ln w="28575">
            <a:solidFill>
              <a:schemeClr val="tx1"/>
            </a:solidFill>
            <a:miter lim="800000"/>
            <a:headEnd/>
            <a:tailEnd/>
          </a:ln>
        </p:spPr>
      </p:pic>
      <p:pic>
        <p:nvPicPr>
          <p:cNvPr id="111629" name="Picture 13"/>
          <p:cNvPicPr>
            <a:picLocks noChangeAspect="1" noChangeArrowheads="1"/>
          </p:cNvPicPr>
          <p:nvPr/>
        </p:nvPicPr>
        <p:blipFill>
          <a:blip r:embed="rId5" cstate="screen"/>
          <a:srcRect/>
          <a:stretch>
            <a:fillRect/>
          </a:stretch>
        </p:blipFill>
        <p:spPr bwMode="auto">
          <a:xfrm>
            <a:off x="-1" y="1130617"/>
            <a:ext cx="2883012" cy="5486400"/>
          </a:xfrm>
          <a:prstGeom prst="rect">
            <a:avLst/>
          </a:prstGeom>
          <a:noFill/>
          <a:ln w="28575">
            <a:solidFill>
              <a:schemeClr val="tx1"/>
            </a:solidFill>
            <a:miter lim="800000"/>
            <a:headEnd/>
            <a:tailEnd/>
          </a:ln>
        </p:spPr>
      </p:pic>
      <p:pic>
        <p:nvPicPr>
          <p:cNvPr id="22" name="Picture 3"/>
          <p:cNvPicPr>
            <a:picLocks noChangeAspect="1" noChangeArrowheads="1"/>
          </p:cNvPicPr>
          <p:nvPr/>
        </p:nvPicPr>
        <p:blipFill>
          <a:blip r:embed="rId6" cstate="screen"/>
          <a:srcRect/>
          <a:stretch>
            <a:fillRect/>
          </a:stretch>
        </p:blipFill>
        <p:spPr bwMode="auto">
          <a:xfrm rot="21375648">
            <a:off x="0" y="1146312"/>
            <a:ext cx="5990578" cy="5711687"/>
          </a:xfrm>
          <a:prstGeom prst="rect">
            <a:avLst/>
          </a:prstGeom>
          <a:noFill/>
          <a:ln w="19050">
            <a:solidFill>
              <a:schemeClr val="tx1"/>
            </a:solidFill>
            <a:miter lim="800000"/>
            <a:headEnd/>
            <a:tailEnd/>
          </a:ln>
        </p:spPr>
      </p:pic>
      <p:pic>
        <p:nvPicPr>
          <p:cNvPr id="23" name="Picture 4"/>
          <p:cNvPicPr>
            <a:picLocks noChangeAspect="1" noChangeArrowheads="1"/>
          </p:cNvPicPr>
          <p:nvPr/>
        </p:nvPicPr>
        <p:blipFill>
          <a:blip r:embed="rId7" cstate="screen"/>
          <a:srcRect/>
          <a:stretch>
            <a:fillRect/>
          </a:stretch>
        </p:blipFill>
        <p:spPr bwMode="auto">
          <a:xfrm>
            <a:off x="0" y="1488572"/>
            <a:ext cx="6006454" cy="3165902"/>
          </a:xfrm>
          <a:prstGeom prst="rect">
            <a:avLst/>
          </a:prstGeom>
          <a:noFill/>
          <a:ln w="28575">
            <a:solidFill>
              <a:schemeClr val="tx1"/>
            </a:solidFill>
            <a:miter lim="800000"/>
            <a:headEnd/>
            <a:tailEnd/>
          </a:ln>
        </p:spPr>
      </p:pic>
      <p:sp>
        <p:nvSpPr>
          <p:cNvPr id="24" name="Rectangle 23"/>
          <p:cNvSpPr/>
          <p:nvPr/>
        </p:nvSpPr>
        <p:spPr>
          <a:xfrm rot="21403774">
            <a:off x="6213748" y="2091274"/>
            <a:ext cx="2762656" cy="311521"/>
          </a:xfrm>
          <a:prstGeom prst="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rot="21403774">
            <a:off x="6220233" y="2263130"/>
            <a:ext cx="2762656" cy="311521"/>
          </a:xfrm>
          <a:prstGeom prst="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rot="21403774">
            <a:off x="6207263" y="4020594"/>
            <a:ext cx="2762656" cy="311521"/>
          </a:xfrm>
          <a:prstGeom prst="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p:cNvGrpSpPr/>
          <p:nvPr/>
        </p:nvGrpSpPr>
        <p:grpSpPr>
          <a:xfrm>
            <a:off x="0" y="2013626"/>
            <a:ext cx="6040560" cy="3998069"/>
            <a:chOff x="0" y="2354093"/>
            <a:chExt cx="6040560" cy="3998069"/>
          </a:xfrm>
        </p:grpSpPr>
        <p:pic>
          <p:nvPicPr>
            <p:cNvPr id="27" name="Picture 4"/>
            <p:cNvPicPr>
              <a:picLocks noChangeAspect="1" noChangeArrowheads="1"/>
            </p:cNvPicPr>
            <p:nvPr/>
          </p:nvPicPr>
          <p:blipFill>
            <a:blip r:embed="rId8" cstate="screen">
              <a:lum bright="20000"/>
            </a:blip>
            <a:srcRect/>
            <a:stretch>
              <a:fillRect/>
            </a:stretch>
          </p:blipFill>
          <p:spPr bwMode="auto">
            <a:xfrm>
              <a:off x="0" y="2354093"/>
              <a:ext cx="6040560" cy="3998069"/>
            </a:xfrm>
            <a:prstGeom prst="rect">
              <a:avLst/>
            </a:prstGeom>
            <a:noFill/>
            <a:ln w="28575">
              <a:solidFill>
                <a:schemeClr val="tx1"/>
              </a:solidFill>
              <a:miter lim="800000"/>
              <a:headEnd/>
              <a:tailEnd/>
            </a:ln>
          </p:spPr>
        </p:pic>
        <p:cxnSp>
          <p:nvCxnSpPr>
            <p:cNvPr id="29" name="Straight Connector 28"/>
            <p:cNvCxnSpPr/>
            <p:nvPr/>
          </p:nvCxnSpPr>
          <p:spPr>
            <a:xfrm>
              <a:off x="2315183" y="5321030"/>
              <a:ext cx="3142034" cy="3891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840476" y="5583677"/>
              <a:ext cx="2101175" cy="58366"/>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pic>
        <p:nvPicPr>
          <p:cNvPr id="111626" name="Picture 10"/>
          <p:cNvPicPr>
            <a:picLocks noChangeAspect="1" noChangeArrowheads="1"/>
          </p:cNvPicPr>
          <p:nvPr/>
        </p:nvPicPr>
        <p:blipFill>
          <a:blip r:embed="rId9" cstate="screen"/>
          <a:srcRect/>
          <a:stretch>
            <a:fillRect/>
          </a:stretch>
        </p:blipFill>
        <p:spPr bwMode="auto">
          <a:xfrm>
            <a:off x="6049109" y="1850737"/>
            <a:ext cx="3357538" cy="5421598"/>
          </a:xfrm>
          <a:prstGeom prst="rect">
            <a:avLst/>
          </a:prstGeom>
          <a:noFill/>
          <a:ln w="28575">
            <a:solidFill>
              <a:schemeClr val="tx1"/>
            </a:solidFill>
            <a:miter lim="800000"/>
            <a:headEnd/>
            <a:tailEnd/>
          </a:ln>
        </p:spPr>
      </p:pic>
      <p:pic>
        <p:nvPicPr>
          <p:cNvPr id="2053" name="Picture 5"/>
          <p:cNvPicPr>
            <a:picLocks noChangeAspect="1" noChangeArrowheads="1"/>
          </p:cNvPicPr>
          <p:nvPr/>
        </p:nvPicPr>
        <p:blipFill>
          <a:blip r:embed="rId10" cstate="screen"/>
          <a:srcRect/>
          <a:stretch>
            <a:fillRect/>
          </a:stretch>
        </p:blipFill>
        <p:spPr bwMode="auto">
          <a:xfrm>
            <a:off x="3131820" y="1668780"/>
            <a:ext cx="2705962" cy="5486400"/>
          </a:xfrm>
          <a:prstGeom prst="rect">
            <a:avLst/>
          </a:prstGeom>
          <a:noFill/>
          <a:ln w="28575">
            <a:solidFill>
              <a:schemeClr val="tx1"/>
            </a:solidFill>
            <a:miter lim="800000"/>
            <a:headEnd/>
            <a:tailEnd/>
          </a:ln>
        </p:spPr>
      </p:pic>
      <p:pic>
        <p:nvPicPr>
          <p:cNvPr id="2054" name="Picture 6"/>
          <p:cNvPicPr>
            <a:picLocks noChangeAspect="1" noChangeArrowheads="1"/>
          </p:cNvPicPr>
          <p:nvPr/>
        </p:nvPicPr>
        <p:blipFill>
          <a:blip r:embed="rId11" cstate="screen"/>
          <a:srcRect/>
          <a:stretch>
            <a:fillRect/>
          </a:stretch>
        </p:blipFill>
        <p:spPr bwMode="auto">
          <a:xfrm>
            <a:off x="0" y="1874520"/>
            <a:ext cx="3227294" cy="5486400"/>
          </a:xfrm>
          <a:prstGeom prst="rect">
            <a:avLst/>
          </a:prstGeom>
          <a:noFill/>
          <a:ln w="28575">
            <a:solidFill>
              <a:schemeClr val="tx1"/>
            </a:solidFill>
            <a:miter lim="800000"/>
            <a:headEnd/>
            <a:tailEnd/>
          </a:ln>
        </p:spPr>
      </p:pic>
      <p:pic>
        <p:nvPicPr>
          <p:cNvPr id="111631" name="Picture 15" descr="long brown twist folded like a pretzel"/>
          <p:cNvPicPr>
            <a:picLocks noChangeAspect="1" noChangeArrowheads="1"/>
          </p:cNvPicPr>
          <p:nvPr/>
        </p:nvPicPr>
        <p:blipFill>
          <a:blip r:embed="rId12" cstate="screen"/>
          <a:srcRect/>
          <a:stretch>
            <a:fillRect/>
          </a:stretch>
        </p:blipFill>
        <p:spPr bwMode="auto">
          <a:xfrm>
            <a:off x="0" y="1835454"/>
            <a:ext cx="3250416" cy="4818266"/>
          </a:xfrm>
          <a:prstGeom prst="rect">
            <a:avLst/>
          </a:prstGeom>
          <a:noFill/>
        </p:spPr>
      </p:pic>
      <p:sp>
        <p:nvSpPr>
          <p:cNvPr id="36" name="Rectangle 35"/>
          <p:cNvSpPr/>
          <p:nvPr/>
        </p:nvSpPr>
        <p:spPr>
          <a:xfrm rot="21237168">
            <a:off x="3404394" y="5814787"/>
            <a:ext cx="2065357" cy="311521"/>
          </a:xfrm>
          <a:prstGeom prst="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0" name="Group 39"/>
          <p:cNvGrpSpPr>
            <a:grpSpLocks noChangeAspect="1"/>
          </p:cNvGrpSpPr>
          <p:nvPr/>
        </p:nvGrpSpPr>
        <p:grpSpPr>
          <a:xfrm>
            <a:off x="1737258" y="1235413"/>
            <a:ext cx="5149925" cy="5486400"/>
            <a:chOff x="11031166" y="-116732"/>
            <a:chExt cx="5359940" cy="5710136"/>
          </a:xfrm>
        </p:grpSpPr>
        <p:sp>
          <p:nvSpPr>
            <p:cNvPr id="39" name="Rectangle 38"/>
            <p:cNvSpPr/>
            <p:nvPr/>
          </p:nvSpPr>
          <p:spPr>
            <a:xfrm>
              <a:off x="11031166" y="-116732"/>
              <a:ext cx="5359940" cy="5710136"/>
            </a:xfrm>
            <a:prstGeom prst="rect">
              <a:avLst/>
            </a:prstGeom>
            <a:blipFill>
              <a:blip r:embed="rId13" cstate="screen"/>
              <a:tile tx="0" ty="0" sx="100000" sy="100000" flip="none" algn="tl"/>
            </a:blipFill>
            <a:ln w="190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7" name="Picture 3"/>
            <p:cNvPicPr>
              <a:picLocks noChangeAspect="1" noChangeArrowheads="1"/>
            </p:cNvPicPr>
            <p:nvPr/>
          </p:nvPicPr>
          <p:blipFill>
            <a:blip r:embed="rId14" cstate="screen"/>
            <a:srcRect/>
            <a:stretch>
              <a:fillRect/>
            </a:stretch>
          </p:blipFill>
          <p:spPr bwMode="auto">
            <a:xfrm>
              <a:off x="11250134" y="0"/>
              <a:ext cx="4972050" cy="4533089"/>
            </a:xfrm>
            <a:prstGeom prst="rect">
              <a:avLst/>
            </a:prstGeom>
            <a:noFill/>
            <a:ln w="9525">
              <a:noFill/>
              <a:miter lim="800000"/>
              <a:headEnd/>
              <a:tailEnd/>
            </a:ln>
            <a:effectLst/>
          </p:spPr>
        </p:pic>
        <p:sp>
          <p:nvSpPr>
            <p:cNvPr id="38" name="TextBox 37"/>
            <p:cNvSpPr txBox="1"/>
            <p:nvPr/>
          </p:nvSpPr>
          <p:spPr>
            <a:xfrm>
              <a:off x="11040894" y="4502826"/>
              <a:ext cx="5339766" cy="1089114"/>
            </a:xfrm>
            <a:prstGeom prst="rect">
              <a:avLst/>
            </a:prstGeom>
            <a:noFill/>
          </p:spPr>
          <p:txBody>
            <a:bodyPr wrap="square" rtlCol="0">
              <a:spAutoFit/>
            </a:bodyPr>
            <a:lstStyle/>
            <a:p>
              <a:pPr algn="ctr"/>
              <a:r>
                <a:rPr lang="en-US" sz="3100" b="1" dirty="0" smtClean="0">
                  <a:solidFill>
                    <a:schemeClr val="bg1"/>
                  </a:solidFill>
                </a:rPr>
                <a:t>Peace Medals given to visiting dignitaries (Indian Chiefs)</a:t>
              </a:r>
            </a:p>
          </p:txBody>
        </p:sp>
      </p:grpSp>
      <p:grpSp>
        <p:nvGrpSpPr>
          <p:cNvPr id="43" name="Group 42"/>
          <p:cNvGrpSpPr/>
          <p:nvPr/>
        </p:nvGrpSpPr>
        <p:grpSpPr>
          <a:xfrm>
            <a:off x="3142745" y="1196439"/>
            <a:ext cx="6001255" cy="5661561"/>
            <a:chOff x="3142745" y="1196439"/>
            <a:chExt cx="6001255" cy="5661561"/>
          </a:xfrm>
        </p:grpSpPr>
        <p:pic>
          <p:nvPicPr>
            <p:cNvPr id="41" name="Picture 8" descr="Image result for lewis and clark keelboat"/>
            <p:cNvPicPr>
              <a:picLocks noChangeAspect="1" noChangeArrowheads="1"/>
            </p:cNvPicPr>
            <p:nvPr/>
          </p:nvPicPr>
          <p:blipFill>
            <a:blip r:embed="rId15" cstate="screen"/>
            <a:srcRect/>
            <a:stretch>
              <a:fillRect/>
            </a:stretch>
          </p:blipFill>
          <p:spPr bwMode="auto">
            <a:xfrm>
              <a:off x="3142745" y="1196439"/>
              <a:ext cx="6001255" cy="5661561"/>
            </a:xfrm>
            <a:prstGeom prst="rect">
              <a:avLst/>
            </a:prstGeom>
            <a:noFill/>
          </p:spPr>
        </p:pic>
        <p:sp>
          <p:nvSpPr>
            <p:cNvPr id="42" name="Rectangle 41"/>
            <p:cNvSpPr/>
            <p:nvPr/>
          </p:nvSpPr>
          <p:spPr>
            <a:xfrm>
              <a:off x="5225143" y="6214186"/>
              <a:ext cx="3592286" cy="606490"/>
            </a:xfrm>
            <a:prstGeom prst="rect">
              <a:avLst/>
            </a:prstGeom>
            <a:solidFill>
              <a:schemeClr val="bg1"/>
            </a:solidFill>
            <a:ln w="57150">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Rectangle 27"/>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30"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52</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1629"/>
                                        </p:tgtEl>
                                        <p:attrNameLst>
                                          <p:attrName>style.visibility</p:attrName>
                                        </p:attrNameLst>
                                      </p:cBhvr>
                                      <p:to>
                                        <p:strVal val="visible"/>
                                      </p:to>
                                    </p:set>
                                    <p:animEffect transition="in" filter="wipe(up)">
                                      <p:cBhvr>
                                        <p:cTn id="7" dur="2000"/>
                                        <p:tgtEl>
                                          <p:spTgt spid="1116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1625"/>
                                        </p:tgtEl>
                                        <p:attrNameLst>
                                          <p:attrName>style.visibility</p:attrName>
                                        </p:attrNameLst>
                                      </p:cBhvr>
                                      <p:to>
                                        <p:strVal val="visible"/>
                                      </p:to>
                                    </p:set>
                                    <p:animEffect transition="in" filter="wipe(up)">
                                      <p:cBhvr>
                                        <p:cTn id="12" dur="2000"/>
                                        <p:tgtEl>
                                          <p:spTgt spid="1116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1618"/>
                                        </p:tgtEl>
                                        <p:attrNameLst>
                                          <p:attrName>style.visibility</p:attrName>
                                        </p:attrNameLst>
                                      </p:cBhvr>
                                      <p:to>
                                        <p:strVal val="visible"/>
                                      </p:to>
                                    </p:set>
                                    <p:animEffect transition="in" filter="wipe(up)">
                                      <p:cBhvr>
                                        <p:cTn id="17" dur="2000"/>
                                        <p:tgtEl>
                                          <p:spTgt spid="1116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2000" fill="hold"/>
                                        <p:tgtEl>
                                          <p:spTgt spid="22"/>
                                        </p:tgtEl>
                                        <p:attrNameLst>
                                          <p:attrName>ppt_w</p:attrName>
                                        </p:attrNameLst>
                                      </p:cBhvr>
                                      <p:tavLst>
                                        <p:tav tm="0">
                                          <p:val>
                                            <p:fltVal val="0"/>
                                          </p:val>
                                        </p:tav>
                                        <p:tav tm="100000">
                                          <p:val>
                                            <p:strVal val="#ppt_w"/>
                                          </p:val>
                                        </p:tav>
                                      </p:tavLst>
                                    </p:anim>
                                    <p:anim calcmode="lin" valueType="num">
                                      <p:cBhvr>
                                        <p:cTn id="23" dur="2000" fill="hold"/>
                                        <p:tgtEl>
                                          <p:spTgt spid="22"/>
                                        </p:tgtEl>
                                        <p:attrNameLst>
                                          <p:attrName>ppt_h</p:attrName>
                                        </p:attrNameLst>
                                      </p:cBhvr>
                                      <p:tavLst>
                                        <p:tav tm="0">
                                          <p:val>
                                            <p:fltVal val="0"/>
                                          </p:val>
                                        </p:tav>
                                        <p:tav tm="100000">
                                          <p:val>
                                            <p:strVal val="#ppt_h"/>
                                          </p:val>
                                        </p:tav>
                                      </p:tavLst>
                                    </p:anim>
                                    <p:animEffect transition="in" filter="fade">
                                      <p:cBhvr>
                                        <p:cTn id="24" dur="2000"/>
                                        <p:tgtEl>
                                          <p:spTgt spid="2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22" presetClass="entr" presetSubtype="4"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par>
                                <p:cTn id="39" presetID="53"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2000" fill="hold"/>
                                        <p:tgtEl>
                                          <p:spTgt spid="23"/>
                                        </p:tgtEl>
                                        <p:attrNameLst>
                                          <p:attrName>ppt_w</p:attrName>
                                        </p:attrNameLst>
                                      </p:cBhvr>
                                      <p:tavLst>
                                        <p:tav tm="0">
                                          <p:val>
                                            <p:fltVal val="0"/>
                                          </p:val>
                                        </p:tav>
                                        <p:tav tm="100000">
                                          <p:val>
                                            <p:strVal val="#ppt_w"/>
                                          </p:val>
                                        </p:tav>
                                      </p:tavLst>
                                    </p:anim>
                                    <p:anim calcmode="lin" valueType="num">
                                      <p:cBhvr>
                                        <p:cTn id="42" dur="2000" fill="hold"/>
                                        <p:tgtEl>
                                          <p:spTgt spid="23"/>
                                        </p:tgtEl>
                                        <p:attrNameLst>
                                          <p:attrName>ppt_h</p:attrName>
                                        </p:attrNameLst>
                                      </p:cBhvr>
                                      <p:tavLst>
                                        <p:tav tm="0">
                                          <p:val>
                                            <p:fltVal val="0"/>
                                          </p:val>
                                        </p:tav>
                                        <p:tav tm="100000">
                                          <p:val>
                                            <p:strVal val="#ppt_h"/>
                                          </p:val>
                                        </p:tav>
                                      </p:tavLst>
                                    </p:anim>
                                    <p:animEffect transition="in" filter="fade">
                                      <p:cBhvr>
                                        <p:cTn id="43" dur="20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par>
                                <p:cTn id="55" presetID="53"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6"/>
                                        </p:tgtEl>
                                      </p:cBhvr>
                                    </p:animEffect>
                                    <p:set>
                                      <p:cBhvr>
                                        <p:cTn id="64" dur="1" fill="hold">
                                          <p:stCondLst>
                                            <p:cond delay="499"/>
                                          </p:stCondLst>
                                        </p:cTn>
                                        <p:tgtEl>
                                          <p:spTgt spid="2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22" presetClass="entr" presetSubtype="1" fill="hold" nodeType="withEffect">
                                  <p:stCondLst>
                                    <p:cond delay="0"/>
                                  </p:stCondLst>
                                  <p:childTnLst>
                                    <p:set>
                                      <p:cBhvr>
                                        <p:cTn id="69" dur="1" fill="hold">
                                          <p:stCondLst>
                                            <p:cond delay="0"/>
                                          </p:stCondLst>
                                        </p:cTn>
                                        <p:tgtEl>
                                          <p:spTgt spid="2054"/>
                                        </p:tgtEl>
                                        <p:attrNameLst>
                                          <p:attrName>style.visibility</p:attrName>
                                        </p:attrNameLst>
                                      </p:cBhvr>
                                      <p:to>
                                        <p:strVal val="visible"/>
                                      </p:to>
                                    </p:set>
                                    <p:animEffect transition="in" filter="wipe(up)">
                                      <p:cBhvr>
                                        <p:cTn id="70" dur="2000"/>
                                        <p:tgtEl>
                                          <p:spTgt spid="205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fltVal val="0"/>
                                          </p:val>
                                        </p:tav>
                                        <p:tav tm="100000">
                                          <p:val>
                                            <p:strVal val="#ppt_w"/>
                                          </p:val>
                                        </p:tav>
                                      </p:tavLst>
                                    </p:anim>
                                    <p:anim calcmode="lin" valueType="num">
                                      <p:cBhvr>
                                        <p:cTn id="76" dur="500" fill="hold"/>
                                        <p:tgtEl>
                                          <p:spTgt spid="43"/>
                                        </p:tgtEl>
                                        <p:attrNameLst>
                                          <p:attrName>ppt_h</p:attrName>
                                        </p:attrNameLst>
                                      </p:cBhvr>
                                      <p:tavLst>
                                        <p:tav tm="0">
                                          <p:val>
                                            <p:fltVal val="0"/>
                                          </p:val>
                                        </p:tav>
                                        <p:tav tm="100000">
                                          <p:val>
                                            <p:strVal val="#ppt_h"/>
                                          </p:val>
                                        </p:tav>
                                      </p:tavLst>
                                    </p:anim>
                                    <p:animEffect transition="in" filter="fade">
                                      <p:cBhvr>
                                        <p:cTn id="77" dur="5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par>
                                <p:cTn id="83" presetID="22" presetClass="entr" presetSubtype="1" fill="hold" nodeType="withEffect">
                                  <p:stCondLst>
                                    <p:cond delay="0"/>
                                  </p:stCondLst>
                                  <p:childTnLst>
                                    <p:set>
                                      <p:cBhvr>
                                        <p:cTn id="84" dur="1" fill="hold">
                                          <p:stCondLst>
                                            <p:cond delay="0"/>
                                          </p:stCondLst>
                                        </p:cTn>
                                        <p:tgtEl>
                                          <p:spTgt spid="2053"/>
                                        </p:tgtEl>
                                        <p:attrNameLst>
                                          <p:attrName>style.visibility</p:attrName>
                                        </p:attrNameLst>
                                      </p:cBhvr>
                                      <p:to>
                                        <p:strVal val="visible"/>
                                      </p:to>
                                    </p:set>
                                    <p:animEffect transition="in" filter="wipe(up)">
                                      <p:cBhvr>
                                        <p:cTn id="85" dur="2000"/>
                                        <p:tgtEl>
                                          <p:spTgt spid="205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down)">
                                      <p:cBhvr>
                                        <p:cTn id="90" dur="500"/>
                                        <p:tgtEl>
                                          <p:spTgt spid="36"/>
                                        </p:tgtEl>
                                      </p:cBhvr>
                                    </p:animEffect>
                                  </p:childTnLst>
                                </p:cTn>
                              </p:par>
                              <p:par>
                                <p:cTn id="91" presetID="53" presetClass="entr" presetSubtype="0" fill="hold" nodeType="withEffect">
                                  <p:stCondLst>
                                    <p:cond delay="0"/>
                                  </p:stCondLst>
                                  <p:childTnLst>
                                    <p:set>
                                      <p:cBhvr>
                                        <p:cTn id="92" dur="1" fill="hold">
                                          <p:stCondLst>
                                            <p:cond delay="0"/>
                                          </p:stCondLst>
                                        </p:cTn>
                                        <p:tgtEl>
                                          <p:spTgt spid="111631"/>
                                        </p:tgtEl>
                                        <p:attrNameLst>
                                          <p:attrName>style.visibility</p:attrName>
                                        </p:attrNameLst>
                                      </p:cBhvr>
                                      <p:to>
                                        <p:strVal val="visible"/>
                                      </p:to>
                                    </p:set>
                                    <p:anim calcmode="lin" valueType="num">
                                      <p:cBhvr>
                                        <p:cTn id="93" dur="500" fill="hold"/>
                                        <p:tgtEl>
                                          <p:spTgt spid="111631"/>
                                        </p:tgtEl>
                                        <p:attrNameLst>
                                          <p:attrName>ppt_w</p:attrName>
                                        </p:attrNameLst>
                                      </p:cBhvr>
                                      <p:tavLst>
                                        <p:tav tm="0">
                                          <p:val>
                                            <p:fltVal val="0"/>
                                          </p:val>
                                        </p:tav>
                                        <p:tav tm="100000">
                                          <p:val>
                                            <p:strVal val="#ppt_w"/>
                                          </p:val>
                                        </p:tav>
                                      </p:tavLst>
                                    </p:anim>
                                    <p:anim calcmode="lin" valueType="num">
                                      <p:cBhvr>
                                        <p:cTn id="94" dur="500" fill="hold"/>
                                        <p:tgtEl>
                                          <p:spTgt spid="111631"/>
                                        </p:tgtEl>
                                        <p:attrNameLst>
                                          <p:attrName>ppt_h</p:attrName>
                                        </p:attrNameLst>
                                      </p:cBhvr>
                                      <p:tavLst>
                                        <p:tav tm="0">
                                          <p:val>
                                            <p:fltVal val="0"/>
                                          </p:val>
                                        </p:tav>
                                        <p:tav tm="100000">
                                          <p:val>
                                            <p:strVal val="#ppt_h"/>
                                          </p:val>
                                        </p:tav>
                                      </p:tavLst>
                                    </p:anim>
                                    <p:animEffect transition="in" filter="fade">
                                      <p:cBhvr>
                                        <p:cTn id="95" dur="500"/>
                                        <p:tgtEl>
                                          <p:spTgt spid="11163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11631"/>
                                        </p:tgtEl>
                                      </p:cBhvr>
                                    </p:animEffect>
                                    <p:set>
                                      <p:cBhvr>
                                        <p:cTn id="103" dur="1" fill="hold">
                                          <p:stCondLst>
                                            <p:cond delay="499"/>
                                          </p:stCondLst>
                                        </p:cTn>
                                        <p:tgtEl>
                                          <p:spTgt spid="11163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nodeType="click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wipe(up)">
                                      <p:cBhvr>
                                        <p:cTn id="108" dur="1000"/>
                                        <p:tgtEl>
                                          <p:spTgt spid="40"/>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40"/>
                                        </p:tgtEl>
                                      </p:cBhvr>
                                    </p:animEffect>
                                    <p:set>
                                      <p:cBhvr>
                                        <p:cTn id="113" dur="1" fill="hold">
                                          <p:stCondLst>
                                            <p:cond delay="499"/>
                                          </p:stCondLst>
                                        </p:cTn>
                                        <p:tgtEl>
                                          <p:spTgt spid="40"/>
                                        </p:tgtEl>
                                        <p:attrNameLst>
                                          <p:attrName>style.visibility</p:attrName>
                                        </p:attrNameLst>
                                      </p:cBhvr>
                                      <p:to>
                                        <p:strVal val="hidden"/>
                                      </p:to>
                                    </p:set>
                                  </p:childTnLst>
                                </p:cTn>
                              </p:par>
                              <p:par>
                                <p:cTn id="114" presetID="22" presetClass="entr" presetSubtype="1" fill="hold" nodeType="withEffect">
                                  <p:stCondLst>
                                    <p:cond delay="0"/>
                                  </p:stCondLst>
                                  <p:childTnLst>
                                    <p:set>
                                      <p:cBhvr>
                                        <p:cTn id="115" dur="1" fill="hold">
                                          <p:stCondLst>
                                            <p:cond delay="0"/>
                                          </p:stCondLst>
                                        </p:cTn>
                                        <p:tgtEl>
                                          <p:spTgt spid="111626"/>
                                        </p:tgtEl>
                                        <p:attrNameLst>
                                          <p:attrName>style.visibility</p:attrName>
                                        </p:attrNameLst>
                                      </p:cBhvr>
                                      <p:to>
                                        <p:strVal val="visible"/>
                                      </p:to>
                                    </p:set>
                                    <p:animEffect transition="in" filter="wipe(up)">
                                      <p:cBhvr>
                                        <p:cTn id="116" dur="2000"/>
                                        <p:tgtEl>
                                          <p:spTgt spid="111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36" grpId="0" animBg="1"/>
      <p:bldP spid="3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cstate="screen"/>
          <a:srcRect/>
          <a:stretch>
            <a:fillRect/>
          </a:stretch>
        </p:blipFill>
        <p:spPr bwMode="auto">
          <a:xfrm>
            <a:off x="4151671" y="1188501"/>
            <a:ext cx="4424516" cy="5669499"/>
          </a:xfrm>
          <a:prstGeom prst="rect">
            <a:avLst/>
          </a:prstGeom>
          <a:noFill/>
          <a:ln w="9525">
            <a:noFill/>
            <a:miter lim="800000"/>
            <a:headEnd/>
            <a:tailEnd/>
          </a:ln>
        </p:spPr>
      </p:pic>
      <p:pic>
        <p:nvPicPr>
          <p:cNvPr id="111623" name="Picture 7"/>
          <p:cNvPicPr>
            <a:picLocks noChangeAspect="1" noChangeArrowheads="1"/>
          </p:cNvPicPr>
          <p:nvPr/>
        </p:nvPicPr>
        <p:blipFill>
          <a:blip r:embed="rId4" cstate="screen"/>
          <a:srcRect/>
          <a:stretch>
            <a:fillRect/>
          </a:stretch>
        </p:blipFill>
        <p:spPr bwMode="auto">
          <a:xfrm>
            <a:off x="411480" y="1371600"/>
            <a:ext cx="3291840" cy="5486400"/>
          </a:xfrm>
          <a:prstGeom prst="rect">
            <a:avLst/>
          </a:prstGeom>
          <a:noFill/>
          <a:ln w="9525">
            <a:noFill/>
            <a:miter lim="800000"/>
            <a:headEnd/>
            <a:tailEnd/>
          </a:ln>
        </p:spPr>
      </p:pic>
      <p:pic>
        <p:nvPicPr>
          <p:cNvPr id="2050" name="Picture 2"/>
          <p:cNvPicPr>
            <a:picLocks noChangeAspect="1" noChangeArrowheads="1"/>
          </p:cNvPicPr>
          <p:nvPr/>
        </p:nvPicPr>
        <p:blipFill>
          <a:blip r:embed="rId5" cstate="screen"/>
          <a:srcRect/>
          <a:stretch>
            <a:fillRect/>
          </a:stretch>
        </p:blipFill>
        <p:spPr bwMode="auto">
          <a:xfrm>
            <a:off x="-30480" y="1202690"/>
            <a:ext cx="4872038" cy="5670550"/>
          </a:xfrm>
          <a:prstGeom prst="rect">
            <a:avLst/>
          </a:prstGeom>
          <a:noFill/>
          <a:ln w="9525">
            <a:noFill/>
            <a:miter lim="800000"/>
            <a:headEnd/>
            <a:tailEnd/>
          </a:ln>
          <a:effectLst/>
        </p:spPr>
      </p:pic>
      <p:sp useBgFill="1">
        <p:nvSpPr>
          <p:cNvPr id="3" name="TextBox 2"/>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SPECIAL TRIP SUPPLIES</a:t>
            </a:r>
          </a:p>
        </p:txBody>
      </p:sp>
      <p:grpSp>
        <p:nvGrpSpPr>
          <p:cNvPr id="19" name="Group 18"/>
          <p:cNvGrpSpPr/>
          <p:nvPr/>
        </p:nvGrpSpPr>
        <p:grpSpPr>
          <a:xfrm>
            <a:off x="4257675" y="1195257"/>
            <a:ext cx="2902778" cy="2462343"/>
            <a:chOff x="4257675" y="1195257"/>
            <a:chExt cx="2902778" cy="2462343"/>
          </a:xfrm>
        </p:grpSpPr>
        <p:sp>
          <p:nvSpPr>
            <p:cNvPr id="17" name="Right Arrow 16"/>
            <p:cNvSpPr/>
            <p:nvPr/>
          </p:nvSpPr>
          <p:spPr>
            <a:xfrm rot="8100291">
              <a:off x="5674553" y="1195257"/>
              <a:ext cx="1485900" cy="700379"/>
            </a:xfrm>
            <a:prstGeom prst="rightArrow">
              <a:avLst/>
            </a:prstGeom>
            <a:solidFill>
              <a:srgbClr val="FF0000"/>
            </a:solidFill>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le 17"/>
            <p:cNvSpPr/>
            <p:nvPr/>
          </p:nvSpPr>
          <p:spPr>
            <a:xfrm>
              <a:off x="4257675" y="1685925"/>
              <a:ext cx="1628775" cy="1971675"/>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p:cNvGrpSpPr/>
          <p:nvPr/>
        </p:nvGrpSpPr>
        <p:grpSpPr>
          <a:xfrm>
            <a:off x="4847140" y="1184072"/>
            <a:ext cx="4296860" cy="5673928"/>
            <a:chOff x="4847140" y="1184072"/>
            <a:chExt cx="4296860" cy="5673928"/>
          </a:xfrm>
        </p:grpSpPr>
        <p:pic>
          <p:nvPicPr>
            <p:cNvPr id="116738" name="Picture 2"/>
            <p:cNvPicPr>
              <a:picLocks noChangeAspect="1" noChangeArrowheads="1"/>
            </p:cNvPicPr>
            <p:nvPr/>
          </p:nvPicPr>
          <p:blipFill>
            <a:blip r:embed="rId6" cstate="screen"/>
            <a:srcRect/>
            <a:stretch>
              <a:fillRect/>
            </a:stretch>
          </p:blipFill>
          <p:spPr bwMode="auto">
            <a:xfrm>
              <a:off x="4847140" y="1184072"/>
              <a:ext cx="4296860" cy="5673928"/>
            </a:xfrm>
            <a:prstGeom prst="rect">
              <a:avLst/>
            </a:prstGeom>
            <a:noFill/>
            <a:ln w="9525">
              <a:noFill/>
              <a:miter lim="800000"/>
              <a:headEnd/>
              <a:tailEnd/>
            </a:ln>
          </p:spPr>
        </p:pic>
        <p:sp>
          <p:nvSpPr>
            <p:cNvPr id="22" name="TextBox 21"/>
            <p:cNvSpPr txBox="1"/>
            <p:nvPr/>
          </p:nvSpPr>
          <p:spPr>
            <a:xfrm>
              <a:off x="4852657" y="1194226"/>
              <a:ext cx="4291343" cy="3477875"/>
            </a:xfrm>
            <a:prstGeom prst="rect">
              <a:avLst/>
            </a:prstGeom>
            <a:noFill/>
          </p:spPr>
          <p:txBody>
            <a:bodyPr wrap="square" rtlCol="0">
              <a:spAutoFit/>
            </a:bodyPr>
            <a:lstStyle/>
            <a:p>
              <a:pPr algn="ctr"/>
              <a:r>
                <a:rPr lang="en-US" sz="3200" b="1" dirty="0" smtClean="0"/>
                <a:t>Jefferson’s </a:t>
              </a:r>
            </a:p>
            <a:p>
              <a:pPr algn="ctr"/>
              <a:r>
                <a:rPr lang="en-US" sz="4000" b="1" dirty="0" smtClean="0">
                  <a:ln>
                    <a:solidFill>
                      <a:schemeClr val="tx1"/>
                    </a:solidFill>
                  </a:ln>
                  <a:solidFill>
                    <a:srgbClr val="FF0000"/>
                  </a:solidFill>
                  <a:effectLst>
                    <a:outerShdw dist="50800" dir="5400000" algn="ctr" rotWithShape="0">
                      <a:schemeClr val="tx1"/>
                    </a:outerShdw>
                  </a:effectLst>
                </a:rPr>
                <a:t>CODE TABLE</a:t>
              </a:r>
            </a:p>
            <a:p>
              <a:pPr algn="ctr"/>
              <a:r>
                <a:rPr lang="en-US" sz="3200" b="1" dirty="0" smtClean="0"/>
                <a:t>for sending and receiving messages while Lewis &amp; Clark are on their expedition</a:t>
              </a:r>
            </a:p>
            <a:p>
              <a:pPr algn="ctr"/>
              <a:r>
                <a:rPr lang="en-US" sz="2000" b="1" dirty="0" smtClean="0"/>
                <a:t>(it was never used)</a:t>
              </a:r>
            </a:p>
          </p:txBody>
        </p:sp>
      </p:grpSp>
      <p:pic>
        <p:nvPicPr>
          <p:cNvPr id="21" name="Picture 11"/>
          <p:cNvPicPr>
            <a:picLocks noChangeAspect="1" noChangeArrowheads="1"/>
          </p:cNvPicPr>
          <p:nvPr/>
        </p:nvPicPr>
        <p:blipFill>
          <a:blip r:embed="rId7" cstate="screen">
            <a:lum bright="-10000" contrast="30000"/>
          </a:blip>
          <a:srcRect/>
          <a:stretch>
            <a:fillRect/>
          </a:stretch>
        </p:blipFill>
        <p:spPr bwMode="auto">
          <a:xfrm>
            <a:off x="328376" y="6239819"/>
            <a:ext cx="3543300" cy="600075"/>
          </a:xfrm>
          <a:prstGeom prst="rect">
            <a:avLst/>
          </a:prstGeom>
          <a:noFill/>
          <a:ln w="9525">
            <a:solidFill>
              <a:schemeClr val="tx1"/>
            </a:solidFill>
            <a:miter lim="800000"/>
            <a:headEnd/>
            <a:tailEnd/>
          </a:ln>
        </p:spPr>
      </p:pic>
      <p:grpSp>
        <p:nvGrpSpPr>
          <p:cNvPr id="60" name="Group 59"/>
          <p:cNvGrpSpPr/>
          <p:nvPr/>
        </p:nvGrpSpPr>
        <p:grpSpPr>
          <a:xfrm>
            <a:off x="1593409" y="5350601"/>
            <a:ext cx="244443" cy="1222215"/>
            <a:chOff x="1593409" y="5350601"/>
            <a:chExt cx="244443" cy="1222215"/>
          </a:xfrm>
        </p:grpSpPr>
        <p:cxnSp>
          <p:nvCxnSpPr>
            <p:cNvPr id="28" name="Straight Connector 27"/>
            <p:cNvCxnSpPr/>
            <p:nvPr/>
          </p:nvCxnSpPr>
          <p:spPr>
            <a:xfrm flipH="1">
              <a:off x="1765426" y="5395868"/>
              <a:ext cx="54321" cy="1176948"/>
            </a:xfrm>
            <a:prstGeom prst="line">
              <a:avLst/>
            </a:prstGeom>
            <a:ln w="1905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593409" y="5350601"/>
              <a:ext cx="244443" cy="338554"/>
            </a:xfrm>
            <a:prstGeom prst="rect">
              <a:avLst/>
            </a:prstGeom>
            <a:noFill/>
          </p:spPr>
          <p:txBody>
            <a:bodyPr wrap="square" rtlCol="0">
              <a:spAutoFit/>
            </a:bodyPr>
            <a:lstStyle/>
            <a:p>
              <a:pPr algn="ctr"/>
              <a:r>
                <a:rPr lang="en-US" sz="1600" b="1" dirty="0" smtClean="0"/>
                <a:t>1</a:t>
              </a:r>
            </a:p>
          </p:txBody>
        </p:sp>
      </p:grpSp>
      <p:grpSp>
        <p:nvGrpSpPr>
          <p:cNvPr id="65" name="Group 64"/>
          <p:cNvGrpSpPr/>
          <p:nvPr/>
        </p:nvGrpSpPr>
        <p:grpSpPr>
          <a:xfrm>
            <a:off x="1782021" y="5340047"/>
            <a:ext cx="244443" cy="1240313"/>
            <a:chOff x="1782021" y="5340047"/>
            <a:chExt cx="244443" cy="1240313"/>
          </a:xfrm>
        </p:grpSpPr>
        <p:cxnSp>
          <p:nvCxnSpPr>
            <p:cNvPr id="31" name="Straight Connector 30"/>
            <p:cNvCxnSpPr/>
            <p:nvPr/>
          </p:nvCxnSpPr>
          <p:spPr>
            <a:xfrm>
              <a:off x="1990254" y="5394359"/>
              <a:ext cx="0" cy="1186001"/>
            </a:xfrm>
            <a:prstGeom prst="line">
              <a:avLst/>
            </a:prstGeom>
            <a:ln w="1905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782021" y="5340047"/>
              <a:ext cx="244443" cy="338554"/>
            </a:xfrm>
            <a:prstGeom prst="rect">
              <a:avLst/>
            </a:prstGeom>
            <a:noFill/>
          </p:spPr>
          <p:txBody>
            <a:bodyPr wrap="square" rtlCol="0">
              <a:spAutoFit/>
            </a:bodyPr>
            <a:lstStyle/>
            <a:p>
              <a:pPr algn="ctr"/>
              <a:r>
                <a:rPr lang="en-US" sz="1600" b="1" dirty="0" smtClean="0"/>
                <a:t>2</a:t>
              </a:r>
            </a:p>
          </p:txBody>
        </p:sp>
      </p:grpSp>
      <p:grpSp>
        <p:nvGrpSpPr>
          <p:cNvPr id="64" name="Group 63"/>
          <p:cNvGrpSpPr/>
          <p:nvPr/>
        </p:nvGrpSpPr>
        <p:grpSpPr>
          <a:xfrm>
            <a:off x="1972146" y="5340037"/>
            <a:ext cx="244443" cy="1247867"/>
            <a:chOff x="1972146" y="5340037"/>
            <a:chExt cx="244443" cy="1247867"/>
          </a:xfrm>
        </p:grpSpPr>
        <p:cxnSp>
          <p:nvCxnSpPr>
            <p:cNvPr id="32" name="Straight Connector 31"/>
            <p:cNvCxnSpPr/>
            <p:nvPr/>
          </p:nvCxnSpPr>
          <p:spPr>
            <a:xfrm>
              <a:off x="2206027" y="5401903"/>
              <a:ext cx="0" cy="1186001"/>
            </a:xfrm>
            <a:prstGeom prst="line">
              <a:avLst/>
            </a:prstGeom>
            <a:ln w="1905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972146" y="5340037"/>
              <a:ext cx="244443" cy="338554"/>
            </a:xfrm>
            <a:prstGeom prst="rect">
              <a:avLst/>
            </a:prstGeom>
            <a:noFill/>
          </p:spPr>
          <p:txBody>
            <a:bodyPr wrap="square" rtlCol="0">
              <a:spAutoFit/>
            </a:bodyPr>
            <a:lstStyle/>
            <a:p>
              <a:pPr algn="ctr"/>
              <a:r>
                <a:rPr lang="en-US" sz="1600" b="1" dirty="0" smtClean="0"/>
                <a:t>3</a:t>
              </a:r>
            </a:p>
          </p:txBody>
        </p:sp>
      </p:grpSp>
      <p:grpSp>
        <p:nvGrpSpPr>
          <p:cNvPr id="63" name="Group 62"/>
          <p:cNvGrpSpPr/>
          <p:nvPr/>
        </p:nvGrpSpPr>
        <p:grpSpPr>
          <a:xfrm>
            <a:off x="2560628" y="5340039"/>
            <a:ext cx="286687" cy="1250884"/>
            <a:chOff x="2560628" y="5340039"/>
            <a:chExt cx="286687" cy="1250884"/>
          </a:xfrm>
        </p:grpSpPr>
        <p:cxnSp>
          <p:nvCxnSpPr>
            <p:cNvPr id="33" name="Straight Connector 32"/>
            <p:cNvCxnSpPr/>
            <p:nvPr/>
          </p:nvCxnSpPr>
          <p:spPr>
            <a:xfrm flipH="1">
              <a:off x="2598345" y="5409447"/>
              <a:ext cx="248970" cy="1181476"/>
            </a:xfrm>
            <a:prstGeom prst="line">
              <a:avLst/>
            </a:prstGeom>
            <a:ln w="1905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560628" y="5340039"/>
              <a:ext cx="244443" cy="338554"/>
            </a:xfrm>
            <a:prstGeom prst="rect">
              <a:avLst/>
            </a:prstGeom>
            <a:noFill/>
          </p:spPr>
          <p:txBody>
            <a:bodyPr wrap="square" rtlCol="0">
              <a:spAutoFit/>
            </a:bodyPr>
            <a:lstStyle/>
            <a:p>
              <a:pPr algn="ctr"/>
              <a:r>
                <a:rPr lang="en-US" sz="1600" b="1" dirty="0" smtClean="0"/>
                <a:t>4</a:t>
              </a:r>
            </a:p>
          </p:txBody>
        </p:sp>
      </p:grpSp>
      <p:grpSp>
        <p:nvGrpSpPr>
          <p:cNvPr id="62" name="Group 61"/>
          <p:cNvGrpSpPr/>
          <p:nvPr/>
        </p:nvGrpSpPr>
        <p:grpSpPr>
          <a:xfrm>
            <a:off x="2716040" y="5338538"/>
            <a:ext cx="419470" cy="1270492"/>
            <a:chOff x="2716040" y="5338538"/>
            <a:chExt cx="419470" cy="1270492"/>
          </a:xfrm>
        </p:grpSpPr>
        <p:cxnSp>
          <p:nvCxnSpPr>
            <p:cNvPr id="35" name="Straight Connector 34"/>
            <p:cNvCxnSpPr/>
            <p:nvPr/>
          </p:nvCxnSpPr>
          <p:spPr>
            <a:xfrm flipH="1">
              <a:off x="2716040" y="5398893"/>
              <a:ext cx="419470" cy="1210137"/>
            </a:xfrm>
            <a:prstGeom prst="line">
              <a:avLst/>
            </a:prstGeom>
            <a:ln w="1905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875982" y="5338538"/>
              <a:ext cx="244443" cy="338554"/>
            </a:xfrm>
            <a:prstGeom prst="rect">
              <a:avLst/>
            </a:prstGeom>
            <a:noFill/>
          </p:spPr>
          <p:txBody>
            <a:bodyPr wrap="square" rtlCol="0">
              <a:spAutoFit/>
            </a:bodyPr>
            <a:lstStyle/>
            <a:p>
              <a:pPr algn="ctr"/>
              <a:r>
                <a:rPr lang="en-US" sz="1600" b="1" dirty="0" smtClean="0"/>
                <a:t>5</a:t>
              </a:r>
            </a:p>
          </p:txBody>
        </p:sp>
      </p:grpSp>
      <p:grpSp>
        <p:nvGrpSpPr>
          <p:cNvPr id="61" name="Group 60"/>
          <p:cNvGrpSpPr/>
          <p:nvPr/>
        </p:nvGrpSpPr>
        <p:grpSpPr>
          <a:xfrm>
            <a:off x="2986129" y="5338528"/>
            <a:ext cx="419470" cy="1278054"/>
            <a:chOff x="2986129" y="5338528"/>
            <a:chExt cx="419470" cy="1278054"/>
          </a:xfrm>
        </p:grpSpPr>
        <p:cxnSp>
          <p:nvCxnSpPr>
            <p:cNvPr id="38" name="Straight Connector 37"/>
            <p:cNvCxnSpPr/>
            <p:nvPr/>
          </p:nvCxnSpPr>
          <p:spPr>
            <a:xfrm flipH="1">
              <a:off x="2986129" y="5406445"/>
              <a:ext cx="419470" cy="1210137"/>
            </a:xfrm>
            <a:prstGeom prst="line">
              <a:avLst/>
            </a:prstGeom>
            <a:ln w="19050">
              <a:solidFill>
                <a:srgbClr val="FF0000"/>
              </a:solidFill>
            </a:ln>
            <a:effectLst/>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120425" y="5338528"/>
              <a:ext cx="244443" cy="338554"/>
            </a:xfrm>
            <a:prstGeom prst="rect">
              <a:avLst/>
            </a:prstGeom>
            <a:noFill/>
          </p:spPr>
          <p:txBody>
            <a:bodyPr wrap="square" rtlCol="0">
              <a:spAutoFit/>
            </a:bodyPr>
            <a:lstStyle/>
            <a:p>
              <a:pPr algn="ctr"/>
              <a:r>
                <a:rPr lang="en-US" sz="1600" b="1" dirty="0" smtClean="0"/>
                <a:t>6</a:t>
              </a:r>
            </a:p>
          </p:txBody>
        </p:sp>
      </p:grpSp>
      <p:cxnSp>
        <p:nvCxnSpPr>
          <p:cNvPr id="49" name="Straight Arrow Connector 48"/>
          <p:cNvCxnSpPr/>
          <p:nvPr/>
        </p:nvCxnSpPr>
        <p:spPr>
          <a:xfrm flipH="1">
            <a:off x="425513" y="1539089"/>
            <a:ext cx="9053" cy="3250194"/>
          </a:xfrm>
          <a:prstGeom prst="straightConnector1">
            <a:avLst/>
          </a:prstGeom>
          <a:ln w="38100">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14126" y="1546634"/>
            <a:ext cx="1" cy="1196566"/>
          </a:xfrm>
          <a:prstGeom prst="straightConnector1">
            <a:avLst/>
          </a:prstGeom>
          <a:ln w="38100">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793688" y="1563232"/>
            <a:ext cx="1" cy="672974"/>
          </a:xfrm>
          <a:prstGeom prst="straightConnector1">
            <a:avLst/>
          </a:prstGeom>
          <a:ln w="38100">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967211" y="1573794"/>
            <a:ext cx="1" cy="2038539"/>
          </a:xfrm>
          <a:prstGeom prst="straightConnector1">
            <a:avLst/>
          </a:prstGeom>
          <a:ln w="38100">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1299175" y="1561723"/>
            <a:ext cx="1" cy="2204519"/>
          </a:xfrm>
          <a:prstGeom prst="straightConnector1">
            <a:avLst/>
          </a:prstGeom>
          <a:ln w="38100">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98353" y="878186"/>
            <a:ext cx="4137433" cy="523220"/>
          </a:xfrm>
          <a:prstGeom prst="rect">
            <a:avLst/>
          </a:prstGeom>
          <a:solidFill>
            <a:schemeClr val="tx1"/>
          </a:solidFill>
        </p:spPr>
        <p:txBody>
          <a:bodyPr wrap="square" rtlCol="0">
            <a:spAutoFit/>
          </a:bodyPr>
          <a:lstStyle/>
          <a:p>
            <a:pPr algn="ctr"/>
            <a:r>
              <a:rPr lang="en-US" sz="2800" b="1" dirty="0" smtClean="0">
                <a:solidFill>
                  <a:schemeClr val="bg1"/>
                </a:solidFill>
              </a:rPr>
              <a:t>Letter Position in message</a:t>
            </a:r>
          </a:p>
        </p:txBody>
      </p:sp>
      <p:sp>
        <p:nvSpPr>
          <p:cNvPr id="68" name="Rounded Rectangle 67"/>
          <p:cNvSpPr/>
          <p:nvPr/>
        </p:nvSpPr>
        <p:spPr>
          <a:xfrm>
            <a:off x="271604" y="4734962"/>
            <a:ext cx="262550" cy="26255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ounded Rectangle 68"/>
          <p:cNvSpPr/>
          <p:nvPr/>
        </p:nvSpPr>
        <p:spPr>
          <a:xfrm>
            <a:off x="460218" y="2660210"/>
            <a:ext cx="262550" cy="26255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Rounded Rectangle 69"/>
          <p:cNvSpPr/>
          <p:nvPr/>
        </p:nvSpPr>
        <p:spPr>
          <a:xfrm>
            <a:off x="802741" y="3536887"/>
            <a:ext cx="262550" cy="26255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ounded Rectangle 70"/>
          <p:cNvSpPr/>
          <p:nvPr/>
        </p:nvSpPr>
        <p:spPr>
          <a:xfrm>
            <a:off x="647324" y="2177358"/>
            <a:ext cx="262550" cy="26255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Rounded Rectangle 71"/>
          <p:cNvSpPr/>
          <p:nvPr/>
        </p:nvSpPr>
        <p:spPr>
          <a:xfrm>
            <a:off x="1143755" y="3714939"/>
            <a:ext cx="262550" cy="26255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ounded Rectangle 72"/>
          <p:cNvSpPr/>
          <p:nvPr/>
        </p:nvSpPr>
        <p:spPr>
          <a:xfrm>
            <a:off x="991355" y="1516455"/>
            <a:ext cx="262550" cy="26255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73"/>
          <p:cNvSpPr txBox="1"/>
          <p:nvPr/>
        </p:nvSpPr>
        <p:spPr>
          <a:xfrm>
            <a:off x="5477347" y="4703728"/>
            <a:ext cx="2851841"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BRILLIANT!</a:t>
            </a:r>
          </a:p>
        </p:txBody>
      </p:sp>
      <p:sp>
        <p:nvSpPr>
          <p:cNvPr id="48" name="Rectangle 47"/>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5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53</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1623"/>
                                        </p:tgtEl>
                                        <p:attrNameLst>
                                          <p:attrName>style.visibility</p:attrName>
                                        </p:attrNameLst>
                                      </p:cBhvr>
                                      <p:to>
                                        <p:strVal val="visible"/>
                                      </p:to>
                                    </p:set>
                                    <p:animEffect transition="in" filter="wipe(up)">
                                      <p:cBhvr>
                                        <p:cTn id="7" dur="2000"/>
                                        <p:tgtEl>
                                          <p:spTgt spid="1116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1858"/>
                                        </p:tgtEl>
                                        <p:attrNameLst>
                                          <p:attrName>style.visibility</p:attrName>
                                        </p:attrNameLst>
                                      </p:cBhvr>
                                      <p:to>
                                        <p:strVal val="visible"/>
                                      </p:to>
                                    </p:set>
                                    <p:animEffect transition="in" filter="wipe(left)">
                                      <p:cBhvr>
                                        <p:cTn id="12" dur="1000"/>
                                        <p:tgtEl>
                                          <p:spTgt spid="1218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1000"/>
                                        <p:tgtEl>
                                          <p:spTgt spid="19"/>
                                        </p:tgtEl>
                                      </p:cBhvr>
                                    </p:animEffect>
                                  </p:childTnLst>
                                </p:cTn>
                              </p:par>
                              <p:par>
                                <p:cTn id="18" presetID="35" presetClass="emph" presetSubtype="0" repeatCount="indefinite" fill="hold" nodeType="withEffect">
                                  <p:stCondLst>
                                    <p:cond delay="0"/>
                                  </p:stCondLst>
                                  <p:endCondLst>
                                    <p:cond evt="onNext" delay="0">
                                      <p:tgtEl>
                                        <p:sldTgt/>
                                      </p:tgtEl>
                                    </p:cond>
                                  </p:endCondLst>
                                  <p:childTnLst>
                                    <p:anim calcmode="discrete" valueType="str">
                                      <p:cBhvr>
                                        <p:cTn id="19"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000"/>
                                        <p:tgtEl>
                                          <p:spTgt spid="19"/>
                                        </p:tgtEl>
                                      </p:cBhvr>
                                    </p:animEffect>
                                    <p:set>
                                      <p:cBhvr>
                                        <p:cTn id="24" dur="1" fill="hold">
                                          <p:stCondLst>
                                            <p:cond delay="1999"/>
                                          </p:stCondLst>
                                        </p:cTn>
                                        <p:tgtEl>
                                          <p:spTgt spid="19"/>
                                        </p:tgtEl>
                                        <p:attrNameLst>
                                          <p:attrName>style.visibility</p:attrName>
                                        </p:attrNameLst>
                                      </p:cBhvr>
                                      <p:to>
                                        <p:strVal val="hidden"/>
                                      </p:to>
                                    </p:set>
                                  </p:childTnLst>
                                </p:cTn>
                              </p:par>
                              <p:par>
                                <p:cTn id="25" presetID="53"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p:cTn id="27" dur="1000" fill="hold"/>
                                        <p:tgtEl>
                                          <p:spTgt spid="2050"/>
                                        </p:tgtEl>
                                        <p:attrNameLst>
                                          <p:attrName>ppt_w</p:attrName>
                                        </p:attrNameLst>
                                      </p:cBhvr>
                                      <p:tavLst>
                                        <p:tav tm="0">
                                          <p:val>
                                            <p:fltVal val="0"/>
                                          </p:val>
                                        </p:tav>
                                        <p:tav tm="100000">
                                          <p:val>
                                            <p:strVal val="#ppt_w"/>
                                          </p:val>
                                        </p:tav>
                                      </p:tavLst>
                                    </p:anim>
                                    <p:anim calcmode="lin" valueType="num">
                                      <p:cBhvr>
                                        <p:cTn id="28" dur="1000" fill="hold"/>
                                        <p:tgtEl>
                                          <p:spTgt spid="2050"/>
                                        </p:tgtEl>
                                        <p:attrNameLst>
                                          <p:attrName>ppt_h</p:attrName>
                                        </p:attrNameLst>
                                      </p:cBhvr>
                                      <p:tavLst>
                                        <p:tav tm="0">
                                          <p:val>
                                            <p:fltVal val="0"/>
                                          </p:val>
                                        </p:tav>
                                        <p:tav tm="100000">
                                          <p:val>
                                            <p:strVal val="#ppt_h"/>
                                          </p:val>
                                        </p:tav>
                                      </p:tavLst>
                                    </p:anim>
                                    <p:animEffect transition="in" filter="fade">
                                      <p:cBhvr>
                                        <p:cTn id="29" dur="10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6" presetClass="emph" presetSubtype="0" fill="hold" nodeType="withEffect">
                                  <p:stCondLst>
                                    <p:cond delay="0"/>
                                  </p:stCondLst>
                                  <p:childTnLst>
                                    <p:animScale>
                                      <p:cBhvr>
                                        <p:cTn id="47" dur="2000" fill="hold"/>
                                        <p:tgtEl>
                                          <p:spTgt spid="21"/>
                                        </p:tgtEl>
                                      </p:cBhvr>
                                      <p:by x="200000" y="200000"/>
                                    </p:animScale>
                                  </p:childTnLst>
                                </p:cTn>
                              </p:par>
                              <p:par>
                                <p:cTn id="48" presetID="64" presetClass="path" presetSubtype="0" accel="50000" decel="50000" fill="hold" nodeType="withEffect">
                                  <p:stCondLst>
                                    <p:cond delay="0"/>
                                  </p:stCondLst>
                                  <p:childTnLst>
                                    <p:animMotion origin="layout" path="M 2.5E-6 -1.86907E-6 L 0.29809 -0.08004 " pathEditMode="relative" rAng="0" ptsTypes="AA">
                                      <p:cBhvr>
                                        <p:cTn id="49" dur="2000" fill="hold"/>
                                        <p:tgtEl>
                                          <p:spTgt spid="21"/>
                                        </p:tgtEl>
                                        <p:attrNameLst>
                                          <p:attrName>ppt_x</p:attrName>
                                          <p:attrName>ppt_y</p:attrName>
                                        </p:attrNameLst>
                                      </p:cBhvr>
                                      <p:rCtr x="149" y="-40"/>
                                    </p:animMotion>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up)">
                                      <p:cBhvr>
                                        <p:cTn id="54" dur="20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up)">
                                      <p:cBhvr>
                                        <p:cTn id="59" dur="2000"/>
                                        <p:tgtEl>
                                          <p:spTgt spid="49"/>
                                        </p:tgtEl>
                                      </p:cBhvr>
                                    </p:animEffect>
                                  </p:childTnLst>
                                </p:cTn>
                              </p:par>
                            </p:childTnLst>
                          </p:cTn>
                        </p:par>
                        <p:par>
                          <p:cTn id="60" fill="hold">
                            <p:stCondLst>
                              <p:cond delay="2000"/>
                            </p:stCondLst>
                            <p:childTnLst>
                              <p:par>
                                <p:cTn id="61" presetID="51" presetClass="entr" presetSubtype="0"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770" decel="100000"/>
                                        <p:tgtEl>
                                          <p:spTgt spid="68"/>
                                        </p:tgtEl>
                                      </p:cBhvr>
                                    </p:animEffect>
                                    <p:animScale>
                                      <p:cBhvr>
                                        <p:cTn id="64" dur="770" decel="100000"/>
                                        <p:tgtEl>
                                          <p:spTgt spid="68"/>
                                        </p:tgtEl>
                                      </p:cBhvr>
                                      <p:from x="10000" y="10000"/>
                                      <p:to x="200000" y="450000"/>
                                    </p:animScale>
                                    <p:animScale>
                                      <p:cBhvr>
                                        <p:cTn id="65" dur="1230" accel="100000" fill="hold">
                                          <p:stCondLst>
                                            <p:cond delay="770"/>
                                          </p:stCondLst>
                                        </p:cTn>
                                        <p:tgtEl>
                                          <p:spTgt spid="68"/>
                                        </p:tgtEl>
                                      </p:cBhvr>
                                      <p:from x="200000" y="450000"/>
                                      <p:to x="100000" y="100000"/>
                                    </p:animScale>
                                    <p:set>
                                      <p:cBhvr>
                                        <p:cTn id="66" dur="770" fill="hold"/>
                                        <p:tgtEl>
                                          <p:spTgt spid="68"/>
                                        </p:tgtEl>
                                        <p:attrNameLst>
                                          <p:attrName>ppt_x</p:attrName>
                                        </p:attrNameLst>
                                      </p:cBhvr>
                                      <p:to>
                                        <p:strVal val="(0.5)"/>
                                      </p:to>
                                    </p:set>
                                    <p:anim from="(0.5)" to="(#ppt_x)" calcmode="lin" valueType="num">
                                      <p:cBhvr>
                                        <p:cTn id="67" dur="1230" accel="100000" fill="hold">
                                          <p:stCondLst>
                                            <p:cond delay="770"/>
                                          </p:stCondLst>
                                        </p:cTn>
                                        <p:tgtEl>
                                          <p:spTgt spid="68"/>
                                        </p:tgtEl>
                                        <p:attrNameLst>
                                          <p:attrName>ppt_x</p:attrName>
                                        </p:attrNameLst>
                                      </p:cBhvr>
                                    </p:anim>
                                    <p:set>
                                      <p:cBhvr>
                                        <p:cTn id="68" dur="770" fill="hold"/>
                                        <p:tgtEl>
                                          <p:spTgt spid="68"/>
                                        </p:tgtEl>
                                        <p:attrNameLst>
                                          <p:attrName>ppt_y</p:attrName>
                                        </p:attrNameLst>
                                      </p:cBhvr>
                                      <p:to>
                                        <p:strVal val="(#ppt_y+0.4)"/>
                                      </p:to>
                                    </p:set>
                                    <p:anim from="(#ppt_y+0.4)" to="(#ppt_y)" calcmode="lin" valueType="num">
                                      <p:cBhvr>
                                        <p:cTn id="69" dur="1230" accel="100000" fill="hold">
                                          <p:stCondLst>
                                            <p:cond delay="770"/>
                                          </p:stCondLst>
                                        </p:cTn>
                                        <p:tgtEl>
                                          <p:spTgt spid="68"/>
                                        </p:tgtEl>
                                        <p:attrNameLst>
                                          <p:attrName>ppt_y</p:attrName>
                                        </p:attrNameLst>
                                      </p:cBhvr>
                                    </p:anim>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wipe(up)">
                                      <p:cBhvr>
                                        <p:cTn id="74" dur="2000"/>
                                        <p:tgtEl>
                                          <p:spTgt spid="6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up)">
                                      <p:cBhvr>
                                        <p:cTn id="79" dur="2000"/>
                                        <p:tgtEl>
                                          <p:spTgt spid="50"/>
                                        </p:tgtEl>
                                      </p:cBhvr>
                                    </p:animEffect>
                                  </p:childTnLst>
                                </p:cTn>
                              </p:par>
                            </p:childTnLst>
                          </p:cTn>
                        </p:par>
                        <p:par>
                          <p:cTn id="80" fill="hold">
                            <p:stCondLst>
                              <p:cond delay="2000"/>
                            </p:stCondLst>
                            <p:childTnLst>
                              <p:par>
                                <p:cTn id="81" presetID="51" presetClass="entr" presetSubtype="0" fill="hold" grpId="0" nodeType="after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fade">
                                      <p:cBhvr>
                                        <p:cTn id="83" dur="770" decel="100000"/>
                                        <p:tgtEl>
                                          <p:spTgt spid="69"/>
                                        </p:tgtEl>
                                      </p:cBhvr>
                                    </p:animEffect>
                                    <p:animScale>
                                      <p:cBhvr>
                                        <p:cTn id="84" dur="770" decel="100000"/>
                                        <p:tgtEl>
                                          <p:spTgt spid="69"/>
                                        </p:tgtEl>
                                      </p:cBhvr>
                                      <p:from x="10000" y="10000"/>
                                      <p:to x="200000" y="450000"/>
                                    </p:animScale>
                                    <p:animScale>
                                      <p:cBhvr>
                                        <p:cTn id="85" dur="1230" accel="100000" fill="hold">
                                          <p:stCondLst>
                                            <p:cond delay="770"/>
                                          </p:stCondLst>
                                        </p:cTn>
                                        <p:tgtEl>
                                          <p:spTgt spid="69"/>
                                        </p:tgtEl>
                                      </p:cBhvr>
                                      <p:from x="200000" y="450000"/>
                                      <p:to x="100000" y="100000"/>
                                    </p:animScale>
                                    <p:set>
                                      <p:cBhvr>
                                        <p:cTn id="86" dur="770" fill="hold"/>
                                        <p:tgtEl>
                                          <p:spTgt spid="69"/>
                                        </p:tgtEl>
                                        <p:attrNameLst>
                                          <p:attrName>ppt_x</p:attrName>
                                        </p:attrNameLst>
                                      </p:cBhvr>
                                      <p:to>
                                        <p:strVal val="(0.5)"/>
                                      </p:to>
                                    </p:set>
                                    <p:anim from="(0.5)" to="(#ppt_x)" calcmode="lin" valueType="num">
                                      <p:cBhvr>
                                        <p:cTn id="87" dur="1230" accel="100000" fill="hold">
                                          <p:stCondLst>
                                            <p:cond delay="770"/>
                                          </p:stCondLst>
                                        </p:cTn>
                                        <p:tgtEl>
                                          <p:spTgt spid="69"/>
                                        </p:tgtEl>
                                        <p:attrNameLst>
                                          <p:attrName>ppt_x</p:attrName>
                                        </p:attrNameLst>
                                      </p:cBhvr>
                                    </p:anim>
                                    <p:set>
                                      <p:cBhvr>
                                        <p:cTn id="88" dur="770" fill="hold"/>
                                        <p:tgtEl>
                                          <p:spTgt spid="69"/>
                                        </p:tgtEl>
                                        <p:attrNameLst>
                                          <p:attrName>ppt_y</p:attrName>
                                        </p:attrNameLst>
                                      </p:cBhvr>
                                      <p:to>
                                        <p:strVal val="(#ppt_y+0.4)"/>
                                      </p:to>
                                    </p:set>
                                    <p:anim from="(#ppt_y+0.4)" to="(#ppt_y)" calcmode="lin" valueType="num">
                                      <p:cBhvr>
                                        <p:cTn id="89" dur="1230" accel="100000" fill="hold">
                                          <p:stCondLst>
                                            <p:cond delay="770"/>
                                          </p:stCondLst>
                                        </p:cTn>
                                        <p:tgtEl>
                                          <p:spTgt spid="69"/>
                                        </p:tgtEl>
                                        <p:attrNameLst>
                                          <p:attrName>ppt_y</p:attrName>
                                        </p:attrNameLst>
                                      </p:cBhvr>
                                    </p:anim>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64"/>
                                        </p:tgtEl>
                                        <p:attrNameLst>
                                          <p:attrName>style.visibility</p:attrName>
                                        </p:attrNameLst>
                                      </p:cBhvr>
                                      <p:to>
                                        <p:strVal val="visible"/>
                                      </p:to>
                                    </p:set>
                                    <p:animEffect transition="in" filter="wipe(up)">
                                      <p:cBhvr>
                                        <p:cTn id="94" dur="2000"/>
                                        <p:tgtEl>
                                          <p:spTgt spid="6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wipe(up)">
                                      <p:cBhvr>
                                        <p:cTn id="99" dur="2000"/>
                                        <p:tgtEl>
                                          <p:spTgt spid="52"/>
                                        </p:tgtEl>
                                      </p:cBhvr>
                                    </p:animEffect>
                                  </p:childTnLst>
                                </p:cTn>
                              </p:par>
                            </p:childTnLst>
                          </p:cTn>
                        </p:par>
                        <p:par>
                          <p:cTn id="100" fill="hold">
                            <p:stCondLst>
                              <p:cond delay="2000"/>
                            </p:stCondLst>
                            <p:childTnLst>
                              <p:par>
                                <p:cTn id="101" presetID="51" presetClass="entr" presetSubtype="0" fill="hold" grpId="0" nodeType="afterEffect">
                                  <p:stCondLst>
                                    <p:cond delay="0"/>
                                  </p:stCondLst>
                                  <p:childTnLst>
                                    <p:set>
                                      <p:cBhvr>
                                        <p:cTn id="102" dur="1" fill="hold">
                                          <p:stCondLst>
                                            <p:cond delay="0"/>
                                          </p:stCondLst>
                                        </p:cTn>
                                        <p:tgtEl>
                                          <p:spTgt spid="71"/>
                                        </p:tgtEl>
                                        <p:attrNameLst>
                                          <p:attrName>style.visibility</p:attrName>
                                        </p:attrNameLst>
                                      </p:cBhvr>
                                      <p:to>
                                        <p:strVal val="visible"/>
                                      </p:to>
                                    </p:set>
                                    <p:animEffect transition="in" filter="fade">
                                      <p:cBhvr>
                                        <p:cTn id="103" dur="770" decel="100000"/>
                                        <p:tgtEl>
                                          <p:spTgt spid="71"/>
                                        </p:tgtEl>
                                      </p:cBhvr>
                                    </p:animEffect>
                                    <p:animScale>
                                      <p:cBhvr>
                                        <p:cTn id="104" dur="770" decel="100000"/>
                                        <p:tgtEl>
                                          <p:spTgt spid="71"/>
                                        </p:tgtEl>
                                      </p:cBhvr>
                                      <p:from x="10000" y="10000"/>
                                      <p:to x="200000" y="450000"/>
                                    </p:animScale>
                                    <p:animScale>
                                      <p:cBhvr>
                                        <p:cTn id="105" dur="1230" accel="100000" fill="hold">
                                          <p:stCondLst>
                                            <p:cond delay="770"/>
                                          </p:stCondLst>
                                        </p:cTn>
                                        <p:tgtEl>
                                          <p:spTgt spid="71"/>
                                        </p:tgtEl>
                                      </p:cBhvr>
                                      <p:from x="200000" y="450000"/>
                                      <p:to x="100000" y="100000"/>
                                    </p:animScale>
                                    <p:set>
                                      <p:cBhvr>
                                        <p:cTn id="106" dur="770" fill="hold"/>
                                        <p:tgtEl>
                                          <p:spTgt spid="71"/>
                                        </p:tgtEl>
                                        <p:attrNameLst>
                                          <p:attrName>ppt_x</p:attrName>
                                        </p:attrNameLst>
                                      </p:cBhvr>
                                      <p:to>
                                        <p:strVal val="(0.5)"/>
                                      </p:to>
                                    </p:set>
                                    <p:anim from="(0.5)" to="(#ppt_x)" calcmode="lin" valueType="num">
                                      <p:cBhvr>
                                        <p:cTn id="107" dur="1230" accel="100000" fill="hold">
                                          <p:stCondLst>
                                            <p:cond delay="770"/>
                                          </p:stCondLst>
                                        </p:cTn>
                                        <p:tgtEl>
                                          <p:spTgt spid="71"/>
                                        </p:tgtEl>
                                        <p:attrNameLst>
                                          <p:attrName>ppt_x</p:attrName>
                                        </p:attrNameLst>
                                      </p:cBhvr>
                                    </p:anim>
                                    <p:set>
                                      <p:cBhvr>
                                        <p:cTn id="108" dur="770" fill="hold"/>
                                        <p:tgtEl>
                                          <p:spTgt spid="71"/>
                                        </p:tgtEl>
                                        <p:attrNameLst>
                                          <p:attrName>ppt_y</p:attrName>
                                        </p:attrNameLst>
                                      </p:cBhvr>
                                      <p:to>
                                        <p:strVal val="(#ppt_y+0.4)"/>
                                      </p:to>
                                    </p:set>
                                    <p:anim from="(#ppt_y+0.4)" to="(#ppt_y)" calcmode="lin" valueType="num">
                                      <p:cBhvr>
                                        <p:cTn id="109" dur="1230" accel="100000" fill="hold">
                                          <p:stCondLst>
                                            <p:cond delay="770"/>
                                          </p:stCondLst>
                                        </p:cTn>
                                        <p:tgtEl>
                                          <p:spTgt spid="71"/>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wipe(up)">
                                      <p:cBhvr>
                                        <p:cTn id="114" dur="2000"/>
                                        <p:tgtEl>
                                          <p:spTgt spid="63"/>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up)">
                                      <p:cBhvr>
                                        <p:cTn id="119" dur="2000"/>
                                        <p:tgtEl>
                                          <p:spTgt spid="54"/>
                                        </p:tgtEl>
                                      </p:cBhvr>
                                    </p:animEffect>
                                  </p:childTnLst>
                                </p:cTn>
                              </p:par>
                            </p:childTnLst>
                          </p:cTn>
                        </p:par>
                        <p:par>
                          <p:cTn id="120" fill="hold">
                            <p:stCondLst>
                              <p:cond delay="2000"/>
                            </p:stCondLst>
                            <p:childTnLst>
                              <p:par>
                                <p:cTn id="121" presetID="51" presetClass="entr" presetSubtype="0" fill="hold" grpId="0" nodeType="afterEffect">
                                  <p:stCondLst>
                                    <p:cond delay="0"/>
                                  </p:stCondLst>
                                  <p:childTnLst>
                                    <p:set>
                                      <p:cBhvr>
                                        <p:cTn id="122" dur="1" fill="hold">
                                          <p:stCondLst>
                                            <p:cond delay="0"/>
                                          </p:stCondLst>
                                        </p:cTn>
                                        <p:tgtEl>
                                          <p:spTgt spid="70"/>
                                        </p:tgtEl>
                                        <p:attrNameLst>
                                          <p:attrName>style.visibility</p:attrName>
                                        </p:attrNameLst>
                                      </p:cBhvr>
                                      <p:to>
                                        <p:strVal val="visible"/>
                                      </p:to>
                                    </p:set>
                                    <p:animEffect transition="in" filter="fade">
                                      <p:cBhvr>
                                        <p:cTn id="123" dur="770" decel="100000"/>
                                        <p:tgtEl>
                                          <p:spTgt spid="70"/>
                                        </p:tgtEl>
                                      </p:cBhvr>
                                    </p:animEffect>
                                    <p:animScale>
                                      <p:cBhvr>
                                        <p:cTn id="124" dur="770" decel="100000"/>
                                        <p:tgtEl>
                                          <p:spTgt spid="70"/>
                                        </p:tgtEl>
                                      </p:cBhvr>
                                      <p:from x="10000" y="10000"/>
                                      <p:to x="200000" y="450000"/>
                                    </p:animScale>
                                    <p:animScale>
                                      <p:cBhvr>
                                        <p:cTn id="125" dur="1230" accel="100000" fill="hold">
                                          <p:stCondLst>
                                            <p:cond delay="770"/>
                                          </p:stCondLst>
                                        </p:cTn>
                                        <p:tgtEl>
                                          <p:spTgt spid="70"/>
                                        </p:tgtEl>
                                      </p:cBhvr>
                                      <p:from x="200000" y="450000"/>
                                      <p:to x="100000" y="100000"/>
                                    </p:animScale>
                                    <p:set>
                                      <p:cBhvr>
                                        <p:cTn id="126" dur="770" fill="hold"/>
                                        <p:tgtEl>
                                          <p:spTgt spid="70"/>
                                        </p:tgtEl>
                                        <p:attrNameLst>
                                          <p:attrName>ppt_x</p:attrName>
                                        </p:attrNameLst>
                                      </p:cBhvr>
                                      <p:to>
                                        <p:strVal val="(0.5)"/>
                                      </p:to>
                                    </p:set>
                                    <p:anim from="(0.5)" to="(#ppt_x)" calcmode="lin" valueType="num">
                                      <p:cBhvr>
                                        <p:cTn id="127" dur="1230" accel="100000" fill="hold">
                                          <p:stCondLst>
                                            <p:cond delay="770"/>
                                          </p:stCondLst>
                                        </p:cTn>
                                        <p:tgtEl>
                                          <p:spTgt spid="70"/>
                                        </p:tgtEl>
                                        <p:attrNameLst>
                                          <p:attrName>ppt_x</p:attrName>
                                        </p:attrNameLst>
                                      </p:cBhvr>
                                    </p:anim>
                                    <p:set>
                                      <p:cBhvr>
                                        <p:cTn id="128" dur="770" fill="hold"/>
                                        <p:tgtEl>
                                          <p:spTgt spid="70"/>
                                        </p:tgtEl>
                                        <p:attrNameLst>
                                          <p:attrName>ppt_y</p:attrName>
                                        </p:attrNameLst>
                                      </p:cBhvr>
                                      <p:to>
                                        <p:strVal val="(#ppt_y+0.4)"/>
                                      </p:to>
                                    </p:set>
                                    <p:anim from="(#ppt_y+0.4)" to="(#ppt_y)" calcmode="lin" valueType="num">
                                      <p:cBhvr>
                                        <p:cTn id="129" dur="1230" accel="100000" fill="hold">
                                          <p:stCondLst>
                                            <p:cond delay="770"/>
                                          </p:stCondLst>
                                        </p:cTn>
                                        <p:tgtEl>
                                          <p:spTgt spid="70"/>
                                        </p:tgtEl>
                                        <p:attrNameLst>
                                          <p:attrName>ppt_y</p:attrName>
                                        </p:attrNameLst>
                                      </p:cBhvr>
                                    </p:anim>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62"/>
                                        </p:tgtEl>
                                        <p:attrNameLst>
                                          <p:attrName>style.visibility</p:attrName>
                                        </p:attrNameLst>
                                      </p:cBhvr>
                                      <p:to>
                                        <p:strVal val="visible"/>
                                      </p:to>
                                    </p:set>
                                    <p:animEffect transition="in" filter="wipe(up)">
                                      <p:cBhvr>
                                        <p:cTn id="134" dur="2000"/>
                                        <p:tgtEl>
                                          <p:spTgt spid="62"/>
                                        </p:tgtEl>
                                      </p:cBhvr>
                                    </p:animEffect>
                                  </p:childTnLst>
                                </p:cTn>
                              </p:par>
                            </p:childTnLst>
                          </p:cTn>
                        </p:par>
                        <p:par>
                          <p:cTn id="135" fill="hold">
                            <p:stCondLst>
                              <p:cond delay="2000"/>
                            </p:stCondLst>
                            <p:childTnLst>
                              <p:par>
                                <p:cTn id="136" presetID="51" presetClass="entr" presetSubtype="0" fill="hold" grpId="0" nodeType="afterEffect">
                                  <p:stCondLst>
                                    <p:cond delay="0"/>
                                  </p:stCondLst>
                                  <p:childTnLst>
                                    <p:set>
                                      <p:cBhvr>
                                        <p:cTn id="137" dur="1" fill="hold">
                                          <p:stCondLst>
                                            <p:cond delay="0"/>
                                          </p:stCondLst>
                                        </p:cTn>
                                        <p:tgtEl>
                                          <p:spTgt spid="73"/>
                                        </p:tgtEl>
                                        <p:attrNameLst>
                                          <p:attrName>style.visibility</p:attrName>
                                        </p:attrNameLst>
                                      </p:cBhvr>
                                      <p:to>
                                        <p:strVal val="visible"/>
                                      </p:to>
                                    </p:set>
                                    <p:animEffect transition="in" filter="fade">
                                      <p:cBhvr>
                                        <p:cTn id="138" dur="770" decel="100000"/>
                                        <p:tgtEl>
                                          <p:spTgt spid="73"/>
                                        </p:tgtEl>
                                      </p:cBhvr>
                                    </p:animEffect>
                                    <p:animScale>
                                      <p:cBhvr>
                                        <p:cTn id="139" dur="770" decel="100000"/>
                                        <p:tgtEl>
                                          <p:spTgt spid="73"/>
                                        </p:tgtEl>
                                      </p:cBhvr>
                                      <p:from x="10000" y="10000"/>
                                      <p:to x="200000" y="450000"/>
                                    </p:animScale>
                                    <p:animScale>
                                      <p:cBhvr>
                                        <p:cTn id="140" dur="1230" accel="100000" fill="hold">
                                          <p:stCondLst>
                                            <p:cond delay="770"/>
                                          </p:stCondLst>
                                        </p:cTn>
                                        <p:tgtEl>
                                          <p:spTgt spid="73"/>
                                        </p:tgtEl>
                                      </p:cBhvr>
                                      <p:from x="200000" y="450000"/>
                                      <p:to x="100000" y="100000"/>
                                    </p:animScale>
                                    <p:set>
                                      <p:cBhvr>
                                        <p:cTn id="141" dur="770" fill="hold"/>
                                        <p:tgtEl>
                                          <p:spTgt spid="73"/>
                                        </p:tgtEl>
                                        <p:attrNameLst>
                                          <p:attrName>ppt_x</p:attrName>
                                        </p:attrNameLst>
                                      </p:cBhvr>
                                      <p:to>
                                        <p:strVal val="(0.5)"/>
                                      </p:to>
                                    </p:set>
                                    <p:anim from="(0.5)" to="(#ppt_x)" calcmode="lin" valueType="num">
                                      <p:cBhvr>
                                        <p:cTn id="142" dur="1230" accel="100000" fill="hold">
                                          <p:stCondLst>
                                            <p:cond delay="770"/>
                                          </p:stCondLst>
                                        </p:cTn>
                                        <p:tgtEl>
                                          <p:spTgt spid="73"/>
                                        </p:tgtEl>
                                        <p:attrNameLst>
                                          <p:attrName>ppt_x</p:attrName>
                                        </p:attrNameLst>
                                      </p:cBhvr>
                                    </p:anim>
                                    <p:set>
                                      <p:cBhvr>
                                        <p:cTn id="143" dur="770" fill="hold"/>
                                        <p:tgtEl>
                                          <p:spTgt spid="73"/>
                                        </p:tgtEl>
                                        <p:attrNameLst>
                                          <p:attrName>ppt_y</p:attrName>
                                        </p:attrNameLst>
                                      </p:cBhvr>
                                      <p:to>
                                        <p:strVal val="(#ppt_y+0.4)"/>
                                      </p:to>
                                    </p:set>
                                    <p:anim from="(#ppt_y+0.4)" to="(#ppt_y)" calcmode="lin" valueType="num">
                                      <p:cBhvr>
                                        <p:cTn id="144" dur="1230" accel="100000" fill="hold">
                                          <p:stCondLst>
                                            <p:cond delay="770"/>
                                          </p:stCondLst>
                                        </p:cTn>
                                        <p:tgtEl>
                                          <p:spTgt spid="73"/>
                                        </p:tgtEl>
                                        <p:attrNameLst>
                                          <p:attrName>ppt_y</p:attrName>
                                        </p:attrNameLst>
                                      </p:cBhvr>
                                    </p:anim>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nodeType="clickEffect">
                                  <p:stCondLst>
                                    <p:cond delay="0"/>
                                  </p:stCondLst>
                                  <p:childTnLst>
                                    <p:set>
                                      <p:cBhvr>
                                        <p:cTn id="148" dur="1" fill="hold">
                                          <p:stCondLst>
                                            <p:cond delay="0"/>
                                          </p:stCondLst>
                                        </p:cTn>
                                        <p:tgtEl>
                                          <p:spTgt spid="61"/>
                                        </p:tgtEl>
                                        <p:attrNameLst>
                                          <p:attrName>style.visibility</p:attrName>
                                        </p:attrNameLst>
                                      </p:cBhvr>
                                      <p:to>
                                        <p:strVal val="visible"/>
                                      </p:to>
                                    </p:set>
                                    <p:animEffect transition="in" filter="wipe(up)">
                                      <p:cBhvr>
                                        <p:cTn id="149" dur="2000"/>
                                        <p:tgtEl>
                                          <p:spTgt spid="61"/>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1" fill="hold" nodeType="clickEffect">
                                  <p:stCondLst>
                                    <p:cond delay="0"/>
                                  </p:stCondLst>
                                  <p:childTnLst>
                                    <p:set>
                                      <p:cBhvr>
                                        <p:cTn id="153" dur="1" fill="hold">
                                          <p:stCondLst>
                                            <p:cond delay="0"/>
                                          </p:stCondLst>
                                        </p:cTn>
                                        <p:tgtEl>
                                          <p:spTgt spid="56"/>
                                        </p:tgtEl>
                                        <p:attrNameLst>
                                          <p:attrName>style.visibility</p:attrName>
                                        </p:attrNameLst>
                                      </p:cBhvr>
                                      <p:to>
                                        <p:strVal val="visible"/>
                                      </p:to>
                                    </p:set>
                                    <p:animEffect transition="in" filter="wipe(up)">
                                      <p:cBhvr>
                                        <p:cTn id="154" dur="2000"/>
                                        <p:tgtEl>
                                          <p:spTgt spid="56"/>
                                        </p:tgtEl>
                                      </p:cBhvr>
                                    </p:animEffect>
                                  </p:childTnLst>
                                </p:cTn>
                              </p:par>
                            </p:childTnLst>
                          </p:cTn>
                        </p:par>
                        <p:par>
                          <p:cTn id="155" fill="hold">
                            <p:stCondLst>
                              <p:cond delay="10000"/>
                            </p:stCondLst>
                            <p:childTnLst>
                              <p:par>
                                <p:cTn id="156" presetID="51" presetClass="entr" presetSubtype="0" fill="hold" grpId="0" nodeType="afterEffect">
                                  <p:stCondLst>
                                    <p:cond delay="0"/>
                                  </p:stCondLst>
                                  <p:childTnLst>
                                    <p:set>
                                      <p:cBhvr>
                                        <p:cTn id="157" dur="1" fill="hold">
                                          <p:stCondLst>
                                            <p:cond delay="0"/>
                                          </p:stCondLst>
                                        </p:cTn>
                                        <p:tgtEl>
                                          <p:spTgt spid="72"/>
                                        </p:tgtEl>
                                        <p:attrNameLst>
                                          <p:attrName>style.visibility</p:attrName>
                                        </p:attrNameLst>
                                      </p:cBhvr>
                                      <p:to>
                                        <p:strVal val="visible"/>
                                      </p:to>
                                    </p:set>
                                    <p:animEffect transition="in" filter="fade">
                                      <p:cBhvr>
                                        <p:cTn id="158" dur="770" decel="100000"/>
                                        <p:tgtEl>
                                          <p:spTgt spid="72"/>
                                        </p:tgtEl>
                                      </p:cBhvr>
                                    </p:animEffect>
                                    <p:animScale>
                                      <p:cBhvr>
                                        <p:cTn id="159" dur="770" decel="100000"/>
                                        <p:tgtEl>
                                          <p:spTgt spid="72"/>
                                        </p:tgtEl>
                                      </p:cBhvr>
                                      <p:from x="10000" y="10000"/>
                                      <p:to x="200000" y="450000"/>
                                    </p:animScale>
                                    <p:animScale>
                                      <p:cBhvr>
                                        <p:cTn id="160" dur="1230" accel="100000" fill="hold">
                                          <p:stCondLst>
                                            <p:cond delay="770"/>
                                          </p:stCondLst>
                                        </p:cTn>
                                        <p:tgtEl>
                                          <p:spTgt spid="72"/>
                                        </p:tgtEl>
                                      </p:cBhvr>
                                      <p:from x="200000" y="450000"/>
                                      <p:to x="100000" y="100000"/>
                                    </p:animScale>
                                    <p:set>
                                      <p:cBhvr>
                                        <p:cTn id="161" dur="770" fill="hold"/>
                                        <p:tgtEl>
                                          <p:spTgt spid="72"/>
                                        </p:tgtEl>
                                        <p:attrNameLst>
                                          <p:attrName>ppt_x</p:attrName>
                                        </p:attrNameLst>
                                      </p:cBhvr>
                                      <p:to>
                                        <p:strVal val="(0.5)"/>
                                      </p:to>
                                    </p:set>
                                    <p:anim from="(0.5)" to="(#ppt_x)" calcmode="lin" valueType="num">
                                      <p:cBhvr>
                                        <p:cTn id="162" dur="1230" accel="100000" fill="hold">
                                          <p:stCondLst>
                                            <p:cond delay="770"/>
                                          </p:stCondLst>
                                        </p:cTn>
                                        <p:tgtEl>
                                          <p:spTgt spid="72"/>
                                        </p:tgtEl>
                                        <p:attrNameLst>
                                          <p:attrName>ppt_x</p:attrName>
                                        </p:attrNameLst>
                                      </p:cBhvr>
                                    </p:anim>
                                    <p:set>
                                      <p:cBhvr>
                                        <p:cTn id="163" dur="770" fill="hold"/>
                                        <p:tgtEl>
                                          <p:spTgt spid="72"/>
                                        </p:tgtEl>
                                        <p:attrNameLst>
                                          <p:attrName>ppt_y</p:attrName>
                                        </p:attrNameLst>
                                      </p:cBhvr>
                                      <p:to>
                                        <p:strVal val="(#ppt_y+0.4)"/>
                                      </p:to>
                                    </p:set>
                                    <p:anim from="(#ppt_y+0.4)" to="(#ppt_y)" calcmode="lin" valueType="num">
                                      <p:cBhvr>
                                        <p:cTn id="164" dur="1230" accel="100000" fill="hold">
                                          <p:stCondLst>
                                            <p:cond delay="770"/>
                                          </p:stCondLst>
                                        </p:cTn>
                                        <p:tgtEl>
                                          <p:spTgt spid="72"/>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35" presetClass="entr" presetSubtype="0" fill="hold" nodeType="clickEffect">
                                  <p:stCondLst>
                                    <p:cond delay="0"/>
                                  </p:stCondLst>
                                  <p:childTnLst>
                                    <p:set>
                                      <p:cBhvr>
                                        <p:cTn id="168" dur="1" fill="hold">
                                          <p:stCondLst>
                                            <p:cond delay="0"/>
                                          </p:stCondLst>
                                        </p:cTn>
                                        <p:tgtEl>
                                          <p:spTgt spid="74">
                                            <p:txEl>
                                              <p:pRg st="0" end="0"/>
                                            </p:txEl>
                                          </p:spTgt>
                                        </p:tgtEl>
                                        <p:attrNameLst>
                                          <p:attrName>style.visibility</p:attrName>
                                        </p:attrNameLst>
                                      </p:cBhvr>
                                      <p:to>
                                        <p:strVal val="visible"/>
                                      </p:to>
                                    </p:set>
                                    <p:animEffect transition="in" filter="fade">
                                      <p:cBhvr>
                                        <p:cTn id="169" dur="2000"/>
                                        <p:tgtEl>
                                          <p:spTgt spid="74">
                                            <p:txEl>
                                              <p:pRg st="0" end="0"/>
                                            </p:txEl>
                                          </p:spTgt>
                                        </p:tgtEl>
                                      </p:cBhvr>
                                    </p:animEffect>
                                    <p:anim calcmode="lin" valueType="num">
                                      <p:cBhvr>
                                        <p:cTn id="170" dur="2000" fill="hold"/>
                                        <p:tgtEl>
                                          <p:spTgt spid="74">
                                            <p:txEl>
                                              <p:pRg st="0" end="0"/>
                                            </p:txEl>
                                          </p:spTgt>
                                        </p:tgtEl>
                                        <p:attrNameLst>
                                          <p:attrName>style.rotation</p:attrName>
                                        </p:attrNameLst>
                                      </p:cBhvr>
                                      <p:tavLst>
                                        <p:tav tm="0">
                                          <p:val>
                                            <p:fltVal val="720"/>
                                          </p:val>
                                        </p:tav>
                                        <p:tav tm="100000">
                                          <p:val>
                                            <p:fltVal val="0"/>
                                          </p:val>
                                        </p:tav>
                                      </p:tavLst>
                                    </p:anim>
                                    <p:anim calcmode="lin" valueType="num">
                                      <p:cBhvr>
                                        <p:cTn id="171" dur="2000" fill="hold"/>
                                        <p:tgtEl>
                                          <p:spTgt spid="74">
                                            <p:txEl>
                                              <p:pRg st="0" end="0"/>
                                            </p:txEl>
                                          </p:spTgt>
                                        </p:tgtEl>
                                        <p:attrNameLst>
                                          <p:attrName>ppt_h</p:attrName>
                                        </p:attrNameLst>
                                      </p:cBhvr>
                                      <p:tavLst>
                                        <p:tav tm="0">
                                          <p:val>
                                            <p:fltVal val="0"/>
                                          </p:val>
                                        </p:tav>
                                        <p:tav tm="100000">
                                          <p:val>
                                            <p:strVal val="#ppt_h"/>
                                          </p:val>
                                        </p:tav>
                                      </p:tavLst>
                                    </p:anim>
                                    <p:anim calcmode="lin" valueType="num">
                                      <p:cBhvr>
                                        <p:cTn id="172" dur="2000" fill="hold"/>
                                        <p:tgtEl>
                                          <p:spTgt spid="74">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8" grpId="0" animBg="1"/>
      <p:bldP spid="69" grpId="0" animBg="1"/>
      <p:bldP spid="70" grpId="0" animBg="1"/>
      <p:bldP spid="71" grpId="0" animBg="1"/>
      <p:bldP spid="72" grpId="0" animBg="1"/>
      <p:bldP spid="7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screen"/>
          <a:srcRect/>
          <a:stretch>
            <a:fillRect/>
          </a:stretch>
        </p:blipFill>
        <p:spPr bwMode="auto">
          <a:xfrm>
            <a:off x="0" y="1019175"/>
            <a:ext cx="9144000" cy="5838825"/>
          </a:xfrm>
          <a:prstGeom prst="rect">
            <a:avLst/>
          </a:prstGeom>
          <a:noFill/>
          <a:ln w="9525">
            <a:noFill/>
            <a:miter lim="800000"/>
            <a:headEnd/>
            <a:tailEnd/>
          </a:ln>
        </p:spPr>
      </p:pic>
      <p:sp>
        <p:nvSpPr>
          <p:cNvPr id="3" name="Rectangle 2"/>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screen"/>
          <a:srcRect/>
          <a:stretch>
            <a:fillRect/>
          </a:stretch>
        </p:blipFill>
        <p:spPr bwMode="auto">
          <a:xfrm>
            <a:off x="329908" y="1324303"/>
            <a:ext cx="8484185" cy="5533697"/>
          </a:xfrm>
          <a:prstGeom prst="rect">
            <a:avLst/>
          </a:prstGeom>
          <a:noFill/>
          <a:ln w="9525">
            <a:noFill/>
            <a:miter lim="800000"/>
            <a:headEnd/>
            <a:tailEnd/>
          </a:ln>
        </p:spPr>
      </p:pic>
      <p:pic>
        <p:nvPicPr>
          <p:cNvPr id="113668" name="Picture 4"/>
          <p:cNvPicPr>
            <a:picLocks noChangeAspect="1" noChangeArrowheads="1"/>
          </p:cNvPicPr>
          <p:nvPr/>
        </p:nvPicPr>
        <p:blipFill>
          <a:blip r:embed="rId3" cstate="screen"/>
          <a:srcRect/>
          <a:stretch>
            <a:fillRect/>
          </a:stretch>
        </p:blipFill>
        <p:spPr bwMode="auto">
          <a:xfrm>
            <a:off x="457200" y="1352550"/>
            <a:ext cx="8229600" cy="5505450"/>
          </a:xfrm>
          <a:prstGeom prst="rect">
            <a:avLst/>
          </a:prstGeom>
          <a:noFill/>
          <a:ln w="9525">
            <a:noFill/>
            <a:miter lim="800000"/>
            <a:headEnd/>
            <a:tailEnd/>
          </a:ln>
        </p:spPr>
      </p:pic>
      <p:pic>
        <p:nvPicPr>
          <p:cNvPr id="109570" name="Picture 2"/>
          <p:cNvPicPr>
            <a:picLocks noChangeAspect="1" noChangeArrowheads="1"/>
          </p:cNvPicPr>
          <p:nvPr/>
        </p:nvPicPr>
        <p:blipFill>
          <a:blip r:embed="rId4" cstate="screen"/>
          <a:srcRect/>
          <a:stretch>
            <a:fillRect/>
          </a:stretch>
        </p:blipFill>
        <p:spPr bwMode="auto">
          <a:xfrm>
            <a:off x="460917" y="1371600"/>
            <a:ext cx="8222166" cy="5486400"/>
          </a:xfrm>
          <a:prstGeom prst="rect">
            <a:avLst/>
          </a:prstGeom>
          <a:noFill/>
          <a:ln w="9525">
            <a:noFill/>
            <a:miter lim="800000"/>
            <a:headEnd/>
            <a:tailEnd/>
          </a:ln>
        </p:spPr>
      </p:pic>
      <p:pic>
        <p:nvPicPr>
          <p:cNvPr id="109571" name="Picture 3"/>
          <p:cNvPicPr>
            <a:picLocks noChangeAspect="1" noChangeArrowheads="1"/>
          </p:cNvPicPr>
          <p:nvPr/>
        </p:nvPicPr>
        <p:blipFill>
          <a:blip r:embed="rId5" cstate="screen"/>
          <a:srcRect r="15302"/>
          <a:stretch>
            <a:fillRect/>
          </a:stretch>
        </p:blipFill>
        <p:spPr bwMode="auto">
          <a:xfrm>
            <a:off x="472966" y="1371600"/>
            <a:ext cx="8198069" cy="5486400"/>
          </a:xfrm>
          <a:prstGeom prst="rect">
            <a:avLst/>
          </a:prstGeom>
          <a:noFill/>
          <a:ln w="9525">
            <a:noFill/>
            <a:miter lim="800000"/>
            <a:headEnd/>
            <a:tailEnd/>
          </a:ln>
        </p:spPr>
      </p:pic>
      <p:pic>
        <p:nvPicPr>
          <p:cNvPr id="109572" name="Picture 4"/>
          <p:cNvPicPr>
            <a:picLocks noChangeAspect="1" noChangeArrowheads="1"/>
          </p:cNvPicPr>
          <p:nvPr/>
        </p:nvPicPr>
        <p:blipFill>
          <a:blip r:embed="rId6" cstate="screen"/>
          <a:srcRect/>
          <a:stretch>
            <a:fillRect/>
          </a:stretch>
        </p:blipFill>
        <p:spPr bwMode="auto">
          <a:xfrm>
            <a:off x="472966" y="1371600"/>
            <a:ext cx="8198069" cy="5486400"/>
          </a:xfrm>
          <a:prstGeom prst="rect">
            <a:avLst/>
          </a:prstGeom>
          <a:noFill/>
          <a:ln w="9525">
            <a:noFill/>
            <a:miter lim="800000"/>
            <a:headEnd/>
            <a:tailEnd/>
          </a:ln>
        </p:spPr>
      </p:pic>
      <p:pic>
        <p:nvPicPr>
          <p:cNvPr id="109573" name="Picture 5"/>
          <p:cNvPicPr>
            <a:picLocks noChangeAspect="1" noChangeArrowheads="1"/>
          </p:cNvPicPr>
          <p:nvPr/>
        </p:nvPicPr>
        <p:blipFill>
          <a:blip r:embed="rId7" cstate="screen"/>
          <a:srcRect l="20513"/>
          <a:stretch>
            <a:fillRect/>
          </a:stretch>
        </p:blipFill>
        <p:spPr bwMode="auto">
          <a:xfrm>
            <a:off x="1632315" y="1856771"/>
            <a:ext cx="5549462" cy="4654388"/>
          </a:xfrm>
          <a:prstGeom prst="rect">
            <a:avLst/>
          </a:prstGeom>
          <a:noFill/>
          <a:ln w="9525">
            <a:noFill/>
            <a:miter lim="800000"/>
            <a:headEnd/>
            <a:tailEnd/>
          </a:ln>
        </p:spPr>
      </p:pic>
      <p:pic>
        <p:nvPicPr>
          <p:cNvPr id="113666" name="Picture 2"/>
          <p:cNvPicPr>
            <a:picLocks noChangeAspect="1" noChangeArrowheads="1"/>
          </p:cNvPicPr>
          <p:nvPr/>
        </p:nvPicPr>
        <p:blipFill>
          <a:blip r:embed="rId8" cstate="screen"/>
          <a:srcRect/>
          <a:stretch>
            <a:fillRect/>
          </a:stretch>
        </p:blipFill>
        <p:spPr bwMode="auto">
          <a:xfrm>
            <a:off x="457200" y="1371600"/>
            <a:ext cx="8229600" cy="5486400"/>
          </a:xfrm>
          <a:prstGeom prst="rect">
            <a:avLst/>
          </a:prstGeom>
          <a:noFill/>
          <a:ln w="9525">
            <a:noFill/>
            <a:miter lim="800000"/>
            <a:headEnd/>
            <a:tailEnd/>
          </a:ln>
        </p:spPr>
      </p:pic>
      <p:sp>
        <p:nvSpPr>
          <p:cNvPr id="12" name="TextBox 11"/>
          <p:cNvSpPr txBox="1">
            <a:spLocks noChangeArrowheads="1"/>
          </p:cNvSpPr>
          <p:nvPr/>
        </p:nvSpPr>
        <p:spPr bwMode="auto">
          <a:xfrm>
            <a:off x="0" y="559052"/>
            <a:ext cx="9144000" cy="707886"/>
          </a:xfrm>
          <a:prstGeom prst="rect">
            <a:avLst/>
          </a:prstGeom>
          <a:noFill/>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HOW TO STORE ALL THIS STUFF</a:t>
            </a:r>
          </a:p>
        </p:txBody>
      </p:sp>
      <p:sp>
        <p:nvSpPr>
          <p:cNvPr id="13" name="TextBox 12"/>
          <p:cNvSpPr txBox="1"/>
          <p:nvPr/>
        </p:nvSpPr>
        <p:spPr>
          <a:xfrm>
            <a:off x="1765738" y="3499945"/>
            <a:ext cx="6306207" cy="1323439"/>
          </a:xfrm>
          <a:prstGeom prst="rect">
            <a:avLst/>
          </a:prstGeom>
          <a:solidFill>
            <a:schemeClr val="bg1"/>
          </a:solid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THE KEELBOAT STORES 24,000 LBS OF SUPPLIES!</a:t>
            </a:r>
          </a:p>
        </p:txBody>
      </p:sp>
      <p:sp>
        <p:nvSpPr>
          <p:cNvPr id="14" name="Rectangle 13"/>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5"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55</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ntr" presetSubtype="0" fill="hold" nodeType="withEffect">
                                  <p:stCondLst>
                                    <p:cond delay="0"/>
                                  </p:stCondLst>
                                  <p:childTnLst>
                                    <p:set>
                                      <p:cBhvr>
                                        <p:cTn id="21" dur="1" fill="hold">
                                          <p:stCondLst>
                                            <p:cond delay="0"/>
                                          </p:stCondLst>
                                        </p:cTn>
                                        <p:tgtEl>
                                          <p:spTgt spid="113668"/>
                                        </p:tgtEl>
                                        <p:attrNameLst>
                                          <p:attrName>style.visibility</p:attrName>
                                        </p:attrNameLst>
                                      </p:cBhvr>
                                      <p:to>
                                        <p:strVal val="visible"/>
                                      </p:to>
                                    </p:set>
                                    <p:anim calcmode="lin" valueType="num">
                                      <p:cBhvr>
                                        <p:cTn id="22" dur="1000" fill="hold"/>
                                        <p:tgtEl>
                                          <p:spTgt spid="113668"/>
                                        </p:tgtEl>
                                        <p:attrNameLst>
                                          <p:attrName>ppt_w</p:attrName>
                                        </p:attrNameLst>
                                      </p:cBhvr>
                                      <p:tavLst>
                                        <p:tav tm="0">
                                          <p:val>
                                            <p:fltVal val="0"/>
                                          </p:val>
                                        </p:tav>
                                        <p:tav tm="100000">
                                          <p:val>
                                            <p:strVal val="#ppt_w"/>
                                          </p:val>
                                        </p:tav>
                                      </p:tavLst>
                                    </p:anim>
                                    <p:anim calcmode="lin" valueType="num">
                                      <p:cBhvr>
                                        <p:cTn id="23" dur="1000" fill="hold"/>
                                        <p:tgtEl>
                                          <p:spTgt spid="113668"/>
                                        </p:tgtEl>
                                        <p:attrNameLst>
                                          <p:attrName>ppt_h</p:attrName>
                                        </p:attrNameLst>
                                      </p:cBhvr>
                                      <p:tavLst>
                                        <p:tav tm="0">
                                          <p:val>
                                            <p:fltVal val="0"/>
                                          </p:val>
                                        </p:tav>
                                        <p:tav tm="100000">
                                          <p:val>
                                            <p:strVal val="#ppt_h"/>
                                          </p:val>
                                        </p:tav>
                                      </p:tavLst>
                                    </p:anim>
                                    <p:animEffect transition="in" filter="fade">
                                      <p:cBhvr>
                                        <p:cTn id="24" dur="1000"/>
                                        <p:tgtEl>
                                          <p:spTgt spid="1136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3668"/>
                                        </p:tgtEl>
                                      </p:cBhvr>
                                    </p:animEffect>
                                    <p:set>
                                      <p:cBhvr>
                                        <p:cTn id="29" dur="1" fill="hold">
                                          <p:stCondLst>
                                            <p:cond delay="499"/>
                                          </p:stCondLst>
                                        </p:cTn>
                                        <p:tgtEl>
                                          <p:spTgt spid="113668"/>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109570"/>
                                        </p:tgtEl>
                                        <p:attrNameLst>
                                          <p:attrName>style.visibility</p:attrName>
                                        </p:attrNameLst>
                                      </p:cBhvr>
                                      <p:to>
                                        <p:strVal val="visible"/>
                                      </p:to>
                                    </p:set>
                                    <p:animEffect transition="in" filter="wipe(down)">
                                      <p:cBhvr>
                                        <p:cTn id="32" dur="1000"/>
                                        <p:tgtEl>
                                          <p:spTgt spid="1095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9570"/>
                                        </p:tgtEl>
                                      </p:cBhvr>
                                    </p:animEffect>
                                    <p:set>
                                      <p:cBhvr>
                                        <p:cTn id="37" dur="1" fill="hold">
                                          <p:stCondLst>
                                            <p:cond delay="499"/>
                                          </p:stCondLst>
                                        </p:cTn>
                                        <p:tgtEl>
                                          <p:spTgt spid="109570"/>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109571"/>
                                        </p:tgtEl>
                                        <p:attrNameLst>
                                          <p:attrName>style.visibility</p:attrName>
                                        </p:attrNameLst>
                                      </p:cBhvr>
                                      <p:to>
                                        <p:strVal val="visible"/>
                                      </p:to>
                                    </p:set>
                                    <p:animEffect transition="in" filter="wipe(down)">
                                      <p:cBhvr>
                                        <p:cTn id="40" dur="1000"/>
                                        <p:tgtEl>
                                          <p:spTgt spid="10957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09571"/>
                                        </p:tgtEl>
                                      </p:cBhvr>
                                    </p:animEffect>
                                    <p:set>
                                      <p:cBhvr>
                                        <p:cTn id="45" dur="1" fill="hold">
                                          <p:stCondLst>
                                            <p:cond delay="499"/>
                                          </p:stCondLst>
                                        </p:cTn>
                                        <p:tgtEl>
                                          <p:spTgt spid="109571"/>
                                        </p:tgtEl>
                                        <p:attrNameLst>
                                          <p:attrName>style.visibility</p:attrName>
                                        </p:attrNameLst>
                                      </p:cBhvr>
                                      <p:to>
                                        <p:strVal val="hidden"/>
                                      </p:to>
                                    </p:set>
                                  </p:childTnLst>
                                </p:cTn>
                              </p:par>
                              <p:par>
                                <p:cTn id="46" presetID="22" presetClass="entr" presetSubtype="4" fill="hold" nodeType="withEffect">
                                  <p:stCondLst>
                                    <p:cond delay="0"/>
                                  </p:stCondLst>
                                  <p:childTnLst>
                                    <p:set>
                                      <p:cBhvr>
                                        <p:cTn id="47" dur="1" fill="hold">
                                          <p:stCondLst>
                                            <p:cond delay="0"/>
                                          </p:stCondLst>
                                        </p:cTn>
                                        <p:tgtEl>
                                          <p:spTgt spid="109572"/>
                                        </p:tgtEl>
                                        <p:attrNameLst>
                                          <p:attrName>style.visibility</p:attrName>
                                        </p:attrNameLst>
                                      </p:cBhvr>
                                      <p:to>
                                        <p:strVal val="visible"/>
                                      </p:to>
                                    </p:set>
                                    <p:animEffect transition="in" filter="wipe(down)">
                                      <p:cBhvr>
                                        <p:cTn id="48" dur="1000"/>
                                        <p:tgtEl>
                                          <p:spTgt spid="10957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9572"/>
                                        </p:tgtEl>
                                      </p:cBhvr>
                                    </p:animEffect>
                                    <p:set>
                                      <p:cBhvr>
                                        <p:cTn id="53" dur="1" fill="hold">
                                          <p:stCondLst>
                                            <p:cond delay="499"/>
                                          </p:stCondLst>
                                        </p:cTn>
                                        <p:tgtEl>
                                          <p:spTgt spid="109572"/>
                                        </p:tgtEl>
                                        <p:attrNameLst>
                                          <p:attrName>style.visibility</p:attrName>
                                        </p:attrNameLst>
                                      </p:cBhvr>
                                      <p:to>
                                        <p:strVal val="hidden"/>
                                      </p:to>
                                    </p:set>
                                  </p:childTnLst>
                                </p:cTn>
                              </p:par>
                              <p:par>
                                <p:cTn id="54" presetID="22" presetClass="entr" presetSubtype="4" fill="hold" nodeType="withEffect">
                                  <p:stCondLst>
                                    <p:cond delay="0"/>
                                  </p:stCondLst>
                                  <p:childTnLst>
                                    <p:set>
                                      <p:cBhvr>
                                        <p:cTn id="55" dur="1" fill="hold">
                                          <p:stCondLst>
                                            <p:cond delay="0"/>
                                          </p:stCondLst>
                                        </p:cTn>
                                        <p:tgtEl>
                                          <p:spTgt spid="109573"/>
                                        </p:tgtEl>
                                        <p:attrNameLst>
                                          <p:attrName>style.visibility</p:attrName>
                                        </p:attrNameLst>
                                      </p:cBhvr>
                                      <p:to>
                                        <p:strVal val="visible"/>
                                      </p:to>
                                    </p:set>
                                    <p:animEffect transition="in" filter="wipe(down)">
                                      <p:cBhvr>
                                        <p:cTn id="56" dur="1000"/>
                                        <p:tgtEl>
                                          <p:spTgt spid="10957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9573"/>
                                        </p:tgtEl>
                                      </p:cBhvr>
                                    </p:animEffect>
                                    <p:set>
                                      <p:cBhvr>
                                        <p:cTn id="61" dur="1" fill="hold">
                                          <p:stCondLst>
                                            <p:cond delay="499"/>
                                          </p:stCondLst>
                                        </p:cTn>
                                        <p:tgtEl>
                                          <p:spTgt spid="109573"/>
                                        </p:tgtEl>
                                        <p:attrNameLst>
                                          <p:attrName>style.visibility</p:attrName>
                                        </p:attrNameLst>
                                      </p:cBhvr>
                                      <p:to>
                                        <p:strVal val="hidden"/>
                                      </p:to>
                                    </p:set>
                                  </p:childTnLst>
                                </p:cTn>
                              </p:par>
                              <p:par>
                                <p:cTn id="62" presetID="22" presetClass="entr" presetSubtype="4" fill="hold" nodeType="withEffect">
                                  <p:stCondLst>
                                    <p:cond delay="0"/>
                                  </p:stCondLst>
                                  <p:childTnLst>
                                    <p:set>
                                      <p:cBhvr>
                                        <p:cTn id="63" dur="1" fill="hold">
                                          <p:stCondLst>
                                            <p:cond delay="0"/>
                                          </p:stCondLst>
                                        </p:cTn>
                                        <p:tgtEl>
                                          <p:spTgt spid="113666"/>
                                        </p:tgtEl>
                                        <p:attrNameLst>
                                          <p:attrName>style.visibility</p:attrName>
                                        </p:attrNameLst>
                                      </p:cBhvr>
                                      <p:to>
                                        <p:strVal val="visible"/>
                                      </p:to>
                                    </p:set>
                                    <p:animEffect transition="in" filter="wipe(down)">
                                      <p:cBhvr>
                                        <p:cTn id="64" dur="1000"/>
                                        <p:tgtEl>
                                          <p:spTgt spid="113666"/>
                                        </p:tgtEl>
                                      </p:cBhvr>
                                    </p:animEffect>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000"/>
                                        <p:tgtEl>
                                          <p:spTgt spid="13"/>
                                        </p:tgtEl>
                                      </p:cBhvr>
                                    </p:animEffect>
                                    <p:anim calcmode="lin" valueType="num">
                                      <p:cBhvr>
                                        <p:cTn id="70" dur="2000" fill="hold"/>
                                        <p:tgtEl>
                                          <p:spTgt spid="13"/>
                                        </p:tgtEl>
                                        <p:attrNameLst>
                                          <p:attrName>style.rotation</p:attrName>
                                        </p:attrNameLst>
                                      </p:cBhvr>
                                      <p:tavLst>
                                        <p:tav tm="0">
                                          <p:val>
                                            <p:fltVal val="720"/>
                                          </p:val>
                                        </p:tav>
                                        <p:tav tm="100000">
                                          <p:val>
                                            <p:fltVal val="0"/>
                                          </p:val>
                                        </p:tav>
                                      </p:tavLst>
                                    </p:anim>
                                    <p:anim calcmode="lin" valueType="num">
                                      <p:cBhvr>
                                        <p:cTn id="71" dur="2000" fill="hold"/>
                                        <p:tgtEl>
                                          <p:spTgt spid="13"/>
                                        </p:tgtEl>
                                        <p:attrNameLst>
                                          <p:attrName>ppt_h</p:attrName>
                                        </p:attrNameLst>
                                      </p:cBhvr>
                                      <p:tavLst>
                                        <p:tav tm="0">
                                          <p:val>
                                            <p:fltVal val="0"/>
                                          </p:val>
                                        </p:tav>
                                        <p:tav tm="100000">
                                          <p:val>
                                            <p:strVal val="#ppt_h"/>
                                          </p:val>
                                        </p:tav>
                                      </p:tavLst>
                                    </p:anim>
                                    <p:anim calcmode="lin" valueType="num">
                                      <p:cBhvr>
                                        <p:cTn id="72"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screen"/>
          <a:srcRect/>
          <a:stretch>
            <a:fillRect/>
          </a:stretch>
        </p:blipFill>
        <p:spPr bwMode="auto">
          <a:xfrm>
            <a:off x="457200" y="685800"/>
            <a:ext cx="8229600" cy="5486400"/>
          </a:xfrm>
          <a:prstGeom prst="rect">
            <a:avLst/>
          </a:prstGeom>
          <a:noFill/>
          <a:ln w="9525">
            <a:noFill/>
            <a:miter lim="800000"/>
            <a:headEnd/>
            <a:tailEnd/>
          </a:ln>
        </p:spPr>
      </p:pic>
      <p:sp>
        <p:nvSpPr>
          <p:cNvPr id="3" name="Rectangle 2"/>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4"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56</a:t>
            </a:fld>
            <a:endParaRPr lang="en-US" sz="1600" dirty="0">
              <a:solidFill>
                <a:schemeClr val="tx1"/>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6"/>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THE CREW</a:t>
            </a:r>
          </a:p>
        </p:txBody>
      </p:sp>
      <p:pic>
        <p:nvPicPr>
          <p:cNvPr id="23568" name="Picture 16"/>
          <p:cNvPicPr>
            <a:picLocks noChangeAspect="1" noChangeArrowheads="1"/>
          </p:cNvPicPr>
          <p:nvPr/>
        </p:nvPicPr>
        <p:blipFill>
          <a:blip r:embed="rId2" cstate="screen"/>
          <a:srcRect/>
          <a:stretch>
            <a:fillRect/>
          </a:stretch>
        </p:blipFill>
        <p:spPr bwMode="auto">
          <a:xfrm>
            <a:off x="4572000" y="1484730"/>
            <a:ext cx="4572000" cy="4962540"/>
          </a:xfrm>
          <a:prstGeom prst="rect">
            <a:avLst/>
          </a:prstGeom>
          <a:noFill/>
          <a:ln w="9525">
            <a:noFill/>
            <a:miter lim="800000"/>
            <a:headEnd/>
            <a:tailEnd/>
          </a:ln>
        </p:spPr>
      </p:pic>
      <p:pic>
        <p:nvPicPr>
          <p:cNvPr id="23569" name="Picture 17"/>
          <p:cNvPicPr>
            <a:picLocks noChangeAspect="1" noChangeArrowheads="1"/>
          </p:cNvPicPr>
          <p:nvPr/>
        </p:nvPicPr>
        <p:blipFill>
          <a:blip r:embed="rId3" cstate="screen"/>
          <a:srcRect/>
          <a:stretch>
            <a:fillRect/>
          </a:stretch>
        </p:blipFill>
        <p:spPr bwMode="auto">
          <a:xfrm>
            <a:off x="0" y="1486967"/>
            <a:ext cx="4572000" cy="4942886"/>
          </a:xfrm>
          <a:prstGeom prst="rect">
            <a:avLst/>
          </a:prstGeom>
          <a:noFill/>
          <a:ln w="9525">
            <a:noFill/>
            <a:miter lim="800000"/>
            <a:headEnd/>
            <a:tailEnd/>
          </a:ln>
        </p:spPr>
      </p:pic>
      <p:grpSp>
        <p:nvGrpSpPr>
          <p:cNvPr id="28" name="Group 27"/>
          <p:cNvGrpSpPr/>
          <p:nvPr/>
        </p:nvGrpSpPr>
        <p:grpSpPr>
          <a:xfrm>
            <a:off x="1042284" y="1504538"/>
            <a:ext cx="7186183" cy="5150368"/>
            <a:chOff x="978909" y="1703715"/>
            <a:chExt cx="7186183" cy="5150368"/>
          </a:xfrm>
        </p:grpSpPr>
        <p:pic>
          <p:nvPicPr>
            <p:cNvPr id="23" name="Picture 8"/>
            <p:cNvPicPr>
              <a:picLocks noChangeAspect="1" noChangeArrowheads="1"/>
            </p:cNvPicPr>
            <p:nvPr/>
          </p:nvPicPr>
          <p:blipFill>
            <a:blip r:embed="rId4" cstate="screen">
              <a:lum bright="20000" contrast="30000"/>
            </a:blip>
            <a:srcRect r="6820"/>
            <a:stretch>
              <a:fillRect/>
            </a:stretch>
          </p:blipFill>
          <p:spPr bwMode="auto">
            <a:xfrm>
              <a:off x="978909" y="1703715"/>
              <a:ext cx="7186183" cy="5150368"/>
            </a:xfrm>
            <a:prstGeom prst="rect">
              <a:avLst/>
            </a:prstGeom>
            <a:noFill/>
            <a:ln w="28575">
              <a:solidFill>
                <a:schemeClr val="tx1"/>
              </a:solidFill>
              <a:miter lim="800000"/>
              <a:headEnd/>
              <a:tailEnd/>
            </a:ln>
          </p:spPr>
        </p:pic>
        <p:cxnSp>
          <p:nvCxnSpPr>
            <p:cNvPr id="25" name="Straight Connector 24"/>
            <p:cNvCxnSpPr/>
            <p:nvPr/>
          </p:nvCxnSpPr>
          <p:spPr>
            <a:xfrm>
              <a:off x="5350598" y="3340729"/>
              <a:ext cx="1258432" cy="45267"/>
            </a:xfrm>
            <a:prstGeom prst="line">
              <a:avLst/>
            </a:prstGeom>
            <a:ln w="28575">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25093" y="3440317"/>
              <a:ext cx="778598" cy="27160"/>
            </a:xfrm>
            <a:prstGeom prst="line">
              <a:avLst/>
            </a:prstGeom>
            <a:ln w="28575">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pic>
        <p:nvPicPr>
          <p:cNvPr id="23573" name="Picture 21"/>
          <p:cNvPicPr>
            <a:picLocks noChangeAspect="1" noChangeArrowheads="1"/>
          </p:cNvPicPr>
          <p:nvPr/>
        </p:nvPicPr>
        <p:blipFill>
          <a:blip r:embed="rId5" cstate="screen"/>
          <a:srcRect/>
          <a:stretch>
            <a:fillRect/>
          </a:stretch>
        </p:blipFill>
        <p:spPr bwMode="auto">
          <a:xfrm>
            <a:off x="1323040" y="1468971"/>
            <a:ext cx="6497921" cy="5486400"/>
          </a:xfrm>
          <a:prstGeom prst="rect">
            <a:avLst/>
          </a:prstGeom>
          <a:noFill/>
          <a:ln w="28575">
            <a:solidFill>
              <a:schemeClr val="tx1"/>
            </a:solidFill>
            <a:miter lim="800000"/>
            <a:headEnd/>
            <a:tailEnd/>
          </a:ln>
        </p:spPr>
      </p:pic>
      <p:pic>
        <p:nvPicPr>
          <p:cNvPr id="22" name="Picture 7"/>
          <p:cNvPicPr>
            <a:picLocks noChangeAspect="1" noChangeArrowheads="1"/>
          </p:cNvPicPr>
          <p:nvPr/>
        </p:nvPicPr>
        <p:blipFill>
          <a:blip r:embed="rId6" cstate="screen">
            <a:lum bright="10000" contrast="40000"/>
          </a:blip>
          <a:srcRect/>
          <a:stretch>
            <a:fillRect/>
          </a:stretch>
        </p:blipFill>
        <p:spPr bwMode="auto">
          <a:xfrm>
            <a:off x="1682276" y="1484768"/>
            <a:ext cx="5580274" cy="5486400"/>
          </a:xfrm>
          <a:prstGeom prst="rect">
            <a:avLst/>
          </a:prstGeom>
          <a:noFill/>
          <a:ln w="28575">
            <a:solidFill>
              <a:schemeClr val="tx1"/>
            </a:solidFill>
            <a:miter lim="800000"/>
            <a:headEnd/>
            <a:tailEnd/>
          </a:ln>
        </p:spPr>
      </p:pic>
      <p:sp>
        <p:nvSpPr>
          <p:cNvPr id="12" name="Rectangle 11"/>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3"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57</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569"/>
                                        </p:tgtEl>
                                        <p:attrNameLst>
                                          <p:attrName>style.visibility</p:attrName>
                                        </p:attrNameLst>
                                      </p:cBhvr>
                                      <p:to>
                                        <p:strVal val="visible"/>
                                      </p:to>
                                    </p:set>
                                    <p:animEffect transition="in" filter="wipe(up)">
                                      <p:cBhvr>
                                        <p:cTn id="7" dur="2000"/>
                                        <p:tgtEl>
                                          <p:spTgt spid="235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568"/>
                                        </p:tgtEl>
                                        <p:attrNameLst>
                                          <p:attrName>style.visibility</p:attrName>
                                        </p:attrNameLst>
                                      </p:cBhvr>
                                      <p:to>
                                        <p:strVal val="visible"/>
                                      </p:to>
                                    </p:set>
                                    <p:animEffect transition="in" filter="wipe(up)">
                                      <p:cBhvr>
                                        <p:cTn id="12" dur="2000"/>
                                        <p:tgtEl>
                                          <p:spTgt spid="23568"/>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000"/>
                                        <p:tgtEl>
                                          <p:spTgt spid="28"/>
                                        </p:tgtEl>
                                      </p:cBhvr>
                                    </p:animEffect>
                                    <p:anim calcmode="lin" valueType="num">
                                      <p:cBhvr>
                                        <p:cTn id="18" dur="2000" fill="hold"/>
                                        <p:tgtEl>
                                          <p:spTgt spid="28"/>
                                        </p:tgtEl>
                                        <p:attrNameLst>
                                          <p:attrName>style.rotation</p:attrName>
                                        </p:attrNameLst>
                                      </p:cBhvr>
                                      <p:tavLst>
                                        <p:tav tm="0">
                                          <p:val>
                                            <p:fltVal val="720"/>
                                          </p:val>
                                        </p:tav>
                                        <p:tav tm="100000">
                                          <p:val>
                                            <p:fltVal val="0"/>
                                          </p:val>
                                        </p:tav>
                                      </p:tavLst>
                                    </p:anim>
                                    <p:anim calcmode="lin" valueType="num">
                                      <p:cBhvr>
                                        <p:cTn id="19" dur="2000" fill="hold"/>
                                        <p:tgtEl>
                                          <p:spTgt spid="28"/>
                                        </p:tgtEl>
                                        <p:attrNameLst>
                                          <p:attrName>ppt_h</p:attrName>
                                        </p:attrNameLst>
                                      </p:cBhvr>
                                      <p:tavLst>
                                        <p:tav tm="0">
                                          <p:val>
                                            <p:fltVal val="0"/>
                                          </p:val>
                                        </p:tav>
                                        <p:tav tm="100000">
                                          <p:val>
                                            <p:strVal val="#ppt_h"/>
                                          </p:val>
                                        </p:tav>
                                      </p:tavLst>
                                    </p:anim>
                                    <p:anim calcmode="lin" valueType="num">
                                      <p:cBhvr>
                                        <p:cTn id="20" dur="2000" fill="hold"/>
                                        <p:tgtEl>
                                          <p:spTgt spid="28"/>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par>
                                <p:cTn id="26" presetID="22" presetClass="entr" presetSubtype="1" fill="hold" nodeType="withEffect">
                                  <p:stCondLst>
                                    <p:cond delay="0"/>
                                  </p:stCondLst>
                                  <p:childTnLst>
                                    <p:set>
                                      <p:cBhvr>
                                        <p:cTn id="27" dur="1" fill="hold">
                                          <p:stCondLst>
                                            <p:cond delay="0"/>
                                          </p:stCondLst>
                                        </p:cTn>
                                        <p:tgtEl>
                                          <p:spTgt spid="23573"/>
                                        </p:tgtEl>
                                        <p:attrNameLst>
                                          <p:attrName>style.visibility</p:attrName>
                                        </p:attrNameLst>
                                      </p:cBhvr>
                                      <p:to>
                                        <p:strVal val="visible"/>
                                      </p:to>
                                    </p:set>
                                    <p:animEffect transition="in" filter="wipe(up)">
                                      <p:cBhvr>
                                        <p:cTn id="28" dur="1000"/>
                                        <p:tgtEl>
                                          <p:spTgt spid="2357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23573"/>
                                        </p:tgtEl>
                                      </p:cBhvr>
                                    </p:animEffect>
                                    <p:set>
                                      <p:cBhvr>
                                        <p:cTn id="33" dur="1" fill="hold">
                                          <p:stCondLst>
                                            <p:cond delay="999"/>
                                          </p:stCondLst>
                                        </p:cTn>
                                        <p:tgtEl>
                                          <p:spTgt spid="23573"/>
                                        </p:tgtEl>
                                        <p:attrNameLst>
                                          <p:attrName>style.visibility</p:attrName>
                                        </p:attrNameLst>
                                      </p:cBhvr>
                                      <p:to>
                                        <p:strVal val="hidden"/>
                                      </p:to>
                                    </p:set>
                                  </p:childTnLst>
                                </p:cTn>
                              </p:par>
                              <p:par>
                                <p:cTn id="34" presetID="53"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1000" fill="hold"/>
                                        <p:tgtEl>
                                          <p:spTgt spid="22"/>
                                        </p:tgtEl>
                                        <p:attrNameLst>
                                          <p:attrName>ppt_w</p:attrName>
                                        </p:attrNameLst>
                                      </p:cBhvr>
                                      <p:tavLst>
                                        <p:tav tm="0">
                                          <p:val>
                                            <p:fltVal val="0"/>
                                          </p:val>
                                        </p:tav>
                                        <p:tav tm="100000">
                                          <p:val>
                                            <p:strVal val="#ppt_w"/>
                                          </p:val>
                                        </p:tav>
                                      </p:tavLst>
                                    </p:anim>
                                    <p:anim calcmode="lin" valueType="num">
                                      <p:cBhvr>
                                        <p:cTn id="37" dur="1000" fill="hold"/>
                                        <p:tgtEl>
                                          <p:spTgt spid="22"/>
                                        </p:tgtEl>
                                        <p:attrNameLst>
                                          <p:attrName>ppt_h</p:attrName>
                                        </p:attrNameLst>
                                      </p:cBhvr>
                                      <p:tavLst>
                                        <p:tav tm="0">
                                          <p:val>
                                            <p:fltVal val="0"/>
                                          </p:val>
                                        </p:tav>
                                        <p:tav tm="100000">
                                          <p:val>
                                            <p:strVal val="#ppt_h"/>
                                          </p:val>
                                        </p:tav>
                                      </p:tavLst>
                                    </p:anim>
                                    <p:animEffect transition="in" filter="fade">
                                      <p:cBhvr>
                                        <p:cTn id="3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6"/>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THE CREW</a:t>
            </a:r>
          </a:p>
        </p:txBody>
      </p:sp>
      <p:pic>
        <p:nvPicPr>
          <p:cNvPr id="126982" name="Picture 6"/>
          <p:cNvPicPr>
            <a:picLocks noChangeAspect="1" noChangeArrowheads="1"/>
          </p:cNvPicPr>
          <p:nvPr/>
        </p:nvPicPr>
        <p:blipFill>
          <a:blip r:embed="rId2" cstate="screen"/>
          <a:srcRect/>
          <a:stretch>
            <a:fillRect/>
          </a:stretch>
        </p:blipFill>
        <p:spPr bwMode="auto">
          <a:xfrm>
            <a:off x="662299" y="1371600"/>
            <a:ext cx="7819403" cy="5486400"/>
          </a:xfrm>
          <a:prstGeom prst="rect">
            <a:avLst/>
          </a:prstGeom>
          <a:noFill/>
          <a:ln w="9525">
            <a:noFill/>
            <a:miter lim="800000"/>
            <a:headEnd/>
            <a:tailEnd/>
          </a:ln>
        </p:spPr>
      </p:pic>
      <p:cxnSp>
        <p:nvCxnSpPr>
          <p:cNvPr id="36" name="Straight Connector 35"/>
          <p:cNvCxnSpPr/>
          <p:nvPr/>
        </p:nvCxnSpPr>
        <p:spPr>
          <a:xfrm>
            <a:off x="2453951" y="1978090"/>
            <a:ext cx="5561045" cy="19594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17037" y="2341984"/>
            <a:ext cx="1922106" cy="65314"/>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10816" y="2764971"/>
            <a:ext cx="6351037" cy="230156"/>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29477" y="3212841"/>
            <a:ext cx="7060164" cy="248816"/>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38808" y="3614058"/>
            <a:ext cx="3393233" cy="90195"/>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743062" y="4752392"/>
            <a:ext cx="2497493" cy="80865"/>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088574" y="5007428"/>
            <a:ext cx="3082211" cy="77755"/>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474240" y="6596742"/>
            <a:ext cx="4376054" cy="130629"/>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23564" name="Picture 12"/>
          <p:cNvPicPr>
            <a:picLocks noChangeAspect="1" noChangeArrowheads="1"/>
          </p:cNvPicPr>
          <p:nvPr/>
        </p:nvPicPr>
        <p:blipFill>
          <a:blip r:embed="rId3" cstate="screen"/>
          <a:srcRect/>
          <a:stretch>
            <a:fillRect/>
          </a:stretch>
        </p:blipFill>
        <p:spPr bwMode="auto">
          <a:xfrm>
            <a:off x="0" y="1566691"/>
            <a:ext cx="9144000" cy="4400355"/>
          </a:xfrm>
          <a:prstGeom prst="rect">
            <a:avLst/>
          </a:prstGeom>
          <a:noFill/>
          <a:ln w="9525">
            <a:noFill/>
            <a:miter lim="800000"/>
            <a:headEnd/>
            <a:tailEnd/>
          </a:ln>
        </p:spPr>
      </p:pic>
      <p:pic>
        <p:nvPicPr>
          <p:cNvPr id="23563" name="Picture 11"/>
          <p:cNvPicPr>
            <a:picLocks noChangeAspect="1" noChangeArrowheads="1"/>
          </p:cNvPicPr>
          <p:nvPr/>
        </p:nvPicPr>
        <p:blipFill>
          <a:blip r:embed="rId4" cstate="screen"/>
          <a:srcRect/>
          <a:stretch>
            <a:fillRect/>
          </a:stretch>
        </p:blipFill>
        <p:spPr bwMode="auto">
          <a:xfrm>
            <a:off x="0" y="1539346"/>
            <a:ext cx="9144000" cy="4726984"/>
          </a:xfrm>
          <a:prstGeom prst="rect">
            <a:avLst/>
          </a:prstGeom>
          <a:noFill/>
          <a:ln w="9525">
            <a:noFill/>
            <a:miter lim="800000"/>
            <a:headEnd/>
            <a:tailEnd/>
          </a:ln>
        </p:spPr>
      </p:pic>
      <p:pic>
        <p:nvPicPr>
          <p:cNvPr id="23562" name="Picture 10"/>
          <p:cNvPicPr>
            <a:picLocks noChangeAspect="1" noChangeArrowheads="1"/>
          </p:cNvPicPr>
          <p:nvPr/>
        </p:nvPicPr>
        <p:blipFill>
          <a:blip r:embed="rId5" cstate="screen"/>
          <a:srcRect/>
          <a:stretch>
            <a:fillRect/>
          </a:stretch>
        </p:blipFill>
        <p:spPr bwMode="auto">
          <a:xfrm>
            <a:off x="0" y="1524000"/>
            <a:ext cx="9144000" cy="4662663"/>
          </a:xfrm>
          <a:prstGeom prst="rect">
            <a:avLst/>
          </a:prstGeom>
          <a:noFill/>
          <a:ln w="9525">
            <a:noFill/>
            <a:miter lim="800000"/>
            <a:headEnd/>
            <a:tailEnd/>
          </a:ln>
        </p:spPr>
      </p:pic>
      <p:pic>
        <p:nvPicPr>
          <p:cNvPr id="23561" name="Picture 9"/>
          <p:cNvPicPr>
            <a:picLocks noChangeAspect="1" noChangeArrowheads="1"/>
          </p:cNvPicPr>
          <p:nvPr/>
        </p:nvPicPr>
        <p:blipFill>
          <a:blip r:embed="rId6" cstate="screen"/>
          <a:srcRect/>
          <a:stretch>
            <a:fillRect/>
          </a:stretch>
        </p:blipFill>
        <p:spPr bwMode="auto">
          <a:xfrm>
            <a:off x="0" y="1532699"/>
            <a:ext cx="9144000" cy="4518212"/>
          </a:xfrm>
          <a:prstGeom prst="rect">
            <a:avLst/>
          </a:prstGeom>
          <a:noFill/>
          <a:ln w="9525">
            <a:noFill/>
            <a:miter lim="800000"/>
            <a:headEnd/>
            <a:tailEnd/>
          </a:ln>
        </p:spPr>
      </p:pic>
      <p:pic>
        <p:nvPicPr>
          <p:cNvPr id="23565" name="Picture 13"/>
          <p:cNvPicPr>
            <a:picLocks noChangeAspect="1" noChangeArrowheads="1"/>
          </p:cNvPicPr>
          <p:nvPr/>
        </p:nvPicPr>
        <p:blipFill>
          <a:blip r:embed="rId7" cstate="screen"/>
          <a:srcRect/>
          <a:stretch>
            <a:fillRect/>
          </a:stretch>
        </p:blipFill>
        <p:spPr bwMode="auto">
          <a:xfrm>
            <a:off x="0" y="1525237"/>
            <a:ext cx="9144000" cy="5006838"/>
          </a:xfrm>
          <a:prstGeom prst="rect">
            <a:avLst/>
          </a:prstGeom>
          <a:noFill/>
          <a:ln w="9525">
            <a:noFill/>
            <a:miter lim="800000"/>
            <a:headEnd/>
            <a:tailEnd/>
          </a:ln>
        </p:spPr>
      </p:pic>
      <p:sp>
        <p:nvSpPr>
          <p:cNvPr id="18" name="Rectangle 17"/>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9"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58</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6982"/>
                                        </p:tgtEl>
                                        <p:attrNameLst>
                                          <p:attrName>style.visibility</p:attrName>
                                        </p:attrNameLst>
                                      </p:cBhvr>
                                      <p:to>
                                        <p:strVal val="visible"/>
                                      </p:to>
                                    </p:set>
                                    <p:anim calcmode="lin" valueType="num">
                                      <p:cBhvr>
                                        <p:cTn id="7" dur="500" fill="hold"/>
                                        <p:tgtEl>
                                          <p:spTgt spid="126982"/>
                                        </p:tgtEl>
                                        <p:attrNameLst>
                                          <p:attrName>ppt_w</p:attrName>
                                        </p:attrNameLst>
                                      </p:cBhvr>
                                      <p:tavLst>
                                        <p:tav tm="0">
                                          <p:val>
                                            <p:fltVal val="0"/>
                                          </p:val>
                                        </p:tav>
                                        <p:tav tm="100000">
                                          <p:val>
                                            <p:strVal val="#ppt_w"/>
                                          </p:val>
                                        </p:tav>
                                      </p:tavLst>
                                    </p:anim>
                                    <p:anim calcmode="lin" valueType="num">
                                      <p:cBhvr>
                                        <p:cTn id="8" dur="500" fill="hold"/>
                                        <p:tgtEl>
                                          <p:spTgt spid="126982"/>
                                        </p:tgtEl>
                                        <p:attrNameLst>
                                          <p:attrName>ppt_h</p:attrName>
                                        </p:attrNameLst>
                                      </p:cBhvr>
                                      <p:tavLst>
                                        <p:tav tm="0">
                                          <p:val>
                                            <p:fltVal val="0"/>
                                          </p:val>
                                        </p:tav>
                                        <p:tav tm="100000">
                                          <p:val>
                                            <p:strVal val="#ppt_h"/>
                                          </p:val>
                                        </p:tav>
                                      </p:tavLst>
                                    </p:anim>
                                    <p:animEffect transition="in" filter="fade">
                                      <p:cBhvr>
                                        <p:cTn id="9" dur="500"/>
                                        <p:tgtEl>
                                          <p:spTgt spid="12698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1000"/>
                                        <p:tgtEl>
                                          <p:spTgt spid="36"/>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1000"/>
                                        <p:tgtEl>
                                          <p:spTgt spid="38"/>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1000"/>
                                        <p:tgtEl>
                                          <p:spTgt spid="39"/>
                                        </p:tgtEl>
                                      </p:cBhvr>
                                    </p:animEffect>
                                  </p:childTnLst>
                                </p:cTn>
                              </p:par>
                            </p:childTnLst>
                          </p:cTn>
                        </p:par>
                        <p:par>
                          <p:cTn id="22" fill="hold">
                            <p:stCondLst>
                              <p:cond delay="3500"/>
                            </p:stCondLst>
                            <p:childTnLst>
                              <p:par>
                                <p:cTn id="23" presetID="2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1000"/>
                                        <p:tgtEl>
                                          <p:spTgt spid="41"/>
                                        </p:tgtEl>
                                      </p:cBhvr>
                                    </p:animEffect>
                                  </p:childTnLst>
                                </p:cTn>
                              </p:par>
                            </p:childTnLst>
                          </p:cTn>
                        </p:par>
                        <p:par>
                          <p:cTn id="26" fill="hold">
                            <p:stCondLst>
                              <p:cond delay="4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1000"/>
                                        <p:tgtEl>
                                          <p:spTgt spid="43"/>
                                        </p:tgtEl>
                                      </p:cBhvr>
                                    </p:animEffect>
                                  </p:childTnLst>
                                </p:cTn>
                              </p:par>
                            </p:childTnLst>
                          </p:cTn>
                        </p:par>
                        <p:par>
                          <p:cTn id="30" fill="hold">
                            <p:stCondLst>
                              <p:cond delay="5500"/>
                            </p:stCondLst>
                            <p:childTnLst>
                              <p:par>
                                <p:cTn id="31" presetID="22" presetClass="entr" presetSubtype="8"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left)">
                                      <p:cBhvr>
                                        <p:cTn id="33" dur="1000"/>
                                        <p:tgtEl>
                                          <p:spTgt spid="45"/>
                                        </p:tgtEl>
                                      </p:cBhvr>
                                    </p:animEffect>
                                  </p:childTnLst>
                                </p:cTn>
                              </p:par>
                            </p:childTnLst>
                          </p:cTn>
                        </p:par>
                        <p:par>
                          <p:cTn id="34" fill="hold">
                            <p:stCondLst>
                              <p:cond delay="6500"/>
                            </p:stCondLst>
                            <p:childTnLst>
                              <p:par>
                                <p:cTn id="35" presetID="22" presetClass="entr" presetSubtype="8"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1000"/>
                                        <p:tgtEl>
                                          <p:spTgt spid="47"/>
                                        </p:tgtEl>
                                      </p:cBhvr>
                                    </p:animEffect>
                                  </p:childTnLst>
                                </p:cTn>
                              </p:par>
                            </p:childTnLst>
                          </p:cTn>
                        </p:par>
                        <p:par>
                          <p:cTn id="38" fill="hold">
                            <p:stCondLst>
                              <p:cond delay="7500"/>
                            </p:stCondLst>
                            <p:childTnLst>
                              <p:par>
                                <p:cTn id="39" presetID="22" presetClass="entr" presetSubtype="8" fill="hold"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left)">
                                      <p:cBhvr>
                                        <p:cTn id="41" dur="10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43"/>
                                        </p:tgtEl>
                                      </p:cBhvr>
                                    </p:animEffect>
                                    <p:set>
                                      <p:cBhvr>
                                        <p:cTn id="58" dur="1" fill="hold">
                                          <p:stCondLst>
                                            <p:cond delay="499"/>
                                          </p:stCondLst>
                                        </p:cTn>
                                        <p:tgtEl>
                                          <p:spTgt spid="4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45"/>
                                        </p:tgtEl>
                                      </p:cBhvr>
                                    </p:animEffect>
                                    <p:set>
                                      <p:cBhvr>
                                        <p:cTn id="61" dur="1" fill="hold">
                                          <p:stCondLst>
                                            <p:cond delay="499"/>
                                          </p:stCondLst>
                                        </p:cTn>
                                        <p:tgtEl>
                                          <p:spTgt spid="4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26982"/>
                                        </p:tgtEl>
                                      </p:cBhvr>
                                    </p:animEffect>
                                    <p:set>
                                      <p:cBhvr>
                                        <p:cTn id="70" dur="1" fill="hold">
                                          <p:stCondLst>
                                            <p:cond delay="499"/>
                                          </p:stCondLst>
                                        </p:cTn>
                                        <p:tgtEl>
                                          <p:spTgt spid="126982"/>
                                        </p:tgtEl>
                                        <p:attrNameLst>
                                          <p:attrName>style.visibility</p:attrName>
                                        </p:attrNameLst>
                                      </p:cBhvr>
                                      <p:to>
                                        <p:strVal val="hidden"/>
                                      </p:to>
                                    </p:set>
                                  </p:childTnLst>
                                </p:cTn>
                              </p:par>
                              <p:par>
                                <p:cTn id="71" presetID="53" presetClass="entr" presetSubtype="0" fill="hold" nodeType="withEffect">
                                  <p:stCondLst>
                                    <p:cond delay="0"/>
                                  </p:stCondLst>
                                  <p:childTnLst>
                                    <p:set>
                                      <p:cBhvr>
                                        <p:cTn id="72" dur="1" fill="hold">
                                          <p:stCondLst>
                                            <p:cond delay="0"/>
                                          </p:stCondLst>
                                        </p:cTn>
                                        <p:tgtEl>
                                          <p:spTgt spid="23564"/>
                                        </p:tgtEl>
                                        <p:attrNameLst>
                                          <p:attrName>style.visibility</p:attrName>
                                        </p:attrNameLst>
                                      </p:cBhvr>
                                      <p:to>
                                        <p:strVal val="visible"/>
                                      </p:to>
                                    </p:set>
                                    <p:anim calcmode="lin" valueType="num">
                                      <p:cBhvr>
                                        <p:cTn id="73" dur="500" fill="hold"/>
                                        <p:tgtEl>
                                          <p:spTgt spid="23564"/>
                                        </p:tgtEl>
                                        <p:attrNameLst>
                                          <p:attrName>ppt_w</p:attrName>
                                        </p:attrNameLst>
                                      </p:cBhvr>
                                      <p:tavLst>
                                        <p:tav tm="0">
                                          <p:val>
                                            <p:fltVal val="0"/>
                                          </p:val>
                                        </p:tav>
                                        <p:tav tm="100000">
                                          <p:val>
                                            <p:strVal val="#ppt_w"/>
                                          </p:val>
                                        </p:tav>
                                      </p:tavLst>
                                    </p:anim>
                                    <p:anim calcmode="lin" valueType="num">
                                      <p:cBhvr>
                                        <p:cTn id="74" dur="500" fill="hold"/>
                                        <p:tgtEl>
                                          <p:spTgt spid="23564"/>
                                        </p:tgtEl>
                                        <p:attrNameLst>
                                          <p:attrName>ppt_h</p:attrName>
                                        </p:attrNameLst>
                                      </p:cBhvr>
                                      <p:tavLst>
                                        <p:tav tm="0">
                                          <p:val>
                                            <p:fltVal val="0"/>
                                          </p:val>
                                        </p:tav>
                                        <p:tav tm="100000">
                                          <p:val>
                                            <p:strVal val="#ppt_h"/>
                                          </p:val>
                                        </p:tav>
                                      </p:tavLst>
                                    </p:anim>
                                    <p:animEffect transition="in" filter="fade">
                                      <p:cBhvr>
                                        <p:cTn id="75" dur="500"/>
                                        <p:tgtEl>
                                          <p:spTgt spid="2356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nodeType="clickEffect">
                                  <p:stCondLst>
                                    <p:cond delay="0"/>
                                  </p:stCondLst>
                                  <p:childTnLst>
                                    <p:set>
                                      <p:cBhvr>
                                        <p:cTn id="79" dur="1" fill="hold">
                                          <p:stCondLst>
                                            <p:cond delay="0"/>
                                          </p:stCondLst>
                                        </p:cTn>
                                        <p:tgtEl>
                                          <p:spTgt spid="23563"/>
                                        </p:tgtEl>
                                        <p:attrNameLst>
                                          <p:attrName>style.visibility</p:attrName>
                                        </p:attrNameLst>
                                      </p:cBhvr>
                                      <p:to>
                                        <p:strVal val="visible"/>
                                      </p:to>
                                    </p:set>
                                    <p:anim calcmode="lin" valueType="num">
                                      <p:cBhvr>
                                        <p:cTn id="80" dur="500" fill="hold"/>
                                        <p:tgtEl>
                                          <p:spTgt spid="23563"/>
                                        </p:tgtEl>
                                        <p:attrNameLst>
                                          <p:attrName>ppt_w</p:attrName>
                                        </p:attrNameLst>
                                      </p:cBhvr>
                                      <p:tavLst>
                                        <p:tav tm="0">
                                          <p:val>
                                            <p:fltVal val="0"/>
                                          </p:val>
                                        </p:tav>
                                        <p:tav tm="100000">
                                          <p:val>
                                            <p:strVal val="#ppt_w"/>
                                          </p:val>
                                        </p:tav>
                                      </p:tavLst>
                                    </p:anim>
                                    <p:anim calcmode="lin" valueType="num">
                                      <p:cBhvr>
                                        <p:cTn id="81" dur="500" fill="hold"/>
                                        <p:tgtEl>
                                          <p:spTgt spid="23563"/>
                                        </p:tgtEl>
                                        <p:attrNameLst>
                                          <p:attrName>ppt_h</p:attrName>
                                        </p:attrNameLst>
                                      </p:cBhvr>
                                      <p:tavLst>
                                        <p:tav tm="0">
                                          <p:val>
                                            <p:fltVal val="0"/>
                                          </p:val>
                                        </p:tav>
                                        <p:tav tm="100000">
                                          <p:val>
                                            <p:strVal val="#ppt_h"/>
                                          </p:val>
                                        </p:tav>
                                      </p:tavLst>
                                    </p:anim>
                                    <p:animEffect transition="in" filter="fade">
                                      <p:cBhvr>
                                        <p:cTn id="82" dur="500"/>
                                        <p:tgtEl>
                                          <p:spTgt spid="23563"/>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0" fill="hold" nodeType="clickEffect">
                                  <p:stCondLst>
                                    <p:cond delay="0"/>
                                  </p:stCondLst>
                                  <p:childTnLst>
                                    <p:set>
                                      <p:cBhvr>
                                        <p:cTn id="86" dur="1" fill="hold">
                                          <p:stCondLst>
                                            <p:cond delay="0"/>
                                          </p:stCondLst>
                                        </p:cTn>
                                        <p:tgtEl>
                                          <p:spTgt spid="23562"/>
                                        </p:tgtEl>
                                        <p:attrNameLst>
                                          <p:attrName>style.visibility</p:attrName>
                                        </p:attrNameLst>
                                      </p:cBhvr>
                                      <p:to>
                                        <p:strVal val="visible"/>
                                      </p:to>
                                    </p:set>
                                    <p:anim calcmode="lin" valueType="num">
                                      <p:cBhvr>
                                        <p:cTn id="87" dur="500" fill="hold"/>
                                        <p:tgtEl>
                                          <p:spTgt spid="23562"/>
                                        </p:tgtEl>
                                        <p:attrNameLst>
                                          <p:attrName>ppt_w</p:attrName>
                                        </p:attrNameLst>
                                      </p:cBhvr>
                                      <p:tavLst>
                                        <p:tav tm="0">
                                          <p:val>
                                            <p:fltVal val="0"/>
                                          </p:val>
                                        </p:tav>
                                        <p:tav tm="100000">
                                          <p:val>
                                            <p:strVal val="#ppt_w"/>
                                          </p:val>
                                        </p:tav>
                                      </p:tavLst>
                                    </p:anim>
                                    <p:anim calcmode="lin" valueType="num">
                                      <p:cBhvr>
                                        <p:cTn id="88" dur="500" fill="hold"/>
                                        <p:tgtEl>
                                          <p:spTgt spid="23562"/>
                                        </p:tgtEl>
                                        <p:attrNameLst>
                                          <p:attrName>ppt_h</p:attrName>
                                        </p:attrNameLst>
                                      </p:cBhvr>
                                      <p:tavLst>
                                        <p:tav tm="0">
                                          <p:val>
                                            <p:fltVal val="0"/>
                                          </p:val>
                                        </p:tav>
                                        <p:tav tm="100000">
                                          <p:val>
                                            <p:strVal val="#ppt_h"/>
                                          </p:val>
                                        </p:tav>
                                      </p:tavLst>
                                    </p:anim>
                                    <p:animEffect transition="in" filter="fade">
                                      <p:cBhvr>
                                        <p:cTn id="89" dur="500"/>
                                        <p:tgtEl>
                                          <p:spTgt spid="23562"/>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nodeType="clickEffect">
                                  <p:stCondLst>
                                    <p:cond delay="0"/>
                                  </p:stCondLst>
                                  <p:childTnLst>
                                    <p:set>
                                      <p:cBhvr>
                                        <p:cTn id="93" dur="1" fill="hold">
                                          <p:stCondLst>
                                            <p:cond delay="0"/>
                                          </p:stCondLst>
                                        </p:cTn>
                                        <p:tgtEl>
                                          <p:spTgt spid="23561"/>
                                        </p:tgtEl>
                                        <p:attrNameLst>
                                          <p:attrName>style.visibility</p:attrName>
                                        </p:attrNameLst>
                                      </p:cBhvr>
                                      <p:to>
                                        <p:strVal val="visible"/>
                                      </p:to>
                                    </p:set>
                                    <p:anim calcmode="lin" valueType="num">
                                      <p:cBhvr>
                                        <p:cTn id="94" dur="500" fill="hold"/>
                                        <p:tgtEl>
                                          <p:spTgt spid="23561"/>
                                        </p:tgtEl>
                                        <p:attrNameLst>
                                          <p:attrName>ppt_w</p:attrName>
                                        </p:attrNameLst>
                                      </p:cBhvr>
                                      <p:tavLst>
                                        <p:tav tm="0">
                                          <p:val>
                                            <p:fltVal val="0"/>
                                          </p:val>
                                        </p:tav>
                                        <p:tav tm="100000">
                                          <p:val>
                                            <p:strVal val="#ppt_w"/>
                                          </p:val>
                                        </p:tav>
                                      </p:tavLst>
                                    </p:anim>
                                    <p:anim calcmode="lin" valueType="num">
                                      <p:cBhvr>
                                        <p:cTn id="95" dur="500" fill="hold"/>
                                        <p:tgtEl>
                                          <p:spTgt spid="23561"/>
                                        </p:tgtEl>
                                        <p:attrNameLst>
                                          <p:attrName>ppt_h</p:attrName>
                                        </p:attrNameLst>
                                      </p:cBhvr>
                                      <p:tavLst>
                                        <p:tav tm="0">
                                          <p:val>
                                            <p:fltVal val="0"/>
                                          </p:val>
                                        </p:tav>
                                        <p:tav tm="100000">
                                          <p:val>
                                            <p:strVal val="#ppt_h"/>
                                          </p:val>
                                        </p:tav>
                                      </p:tavLst>
                                    </p:anim>
                                    <p:animEffect transition="in" filter="fade">
                                      <p:cBhvr>
                                        <p:cTn id="96" dur="500"/>
                                        <p:tgtEl>
                                          <p:spTgt spid="23561"/>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nodeType="clickEffect">
                                  <p:stCondLst>
                                    <p:cond delay="0"/>
                                  </p:stCondLst>
                                  <p:childTnLst>
                                    <p:set>
                                      <p:cBhvr>
                                        <p:cTn id="100" dur="1" fill="hold">
                                          <p:stCondLst>
                                            <p:cond delay="0"/>
                                          </p:stCondLst>
                                        </p:cTn>
                                        <p:tgtEl>
                                          <p:spTgt spid="23565"/>
                                        </p:tgtEl>
                                        <p:attrNameLst>
                                          <p:attrName>style.visibility</p:attrName>
                                        </p:attrNameLst>
                                      </p:cBhvr>
                                      <p:to>
                                        <p:strVal val="visible"/>
                                      </p:to>
                                    </p:set>
                                    <p:anim calcmode="lin" valueType="num">
                                      <p:cBhvr>
                                        <p:cTn id="101" dur="500" fill="hold"/>
                                        <p:tgtEl>
                                          <p:spTgt spid="23565"/>
                                        </p:tgtEl>
                                        <p:attrNameLst>
                                          <p:attrName>ppt_w</p:attrName>
                                        </p:attrNameLst>
                                      </p:cBhvr>
                                      <p:tavLst>
                                        <p:tav tm="0">
                                          <p:val>
                                            <p:fltVal val="0"/>
                                          </p:val>
                                        </p:tav>
                                        <p:tav tm="100000">
                                          <p:val>
                                            <p:strVal val="#ppt_w"/>
                                          </p:val>
                                        </p:tav>
                                      </p:tavLst>
                                    </p:anim>
                                    <p:anim calcmode="lin" valueType="num">
                                      <p:cBhvr>
                                        <p:cTn id="102" dur="500" fill="hold"/>
                                        <p:tgtEl>
                                          <p:spTgt spid="23565"/>
                                        </p:tgtEl>
                                        <p:attrNameLst>
                                          <p:attrName>ppt_h</p:attrName>
                                        </p:attrNameLst>
                                      </p:cBhvr>
                                      <p:tavLst>
                                        <p:tav tm="0">
                                          <p:val>
                                            <p:fltVal val="0"/>
                                          </p:val>
                                        </p:tav>
                                        <p:tav tm="100000">
                                          <p:val>
                                            <p:strVal val="#ppt_h"/>
                                          </p:val>
                                        </p:tav>
                                      </p:tavLst>
                                    </p:anim>
                                    <p:animEffect transition="in" filter="fade">
                                      <p:cBhvr>
                                        <p:cTn id="103" dur="500"/>
                                        <p:tgtEl>
                                          <p:spTgt spid="23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TextBox 6"/>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THE CREW</a:t>
            </a:r>
          </a:p>
        </p:txBody>
      </p:sp>
      <p:pic>
        <p:nvPicPr>
          <p:cNvPr id="23566" name="Picture 14"/>
          <p:cNvPicPr>
            <a:picLocks noChangeAspect="1" noChangeArrowheads="1"/>
          </p:cNvPicPr>
          <p:nvPr/>
        </p:nvPicPr>
        <p:blipFill>
          <a:blip r:embed="rId2" cstate="screen"/>
          <a:srcRect/>
          <a:stretch>
            <a:fillRect/>
          </a:stretch>
        </p:blipFill>
        <p:spPr bwMode="auto">
          <a:xfrm>
            <a:off x="472440" y="1511559"/>
            <a:ext cx="8229600" cy="4795935"/>
          </a:xfrm>
          <a:prstGeom prst="rect">
            <a:avLst/>
          </a:prstGeom>
          <a:noFill/>
          <a:ln w="28575">
            <a:solidFill>
              <a:schemeClr val="tx1"/>
            </a:solidFill>
            <a:miter lim="800000"/>
            <a:headEnd/>
            <a:tailEnd/>
          </a:ln>
        </p:spPr>
      </p:pic>
      <p:cxnSp>
        <p:nvCxnSpPr>
          <p:cNvPr id="16" name="Straight Connector 15"/>
          <p:cNvCxnSpPr/>
          <p:nvPr/>
        </p:nvCxnSpPr>
        <p:spPr>
          <a:xfrm>
            <a:off x="3172408" y="3834882"/>
            <a:ext cx="4730621" cy="139959"/>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71870" y="4201886"/>
            <a:ext cx="5641910" cy="174171"/>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17437" y="4662748"/>
            <a:ext cx="3660710" cy="108305"/>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42661" y="4973768"/>
            <a:ext cx="1013927" cy="2744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5339" y="5757540"/>
            <a:ext cx="2320212" cy="8342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60571" y="5518053"/>
            <a:ext cx="1794588" cy="5232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18384" y="5853956"/>
            <a:ext cx="3287485" cy="117636"/>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126980" name="Picture 4"/>
          <p:cNvPicPr>
            <a:picLocks noChangeAspect="1" noChangeArrowheads="1"/>
          </p:cNvPicPr>
          <p:nvPr/>
        </p:nvPicPr>
        <p:blipFill>
          <a:blip r:embed="rId3" cstate="screen"/>
          <a:srcRect/>
          <a:stretch>
            <a:fillRect/>
          </a:stretch>
        </p:blipFill>
        <p:spPr bwMode="auto">
          <a:xfrm>
            <a:off x="7639050" y="0"/>
            <a:ext cx="1504950" cy="2438400"/>
          </a:xfrm>
          <a:prstGeom prst="rect">
            <a:avLst/>
          </a:prstGeom>
          <a:noFill/>
          <a:ln w="9525">
            <a:noFill/>
            <a:miter lim="800000"/>
            <a:headEnd/>
            <a:tailEnd/>
          </a:ln>
        </p:spPr>
      </p:pic>
      <p:pic>
        <p:nvPicPr>
          <p:cNvPr id="126981" name="Picture 5"/>
          <p:cNvPicPr>
            <a:picLocks noChangeAspect="1" noChangeArrowheads="1"/>
          </p:cNvPicPr>
          <p:nvPr/>
        </p:nvPicPr>
        <p:blipFill>
          <a:blip r:embed="rId4" cstate="screen"/>
          <a:srcRect/>
          <a:stretch>
            <a:fillRect/>
          </a:stretch>
        </p:blipFill>
        <p:spPr bwMode="auto">
          <a:xfrm>
            <a:off x="0" y="0"/>
            <a:ext cx="1476375" cy="2438400"/>
          </a:xfrm>
          <a:prstGeom prst="rect">
            <a:avLst/>
          </a:prstGeom>
          <a:noFill/>
          <a:ln w="9525">
            <a:noFill/>
            <a:miter lim="800000"/>
            <a:headEnd/>
            <a:tailEnd/>
          </a:ln>
        </p:spPr>
      </p:pic>
      <p:sp>
        <p:nvSpPr>
          <p:cNvPr id="14" name="Rectangle 13"/>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5"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59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3566"/>
                                        </p:tgtEl>
                                        <p:attrNameLst>
                                          <p:attrName>style.visibility</p:attrName>
                                        </p:attrNameLst>
                                      </p:cBhvr>
                                      <p:to>
                                        <p:strVal val="visible"/>
                                      </p:to>
                                    </p:set>
                                    <p:anim calcmode="lin" valueType="num">
                                      <p:cBhvr>
                                        <p:cTn id="7" dur="500" fill="hold"/>
                                        <p:tgtEl>
                                          <p:spTgt spid="23566"/>
                                        </p:tgtEl>
                                        <p:attrNameLst>
                                          <p:attrName>ppt_w</p:attrName>
                                        </p:attrNameLst>
                                      </p:cBhvr>
                                      <p:tavLst>
                                        <p:tav tm="0">
                                          <p:val>
                                            <p:fltVal val="0"/>
                                          </p:val>
                                        </p:tav>
                                        <p:tav tm="100000">
                                          <p:val>
                                            <p:strVal val="#ppt_w"/>
                                          </p:val>
                                        </p:tav>
                                      </p:tavLst>
                                    </p:anim>
                                    <p:anim calcmode="lin" valueType="num">
                                      <p:cBhvr>
                                        <p:cTn id="8" dur="500" fill="hold"/>
                                        <p:tgtEl>
                                          <p:spTgt spid="23566"/>
                                        </p:tgtEl>
                                        <p:attrNameLst>
                                          <p:attrName>ppt_h</p:attrName>
                                        </p:attrNameLst>
                                      </p:cBhvr>
                                      <p:tavLst>
                                        <p:tav tm="0">
                                          <p:val>
                                            <p:fltVal val="0"/>
                                          </p:val>
                                        </p:tav>
                                        <p:tav tm="100000">
                                          <p:val>
                                            <p:strVal val="#ppt_h"/>
                                          </p:val>
                                        </p:tav>
                                      </p:tavLst>
                                    </p:anim>
                                    <p:animEffect transition="in" filter="fade">
                                      <p:cBhvr>
                                        <p:cTn id="9" dur="500"/>
                                        <p:tgtEl>
                                          <p:spTgt spid="2356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26981"/>
                                        </p:tgtEl>
                                        <p:attrNameLst>
                                          <p:attrName>style.visibility</p:attrName>
                                        </p:attrNameLst>
                                      </p:cBhvr>
                                      <p:to>
                                        <p:strVal val="visible"/>
                                      </p:to>
                                    </p:set>
                                    <p:anim calcmode="lin" valueType="num">
                                      <p:cBhvr>
                                        <p:cTn id="14" dur="500" fill="hold"/>
                                        <p:tgtEl>
                                          <p:spTgt spid="126981"/>
                                        </p:tgtEl>
                                        <p:attrNameLst>
                                          <p:attrName>ppt_w</p:attrName>
                                        </p:attrNameLst>
                                      </p:cBhvr>
                                      <p:tavLst>
                                        <p:tav tm="0">
                                          <p:val>
                                            <p:fltVal val="0"/>
                                          </p:val>
                                        </p:tav>
                                        <p:tav tm="100000">
                                          <p:val>
                                            <p:strVal val="#ppt_w"/>
                                          </p:val>
                                        </p:tav>
                                      </p:tavLst>
                                    </p:anim>
                                    <p:anim calcmode="lin" valueType="num">
                                      <p:cBhvr>
                                        <p:cTn id="15" dur="500" fill="hold"/>
                                        <p:tgtEl>
                                          <p:spTgt spid="126981"/>
                                        </p:tgtEl>
                                        <p:attrNameLst>
                                          <p:attrName>ppt_h</p:attrName>
                                        </p:attrNameLst>
                                      </p:cBhvr>
                                      <p:tavLst>
                                        <p:tav tm="0">
                                          <p:val>
                                            <p:fltVal val="0"/>
                                          </p:val>
                                        </p:tav>
                                        <p:tav tm="100000">
                                          <p:val>
                                            <p:strVal val="#ppt_h"/>
                                          </p:val>
                                        </p:tav>
                                      </p:tavLst>
                                    </p:anim>
                                    <p:animEffect transition="in" filter="fade">
                                      <p:cBhvr>
                                        <p:cTn id="16" dur="500"/>
                                        <p:tgtEl>
                                          <p:spTgt spid="126981"/>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1000"/>
                                        <p:tgtEl>
                                          <p:spTgt spid="17"/>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1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26981"/>
                                        </p:tgtEl>
                                      </p:cBhvr>
                                    </p:animEffect>
                                    <p:set>
                                      <p:cBhvr>
                                        <p:cTn id="41" dur="1" fill="hold">
                                          <p:stCondLst>
                                            <p:cond delay="499"/>
                                          </p:stCondLst>
                                        </p:cTn>
                                        <p:tgtEl>
                                          <p:spTgt spid="126981"/>
                                        </p:tgtEl>
                                        <p:attrNameLst>
                                          <p:attrName>style.visibility</p:attrName>
                                        </p:attrNameLst>
                                      </p:cBhvr>
                                      <p:to>
                                        <p:strVal val="hidden"/>
                                      </p:to>
                                    </p:set>
                                  </p:childTnLst>
                                </p:cTn>
                              </p:par>
                              <p:par>
                                <p:cTn id="42" presetID="53" presetClass="entr" presetSubtype="0" fill="hold" nodeType="withEffect">
                                  <p:stCondLst>
                                    <p:cond delay="0"/>
                                  </p:stCondLst>
                                  <p:childTnLst>
                                    <p:set>
                                      <p:cBhvr>
                                        <p:cTn id="43" dur="1" fill="hold">
                                          <p:stCondLst>
                                            <p:cond delay="0"/>
                                          </p:stCondLst>
                                        </p:cTn>
                                        <p:tgtEl>
                                          <p:spTgt spid="126980"/>
                                        </p:tgtEl>
                                        <p:attrNameLst>
                                          <p:attrName>style.visibility</p:attrName>
                                        </p:attrNameLst>
                                      </p:cBhvr>
                                      <p:to>
                                        <p:strVal val="visible"/>
                                      </p:to>
                                    </p:set>
                                    <p:anim calcmode="lin" valueType="num">
                                      <p:cBhvr>
                                        <p:cTn id="44" dur="500" fill="hold"/>
                                        <p:tgtEl>
                                          <p:spTgt spid="126980"/>
                                        </p:tgtEl>
                                        <p:attrNameLst>
                                          <p:attrName>ppt_w</p:attrName>
                                        </p:attrNameLst>
                                      </p:cBhvr>
                                      <p:tavLst>
                                        <p:tav tm="0">
                                          <p:val>
                                            <p:fltVal val="0"/>
                                          </p:val>
                                        </p:tav>
                                        <p:tav tm="100000">
                                          <p:val>
                                            <p:strVal val="#ppt_w"/>
                                          </p:val>
                                        </p:tav>
                                      </p:tavLst>
                                    </p:anim>
                                    <p:anim calcmode="lin" valueType="num">
                                      <p:cBhvr>
                                        <p:cTn id="45" dur="500" fill="hold"/>
                                        <p:tgtEl>
                                          <p:spTgt spid="126980"/>
                                        </p:tgtEl>
                                        <p:attrNameLst>
                                          <p:attrName>ppt_h</p:attrName>
                                        </p:attrNameLst>
                                      </p:cBhvr>
                                      <p:tavLst>
                                        <p:tav tm="0">
                                          <p:val>
                                            <p:fltVal val="0"/>
                                          </p:val>
                                        </p:tav>
                                        <p:tav tm="100000">
                                          <p:val>
                                            <p:strVal val="#ppt_h"/>
                                          </p:val>
                                        </p:tav>
                                      </p:tavLst>
                                    </p:anim>
                                    <p:animEffect transition="in" filter="fade">
                                      <p:cBhvr>
                                        <p:cTn id="46" dur="500"/>
                                        <p:tgtEl>
                                          <p:spTgt spid="126980"/>
                                        </p:tgtEl>
                                      </p:cBhvr>
                                    </p:animEffect>
                                  </p:childTnLst>
                                </p:cTn>
                              </p:par>
                              <p:par>
                                <p:cTn id="47" presetID="22" presetClass="entr" presetSubtype="8"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1000"/>
                                        <p:tgtEl>
                                          <p:spTgt spid="19"/>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1000"/>
                                        <p:tgtEl>
                                          <p:spTgt spid="21"/>
                                        </p:tgtEl>
                                      </p:cBhvr>
                                    </p:animEffect>
                                  </p:childTnLst>
                                </p:cTn>
                              </p:par>
                            </p:childTnLst>
                          </p:cTn>
                        </p:par>
                        <p:par>
                          <p:cTn id="54" fill="hold">
                            <p:stCondLst>
                              <p:cond delay="2000"/>
                            </p:stCondLst>
                            <p:childTnLst>
                              <p:par>
                                <p:cTn id="55" presetID="22" presetClass="entr" presetSubtype="8"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1000"/>
                                        <p:tgtEl>
                                          <p:spTgt spid="26"/>
                                        </p:tgtEl>
                                      </p:cBhvr>
                                    </p:animEffect>
                                  </p:childTnLst>
                                </p:cTn>
                              </p:par>
                            </p:childTnLst>
                          </p:cTn>
                        </p:par>
                        <p:par>
                          <p:cTn id="58" fill="hold">
                            <p:stCondLst>
                              <p:cond delay="3000"/>
                            </p:stCondLst>
                            <p:childTnLst>
                              <p:par>
                                <p:cTn id="59" presetID="22" presetClass="entr" presetSubtype="8"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131887"/>
            <a:ext cx="9189719" cy="5954713"/>
            <a:chOff x="0" y="1131887"/>
            <a:chExt cx="9189719" cy="5954713"/>
          </a:xfrm>
        </p:grpSpPr>
        <p:pic>
          <p:nvPicPr>
            <p:cNvPr id="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sp>
          <p:nvSpPr>
            <p:cNvPr id="4" name="Rectangle 3"/>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6"/>
          <p:cNvGrpSpPr/>
          <p:nvPr/>
        </p:nvGrpSpPr>
        <p:grpSpPr>
          <a:xfrm>
            <a:off x="0" y="857250"/>
            <a:ext cx="9144000" cy="6174143"/>
            <a:chOff x="0" y="879157"/>
            <a:chExt cx="9144000" cy="6174143"/>
          </a:xfrm>
        </p:grpSpPr>
        <p:pic>
          <p:nvPicPr>
            <p:cNvPr id="8" name="Picture 4" descr="http://www.freeworldmaps.net/united-states/us-mountain-ranges-map.jpg"/>
            <p:cNvPicPr>
              <a:picLocks noChangeAspect="1" noChangeArrowheads="1"/>
            </p:cNvPicPr>
            <p:nvPr/>
          </p:nvPicPr>
          <p:blipFill>
            <a:blip r:embed="rId3" cstate="screen"/>
            <a:srcRect/>
            <a:stretch>
              <a:fillRect/>
            </a:stretch>
          </p:blipFill>
          <p:spPr bwMode="auto">
            <a:xfrm>
              <a:off x="0" y="1195551"/>
              <a:ext cx="9142044" cy="5857749"/>
            </a:xfrm>
            <a:prstGeom prst="rect">
              <a:avLst/>
            </a:prstGeom>
            <a:noFill/>
          </p:spPr>
        </p:pic>
        <p:sp>
          <p:nvSpPr>
            <p:cNvPr id="9" name="TextBox 8"/>
            <p:cNvSpPr txBox="1"/>
            <p:nvPr/>
          </p:nvSpPr>
          <p:spPr>
            <a:xfrm>
              <a:off x="0" y="879157"/>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grpSp>
      <p:sp>
        <p:nvSpPr>
          <p:cNvPr id="43" name="Oval 42"/>
          <p:cNvSpPr/>
          <p:nvPr/>
        </p:nvSpPr>
        <p:spPr>
          <a:xfrm rot="1907291">
            <a:off x="6966308" y="1122774"/>
            <a:ext cx="1614196" cy="45160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20573022">
            <a:off x="1688846" y="1278294"/>
            <a:ext cx="1614196" cy="45160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p:nvPr/>
        </p:nvPicPr>
        <p:blipFill>
          <a:blip r:embed="rId4" cstate="screen"/>
          <a:srcRect b="10405"/>
          <a:stretch>
            <a:fillRect/>
          </a:stretch>
        </p:blipFill>
        <p:spPr bwMode="auto">
          <a:xfrm rot="169614">
            <a:off x="-326846" y="1096896"/>
            <a:ext cx="9480556" cy="6020381"/>
          </a:xfrm>
          <a:prstGeom prst="rect">
            <a:avLst/>
          </a:prstGeom>
          <a:noFill/>
          <a:ln w="9525">
            <a:noFill/>
            <a:miter lim="800000"/>
            <a:headEnd/>
            <a:tailEnd/>
          </a:ln>
        </p:spPr>
      </p:pic>
      <p:grpSp>
        <p:nvGrpSpPr>
          <p:cNvPr id="6" name="Group 12"/>
          <p:cNvGrpSpPr/>
          <p:nvPr/>
        </p:nvGrpSpPr>
        <p:grpSpPr>
          <a:xfrm>
            <a:off x="1981200" y="1676400"/>
            <a:ext cx="4780005" cy="4343400"/>
            <a:chOff x="2003957" y="1709954"/>
            <a:chExt cx="4856205" cy="4399005"/>
          </a:xfrm>
        </p:grpSpPr>
        <p:sp>
          <p:nvSpPr>
            <p:cNvPr id="11" name="Freeform 10"/>
            <p:cNvSpPr/>
            <p:nvPr/>
          </p:nvSpPr>
          <p:spPr>
            <a:xfrm rot="158768">
              <a:off x="2003957" y="1709954"/>
              <a:ext cx="4856205" cy="4399005"/>
            </a:xfrm>
            <a:custGeom>
              <a:avLst/>
              <a:gdLst>
                <a:gd name="connsiteX0" fmla="*/ 3175686 w 4856205"/>
                <a:gd name="connsiteY0" fmla="*/ 2162432 h 4399005"/>
                <a:gd name="connsiteX1" fmla="*/ 2903838 w 4856205"/>
                <a:gd name="connsiteY1" fmla="*/ 2669059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31989 w 4856205"/>
                <a:gd name="connsiteY3" fmla="*/ 3249827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4237 w 4856205"/>
                <a:gd name="connsiteY2" fmla="*/ 2923962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3174 w 4856205"/>
                <a:gd name="connsiteY43" fmla="*/ 626327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84091 w 4856205"/>
                <a:gd name="connsiteY43" fmla="*/ 782083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199120 w 4856205"/>
                <a:gd name="connsiteY46" fmla="*/ 996367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03595 w 4856205"/>
                <a:gd name="connsiteY49" fmla="*/ 982296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70019 w 4856205"/>
                <a:gd name="connsiteY43" fmla="*/ 477608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46138 w 4856205"/>
                <a:gd name="connsiteY43" fmla="*/ 474090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56205" h="4399005">
                  <a:moveTo>
                    <a:pt x="3175686" y="2162432"/>
                  </a:moveTo>
                  <a:lnTo>
                    <a:pt x="3106687" y="2297422"/>
                  </a:lnTo>
                  <a:lnTo>
                    <a:pt x="2892403" y="2612451"/>
                  </a:lnTo>
                  <a:lnTo>
                    <a:pt x="2754237" y="2923962"/>
                  </a:lnTo>
                  <a:lnTo>
                    <a:pt x="2616071" y="3235473"/>
                  </a:lnTo>
                  <a:lnTo>
                    <a:pt x="2520778" y="3274540"/>
                  </a:lnTo>
                  <a:lnTo>
                    <a:pt x="2471351" y="3669956"/>
                  </a:lnTo>
                  <a:lnTo>
                    <a:pt x="2483708" y="3880021"/>
                  </a:lnTo>
                  <a:lnTo>
                    <a:pt x="2397210" y="4139513"/>
                  </a:lnTo>
                  <a:lnTo>
                    <a:pt x="2323070" y="4312508"/>
                  </a:lnTo>
                  <a:lnTo>
                    <a:pt x="1977081" y="4399005"/>
                  </a:lnTo>
                  <a:lnTo>
                    <a:pt x="1791729" y="4399005"/>
                  </a:lnTo>
                  <a:lnTo>
                    <a:pt x="1729946" y="4324865"/>
                  </a:lnTo>
                  <a:lnTo>
                    <a:pt x="1519881" y="4337221"/>
                  </a:lnTo>
                  <a:lnTo>
                    <a:pt x="1421027" y="4114800"/>
                  </a:lnTo>
                  <a:lnTo>
                    <a:pt x="1186248" y="4015946"/>
                  </a:lnTo>
                  <a:lnTo>
                    <a:pt x="1099751" y="3842951"/>
                  </a:lnTo>
                  <a:lnTo>
                    <a:pt x="988540" y="3385751"/>
                  </a:lnTo>
                  <a:lnTo>
                    <a:pt x="951470" y="3274540"/>
                  </a:lnTo>
                  <a:lnTo>
                    <a:pt x="963827" y="3089189"/>
                  </a:lnTo>
                  <a:lnTo>
                    <a:pt x="1037967" y="3002692"/>
                  </a:lnTo>
                  <a:lnTo>
                    <a:pt x="1062681" y="2347784"/>
                  </a:lnTo>
                  <a:lnTo>
                    <a:pt x="1087394" y="1556951"/>
                  </a:lnTo>
                  <a:lnTo>
                    <a:pt x="1087394" y="1556951"/>
                  </a:lnTo>
                  <a:lnTo>
                    <a:pt x="914400" y="1519881"/>
                  </a:lnTo>
                  <a:lnTo>
                    <a:pt x="864973" y="1408670"/>
                  </a:lnTo>
                  <a:lnTo>
                    <a:pt x="902043" y="1136821"/>
                  </a:lnTo>
                  <a:lnTo>
                    <a:pt x="815546" y="951470"/>
                  </a:lnTo>
                  <a:lnTo>
                    <a:pt x="556054" y="852616"/>
                  </a:lnTo>
                  <a:lnTo>
                    <a:pt x="420129" y="803189"/>
                  </a:lnTo>
                  <a:lnTo>
                    <a:pt x="395416" y="716692"/>
                  </a:lnTo>
                  <a:lnTo>
                    <a:pt x="420129" y="494270"/>
                  </a:lnTo>
                  <a:lnTo>
                    <a:pt x="395416" y="444843"/>
                  </a:lnTo>
                  <a:lnTo>
                    <a:pt x="123567" y="345989"/>
                  </a:lnTo>
                  <a:lnTo>
                    <a:pt x="0" y="0"/>
                  </a:lnTo>
                  <a:lnTo>
                    <a:pt x="716692" y="98854"/>
                  </a:lnTo>
                  <a:lnTo>
                    <a:pt x="1149178" y="123567"/>
                  </a:lnTo>
                  <a:lnTo>
                    <a:pt x="1594021" y="135924"/>
                  </a:lnTo>
                  <a:lnTo>
                    <a:pt x="2656702" y="135924"/>
                  </a:lnTo>
                  <a:lnTo>
                    <a:pt x="2656702" y="24713"/>
                  </a:lnTo>
                  <a:lnTo>
                    <a:pt x="2693773" y="24713"/>
                  </a:lnTo>
                  <a:lnTo>
                    <a:pt x="2743200" y="172994"/>
                  </a:lnTo>
                  <a:lnTo>
                    <a:pt x="2977978" y="185351"/>
                  </a:lnTo>
                  <a:lnTo>
                    <a:pt x="2946138" y="474090"/>
                  </a:lnTo>
                  <a:lnTo>
                    <a:pt x="2956692" y="702446"/>
                  </a:lnTo>
                  <a:lnTo>
                    <a:pt x="3101546" y="963827"/>
                  </a:lnTo>
                  <a:lnTo>
                    <a:pt x="3163329" y="926756"/>
                  </a:lnTo>
                  <a:lnTo>
                    <a:pt x="3271720" y="916731"/>
                  </a:lnTo>
                  <a:lnTo>
                    <a:pt x="3348681" y="1000897"/>
                  </a:lnTo>
                  <a:lnTo>
                    <a:pt x="3503595" y="982296"/>
                  </a:lnTo>
                  <a:lnTo>
                    <a:pt x="3503595" y="982296"/>
                  </a:lnTo>
                  <a:lnTo>
                    <a:pt x="3595816" y="1050324"/>
                  </a:lnTo>
                  <a:lnTo>
                    <a:pt x="3756454" y="827902"/>
                  </a:lnTo>
                  <a:lnTo>
                    <a:pt x="3880021" y="568411"/>
                  </a:lnTo>
                  <a:lnTo>
                    <a:pt x="3991232" y="494270"/>
                  </a:lnTo>
                  <a:lnTo>
                    <a:pt x="4226010" y="457200"/>
                  </a:lnTo>
                  <a:lnTo>
                    <a:pt x="4374292" y="518984"/>
                  </a:lnTo>
                  <a:lnTo>
                    <a:pt x="4028302" y="654908"/>
                  </a:lnTo>
                  <a:lnTo>
                    <a:pt x="3867665" y="914400"/>
                  </a:lnTo>
                  <a:lnTo>
                    <a:pt x="3892378" y="1173892"/>
                  </a:lnTo>
                  <a:lnTo>
                    <a:pt x="3978875" y="1556951"/>
                  </a:lnTo>
                  <a:lnTo>
                    <a:pt x="4102443" y="1569308"/>
                  </a:lnTo>
                  <a:lnTo>
                    <a:pt x="4151870" y="1359243"/>
                  </a:lnTo>
                  <a:lnTo>
                    <a:pt x="4090086" y="1124465"/>
                  </a:lnTo>
                  <a:lnTo>
                    <a:pt x="4090086" y="926756"/>
                  </a:lnTo>
                  <a:lnTo>
                    <a:pt x="4275438" y="630194"/>
                  </a:lnTo>
                  <a:lnTo>
                    <a:pt x="4497859" y="729048"/>
                  </a:lnTo>
                  <a:lnTo>
                    <a:pt x="4559643" y="902043"/>
                  </a:lnTo>
                  <a:lnTo>
                    <a:pt x="4510216" y="1037967"/>
                  </a:lnTo>
                  <a:lnTo>
                    <a:pt x="4559643" y="1087394"/>
                  </a:lnTo>
                  <a:lnTo>
                    <a:pt x="4621427" y="926756"/>
                  </a:lnTo>
                  <a:lnTo>
                    <a:pt x="4732638" y="1161535"/>
                  </a:lnTo>
                  <a:lnTo>
                    <a:pt x="4670854" y="1421027"/>
                  </a:lnTo>
                  <a:lnTo>
                    <a:pt x="4856205" y="1482811"/>
                  </a:lnTo>
                  <a:lnTo>
                    <a:pt x="4769708" y="1668162"/>
                  </a:lnTo>
                  <a:lnTo>
                    <a:pt x="4843848" y="1853513"/>
                  </a:lnTo>
                  <a:lnTo>
                    <a:pt x="4683210" y="2063578"/>
                  </a:lnTo>
                  <a:lnTo>
                    <a:pt x="4572000" y="2026508"/>
                  </a:lnTo>
                  <a:lnTo>
                    <a:pt x="4460789" y="2100648"/>
                  </a:lnTo>
                  <a:lnTo>
                    <a:pt x="4411362" y="2211859"/>
                  </a:lnTo>
                  <a:lnTo>
                    <a:pt x="4312508" y="2038865"/>
                  </a:lnTo>
                  <a:lnTo>
                    <a:pt x="4176583" y="2113005"/>
                  </a:lnTo>
                  <a:lnTo>
                    <a:pt x="4114800" y="2248929"/>
                  </a:lnTo>
                  <a:lnTo>
                    <a:pt x="3867665" y="2458994"/>
                  </a:lnTo>
                  <a:lnTo>
                    <a:pt x="3645243" y="2384854"/>
                  </a:lnTo>
                  <a:lnTo>
                    <a:pt x="3608173" y="2224216"/>
                  </a:lnTo>
                  <a:lnTo>
                    <a:pt x="3571102" y="2199502"/>
                  </a:lnTo>
                  <a:lnTo>
                    <a:pt x="3521675" y="2236573"/>
                  </a:lnTo>
                  <a:lnTo>
                    <a:pt x="3398108" y="2248929"/>
                  </a:lnTo>
                  <a:lnTo>
                    <a:pt x="3175686" y="2162432"/>
                  </a:lnTo>
                  <a:close/>
                </a:path>
              </a:pathLst>
            </a:custGeom>
            <a:blipFill>
              <a:blip r:embed="rId5" cstate="screen"/>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rot="20611890">
              <a:off x="3066804" y="3073327"/>
              <a:ext cx="3124200" cy="1091009"/>
            </a:xfrm>
            <a:prstGeom prst="rect">
              <a:avLst/>
            </a:prstGeom>
            <a:noFill/>
          </p:spPr>
          <p:txBody>
            <a:bodyPr wrap="square" rtlCol="0">
              <a:spAutoFit/>
            </a:bodyPr>
            <a:lstStyle/>
            <a:p>
              <a:pPr algn="ctr"/>
              <a:r>
                <a:rPr lang="en-US" sz="3200" dirty="0" smtClean="0"/>
                <a:t>GREAT</a:t>
              </a:r>
            </a:p>
            <a:p>
              <a:pPr algn="ctr"/>
              <a:r>
                <a:rPr lang="en-US" sz="3200" dirty="0" smtClean="0"/>
                <a:t>INTERIOR PLAINS</a:t>
              </a:r>
              <a:endParaRPr lang="en-US" sz="3200" dirty="0"/>
            </a:p>
          </p:txBody>
        </p:sp>
      </p:grpSp>
      <p:sp>
        <p:nvSpPr>
          <p:cNvPr id="22" name="TextBox 21"/>
          <p:cNvSpPr txBox="1"/>
          <p:nvPr/>
        </p:nvSpPr>
        <p:spPr>
          <a:xfrm>
            <a:off x="0" y="893802"/>
            <a:ext cx="9144000" cy="553998"/>
          </a:xfrm>
          <a:prstGeom prst="rect">
            <a:avLst/>
          </a:prstGeom>
          <a:solidFill>
            <a:schemeClr val="bg1"/>
          </a:solidFill>
        </p:spPr>
        <p:txBody>
          <a:bodyPr wrap="square" rtlCol="0">
            <a:spAutoFit/>
          </a:bodyPr>
          <a:lstStyle/>
          <a:p>
            <a:pPr algn="ctr"/>
            <a:r>
              <a:rPr lang="en-US" sz="3000" dirty="0" smtClean="0">
                <a:latin typeface="Comic Sans MS" pitchFamily="66" charset="0"/>
              </a:rPr>
              <a:t> across the Great Plains on the Missouri River</a:t>
            </a:r>
            <a:endParaRPr lang="en-US" sz="3000" dirty="0">
              <a:latin typeface="Comic Sans MS" pitchFamily="66" charset="0"/>
            </a:endParaRPr>
          </a:p>
        </p:txBody>
      </p:sp>
      <p:grpSp>
        <p:nvGrpSpPr>
          <p:cNvPr id="13" name="Group 37"/>
          <p:cNvGrpSpPr/>
          <p:nvPr/>
        </p:nvGrpSpPr>
        <p:grpSpPr>
          <a:xfrm>
            <a:off x="2643496" y="1704685"/>
            <a:ext cx="4139513" cy="4374292"/>
            <a:chOff x="2643496" y="1704685"/>
            <a:chExt cx="4139513" cy="4374292"/>
          </a:xfrm>
        </p:grpSpPr>
        <p:sp>
          <p:nvSpPr>
            <p:cNvPr id="15" name="Freeform 14"/>
            <p:cNvSpPr/>
            <p:nvPr/>
          </p:nvSpPr>
          <p:spPr>
            <a:xfrm rot="158768">
              <a:off x="2643496" y="1704685"/>
              <a:ext cx="4139513" cy="4374292"/>
            </a:xfrm>
            <a:custGeom>
              <a:avLst/>
              <a:gdLst>
                <a:gd name="connsiteX0" fmla="*/ 3175686 w 4856205"/>
                <a:gd name="connsiteY0" fmla="*/ 2162432 h 4399005"/>
                <a:gd name="connsiteX1" fmla="*/ 2903838 w 4856205"/>
                <a:gd name="connsiteY1" fmla="*/ 2669059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31989 w 4856205"/>
                <a:gd name="connsiteY3" fmla="*/ 3249827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4237 w 4856205"/>
                <a:gd name="connsiteY2" fmla="*/ 2923962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3174 w 4856205"/>
                <a:gd name="connsiteY43" fmla="*/ 626327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84091 w 4856205"/>
                <a:gd name="connsiteY43" fmla="*/ 782083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199120 w 4856205"/>
                <a:gd name="connsiteY46" fmla="*/ 996367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03595 w 4856205"/>
                <a:gd name="connsiteY49" fmla="*/ 982296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70019 w 4856205"/>
                <a:gd name="connsiteY43" fmla="*/ 477608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46138 w 4856205"/>
                <a:gd name="connsiteY43" fmla="*/ 474090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052119 w 4732638"/>
                <a:gd name="connsiteY0" fmla="*/ 2137719 h 4374292"/>
                <a:gd name="connsiteX1" fmla="*/ 2983120 w 4732638"/>
                <a:gd name="connsiteY1" fmla="*/ 2272709 h 4374292"/>
                <a:gd name="connsiteX2" fmla="*/ 2768836 w 4732638"/>
                <a:gd name="connsiteY2" fmla="*/ 2587738 h 4374292"/>
                <a:gd name="connsiteX3" fmla="*/ 2630670 w 4732638"/>
                <a:gd name="connsiteY3" fmla="*/ 2899249 h 4374292"/>
                <a:gd name="connsiteX4" fmla="*/ 2492504 w 4732638"/>
                <a:gd name="connsiteY4" fmla="*/ 3210760 h 4374292"/>
                <a:gd name="connsiteX5" fmla="*/ 2397211 w 4732638"/>
                <a:gd name="connsiteY5" fmla="*/ 3249827 h 4374292"/>
                <a:gd name="connsiteX6" fmla="*/ 2347784 w 4732638"/>
                <a:gd name="connsiteY6" fmla="*/ 3645243 h 4374292"/>
                <a:gd name="connsiteX7" fmla="*/ 2360141 w 4732638"/>
                <a:gd name="connsiteY7" fmla="*/ 3855308 h 4374292"/>
                <a:gd name="connsiteX8" fmla="*/ 2273643 w 4732638"/>
                <a:gd name="connsiteY8" fmla="*/ 4114800 h 4374292"/>
                <a:gd name="connsiteX9" fmla="*/ 2199503 w 4732638"/>
                <a:gd name="connsiteY9" fmla="*/ 4287795 h 4374292"/>
                <a:gd name="connsiteX10" fmla="*/ 1853514 w 4732638"/>
                <a:gd name="connsiteY10" fmla="*/ 4374292 h 4374292"/>
                <a:gd name="connsiteX11" fmla="*/ 1668162 w 4732638"/>
                <a:gd name="connsiteY11" fmla="*/ 4374292 h 4374292"/>
                <a:gd name="connsiteX12" fmla="*/ 1606379 w 4732638"/>
                <a:gd name="connsiteY12" fmla="*/ 4300152 h 4374292"/>
                <a:gd name="connsiteX13" fmla="*/ 1396314 w 4732638"/>
                <a:gd name="connsiteY13" fmla="*/ 4312508 h 4374292"/>
                <a:gd name="connsiteX14" fmla="*/ 1297460 w 4732638"/>
                <a:gd name="connsiteY14" fmla="*/ 4090087 h 4374292"/>
                <a:gd name="connsiteX15" fmla="*/ 1062681 w 4732638"/>
                <a:gd name="connsiteY15" fmla="*/ 3991233 h 4374292"/>
                <a:gd name="connsiteX16" fmla="*/ 976184 w 4732638"/>
                <a:gd name="connsiteY16" fmla="*/ 3818238 h 4374292"/>
                <a:gd name="connsiteX17" fmla="*/ 864973 w 4732638"/>
                <a:gd name="connsiteY17" fmla="*/ 3361038 h 4374292"/>
                <a:gd name="connsiteX18" fmla="*/ 827903 w 4732638"/>
                <a:gd name="connsiteY18" fmla="*/ 3249827 h 4374292"/>
                <a:gd name="connsiteX19" fmla="*/ 840260 w 4732638"/>
                <a:gd name="connsiteY19" fmla="*/ 3064476 h 4374292"/>
                <a:gd name="connsiteX20" fmla="*/ 914400 w 4732638"/>
                <a:gd name="connsiteY20" fmla="*/ 2977979 h 4374292"/>
                <a:gd name="connsiteX21" fmla="*/ 939114 w 4732638"/>
                <a:gd name="connsiteY21" fmla="*/ 2323071 h 4374292"/>
                <a:gd name="connsiteX22" fmla="*/ 963827 w 4732638"/>
                <a:gd name="connsiteY22" fmla="*/ 1532238 h 4374292"/>
                <a:gd name="connsiteX23" fmla="*/ 963827 w 4732638"/>
                <a:gd name="connsiteY23" fmla="*/ 1532238 h 4374292"/>
                <a:gd name="connsiteX24" fmla="*/ 790833 w 4732638"/>
                <a:gd name="connsiteY24" fmla="*/ 1495168 h 4374292"/>
                <a:gd name="connsiteX25" fmla="*/ 741406 w 4732638"/>
                <a:gd name="connsiteY25" fmla="*/ 1383957 h 4374292"/>
                <a:gd name="connsiteX26" fmla="*/ 778476 w 4732638"/>
                <a:gd name="connsiteY26" fmla="*/ 1112108 h 4374292"/>
                <a:gd name="connsiteX27" fmla="*/ 691979 w 4732638"/>
                <a:gd name="connsiteY27" fmla="*/ 926757 h 4374292"/>
                <a:gd name="connsiteX28" fmla="*/ 432487 w 4732638"/>
                <a:gd name="connsiteY28" fmla="*/ 827903 h 4374292"/>
                <a:gd name="connsiteX29" fmla="*/ 296562 w 4732638"/>
                <a:gd name="connsiteY29" fmla="*/ 778476 h 4374292"/>
                <a:gd name="connsiteX30" fmla="*/ 271849 w 4732638"/>
                <a:gd name="connsiteY30" fmla="*/ 691979 h 4374292"/>
                <a:gd name="connsiteX31" fmla="*/ 296562 w 4732638"/>
                <a:gd name="connsiteY31" fmla="*/ 469557 h 4374292"/>
                <a:gd name="connsiteX32" fmla="*/ 271849 w 4732638"/>
                <a:gd name="connsiteY32" fmla="*/ 420130 h 4374292"/>
                <a:gd name="connsiteX33" fmla="*/ 0 w 4732638"/>
                <a:gd name="connsiteY33" fmla="*/ 321276 h 4374292"/>
                <a:gd name="connsiteX34" fmla="*/ 1284753 w 4732638"/>
                <a:gd name="connsiteY34" fmla="*/ 185606 h 4374292"/>
                <a:gd name="connsiteX35" fmla="*/ 593125 w 4732638"/>
                <a:gd name="connsiteY35" fmla="*/ 74141 h 4374292"/>
                <a:gd name="connsiteX36" fmla="*/ 1025611 w 4732638"/>
                <a:gd name="connsiteY36" fmla="*/ 98854 h 4374292"/>
                <a:gd name="connsiteX37" fmla="*/ 1470454 w 4732638"/>
                <a:gd name="connsiteY37" fmla="*/ 111211 h 4374292"/>
                <a:gd name="connsiteX38" fmla="*/ 2533135 w 4732638"/>
                <a:gd name="connsiteY38" fmla="*/ 111211 h 4374292"/>
                <a:gd name="connsiteX39" fmla="*/ 2533135 w 4732638"/>
                <a:gd name="connsiteY39" fmla="*/ 0 h 4374292"/>
                <a:gd name="connsiteX40" fmla="*/ 2570206 w 4732638"/>
                <a:gd name="connsiteY40" fmla="*/ 0 h 4374292"/>
                <a:gd name="connsiteX41" fmla="*/ 2619633 w 4732638"/>
                <a:gd name="connsiteY41" fmla="*/ 148281 h 4374292"/>
                <a:gd name="connsiteX42" fmla="*/ 2854411 w 4732638"/>
                <a:gd name="connsiteY42" fmla="*/ 160638 h 4374292"/>
                <a:gd name="connsiteX43" fmla="*/ 2822571 w 4732638"/>
                <a:gd name="connsiteY43" fmla="*/ 449377 h 4374292"/>
                <a:gd name="connsiteX44" fmla="*/ 2833125 w 4732638"/>
                <a:gd name="connsiteY44" fmla="*/ 677733 h 4374292"/>
                <a:gd name="connsiteX45" fmla="*/ 2977979 w 4732638"/>
                <a:gd name="connsiteY45" fmla="*/ 939114 h 4374292"/>
                <a:gd name="connsiteX46" fmla="*/ 3039762 w 4732638"/>
                <a:gd name="connsiteY46" fmla="*/ 902043 h 4374292"/>
                <a:gd name="connsiteX47" fmla="*/ 3148153 w 4732638"/>
                <a:gd name="connsiteY47" fmla="*/ 892018 h 4374292"/>
                <a:gd name="connsiteX48" fmla="*/ 3225114 w 4732638"/>
                <a:gd name="connsiteY48" fmla="*/ 976184 h 4374292"/>
                <a:gd name="connsiteX49" fmla="*/ 3380028 w 4732638"/>
                <a:gd name="connsiteY49" fmla="*/ 957583 h 4374292"/>
                <a:gd name="connsiteX50" fmla="*/ 3380028 w 4732638"/>
                <a:gd name="connsiteY50" fmla="*/ 957583 h 4374292"/>
                <a:gd name="connsiteX51" fmla="*/ 3472249 w 4732638"/>
                <a:gd name="connsiteY51" fmla="*/ 1025611 h 4374292"/>
                <a:gd name="connsiteX52" fmla="*/ 3632887 w 4732638"/>
                <a:gd name="connsiteY52" fmla="*/ 803189 h 4374292"/>
                <a:gd name="connsiteX53" fmla="*/ 3756454 w 4732638"/>
                <a:gd name="connsiteY53" fmla="*/ 543698 h 4374292"/>
                <a:gd name="connsiteX54" fmla="*/ 3867665 w 4732638"/>
                <a:gd name="connsiteY54" fmla="*/ 469557 h 4374292"/>
                <a:gd name="connsiteX55" fmla="*/ 4102443 w 4732638"/>
                <a:gd name="connsiteY55" fmla="*/ 432487 h 4374292"/>
                <a:gd name="connsiteX56" fmla="*/ 4250725 w 4732638"/>
                <a:gd name="connsiteY56" fmla="*/ 494271 h 4374292"/>
                <a:gd name="connsiteX57" fmla="*/ 3904735 w 4732638"/>
                <a:gd name="connsiteY57" fmla="*/ 630195 h 4374292"/>
                <a:gd name="connsiteX58" fmla="*/ 3744098 w 4732638"/>
                <a:gd name="connsiteY58" fmla="*/ 889687 h 4374292"/>
                <a:gd name="connsiteX59" fmla="*/ 3768811 w 4732638"/>
                <a:gd name="connsiteY59" fmla="*/ 1149179 h 4374292"/>
                <a:gd name="connsiteX60" fmla="*/ 3855308 w 4732638"/>
                <a:gd name="connsiteY60" fmla="*/ 1532238 h 4374292"/>
                <a:gd name="connsiteX61" fmla="*/ 3978876 w 4732638"/>
                <a:gd name="connsiteY61" fmla="*/ 1544595 h 4374292"/>
                <a:gd name="connsiteX62" fmla="*/ 4028303 w 4732638"/>
                <a:gd name="connsiteY62" fmla="*/ 1334530 h 4374292"/>
                <a:gd name="connsiteX63" fmla="*/ 3966519 w 4732638"/>
                <a:gd name="connsiteY63" fmla="*/ 1099752 h 4374292"/>
                <a:gd name="connsiteX64" fmla="*/ 3966519 w 4732638"/>
                <a:gd name="connsiteY64" fmla="*/ 902043 h 4374292"/>
                <a:gd name="connsiteX65" fmla="*/ 4151871 w 4732638"/>
                <a:gd name="connsiteY65" fmla="*/ 605481 h 4374292"/>
                <a:gd name="connsiteX66" fmla="*/ 4374292 w 4732638"/>
                <a:gd name="connsiteY66" fmla="*/ 704335 h 4374292"/>
                <a:gd name="connsiteX67" fmla="*/ 4436076 w 4732638"/>
                <a:gd name="connsiteY67" fmla="*/ 877330 h 4374292"/>
                <a:gd name="connsiteX68" fmla="*/ 4386649 w 4732638"/>
                <a:gd name="connsiteY68" fmla="*/ 1013254 h 4374292"/>
                <a:gd name="connsiteX69" fmla="*/ 4436076 w 4732638"/>
                <a:gd name="connsiteY69" fmla="*/ 1062681 h 4374292"/>
                <a:gd name="connsiteX70" fmla="*/ 4497860 w 4732638"/>
                <a:gd name="connsiteY70" fmla="*/ 902043 h 4374292"/>
                <a:gd name="connsiteX71" fmla="*/ 4609071 w 4732638"/>
                <a:gd name="connsiteY71" fmla="*/ 1136822 h 4374292"/>
                <a:gd name="connsiteX72" fmla="*/ 4547287 w 4732638"/>
                <a:gd name="connsiteY72" fmla="*/ 1396314 h 4374292"/>
                <a:gd name="connsiteX73" fmla="*/ 4732638 w 4732638"/>
                <a:gd name="connsiteY73" fmla="*/ 1458098 h 4374292"/>
                <a:gd name="connsiteX74" fmla="*/ 4646141 w 4732638"/>
                <a:gd name="connsiteY74" fmla="*/ 1643449 h 4374292"/>
                <a:gd name="connsiteX75" fmla="*/ 4720281 w 4732638"/>
                <a:gd name="connsiteY75" fmla="*/ 1828800 h 4374292"/>
                <a:gd name="connsiteX76" fmla="*/ 4559643 w 4732638"/>
                <a:gd name="connsiteY76" fmla="*/ 2038865 h 4374292"/>
                <a:gd name="connsiteX77" fmla="*/ 4448433 w 4732638"/>
                <a:gd name="connsiteY77" fmla="*/ 2001795 h 4374292"/>
                <a:gd name="connsiteX78" fmla="*/ 4337222 w 4732638"/>
                <a:gd name="connsiteY78" fmla="*/ 2075935 h 4374292"/>
                <a:gd name="connsiteX79" fmla="*/ 4287795 w 4732638"/>
                <a:gd name="connsiteY79" fmla="*/ 2187146 h 4374292"/>
                <a:gd name="connsiteX80" fmla="*/ 4188941 w 4732638"/>
                <a:gd name="connsiteY80" fmla="*/ 2014152 h 4374292"/>
                <a:gd name="connsiteX81" fmla="*/ 4053016 w 4732638"/>
                <a:gd name="connsiteY81" fmla="*/ 2088292 h 4374292"/>
                <a:gd name="connsiteX82" fmla="*/ 3991233 w 4732638"/>
                <a:gd name="connsiteY82" fmla="*/ 2224216 h 4374292"/>
                <a:gd name="connsiteX83" fmla="*/ 3744098 w 4732638"/>
                <a:gd name="connsiteY83" fmla="*/ 2434281 h 4374292"/>
                <a:gd name="connsiteX84" fmla="*/ 3521676 w 4732638"/>
                <a:gd name="connsiteY84" fmla="*/ 2360141 h 4374292"/>
                <a:gd name="connsiteX85" fmla="*/ 3484606 w 4732638"/>
                <a:gd name="connsiteY85" fmla="*/ 2199503 h 4374292"/>
                <a:gd name="connsiteX86" fmla="*/ 3447535 w 4732638"/>
                <a:gd name="connsiteY86" fmla="*/ 2174789 h 4374292"/>
                <a:gd name="connsiteX87" fmla="*/ 3398108 w 4732638"/>
                <a:gd name="connsiteY87" fmla="*/ 2211860 h 4374292"/>
                <a:gd name="connsiteX88" fmla="*/ 3274541 w 4732638"/>
                <a:gd name="connsiteY88" fmla="*/ 2224216 h 4374292"/>
                <a:gd name="connsiteX89" fmla="*/ 3052119 w 4732638"/>
                <a:gd name="connsiteY89" fmla="*/ 2137719 h 4374292"/>
                <a:gd name="connsiteX0" fmla="*/ 2780270 w 4460789"/>
                <a:gd name="connsiteY0" fmla="*/ 2137719 h 4374292"/>
                <a:gd name="connsiteX1" fmla="*/ 2711271 w 4460789"/>
                <a:gd name="connsiteY1" fmla="*/ 2272709 h 4374292"/>
                <a:gd name="connsiteX2" fmla="*/ 2496987 w 4460789"/>
                <a:gd name="connsiteY2" fmla="*/ 2587738 h 4374292"/>
                <a:gd name="connsiteX3" fmla="*/ 2358821 w 4460789"/>
                <a:gd name="connsiteY3" fmla="*/ 2899249 h 4374292"/>
                <a:gd name="connsiteX4" fmla="*/ 2220655 w 4460789"/>
                <a:gd name="connsiteY4" fmla="*/ 3210760 h 4374292"/>
                <a:gd name="connsiteX5" fmla="*/ 2125362 w 4460789"/>
                <a:gd name="connsiteY5" fmla="*/ 3249827 h 4374292"/>
                <a:gd name="connsiteX6" fmla="*/ 2075935 w 4460789"/>
                <a:gd name="connsiteY6" fmla="*/ 3645243 h 4374292"/>
                <a:gd name="connsiteX7" fmla="*/ 2088292 w 4460789"/>
                <a:gd name="connsiteY7" fmla="*/ 3855308 h 4374292"/>
                <a:gd name="connsiteX8" fmla="*/ 2001794 w 4460789"/>
                <a:gd name="connsiteY8" fmla="*/ 4114800 h 4374292"/>
                <a:gd name="connsiteX9" fmla="*/ 1927654 w 4460789"/>
                <a:gd name="connsiteY9" fmla="*/ 4287795 h 4374292"/>
                <a:gd name="connsiteX10" fmla="*/ 1581665 w 4460789"/>
                <a:gd name="connsiteY10" fmla="*/ 4374292 h 4374292"/>
                <a:gd name="connsiteX11" fmla="*/ 1396313 w 4460789"/>
                <a:gd name="connsiteY11" fmla="*/ 4374292 h 4374292"/>
                <a:gd name="connsiteX12" fmla="*/ 1334530 w 4460789"/>
                <a:gd name="connsiteY12" fmla="*/ 4300152 h 4374292"/>
                <a:gd name="connsiteX13" fmla="*/ 1124465 w 4460789"/>
                <a:gd name="connsiteY13" fmla="*/ 4312508 h 4374292"/>
                <a:gd name="connsiteX14" fmla="*/ 1025611 w 4460789"/>
                <a:gd name="connsiteY14" fmla="*/ 4090087 h 4374292"/>
                <a:gd name="connsiteX15" fmla="*/ 790832 w 4460789"/>
                <a:gd name="connsiteY15" fmla="*/ 3991233 h 4374292"/>
                <a:gd name="connsiteX16" fmla="*/ 704335 w 4460789"/>
                <a:gd name="connsiteY16" fmla="*/ 3818238 h 4374292"/>
                <a:gd name="connsiteX17" fmla="*/ 593124 w 4460789"/>
                <a:gd name="connsiteY17" fmla="*/ 3361038 h 4374292"/>
                <a:gd name="connsiteX18" fmla="*/ 556054 w 4460789"/>
                <a:gd name="connsiteY18" fmla="*/ 3249827 h 4374292"/>
                <a:gd name="connsiteX19" fmla="*/ 568411 w 4460789"/>
                <a:gd name="connsiteY19" fmla="*/ 3064476 h 4374292"/>
                <a:gd name="connsiteX20" fmla="*/ 642551 w 4460789"/>
                <a:gd name="connsiteY20" fmla="*/ 2977979 h 4374292"/>
                <a:gd name="connsiteX21" fmla="*/ 667265 w 4460789"/>
                <a:gd name="connsiteY21" fmla="*/ 2323071 h 4374292"/>
                <a:gd name="connsiteX22" fmla="*/ 691978 w 4460789"/>
                <a:gd name="connsiteY22" fmla="*/ 1532238 h 4374292"/>
                <a:gd name="connsiteX23" fmla="*/ 691978 w 4460789"/>
                <a:gd name="connsiteY23" fmla="*/ 1532238 h 4374292"/>
                <a:gd name="connsiteX24" fmla="*/ 518984 w 4460789"/>
                <a:gd name="connsiteY24" fmla="*/ 1495168 h 4374292"/>
                <a:gd name="connsiteX25" fmla="*/ 469557 w 4460789"/>
                <a:gd name="connsiteY25" fmla="*/ 1383957 h 4374292"/>
                <a:gd name="connsiteX26" fmla="*/ 506627 w 4460789"/>
                <a:gd name="connsiteY26" fmla="*/ 1112108 h 4374292"/>
                <a:gd name="connsiteX27" fmla="*/ 420130 w 4460789"/>
                <a:gd name="connsiteY27" fmla="*/ 926757 h 4374292"/>
                <a:gd name="connsiteX28" fmla="*/ 160638 w 4460789"/>
                <a:gd name="connsiteY28" fmla="*/ 827903 h 4374292"/>
                <a:gd name="connsiteX29" fmla="*/ 24713 w 4460789"/>
                <a:gd name="connsiteY29" fmla="*/ 778476 h 4374292"/>
                <a:gd name="connsiteX30" fmla="*/ 0 w 4460789"/>
                <a:gd name="connsiteY30" fmla="*/ 691979 h 4374292"/>
                <a:gd name="connsiteX31" fmla="*/ 24713 w 4460789"/>
                <a:gd name="connsiteY31" fmla="*/ 469557 h 4374292"/>
                <a:gd name="connsiteX32" fmla="*/ 0 w 4460789"/>
                <a:gd name="connsiteY32" fmla="*/ 420130 h 4374292"/>
                <a:gd name="connsiteX33" fmla="*/ 1483688 w 4460789"/>
                <a:gd name="connsiteY33" fmla="*/ 468972 h 4374292"/>
                <a:gd name="connsiteX34" fmla="*/ 1012904 w 4460789"/>
                <a:gd name="connsiteY34" fmla="*/ 185606 h 4374292"/>
                <a:gd name="connsiteX35" fmla="*/ 321276 w 4460789"/>
                <a:gd name="connsiteY35" fmla="*/ 74141 h 4374292"/>
                <a:gd name="connsiteX36" fmla="*/ 753762 w 4460789"/>
                <a:gd name="connsiteY36" fmla="*/ 98854 h 4374292"/>
                <a:gd name="connsiteX37" fmla="*/ 1198605 w 4460789"/>
                <a:gd name="connsiteY37" fmla="*/ 111211 h 4374292"/>
                <a:gd name="connsiteX38" fmla="*/ 2261286 w 4460789"/>
                <a:gd name="connsiteY38" fmla="*/ 111211 h 4374292"/>
                <a:gd name="connsiteX39" fmla="*/ 2261286 w 4460789"/>
                <a:gd name="connsiteY39" fmla="*/ 0 h 4374292"/>
                <a:gd name="connsiteX40" fmla="*/ 2298357 w 4460789"/>
                <a:gd name="connsiteY40" fmla="*/ 0 h 4374292"/>
                <a:gd name="connsiteX41" fmla="*/ 2347784 w 4460789"/>
                <a:gd name="connsiteY41" fmla="*/ 148281 h 4374292"/>
                <a:gd name="connsiteX42" fmla="*/ 2582562 w 4460789"/>
                <a:gd name="connsiteY42" fmla="*/ 160638 h 4374292"/>
                <a:gd name="connsiteX43" fmla="*/ 2550722 w 4460789"/>
                <a:gd name="connsiteY43" fmla="*/ 449377 h 4374292"/>
                <a:gd name="connsiteX44" fmla="*/ 2561276 w 4460789"/>
                <a:gd name="connsiteY44" fmla="*/ 677733 h 4374292"/>
                <a:gd name="connsiteX45" fmla="*/ 2706130 w 4460789"/>
                <a:gd name="connsiteY45" fmla="*/ 939114 h 4374292"/>
                <a:gd name="connsiteX46" fmla="*/ 2767913 w 4460789"/>
                <a:gd name="connsiteY46" fmla="*/ 902043 h 4374292"/>
                <a:gd name="connsiteX47" fmla="*/ 2876304 w 4460789"/>
                <a:gd name="connsiteY47" fmla="*/ 892018 h 4374292"/>
                <a:gd name="connsiteX48" fmla="*/ 2953265 w 4460789"/>
                <a:gd name="connsiteY48" fmla="*/ 976184 h 4374292"/>
                <a:gd name="connsiteX49" fmla="*/ 3108179 w 4460789"/>
                <a:gd name="connsiteY49" fmla="*/ 957583 h 4374292"/>
                <a:gd name="connsiteX50" fmla="*/ 3108179 w 4460789"/>
                <a:gd name="connsiteY50" fmla="*/ 957583 h 4374292"/>
                <a:gd name="connsiteX51" fmla="*/ 3200400 w 4460789"/>
                <a:gd name="connsiteY51" fmla="*/ 1025611 h 4374292"/>
                <a:gd name="connsiteX52" fmla="*/ 3361038 w 4460789"/>
                <a:gd name="connsiteY52" fmla="*/ 803189 h 4374292"/>
                <a:gd name="connsiteX53" fmla="*/ 3484605 w 4460789"/>
                <a:gd name="connsiteY53" fmla="*/ 543698 h 4374292"/>
                <a:gd name="connsiteX54" fmla="*/ 3595816 w 4460789"/>
                <a:gd name="connsiteY54" fmla="*/ 469557 h 4374292"/>
                <a:gd name="connsiteX55" fmla="*/ 3830594 w 4460789"/>
                <a:gd name="connsiteY55" fmla="*/ 432487 h 4374292"/>
                <a:gd name="connsiteX56" fmla="*/ 3978876 w 4460789"/>
                <a:gd name="connsiteY56" fmla="*/ 494271 h 4374292"/>
                <a:gd name="connsiteX57" fmla="*/ 3632886 w 4460789"/>
                <a:gd name="connsiteY57" fmla="*/ 630195 h 4374292"/>
                <a:gd name="connsiteX58" fmla="*/ 3472249 w 4460789"/>
                <a:gd name="connsiteY58" fmla="*/ 889687 h 4374292"/>
                <a:gd name="connsiteX59" fmla="*/ 3496962 w 4460789"/>
                <a:gd name="connsiteY59" fmla="*/ 1149179 h 4374292"/>
                <a:gd name="connsiteX60" fmla="*/ 3583459 w 4460789"/>
                <a:gd name="connsiteY60" fmla="*/ 1532238 h 4374292"/>
                <a:gd name="connsiteX61" fmla="*/ 3707027 w 4460789"/>
                <a:gd name="connsiteY61" fmla="*/ 1544595 h 4374292"/>
                <a:gd name="connsiteX62" fmla="*/ 3756454 w 4460789"/>
                <a:gd name="connsiteY62" fmla="*/ 1334530 h 4374292"/>
                <a:gd name="connsiteX63" fmla="*/ 3694670 w 4460789"/>
                <a:gd name="connsiteY63" fmla="*/ 1099752 h 4374292"/>
                <a:gd name="connsiteX64" fmla="*/ 3694670 w 4460789"/>
                <a:gd name="connsiteY64" fmla="*/ 902043 h 4374292"/>
                <a:gd name="connsiteX65" fmla="*/ 3880022 w 4460789"/>
                <a:gd name="connsiteY65" fmla="*/ 605481 h 4374292"/>
                <a:gd name="connsiteX66" fmla="*/ 4102443 w 4460789"/>
                <a:gd name="connsiteY66" fmla="*/ 704335 h 4374292"/>
                <a:gd name="connsiteX67" fmla="*/ 4164227 w 4460789"/>
                <a:gd name="connsiteY67" fmla="*/ 877330 h 4374292"/>
                <a:gd name="connsiteX68" fmla="*/ 4114800 w 4460789"/>
                <a:gd name="connsiteY68" fmla="*/ 1013254 h 4374292"/>
                <a:gd name="connsiteX69" fmla="*/ 4164227 w 4460789"/>
                <a:gd name="connsiteY69" fmla="*/ 1062681 h 4374292"/>
                <a:gd name="connsiteX70" fmla="*/ 4226011 w 4460789"/>
                <a:gd name="connsiteY70" fmla="*/ 902043 h 4374292"/>
                <a:gd name="connsiteX71" fmla="*/ 4337222 w 4460789"/>
                <a:gd name="connsiteY71" fmla="*/ 1136822 h 4374292"/>
                <a:gd name="connsiteX72" fmla="*/ 4275438 w 4460789"/>
                <a:gd name="connsiteY72" fmla="*/ 1396314 h 4374292"/>
                <a:gd name="connsiteX73" fmla="*/ 4460789 w 4460789"/>
                <a:gd name="connsiteY73" fmla="*/ 1458098 h 4374292"/>
                <a:gd name="connsiteX74" fmla="*/ 4374292 w 4460789"/>
                <a:gd name="connsiteY74" fmla="*/ 1643449 h 4374292"/>
                <a:gd name="connsiteX75" fmla="*/ 4448432 w 4460789"/>
                <a:gd name="connsiteY75" fmla="*/ 1828800 h 4374292"/>
                <a:gd name="connsiteX76" fmla="*/ 4287794 w 4460789"/>
                <a:gd name="connsiteY76" fmla="*/ 2038865 h 4374292"/>
                <a:gd name="connsiteX77" fmla="*/ 4176584 w 4460789"/>
                <a:gd name="connsiteY77" fmla="*/ 2001795 h 4374292"/>
                <a:gd name="connsiteX78" fmla="*/ 4065373 w 4460789"/>
                <a:gd name="connsiteY78" fmla="*/ 2075935 h 4374292"/>
                <a:gd name="connsiteX79" fmla="*/ 4015946 w 4460789"/>
                <a:gd name="connsiteY79" fmla="*/ 2187146 h 4374292"/>
                <a:gd name="connsiteX80" fmla="*/ 3917092 w 4460789"/>
                <a:gd name="connsiteY80" fmla="*/ 2014152 h 4374292"/>
                <a:gd name="connsiteX81" fmla="*/ 3781167 w 4460789"/>
                <a:gd name="connsiteY81" fmla="*/ 2088292 h 4374292"/>
                <a:gd name="connsiteX82" fmla="*/ 3719384 w 4460789"/>
                <a:gd name="connsiteY82" fmla="*/ 2224216 h 4374292"/>
                <a:gd name="connsiteX83" fmla="*/ 3472249 w 4460789"/>
                <a:gd name="connsiteY83" fmla="*/ 2434281 h 4374292"/>
                <a:gd name="connsiteX84" fmla="*/ 3249827 w 4460789"/>
                <a:gd name="connsiteY84" fmla="*/ 2360141 h 4374292"/>
                <a:gd name="connsiteX85" fmla="*/ 3212757 w 4460789"/>
                <a:gd name="connsiteY85" fmla="*/ 2199503 h 4374292"/>
                <a:gd name="connsiteX86" fmla="*/ 3175686 w 4460789"/>
                <a:gd name="connsiteY86" fmla="*/ 2174789 h 4374292"/>
                <a:gd name="connsiteX87" fmla="*/ 3126259 w 4460789"/>
                <a:gd name="connsiteY87" fmla="*/ 2211860 h 4374292"/>
                <a:gd name="connsiteX88" fmla="*/ 3002692 w 4460789"/>
                <a:gd name="connsiteY88" fmla="*/ 2224216 h 4374292"/>
                <a:gd name="connsiteX89" fmla="*/ 2780270 w 4460789"/>
                <a:gd name="connsiteY89" fmla="*/ 2137719 h 4374292"/>
                <a:gd name="connsiteX0" fmla="*/ 2780270 w 4460789"/>
                <a:gd name="connsiteY0" fmla="*/ 2137719 h 4374292"/>
                <a:gd name="connsiteX1" fmla="*/ 2711271 w 4460789"/>
                <a:gd name="connsiteY1" fmla="*/ 2272709 h 4374292"/>
                <a:gd name="connsiteX2" fmla="*/ 2496987 w 4460789"/>
                <a:gd name="connsiteY2" fmla="*/ 2587738 h 4374292"/>
                <a:gd name="connsiteX3" fmla="*/ 2358821 w 4460789"/>
                <a:gd name="connsiteY3" fmla="*/ 2899249 h 4374292"/>
                <a:gd name="connsiteX4" fmla="*/ 2220655 w 4460789"/>
                <a:gd name="connsiteY4" fmla="*/ 3210760 h 4374292"/>
                <a:gd name="connsiteX5" fmla="*/ 2125362 w 4460789"/>
                <a:gd name="connsiteY5" fmla="*/ 3249827 h 4374292"/>
                <a:gd name="connsiteX6" fmla="*/ 2075935 w 4460789"/>
                <a:gd name="connsiteY6" fmla="*/ 3645243 h 4374292"/>
                <a:gd name="connsiteX7" fmla="*/ 2088292 w 4460789"/>
                <a:gd name="connsiteY7" fmla="*/ 3855308 h 4374292"/>
                <a:gd name="connsiteX8" fmla="*/ 2001794 w 4460789"/>
                <a:gd name="connsiteY8" fmla="*/ 4114800 h 4374292"/>
                <a:gd name="connsiteX9" fmla="*/ 1927654 w 4460789"/>
                <a:gd name="connsiteY9" fmla="*/ 4287795 h 4374292"/>
                <a:gd name="connsiteX10" fmla="*/ 1581665 w 4460789"/>
                <a:gd name="connsiteY10" fmla="*/ 4374292 h 4374292"/>
                <a:gd name="connsiteX11" fmla="*/ 1396313 w 4460789"/>
                <a:gd name="connsiteY11" fmla="*/ 4374292 h 4374292"/>
                <a:gd name="connsiteX12" fmla="*/ 1334530 w 4460789"/>
                <a:gd name="connsiteY12" fmla="*/ 4300152 h 4374292"/>
                <a:gd name="connsiteX13" fmla="*/ 1124465 w 4460789"/>
                <a:gd name="connsiteY13" fmla="*/ 4312508 h 4374292"/>
                <a:gd name="connsiteX14" fmla="*/ 1025611 w 4460789"/>
                <a:gd name="connsiteY14" fmla="*/ 4090087 h 4374292"/>
                <a:gd name="connsiteX15" fmla="*/ 790832 w 4460789"/>
                <a:gd name="connsiteY15" fmla="*/ 3991233 h 4374292"/>
                <a:gd name="connsiteX16" fmla="*/ 704335 w 4460789"/>
                <a:gd name="connsiteY16" fmla="*/ 3818238 h 4374292"/>
                <a:gd name="connsiteX17" fmla="*/ 593124 w 4460789"/>
                <a:gd name="connsiteY17" fmla="*/ 3361038 h 4374292"/>
                <a:gd name="connsiteX18" fmla="*/ 556054 w 4460789"/>
                <a:gd name="connsiteY18" fmla="*/ 3249827 h 4374292"/>
                <a:gd name="connsiteX19" fmla="*/ 568411 w 4460789"/>
                <a:gd name="connsiteY19" fmla="*/ 3064476 h 4374292"/>
                <a:gd name="connsiteX20" fmla="*/ 642551 w 4460789"/>
                <a:gd name="connsiteY20" fmla="*/ 2977979 h 4374292"/>
                <a:gd name="connsiteX21" fmla="*/ 667265 w 4460789"/>
                <a:gd name="connsiteY21" fmla="*/ 2323071 h 4374292"/>
                <a:gd name="connsiteX22" fmla="*/ 691978 w 4460789"/>
                <a:gd name="connsiteY22" fmla="*/ 1532238 h 4374292"/>
                <a:gd name="connsiteX23" fmla="*/ 691978 w 4460789"/>
                <a:gd name="connsiteY23" fmla="*/ 1532238 h 4374292"/>
                <a:gd name="connsiteX24" fmla="*/ 518984 w 4460789"/>
                <a:gd name="connsiteY24" fmla="*/ 1495168 h 4374292"/>
                <a:gd name="connsiteX25" fmla="*/ 469557 w 4460789"/>
                <a:gd name="connsiteY25" fmla="*/ 1383957 h 4374292"/>
                <a:gd name="connsiteX26" fmla="*/ 506627 w 4460789"/>
                <a:gd name="connsiteY26" fmla="*/ 1112108 h 4374292"/>
                <a:gd name="connsiteX27" fmla="*/ 420130 w 4460789"/>
                <a:gd name="connsiteY27" fmla="*/ 926757 h 4374292"/>
                <a:gd name="connsiteX28" fmla="*/ 160638 w 4460789"/>
                <a:gd name="connsiteY28" fmla="*/ 827903 h 4374292"/>
                <a:gd name="connsiteX29" fmla="*/ 24713 w 4460789"/>
                <a:gd name="connsiteY29" fmla="*/ 778476 h 4374292"/>
                <a:gd name="connsiteX30" fmla="*/ 0 w 4460789"/>
                <a:gd name="connsiteY30" fmla="*/ 691979 h 4374292"/>
                <a:gd name="connsiteX31" fmla="*/ 24713 w 4460789"/>
                <a:gd name="connsiteY31" fmla="*/ 469557 h 4374292"/>
                <a:gd name="connsiteX32" fmla="*/ 1649998 w 4460789"/>
                <a:gd name="connsiteY32" fmla="*/ 766411 h 4374292"/>
                <a:gd name="connsiteX33" fmla="*/ 1483688 w 4460789"/>
                <a:gd name="connsiteY33" fmla="*/ 468972 h 4374292"/>
                <a:gd name="connsiteX34" fmla="*/ 1012904 w 4460789"/>
                <a:gd name="connsiteY34" fmla="*/ 185606 h 4374292"/>
                <a:gd name="connsiteX35" fmla="*/ 321276 w 4460789"/>
                <a:gd name="connsiteY35" fmla="*/ 74141 h 4374292"/>
                <a:gd name="connsiteX36" fmla="*/ 753762 w 4460789"/>
                <a:gd name="connsiteY36" fmla="*/ 98854 h 4374292"/>
                <a:gd name="connsiteX37" fmla="*/ 1198605 w 4460789"/>
                <a:gd name="connsiteY37" fmla="*/ 111211 h 4374292"/>
                <a:gd name="connsiteX38" fmla="*/ 2261286 w 4460789"/>
                <a:gd name="connsiteY38" fmla="*/ 111211 h 4374292"/>
                <a:gd name="connsiteX39" fmla="*/ 2261286 w 4460789"/>
                <a:gd name="connsiteY39" fmla="*/ 0 h 4374292"/>
                <a:gd name="connsiteX40" fmla="*/ 2298357 w 4460789"/>
                <a:gd name="connsiteY40" fmla="*/ 0 h 4374292"/>
                <a:gd name="connsiteX41" fmla="*/ 2347784 w 4460789"/>
                <a:gd name="connsiteY41" fmla="*/ 148281 h 4374292"/>
                <a:gd name="connsiteX42" fmla="*/ 2582562 w 4460789"/>
                <a:gd name="connsiteY42" fmla="*/ 160638 h 4374292"/>
                <a:gd name="connsiteX43" fmla="*/ 2550722 w 4460789"/>
                <a:gd name="connsiteY43" fmla="*/ 449377 h 4374292"/>
                <a:gd name="connsiteX44" fmla="*/ 2561276 w 4460789"/>
                <a:gd name="connsiteY44" fmla="*/ 677733 h 4374292"/>
                <a:gd name="connsiteX45" fmla="*/ 2706130 w 4460789"/>
                <a:gd name="connsiteY45" fmla="*/ 939114 h 4374292"/>
                <a:gd name="connsiteX46" fmla="*/ 2767913 w 4460789"/>
                <a:gd name="connsiteY46" fmla="*/ 902043 h 4374292"/>
                <a:gd name="connsiteX47" fmla="*/ 2876304 w 4460789"/>
                <a:gd name="connsiteY47" fmla="*/ 892018 h 4374292"/>
                <a:gd name="connsiteX48" fmla="*/ 2953265 w 4460789"/>
                <a:gd name="connsiteY48" fmla="*/ 976184 h 4374292"/>
                <a:gd name="connsiteX49" fmla="*/ 3108179 w 4460789"/>
                <a:gd name="connsiteY49" fmla="*/ 957583 h 4374292"/>
                <a:gd name="connsiteX50" fmla="*/ 3108179 w 4460789"/>
                <a:gd name="connsiteY50" fmla="*/ 957583 h 4374292"/>
                <a:gd name="connsiteX51" fmla="*/ 3200400 w 4460789"/>
                <a:gd name="connsiteY51" fmla="*/ 1025611 h 4374292"/>
                <a:gd name="connsiteX52" fmla="*/ 3361038 w 4460789"/>
                <a:gd name="connsiteY52" fmla="*/ 803189 h 4374292"/>
                <a:gd name="connsiteX53" fmla="*/ 3484605 w 4460789"/>
                <a:gd name="connsiteY53" fmla="*/ 543698 h 4374292"/>
                <a:gd name="connsiteX54" fmla="*/ 3595816 w 4460789"/>
                <a:gd name="connsiteY54" fmla="*/ 469557 h 4374292"/>
                <a:gd name="connsiteX55" fmla="*/ 3830594 w 4460789"/>
                <a:gd name="connsiteY55" fmla="*/ 432487 h 4374292"/>
                <a:gd name="connsiteX56" fmla="*/ 3978876 w 4460789"/>
                <a:gd name="connsiteY56" fmla="*/ 494271 h 4374292"/>
                <a:gd name="connsiteX57" fmla="*/ 3632886 w 4460789"/>
                <a:gd name="connsiteY57" fmla="*/ 630195 h 4374292"/>
                <a:gd name="connsiteX58" fmla="*/ 3472249 w 4460789"/>
                <a:gd name="connsiteY58" fmla="*/ 889687 h 4374292"/>
                <a:gd name="connsiteX59" fmla="*/ 3496962 w 4460789"/>
                <a:gd name="connsiteY59" fmla="*/ 1149179 h 4374292"/>
                <a:gd name="connsiteX60" fmla="*/ 3583459 w 4460789"/>
                <a:gd name="connsiteY60" fmla="*/ 1532238 h 4374292"/>
                <a:gd name="connsiteX61" fmla="*/ 3707027 w 4460789"/>
                <a:gd name="connsiteY61" fmla="*/ 1544595 h 4374292"/>
                <a:gd name="connsiteX62" fmla="*/ 3756454 w 4460789"/>
                <a:gd name="connsiteY62" fmla="*/ 1334530 h 4374292"/>
                <a:gd name="connsiteX63" fmla="*/ 3694670 w 4460789"/>
                <a:gd name="connsiteY63" fmla="*/ 1099752 h 4374292"/>
                <a:gd name="connsiteX64" fmla="*/ 3694670 w 4460789"/>
                <a:gd name="connsiteY64" fmla="*/ 902043 h 4374292"/>
                <a:gd name="connsiteX65" fmla="*/ 3880022 w 4460789"/>
                <a:gd name="connsiteY65" fmla="*/ 605481 h 4374292"/>
                <a:gd name="connsiteX66" fmla="*/ 4102443 w 4460789"/>
                <a:gd name="connsiteY66" fmla="*/ 704335 h 4374292"/>
                <a:gd name="connsiteX67" fmla="*/ 4164227 w 4460789"/>
                <a:gd name="connsiteY67" fmla="*/ 877330 h 4374292"/>
                <a:gd name="connsiteX68" fmla="*/ 4114800 w 4460789"/>
                <a:gd name="connsiteY68" fmla="*/ 1013254 h 4374292"/>
                <a:gd name="connsiteX69" fmla="*/ 4164227 w 4460789"/>
                <a:gd name="connsiteY69" fmla="*/ 1062681 h 4374292"/>
                <a:gd name="connsiteX70" fmla="*/ 4226011 w 4460789"/>
                <a:gd name="connsiteY70" fmla="*/ 902043 h 4374292"/>
                <a:gd name="connsiteX71" fmla="*/ 4337222 w 4460789"/>
                <a:gd name="connsiteY71" fmla="*/ 1136822 h 4374292"/>
                <a:gd name="connsiteX72" fmla="*/ 4275438 w 4460789"/>
                <a:gd name="connsiteY72" fmla="*/ 1396314 h 4374292"/>
                <a:gd name="connsiteX73" fmla="*/ 4460789 w 4460789"/>
                <a:gd name="connsiteY73" fmla="*/ 1458098 h 4374292"/>
                <a:gd name="connsiteX74" fmla="*/ 4374292 w 4460789"/>
                <a:gd name="connsiteY74" fmla="*/ 1643449 h 4374292"/>
                <a:gd name="connsiteX75" fmla="*/ 4448432 w 4460789"/>
                <a:gd name="connsiteY75" fmla="*/ 1828800 h 4374292"/>
                <a:gd name="connsiteX76" fmla="*/ 4287794 w 4460789"/>
                <a:gd name="connsiteY76" fmla="*/ 2038865 h 4374292"/>
                <a:gd name="connsiteX77" fmla="*/ 4176584 w 4460789"/>
                <a:gd name="connsiteY77" fmla="*/ 2001795 h 4374292"/>
                <a:gd name="connsiteX78" fmla="*/ 4065373 w 4460789"/>
                <a:gd name="connsiteY78" fmla="*/ 2075935 h 4374292"/>
                <a:gd name="connsiteX79" fmla="*/ 4015946 w 4460789"/>
                <a:gd name="connsiteY79" fmla="*/ 2187146 h 4374292"/>
                <a:gd name="connsiteX80" fmla="*/ 3917092 w 4460789"/>
                <a:gd name="connsiteY80" fmla="*/ 2014152 h 4374292"/>
                <a:gd name="connsiteX81" fmla="*/ 3781167 w 4460789"/>
                <a:gd name="connsiteY81" fmla="*/ 2088292 h 4374292"/>
                <a:gd name="connsiteX82" fmla="*/ 3719384 w 4460789"/>
                <a:gd name="connsiteY82" fmla="*/ 2224216 h 4374292"/>
                <a:gd name="connsiteX83" fmla="*/ 3472249 w 4460789"/>
                <a:gd name="connsiteY83" fmla="*/ 2434281 h 4374292"/>
                <a:gd name="connsiteX84" fmla="*/ 3249827 w 4460789"/>
                <a:gd name="connsiteY84" fmla="*/ 2360141 h 4374292"/>
                <a:gd name="connsiteX85" fmla="*/ 3212757 w 4460789"/>
                <a:gd name="connsiteY85" fmla="*/ 2199503 h 4374292"/>
                <a:gd name="connsiteX86" fmla="*/ 3175686 w 4460789"/>
                <a:gd name="connsiteY86" fmla="*/ 2174789 h 4374292"/>
                <a:gd name="connsiteX87" fmla="*/ 3126259 w 4460789"/>
                <a:gd name="connsiteY87" fmla="*/ 2211860 h 4374292"/>
                <a:gd name="connsiteX88" fmla="*/ 3002692 w 4460789"/>
                <a:gd name="connsiteY88" fmla="*/ 2224216 h 4374292"/>
                <a:gd name="connsiteX89" fmla="*/ 2780270 w 4460789"/>
                <a:gd name="connsiteY89" fmla="*/ 2137719 h 4374292"/>
                <a:gd name="connsiteX0" fmla="*/ 2780270 w 4460789"/>
                <a:gd name="connsiteY0" fmla="*/ 2137719 h 4374292"/>
                <a:gd name="connsiteX1" fmla="*/ 2711271 w 4460789"/>
                <a:gd name="connsiteY1" fmla="*/ 2272709 h 4374292"/>
                <a:gd name="connsiteX2" fmla="*/ 2496987 w 4460789"/>
                <a:gd name="connsiteY2" fmla="*/ 2587738 h 4374292"/>
                <a:gd name="connsiteX3" fmla="*/ 2358821 w 4460789"/>
                <a:gd name="connsiteY3" fmla="*/ 2899249 h 4374292"/>
                <a:gd name="connsiteX4" fmla="*/ 2220655 w 4460789"/>
                <a:gd name="connsiteY4" fmla="*/ 3210760 h 4374292"/>
                <a:gd name="connsiteX5" fmla="*/ 2125362 w 4460789"/>
                <a:gd name="connsiteY5" fmla="*/ 3249827 h 4374292"/>
                <a:gd name="connsiteX6" fmla="*/ 2075935 w 4460789"/>
                <a:gd name="connsiteY6" fmla="*/ 3645243 h 4374292"/>
                <a:gd name="connsiteX7" fmla="*/ 2088292 w 4460789"/>
                <a:gd name="connsiteY7" fmla="*/ 3855308 h 4374292"/>
                <a:gd name="connsiteX8" fmla="*/ 2001794 w 4460789"/>
                <a:gd name="connsiteY8" fmla="*/ 4114800 h 4374292"/>
                <a:gd name="connsiteX9" fmla="*/ 1927654 w 4460789"/>
                <a:gd name="connsiteY9" fmla="*/ 4287795 h 4374292"/>
                <a:gd name="connsiteX10" fmla="*/ 1581665 w 4460789"/>
                <a:gd name="connsiteY10" fmla="*/ 4374292 h 4374292"/>
                <a:gd name="connsiteX11" fmla="*/ 1396313 w 4460789"/>
                <a:gd name="connsiteY11" fmla="*/ 4374292 h 4374292"/>
                <a:gd name="connsiteX12" fmla="*/ 1334530 w 4460789"/>
                <a:gd name="connsiteY12" fmla="*/ 4300152 h 4374292"/>
                <a:gd name="connsiteX13" fmla="*/ 1124465 w 4460789"/>
                <a:gd name="connsiteY13" fmla="*/ 4312508 h 4374292"/>
                <a:gd name="connsiteX14" fmla="*/ 1025611 w 4460789"/>
                <a:gd name="connsiteY14" fmla="*/ 4090087 h 4374292"/>
                <a:gd name="connsiteX15" fmla="*/ 790832 w 4460789"/>
                <a:gd name="connsiteY15" fmla="*/ 3991233 h 4374292"/>
                <a:gd name="connsiteX16" fmla="*/ 704335 w 4460789"/>
                <a:gd name="connsiteY16" fmla="*/ 3818238 h 4374292"/>
                <a:gd name="connsiteX17" fmla="*/ 593124 w 4460789"/>
                <a:gd name="connsiteY17" fmla="*/ 3361038 h 4374292"/>
                <a:gd name="connsiteX18" fmla="*/ 556054 w 4460789"/>
                <a:gd name="connsiteY18" fmla="*/ 3249827 h 4374292"/>
                <a:gd name="connsiteX19" fmla="*/ 568411 w 4460789"/>
                <a:gd name="connsiteY19" fmla="*/ 3064476 h 4374292"/>
                <a:gd name="connsiteX20" fmla="*/ 642551 w 4460789"/>
                <a:gd name="connsiteY20" fmla="*/ 2977979 h 4374292"/>
                <a:gd name="connsiteX21" fmla="*/ 667265 w 4460789"/>
                <a:gd name="connsiteY21" fmla="*/ 2323071 h 4374292"/>
                <a:gd name="connsiteX22" fmla="*/ 691978 w 4460789"/>
                <a:gd name="connsiteY22" fmla="*/ 1532238 h 4374292"/>
                <a:gd name="connsiteX23" fmla="*/ 691978 w 4460789"/>
                <a:gd name="connsiteY23" fmla="*/ 1532238 h 4374292"/>
                <a:gd name="connsiteX24" fmla="*/ 518984 w 4460789"/>
                <a:gd name="connsiteY24" fmla="*/ 1495168 h 4374292"/>
                <a:gd name="connsiteX25" fmla="*/ 469557 w 4460789"/>
                <a:gd name="connsiteY25" fmla="*/ 1383957 h 4374292"/>
                <a:gd name="connsiteX26" fmla="*/ 506627 w 4460789"/>
                <a:gd name="connsiteY26" fmla="*/ 1112108 h 4374292"/>
                <a:gd name="connsiteX27" fmla="*/ 420130 w 4460789"/>
                <a:gd name="connsiteY27" fmla="*/ 926757 h 4374292"/>
                <a:gd name="connsiteX28" fmla="*/ 160638 w 4460789"/>
                <a:gd name="connsiteY28" fmla="*/ 827903 h 4374292"/>
                <a:gd name="connsiteX29" fmla="*/ 24713 w 4460789"/>
                <a:gd name="connsiteY29" fmla="*/ 778476 h 4374292"/>
                <a:gd name="connsiteX30" fmla="*/ 0 w 4460789"/>
                <a:gd name="connsiteY30" fmla="*/ 691979 h 4374292"/>
                <a:gd name="connsiteX31" fmla="*/ 1681659 w 4460789"/>
                <a:gd name="connsiteY31" fmla="*/ 1451480 h 4374292"/>
                <a:gd name="connsiteX32" fmla="*/ 1649998 w 4460789"/>
                <a:gd name="connsiteY32" fmla="*/ 766411 h 4374292"/>
                <a:gd name="connsiteX33" fmla="*/ 1483688 w 4460789"/>
                <a:gd name="connsiteY33" fmla="*/ 468972 h 4374292"/>
                <a:gd name="connsiteX34" fmla="*/ 1012904 w 4460789"/>
                <a:gd name="connsiteY34" fmla="*/ 185606 h 4374292"/>
                <a:gd name="connsiteX35" fmla="*/ 321276 w 4460789"/>
                <a:gd name="connsiteY35" fmla="*/ 74141 h 4374292"/>
                <a:gd name="connsiteX36" fmla="*/ 753762 w 4460789"/>
                <a:gd name="connsiteY36" fmla="*/ 98854 h 4374292"/>
                <a:gd name="connsiteX37" fmla="*/ 1198605 w 4460789"/>
                <a:gd name="connsiteY37" fmla="*/ 111211 h 4374292"/>
                <a:gd name="connsiteX38" fmla="*/ 2261286 w 4460789"/>
                <a:gd name="connsiteY38" fmla="*/ 111211 h 4374292"/>
                <a:gd name="connsiteX39" fmla="*/ 2261286 w 4460789"/>
                <a:gd name="connsiteY39" fmla="*/ 0 h 4374292"/>
                <a:gd name="connsiteX40" fmla="*/ 2298357 w 4460789"/>
                <a:gd name="connsiteY40" fmla="*/ 0 h 4374292"/>
                <a:gd name="connsiteX41" fmla="*/ 2347784 w 4460789"/>
                <a:gd name="connsiteY41" fmla="*/ 148281 h 4374292"/>
                <a:gd name="connsiteX42" fmla="*/ 2582562 w 4460789"/>
                <a:gd name="connsiteY42" fmla="*/ 160638 h 4374292"/>
                <a:gd name="connsiteX43" fmla="*/ 2550722 w 4460789"/>
                <a:gd name="connsiteY43" fmla="*/ 449377 h 4374292"/>
                <a:gd name="connsiteX44" fmla="*/ 2561276 w 4460789"/>
                <a:gd name="connsiteY44" fmla="*/ 677733 h 4374292"/>
                <a:gd name="connsiteX45" fmla="*/ 2706130 w 4460789"/>
                <a:gd name="connsiteY45" fmla="*/ 939114 h 4374292"/>
                <a:gd name="connsiteX46" fmla="*/ 2767913 w 4460789"/>
                <a:gd name="connsiteY46" fmla="*/ 902043 h 4374292"/>
                <a:gd name="connsiteX47" fmla="*/ 2876304 w 4460789"/>
                <a:gd name="connsiteY47" fmla="*/ 892018 h 4374292"/>
                <a:gd name="connsiteX48" fmla="*/ 2953265 w 4460789"/>
                <a:gd name="connsiteY48" fmla="*/ 976184 h 4374292"/>
                <a:gd name="connsiteX49" fmla="*/ 3108179 w 4460789"/>
                <a:gd name="connsiteY49" fmla="*/ 957583 h 4374292"/>
                <a:gd name="connsiteX50" fmla="*/ 3108179 w 4460789"/>
                <a:gd name="connsiteY50" fmla="*/ 957583 h 4374292"/>
                <a:gd name="connsiteX51" fmla="*/ 3200400 w 4460789"/>
                <a:gd name="connsiteY51" fmla="*/ 1025611 h 4374292"/>
                <a:gd name="connsiteX52" fmla="*/ 3361038 w 4460789"/>
                <a:gd name="connsiteY52" fmla="*/ 803189 h 4374292"/>
                <a:gd name="connsiteX53" fmla="*/ 3484605 w 4460789"/>
                <a:gd name="connsiteY53" fmla="*/ 543698 h 4374292"/>
                <a:gd name="connsiteX54" fmla="*/ 3595816 w 4460789"/>
                <a:gd name="connsiteY54" fmla="*/ 469557 h 4374292"/>
                <a:gd name="connsiteX55" fmla="*/ 3830594 w 4460789"/>
                <a:gd name="connsiteY55" fmla="*/ 432487 h 4374292"/>
                <a:gd name="connsiteX56" fmla="*/ 3978876 w 4460789"/>
                <a:gd name="connsiteY56" fmla="*/ 494271 h 4374292"/>
                <a:gd name="connsiteX57" fmla="*/ 3632886 w 4460789"/>
                <a:gd name="connsiteY57" fmla="*/ 630195 h 4374292"/>
                <a:gd name="connsiteX58" fmla="*/ 3472249 w 4460789"/>
                <a:gd name="connsiteY58" fmla="*/ 889687 h 4374292"/>
                <a:gd name="connsiteX59" fmla="*/ 3496962 w 4460789"/>
                <a:gd name="connsiteY59" fmla="*/ 1149179 h 4374292"/>
                <a:gd name="connsiteX60" fmla="*/ 3583459 w 4460789"/>
                <a:gd name="connsiteY60" fmla="*/ 1532238 h 4374292"/>
                <a:gd name="connsiteX61" fmla="*/ 3707027 w 4460789"/>
                <a:gd name="connsiteY61" fmla="*/ 1544595 h 4374292"/>
                <a:gd name="connsiteX62" fmla="*/ 3756454 w 4460789"/>
                <a:gd name="connsiteY62" fmla="*/ 1334530 h 4374292"/>
                <a:gd name="connsiteX63" fmla="*/ 3694670 w 4460789"/>
                <a:gd name="connsiteY63" fmla="*/ 1099752 h 4374292"/>
                <a:gd name="connsiteX64" fmla="*/ 3694670 w 4460789"/>
                <a:gd name="connsiteY64" fmla="*/ 902043 h 4374292"/>
                <a:gd name="connsiteX65" fmla="*/ 3880022 w 4460789"/>
                <a:gd name="connsiteY65" fmla="*/ 605481 h 4374292"/>
                <a:gd name="connsiteX66" fmla="*/ 4102443 w 4460789"/>
                <a:gd name="connsiteY66" fmla="*/ 704335 h 4374292"/>
                <a:gd name="connsiteX67" fmla="*/ 4164227 w 4460789"/>
                <a:gd name="connsiteY67" fmla="*/ 877330 h 4374292"/>
                <a:gd name="connsiteX68" fmla="*/ 4114800 w 4460789"/>
                <a:gd name="connsiteY68" fmla="*/ 1013254 h 4374292"/>
                <a:gd name="connsiteX69" fmla="*/ 4164227 w 4460789"/>
                <a:gd name="connsiteY69" fmla="*/ 1062681 h 4374292"/>
                <a:gd name="connsiteX70" fmla="*/ 4226011 w 4460789"/>
                <a:gd name="connsiteY70" fmla="*/ 902043 h 4374292"/>
                <a:gd name="connsiteX71" fmla="*/ 4337222 w 4460789"/>
                <a:gd name="connsiteY71" fmla="*/ 1136822 h 4374292"/>
                <a:gd name="connsiteX72" fmla="*/ 4275438 w 4460789"/>
                <a:gd name="connsiteY72" fmla="*/ 1396314 h 4374292"/>
                <a:gd name="connsiteX73" fmla="*/ 4460789 w 4460789"/>
                <a:gd name="connsiteY73" fmla="*/ 1458098 h 4374292"/>
                <a:gd name="connsiteX74" fmla="*/ 4374292 w 4460789"/>
                <a:gd name="connsiteY74" fmla="*/ 1643449 h 4374292"/>
                <a:gd name="connsiteX75" fmla="*/ 4448432 w 4460789"/>
                <a:gd name="connsiteY75" fmla="*/ 1828800 h 4374292"/>
                <a:gd name="connsiteX76" fmla="*/ 4287794 w 4460789"/>
                <a:gd name="connsiteY76" fmla="*/ 2038865 h 4374292"/>
                <a:gd name="connsiteX77" fmla="*/ 4176584 w 4460789"/>
                <a:gd name="connsiteY77" fmla="*/ 2001795 h 4374292"/>
                <a:gd name="connsiteX78" fmla="*/ 4065373 w 4460789"/>
                <a:gd name="connsiteY78" fmla="*/ 2075935 h 4374292"/>
                <a:gd name="connsiteX79" fmla="*/ 4015946 w 4460789"/>
                <a:gd name="connsiteY79" fmla="*/ 2187146 h 4374292"/>
                <a:gd name="connsiteX80" fmla="*/ 3917092 w 4460789"/>
                <a:gd name="connsiteY80" fmla="*/ 2014152 h 4374292"/>
                <a:gd name="connsiteX81" fmla="*/ 3781167 w 4460789"/>
                <a:gd name="connsiteY81" fmla="*/ 2088292 h 4374292"/>
                <a:gd name="connsiteX82" fmla="*/ 3719384 w 4460789"/>
                <a:gd name="connsiteY82" fmla="*/ 2224216 h 4374292"/>
                <a:gd name="connsiteX83" fmla="*/ 3472249 w 4460789"/>
                <a:gd name="connsiteY83" fmla="*/ 2434281 h 4374292"/>
                <a:gd name="connsiteX84" fmla="*/ 3249827 w 4460789"/>
                <a:gd name="connsiteY84" fmla="*/ 2360141 h 4374292"/>
                <a:gd name="connsiteX85" fmla="*/ 3212757 w 4460789"/>
                <a:gd name="connsiteY85" fmla="*/ 2199503 h 4374292"/>
                <a:gd name="connsiteX86" fmla="*/ 3175686 w 4460789"/>
                <a:gd name="connsiteY86" fmla="*/ 2174789 h 4374292"/>
                <a:gd name="connsiteX87" fmla="*/ 3126259 w 4460789"/>
                <a:gd name="connsiteY87" fmla="*/ 2211860 h 4374292"/>
                <a:gd name="connsiteX88" fmla="*/ 3002692 w 4460789"/>
                <a:gd name="connsiteY88" fmla="*/ 2224216 h 4374292"/>
                <a:gd name="connsiteX89" fmla="*/ 2780270 w 4460789"/>
                <a:gd name="connsiteY89" fmla="*/ 2137719 h 4374292"/>
                <a:gd name="connsiteX0" fmla="*/ 2755557 w 4436076"/>
                <a:gd name="connsiteY0" fmla="*/ 2137719 h 4374292"/>
                <a:gd name="connsiteX1" fmla="*/ 2686558 w 4436076"/>
                <a:gd name="connsiteY1" fmla="*/ 2272709 h 4374292"/>
                <a:gd name="connsiteX2" fmla="*/ 2472274 w 4436076"/>
                <a:gd name="connsiteY2" fmla="*/ 2587738 h 4374292"/>
                <a:gd name="connsiteX3" fmla="*/ 2334108 w 4436076"/>
                <a:gd name="connsiteY3" fmla="*/ 2899249 h 4374292"/>
                <a:gd name="connsiteX4" fmla="*/ 2195942 w 4436076"/>
                <a:gd name="connsiteY4" fmla="*/ 3210760 h 4374292"/>
                <a:gd name="connsiteX5" fmla="*/ 2100649 w 4436076"/>
                <a:gd name="connsiteY5" fmla="*/ 3249827 h 4374292"/>
                <a:gd name="connsiteX6" fmla="*/ 2051222 w 4436076"/>
                <a:gd name="connsiteY6" fmla="*/ 3645243 h 4374292"/>
                <a:gd name="connsiteX7" fmla="*/ 2063579 w 4436076"/>
                <a:gd name="connsiteY7" fmla="*/ 3855308 h 4374292"/>
                <a:gd name="connsiteX8" fmla="*/ 1977081 w 4436076"/>
                <a:gd name="connsiteY8" fmla="*/ 4114800 h 4374292"/>
                <a:gd name="connsiteX9" fmla="*/ 1902941 w 4436076"/>
                <a:gd name="connsiteY9" fmla="*/ 4287795 h 4374292"/>
                <a:gd name="connsiteX10" fmla="*/ 1556952 w 4436076"/>
                <a:gd name="connsiteY10" fmla="*/ 4374292 h 4374292"/>
                <a:gd name="connsiteX11" fmla="*/ 1371600 w 4436076"/>
                <a:gd name="connsiteY11" fmla="*/ 4374292 h 4374292"/>
                <a:gd name="connsiteX12" fmla="*/ 1309817 w 4436076"/>
                <a:gd name="connsiteY12" fmla="*/ 4300152 h 4374292"/>
                <a:gd name="connsiteX13" fmla="*/ 1099752 w 4436076"/>
                <a:gd name="connsiteY13" fmla="*/ 4312508 h 4374292"/>
                <a:gd name="connsiteX14" fmla="*/ 1000898 w 4436076"/>
                <a:gd name="connsiteY14" fmla="*/ 4090087 h 4374292"/>
                <a:gd name="connsiteX15" fmla="*/ 766119 w 4436076"/>
                <a:gd name="connsiteY15" fmla="*/ 3991233 h 4374292"/>
                <a:gd name="connsiteX16" fmla="*/ 679622 w 4436076"/>
                <a:gd name="connsiteY16" fmla="*/ 3818238 h 4374292"/>
                <a:gd name="connsiteX17" fmla="*/ 568411 w 4436076"/>
                <a:gd name="connsiteY17" fmla="*/ 3361038 h 4374292"/>
                <a:gd name="connsiteX18" fmla="*/ 531341 w 4436076"/>
                <a:gd name="connsiteY18" fmla="*/ 3249827 h 4374292"/>
                <a:gd name="connsiteX19" fmla="*/ 543698 w 4436076"/>
                <a:gd name="connsiteY19" fmla="*/ 3064476 h 4374292"/>
                <a:gd name="connsiteX20" fmla="*/ 617838 w 4436076"/>
                <a:gd name="connsiteY20" fmla="*/ 2977979 h 4374292"/>
                <a:gd name="connsiteX21" fmla="*/ 642552 w 4436076"/>
                <a:gd name="connsiteY21" fmla="*/ 2323071 h 4374292"/>
                <a:gd name="connsiteX22" fmla="*/ 667265 w 4436076"/>
                <a:gd name="connsiteY22" fmla="*/ 1532238 h 4374292"/>
                <a:gd name="connsiteX23" fmla="*/ 667265 w 4436076"/>
                <a:gd name="connsiteY23" fmla="*/ 1532238 h 4374292"/>
                <a:gd name="connsiteX24" fmla="*/ 494271 w 4436076"/>
                <a:gd name="connsiteY24" fmla="*/ 1495168 h 4374292"/>
                <a:gd name="connsiteX25" fmla="*/ 444844 w 4436076"/>
                <a:gd name="connsiteY25" fmla="*/ 1383957 h 4374292"/>
                <a:gd name="connsiteX26" fmla="*/ 481914 w 4436076"/>
                <a:gd name="connsiteY26" fmla="*/ 1112108 h 4374292"/>
                <a:gd name="connsiteX27" fmla="*/ 395417 w 4436076"/>
                <a:gd name="connsiteY27" fmla="*/ 926757 h 4374292"/>
                <a:gd name="connsiteX28" fmla="*/ 135925 w 4436076"/>
                <a:gd name="connsiteY28" fmla="*/ 827903 h 4374292"/>
                <a:gd name="connsiteX29" fmla="*/ 0 w 4436076"/>
                <a:gd name="connsiteY29" fmla="*/ 778476 h 4374292"/>
                <a:gd name="connsiteX30" fmla="*/ 1902892 w 4436076"/>
                <a:gd name="connsiteY30" fmla="*/ 1821520 h 4374292"/>
                <a:gd name="connsiteX31" fmla="*/ 1656946 w 4436076"/>
                <a:gd name="connsiteY31" fmla="*/ 1451480 h 4374292"/>
                <a:gd name="connsiteX32" fmla="*/ 1625285 w 4436076"/>
                <a:gd name="connsiteY32" fmla="*/ 766411 h 4374292"/>
                <a:gd name="connsiteX33" fmla="*/ 1458975 w 4436076"/>
                <a:gd name="connsiteY33" fmla="*/ 468972 h 4374292"/>
                <a:gd name="connsiteX34" fmla="*/ 988191 w 4436076"/>
                <a:gd name="connsiteY34" fmla="*/ 185606 h 4374292"/>
                <a:gd name="connsiteX35" fmla="*/ 296563 w 4436076"/>
                <a:gd name="connsiteY35" fmla="*/ 74141 h 4374292"/>
                <a:gd name="connsiteX36" fmla="*/ 729049 w 4436076"/>
                <a:gd name="connsiteY36" fmla="*/ 98854 h 4374292"/>
                <a:gd name="connsiteX37" fmla="*/ 1173892 w 4436076"/>
                <a:gd name="connsiteY37" fmla="*/ 111211 h 4374292"/>
                <a:gd name="connsiteX38" fmla="*/ 2236573 w 4436076"/>
                <a:gd name="connsiteY38" fmla="*/ 111211 h 4374292"/>
                <a:gd name="connsiteX39" fmla="*/ 2236573 w 4436076"/>
                <a:gd name="connsiteY39" fmla="*/ 0 h 4374292"/>
                <a:gd name="connsiteX40" fmla="*/ 2273644 w 4436076"/>
                <a:gd name="connsiteY40" fmla="*/ 0 h 4374292"/>
                <a:gd name="connsiteX41" fmla="*/ 2323071 w 4436076"/>
                <a:gd name="connsiteY41" fmla="*/ 148281 h 4374292"/>
                <a:gd name="connsiteX42" fmla="*/ 2557849 w 4436076"/>
                <a:gd name="connsiteY42" fmla="*/ 160638 h 4374292"/>
                <a:gd name="connsiteX43" fmla="*/ 2526009 w 4436076"/>
                <a:gd name="connsiteY43" fmla="*/ 449377 h 4374292"/>
                <a:gd name="connsiteX44" fmla="*/ 2536563 w 4436076"/>
                <a:gd name="connsiteY44" fmla="*/ 677733 h 4374292"/>
                <a:gd name="connsiteX45" fmla="*/ 2681417 w 4436076"/>
                <a:gd name="connsiteY45" fmla="*/ 939114 h 4374292"/>
                <a:gd name="connsiteX46" fmla="*/ 2743200 w 4436076"/>
                <a:gd name="connsiteY46" fmla="*/ 902043 h 4374292"/>
                <a:gd name="connsiteX47" fmla="*/ 2851591 w 4436076"/>
                <a:gd name="connsiteY47" fmla="*/ 892018 h 4374292"/>
                <a:gd name="connsiteX48" fmla="*/ 2928552 w 4436076"/>
                <a:gd name="connsiteY48" fmla="*/ 976184 h 4374292"/>
                <a:gd name="connsiteX49" fmla="*/ 3083466 w 4436076"/>
                <a:gd name="connsiteY49" fmla="*/ 957583 h 4374292"/>
                <a:gd name="connsiteX50" fmla="*/ 3083466 w 4436076"/>
                <a:gd name="connsiteY50" fmla="*/ 957583 h 4374292"/>
                <a:gd name="connsiteX51" fmla="*/ 3175687 w 4436076"/>
                <a:gd name="connsiteY51" fmla="*/ 1025611 h 4374292"/>
                <a:gd name="connsiteX52" fmla="*/ 3336325 w 4436076"/>
                <a:gd name="connsiteY52" fmla="*/ 803189 h 4374292"/>
                <a:gd name="connsiteX53" fmla="*/ 3459892 w 4436076"/>
                <a:gd name="connsiteY53" fmla="*/ 543698 h 4374292"/>
                <a:gd name="connsiteX54" fmla="*/ 3571103 w 4436076"/>
                <a:gd name="connsiteY54" fmla="*/ 469557 h 4374292"/>
                <a:gd name="connsiteX55" fmla="*/ 3805881 w 4436076"/>
                <a:gd name="connsiteY55" fmla="*/ 432487 h 4374292"/>
                <a:gd name="connsiteX56" fmla="*/ 3954163 w 4436076"/>
                <a:gd name="connsiteY56" fmla="*/ 494271 h 4374292"/>
                <a:gd name="connsiteX57" fmla="*/ 3608173 w 4436076"/>
                <a:gd name="connsiteY57" fmla="*/ 630195 h 4374292"/>
                <a:gd name="connsiteX58" fmla="*/ 3447536 w 4436076"/>
                <a:gd name="connsiteY58" fmla="*/ 889687 h 4374292"/>
                <a:gd name="connsiteX59" fmla="*/ 3472249 w 4436076"/>
                <a:gd name="connsiteY59" fmla="*/ 1149179 h 4374292"/>
                <a:gd name="connsiteX60" fmla="*/ 3558746 w 4436076"/>
                <a:gd name="connsiteY60" fmla="*/ 1532238 h 4374292"/>
                <a:gd name="connsiteX61" fmla="*/ 3682314 w 4436076"/>
                <a:gd name="connsiteY61" fmla="*/ 1544595 h 4374292"/>
                <a:gd name="connsiteX62" fmla="*/ 3731741 w 4436076"/>
                <a:gd name="connsiteY62" fmla="*/ 1334530 h 4374292"/>
                <a:gd name="connsiteX63" fmla="*/ 3669957 w 4436076"/>
                <a:gd name="connsiteY63" fmla="*/ 1099752 h 4374292"/>
                <a:gd name="connsiteX64" fmla="*/ 3669957 w 4436076"/>
                <a:gd name="connsiteY64" fmla="*/ 902043 h 4374292"/>
                <a:gd name="connsiteX65" fmla="*/ 3855309 w 4436076"/>
                <a:gd name="connsiteY65" fmla="*/ 605481 h 4374292"/>
                <a:gd name="connsiteX66" fmla="*/ 4077730 w 4436076"/>
                <a:gd name="connsiteY66" fmla="*/ 704335 h 4374292"/>
                <a:gd name="connsiteX67" fmla="*/ 4139514 w 4436076"/>
                <a:gd name="connsiteY67" fmla="*/ 877330 h 4374292"/>
                <a:gd name="connsiteX68" fmla="*/ 4090087 w 4436076"/>
                <a:gd name="connsiteY68" fmla="*/ 1013254 h 4374292"/>
                <a:gd name="connsiteX69" fmla="*/ 4139514 w 4436076"/>
                <a:gd name="connsiteY69" fmla="*/ 1062681 h 4374292"/>
                <a:gd name="connsiteX70" fmla="*/ 4201298 w 4436076"/>
                <a:gd name="connsiteY70" fmla="*/ 902043 h 4374292"/>
                <a:gd name="connsiteX71" fmla="*/ 4312509 w 4436076"/>
                <a:gd name="connsiteY71" fmla="*/ 1136822 h 4374292"/>
                <a:gd name="connsiteX72" fmla="*/ 4250725 w 4436076"/>
                <a:gd name="connsiteY72" fmla="*/ 1396314 h 4374292"/>
                <a:gd name="connsiteX73" fmla="*/ 4436076 w 4436076"/>
                <a:gd name="connsiteY73" fmla="*/ 1458098 h 4374292"/>
                <a:gd name="connsiteX74" fmla="*/ 4349579 w 4436076"/>
                <a:gd name="connsiteY74" fmla="*/ 1643449 h 4374292"/>
                <a:gd name="connsiteX75" fmla="*/ 4423719 w 4436076"/>
                <a:gd name="connsiteY75" fmla="*/ 1828800 h 4374292"/>
                <a:gd name="connsiteX76" fmla="*/ 4263081 w 4436076"/>
                <a:gd name="connsiteY76" fmla="*/ 2038865 h 4374292"/>
                <a:gd name="connsiteX77" fmla="*/ 4151871 w 4436076"/>
                <a:gd name="connsiteY77" fmla="*/ 2001795 h 4374292"/>
                <a:gd name="connsiteX78" fmla="*/ 4040660 w 4436076"/>
                <a:gd name="connsiteY78" fmla="*/ 2075935 h 4374292"/>
                <a:gd name="connsiteX79" fmla="*/ 3991233 w 4436076"/>
                <a:gd name="connsiteY79" fmla="*/ 2187146 h 4374292"/>
                <a:gd name="connsiteX80" fmla="*/ 3892379 w 4436076"/>
                <a:gd name="connsiteY80" fmla="*/ 2014152 h 4374292"/>
                <a:gd name="connsiteX81" fmla="*/ 3756454 w 4436076"/>
                <a:gd name="connsiteY81" fmla="*/ 2088292 h 4374292"/>
                <a:gd name="connsiteX82" fmla="*/ 3694671 w 4436076"/>
                <a:gd name="connsiteY82" fmla="*/ 2224216 h 4374292"/>
                <a:gd name="connsiteX83" fmla="*/ 3447536 w 4436076"/>
                <a:gd name="connsiteY83" fmla="*/ 2434281 h 4374292"/>
                <a:gd name="connsiteX84" fmla="*/ 3225114 w 4436076"/>
                <a:gd name="connsiteY84" fmla="*/ 2360141 h 4374292"/>
                <a:gd name="connsiteX85" fmla="*/ 3188044 w 4436076"/>
                <a:gd name="connsiteY85" fmla="*/ 2199503 h 4374292"/>
                <a:gd name="connsiteX86" fmla="*/ 3150973 w 4436076"/>
                <a:gd name="connsiteY86" fmla="*/ 2174789 h 4374292"/>
                <a:gd name="connsiteX87" fmla="*/ 3101546 w 4436076"/>
                <a:gd name="connsiteY87" fmla="*/ 2211860 h 4374292"/>
                <a:gd name="connsiteX88" fmla="*/ 2977979 w 4436076"/>
                <a:gd name="connsiteY88" fmla="*/ 2224216 h 4374292"/>
                <a:gd name="connsiteX89" fmla="*/ 2755557 w 4436076"/>
                <a:gd name="connsiteY89" fmla="*/ 2137719 h 4374292"/>
                <a:gd name="connsiteX0" fmla="*/ 2619632 w 4300151"/>
                <a:gd name="connsiteY0" fmla="*/ 2137719 h 4374292"/>
                <a:gd name="connsiteX1" fmla="*/ 2550633 w 4300151"/>
                <a:gd name="connsiteY1" fmla="*/ 2272709 h 4374292"/>
                <a:gd name="connsiteX2" fmla="*/ 2336349 w 4300151"/>
                <a:gd name="connsiteY2" fmla="*/ 2587738 h 4374292"/>
                <a:gd name="connsiteX3" fmla="*/ 2198183 w 4300151"/>
                <a:gd name="connsiteY3" fmla="*/ 2899249 h 4374292"/>
                <a:gd name="connsiteX4" fmla="*/ 2060017 w 4300151"/>
                <a:gd name="connsiteY4" fmla="*/ 3210760 h 4374292"/>
                <a:gd name="connsiteX5" fmla="*/ 1964724 w 4300151"/>
                <a:gd name="connsiteY5" fmla="*/ 3249827 h 4374292"/>
                <a:gd name="connsiteX6" fmla="*/ 1915297 w 4300151"/>
                <a:gd name="connsiteY6" fmla="*/ 3645243 h 4374292"/>
                <a:gd name="connsiteX7" fmla="*/ 1927654 w 4300151"/>
                <a:gd name="connsiteY7" fmla="*/ 3855308 h 4374292"/>
                <a:gd name="connsiteX8" fmla="*/ 1841156 w 4300151"/>
                <a:gd name="connsiteY8" fmla="*/ 4114800 h 4374292"/>
                <a:gd name="connsiteX9" fmla="*/ 1767016 w 4300151"/>
                <a:gd name="connsiteY9" fmla="*/ 4287795 h 4374292"/>
                <a:gd name="connsiteX10" fmla="*/ 1421027 w 4300151"/>
                <a:gd name="connsiteY10" fmla="*/ 4374292 h 4374292"/>
                <a:gd name="connsiteX11" fmla="*/ 1235675 w 4300151"/>
                <a:gd name="connsiteY11" fmla="*/ 4374292 h 4374292"/>
                <a:gd name="connsiteX12" fmla="*/ 1173892 w 4300151"/>
                <a:gd name="connsiteY12" fmla="*/ 4300152 h 4374292"/>
                <a:gd name="connsiteX13" fmla="*/ 963827 w 4300151"/>
                <a:gd name="connsiteY13" fmla="*/ 4312508 h 4374292"/>
                <a:gd name="connsiteX14" fmla="*/ 864973 w 4300151"/>
                <a:gd name="connsiteY14" fmla="*/ 4090087 h 4374292"/>
                <a:gd name="connsiteX15" fmla="*/ 630194 w 4300151"/>
                <a:gd name="connsiteY15" fmla="*/ 3991233 h 4374292"/>
                <a:gd name="connsiteX16" fmla="*/ 543697 w 4300151"/>
                <a:gd name="connsiteY16" fmla="*/ 3818238 h 4374292"/>
                <a:gd name="connsiteX17" fmla="*/ 432486 w 4300151"/>
                <a:gd name="connsiteY17" fmla="*/ 3361038 h 4374292"/>
                <a:gd name="connsiteX18" fmla="*/ 395416 w 4300151"/>
                <a:gd name="connsiteY18" fmla="*/ 3249827 h 4374292"/>
                <a:gd name="connsiteX19" fmla="*/ 407773 w 4300151"/>
                <a:gd name="connsiteY19" fmla="*/ 3064476 h 4374292"/>
                <a:gd name="connsiteX20" fmla="*/ 481913 w 4300151"/>
                <a:gd name="connsiteY20" fmla="*/ 2977979 h 4374292"/>
                <a:gd name="connsiteX21" fmla="*/ 506627 w 4300151"/>
                <a:gd name="connsiteY21" fmla="*/ 2323071 h 4374292"/>
                <a:gd name="connsiteX22" fmla="*/ 531340 w 4300151"/>
                <a:gd name="connsiteY22" fmla="*/ 1532238 h 4374292"/>
                <a:gd name="connsiteX23" fmla="*/ 531340 w 4300151"/>
                <a:gd name="connsiteY23" fmla="*/ 1532238 h 4374292"/>
                <a:gd name="connsiteX24" fmla="*/ 358346 w 4300151"/>
                <a:gd name="connsiteY24" fmla="*/ 1495168 h 4374292"/>
                <a:gd name="connsiteX25" fmla="*/ 308919 w 4300151"/>
                <a:gd name="connsiteY25" fmla="*/ 1383957 h 4374292"/>
                <a:gd name="connsiteX26" fmla="*/ 345989 w 4300151"/>
                <a:gd name="connsiteY26" fmla="*/ 1112108 h 4374292"/>
                <a:gd name="connsiteX27" fmla="*/ 259492 w 4300151"/>
                <a:gd name="connsiteY27" fmla="*/ 926757 h 4374292"/>
                <a:gd name="connsiteX28" fmla="*/ 0 w 4300151"/>
                <a:gd name="connsiteY28" fmla="*/ 827903 h 4374292"/>
                <a:gd name="connsiteX29" fmla="*/ 1781039 w 4300151"/>
                <a:gd name="connsiteY29" fmla="*/ 2125996 h 4374292"/>
                <a:gd name="connsiteX30" fmla="*/ 1766967 w 4300151"/>
                <a:gd name="connsiteY30" fmla="*/ 1821520 h 4374292"/>
                <a:gd name="connsiteX31" fmla="*/ 1521021 w 4300151"/>
                <a:gd name="connsiteY31" fmla="*/ 1451480 h 4374292"/>
                <a:gd name="connsiteX32" fmla="*/ 1489360 w 4300151"/>
                <a:gd name="connsiteY32" fmla="*/ 766411 h 4374292"/>
                <a:gd name="connsiteX33" fmla="*/ 1323050 w 4300151"/>
                <a:gd name="connsiteY33" fmla="*/ 468972 h 4374292"/>
                <a:gd name="connsiteX34" fmla="*/ 852266 w 4300151"/>
                <a:gd name="connsiteY34" fmla="*/ 185606 h 4374292"/>
                <a:gd name="connsiteX35" fmla="*/ 160638 w 4300151"/>
                <a:gd name="connsiteY35" fmla="*/ 74141 h 4374292"/>
                <a:gd name="connsiteX36" fmla="*/ 593124 w 4300151"/>
                <a:gd name="connsiteY36" fmla="*/ 98854 h 4374292"/>
                <a:gd name="connsiteX37" fmla="*/ 1037967 w 4300151"/>
                <a:gd name="connsiteY37" fmla="*/ 111211 h 4374292"/>
                <a:gd name="connsiteX38" fmla="*/ 2100648 w 4300151"/>
                <a:gd name="connsiteY38" fmla="*/ 111211 h 4374292"/>
                <a:gd name="connsiteX39" fmla="*/ 2100648 w 4300151"/>
                <a:gd name="connsiteY39" fmla="*/ 0 h 4374292"/>
                <a:gd name="connsiteX40" fmla="*/ 2137719 w 4300151"/>
                <a:gd name="connsiteY40" fmla="*/ 0 h 4374292"/>
                <a:gd name="connsiteX41" fmla="*/ 2187146 w 4300151"/>
                <a:gd name="connsiteY41" fmla="*/ 148281 h 4374292"/>
                <a:gd name="connsiteX42" fmla="*/ 2421924 w 4300151"/>
                <a:gd name="connsiteY42" fmla="*/ 160638 h 4374292"/>
                <a:gd name="connsiteX43" fmla="*/ 2390084 w 4300151"/>
                <a:gd name="connsiteY43" fmla="*/ 449377 h 4374292"/>
                <a:gd name="connsiteX44" fmla="*/ 2400638 w 4300151"/>
                <a:gd name="connsiteY44" fmla="*/ 677733 h 4374292"/>
                <a:gd name="connsiteX45" fmla="*/ 2545492 w 4300151"/>
                <a:gd name="connsiteY45" fmla="*/ 939114 h 4374292"/>
                <a:gd name="connsiteX46" fmla="*/ 2607275 w 4300151"/>
                <a:gd name="connsiteY46" fmla="*/ 902043 h 4374292"/>
                <a:gd name="connsiteX47" fmla="*/ 2715666 w 4300151"/>
                <a:gd name="connsiteY47" fmla="*/ 892018 h 4374292"/>
                <a:gd name="connsiteX48" fmla="*/ 2792627 w 4300151"/>
                <a:gd name="connsiteY48" fmla="*/ 976184 h 4374292"/>
                <a:gd name="connsiteX49" fmla="*/ 2947541 w 4300151"/>
                <a:gd name="connsiteY49" fmla="*/ 957583 h 4374292"/>
                <a:gd name="connsiteX50" fmla="*/ 2947541 w 4300151"/>
                <a:gd name="connsiteY50" fmla="*/ 957583 h 4374292"/>
                <a:gd name="connsiteX51" fmla="*/ 3039762 w 4300151"/>
                <a:gd name="connsiteY51" fmla="*/ 1025611 h 4374292"/>
                <a:gd name="connsiteX52" fmla="*/ 3200400 w 4300151"/>
                <a:gd name="connsiteY52" fmla="*/ 803189 h 4374292"/>
                <a:gd name="connsiteX53" fmla="*/ 3323967 w 4300151"/>
                <a:gd name="connsiteY53" fmla="*/ 543698 h 4374292"/>
                <a:gd name="connsiteX54" fmla="*/ 3435178 w 4300151"/>
                <a:gd name="connsiteY54" fmla="*/ 469557 h 4374292"/>
                <a:gd name="connsiteX55" fmla="*/ 3669956 w 4300151"/>
                <a:gd name="connsiteY55" fmla="*/ 432487 h 4374292"/>
                <a:gd name="connsiteX56" fmla="*/ 3818238 w 4300151"/>
                <a:gd name="connsiteY56" fmla="*/ 494271 h 4374292"/>
                <a:gd name="connsiteX57" fmla="*/ 3472248 w 4300151"/>
                <a:gd name="connsiteY57" fmla="*/ 630195 h 4374292"/>
                <a:gd name="connsiteX58" fmla="*/ 3311611 w 4300151"/>
                <a:gd name="connsiteY58" fmla="*/ 889687 h 4374292"/>
                <a:gd name="connsiteX59" fmla="*/ 3336324 w 4300151"/>
                <a:gd name="connsiteY59" fmla="*/ 1149179 h 4374292"/>
                <a:gd name="connsiteX60" fmla="*/ 3422821 w 4300151"/>
                <a:gd name="connsiteY60" fmla="*/ 1532238 h 4374292"/>
                <a:gd name="connsiteX61" fmla="*/ 3546389 w 4300151"/>
                <a:gd name="connsiteY61" fmla="*/ 1544595 h 4374292"/>
                <a:gd name="connsiteX62" fmla="*/ 3595816 w 4300151"/>
                <a:gd name="connsiteY62" fmla="*/ 1334530 h 4374292"/>
                <a:gd name="connsiteX63" fmla="*/ 3534032 w 4300151"/>
                <a:gd name="connsiteY63" fmla="*/ 1099752 h 4374292"/>
                <a:gd name="connsiteX64" fmla="*/ 3534032 w 4300151"/>
                <a:gd name="connsiteY64" fmla="*/ 902043 h 4374292"/>
                <a:gd name="connsiteX65" fmla="*/ 3719384 w 4300151"/>
                <a:gd name="connsiteY65" fmla="*/ 605481 h 4374292"/>
                <a:gd name="connsiteX66" fmla="*/ 3941805 w 4300151"/>
                <a:gd name="connsiteY66" fmla="*/ 704335 h 4374292"/>
                <a:gd name="connsiteX67" fmla="*/ 4003589 w 4300151"/>
                <a:gd name="connsiteY67" fmla="*/ 877330 h 4374292"/>
                <a:gd name="connsiteX68" fmla="*/ 3954162 w 4300151"/>
                <a:gd name="connsiteY68" fmla="*/ 1013254 h 4374292"/>
                <a:gd name="connsiteX69" fmla="*/ 4003589 w 4300151"/>
                <a:gd name="connsiteY69" fmla="*/ 1062681 h 4374292"/>
                <a:gd name="connsiteX70" fmla="*/ 4065373 w 4300151"/>
                <a:gd name="connsiteY70" fmla="*/ 902043 h 4374292"/>
                <a:gd name="connsiteX71" fmla="*/ 4176584 w 4300151"/>
                <a:gd name="connsiteY71" fmla="*/ 1136822 h 4374292"/>
                <a:gd name="connsiteX72" fmla="*/ 4114800 w 4300151"/>
                <a:gd name="connsiteY72" fmla="*/ 1396314 h 4374292"/>
                <a:gd name="connsiteX73" fmla="*/ 4300151 w 4300151"/>
                <a:gd name="connsiteY73" fmla="*/ 1458098 h 4374292"/>
                <a:gd name="connsiteX74" fmla="*/ 4213654 w 4300151"/>
                <a:gd name="connsiteY74" fmla="*/ 1643449 h 4374292"/>
                <a:gd name="connsiteX75" fmla="*/ 4287794 w 4300151"/>
                <a:gd name="connsiteY75" fmla="*/ 1828800 h 4374292"/>
                <a:gd name="connsiteX76" fmla="*/ 4127156 w 4300151"/>
                <a:gd name="connsiteY76" fmla="*/ 2038865 h 4374292"/>
                <a:gd name="connsiteX77" fmla="*/ 4015946 w 4300151"/>
                <a:gd name="connsiteY77" fmla="*/ 2001795 h 4374292"/>
                <a:gd name="connsiteX78" fmla="*/ 3904735 w 4300151"/>
                <a:gd name="connsiteY78" fmla="*/ 2075935 h 4374292"/>
                <a:gd name="connsiteX79" fmla="*/ 3855308 w 4300151"/>
                <a:gd name="connsiteY79" fmla="*/ 2187146 h 4374292"/>
                <a:gd name="connsiteX80" fmla="*/ 3756454 w 4300151"/>
                <a:gd name="connsiteY80" fmla="*/ 2014152 h 4374292"/>
                <a:gd name="connsiteX81" fmla="*/ 3620529 w 4300151"/>
                <a:gd name="connsiteY81" fmla="*/ 2088292 h 4374292"/>
                <a:gd name="connsiteX82" fmla="*/ 3558746 w 4300151"/>
                <a:gd name="connsiteY82" fmla="*/ 2224216 h 4374292"/>
                <a:gd name="connsiteX83" fmla="*/ 3311611 w 4300151"/>
                <a:gd name="connsiteY83" fmla="*/ 2434281 h 4374292"/>
                <a:gd name="connsiteX84" fmla="*/ 3089189 w 4300151"/>
                <a:gd name="connsiteY84" fmla="*/ 2360141 h 4374292"/>
                <a:gd name="connsiteX85" fmla="*/ 3052119 w 4300151"/>
                <a:gd name="connsiteY85" fmla="*/ 2199503 h 4374292"/>
                <a:gd name="connsiteX86" fmla="*/ 3015048 w 4300151"/>
                <a:gd name="connsiteY86" fmla="*/ 2174789 h 4374292"/>
                <a:gd name="connsiteX87" fmla="*/ 2965621 w 4300151"/>
                <a:gd name="connsiteY87" fmla="*/ 2211860 h 4374292"/>
                <a:gd name="connsiteX88" fmla="*/ 2842054 w 4300151"/>
                <a:gd name="connsiteY88" fmla="*/ 2224216 h 4374292"/>
                <a:gd name="connsiteX89" fmla="*/ 2619632 w 4300151"/>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247135 w 4139513"/>
                <a:gd name="connsiteY19" fmla="*/ 3064476 h 4374292"/>
                <a:gd name="connsiteX20" fmla="*/ 321275 w 4139513"/>
                <a:gd name="connsiteY20" fmla="*/ 2977979 h 4374292"/>
                <a:gd name="connsiteX21" fmla="*/ 345989 w 4139513"/>
                <a:gd name="connsiteY21" fmla="*/ 2323071 h 4374292"/>
                <a:gd name="connsiteX22" fmla="*/ 370702 w 4139513"/>
                <a:gd name="connsiteY22" fmla="*/ 1532238 h 4374292"/>
                <a:gd name="connsiteX23" fmla="*/ 370702 w 4139513"/>
                <a:gd name="connsiteY23" fmla="*/ 1532238 h 4374292"/>
                <a:gd name="connsiteX24" fmla="*/ 197708 w 4139513"/>
                <a:gd name="connsiteY24" fmla="*/ 1495168 h 4374292"/>
                <a:gd name="connsiteX25" fmla="*/ 148281 w 4139513"/>
                <a:gd name="connsiteY25" fmla="*/ 1383957 h 4374292"/>
                <a:gd name="connsiteX26" fmla="*/ 185351 w 4139513"/>
                <a:gd name="connsiteY26" fmla="*/ 1112108 h 4374292"/>
                <a:gd name="connsiteX27" fmla="*/ 98854 w 4139513"/>
                <a:gd name="connsiteY27" fmla="*/ 926757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247135 w 4139513"/>
                <a:gd name="connsiteY19" fmla="*/ 3064476 h 4374292"/>
                <a:gd name="connsiteX20" fmla="*/ 321275 w 4139513"/>
                <a:gd name="connsiteY20" fmla="*/ 2977979 h 4374292"/>
                <a:gd name="connsiteX21" fmla="*/ 345989 w 4139513"/>
                <a:gd name="connsiteY21" fmla="*/ 2323071 h 4374292"/>
                <a:gd name="connsiteX22" fmla="*/ 370702 w 4139513"/>
                <a:gd name="connsiteY22" fmla="*/ 1532238 h 4374292"/>
                <a:gd name="connsiteX23" fmla="*/ 370702 w 4139513"/>
                <a:gd name="connsiteY23" fmla="*/ 1532238 h 4374292"/>
                <a:gd name="connsiteX24" fmla="*/ 197708 w 4139513"/>
                <a:gd name="connsiteY24" fmla="*/ 1495168 h 4374292"/>
                <a:gd name="connsiteX25" fmla="*/ 148281 w 4139513"/>
                <a:gd name="connsiteY25" fmla="*/ 1383957 h 4374292"/>
                <a:gd name="connsiteX26" fmla="*/ 185351 w 4139513"/>
                <a:gd name="connsiteY26" fmla="*/ 1112108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247135 w 4139513"/>
                <a:gd name="connsiteY19" fmla="*/ 3064476 h 4374292"/>
                <a:gd name="connsiteX20" fmla="*/ 321275 w 4139513"/>
                <a:gd name="connsiteY20" fmla="*/ 2977979 h 4374292"/>
                <a:gd name="connsiteX21" fmla="*/ 345989 w 4139513"/>
                <a:gd name="connsiteY21" fmla="*/ 2323071 h 4374292"/>
                <a:gd name="connsiteX22" fmla="*/ 370702 w 4139513"/>
                <a:gd name="connsiteY22" fmla="*/ 1532238 h 4374292"/>
                <a:gd name="connsiteX23" fmla="*/ 370702 w 4139513"/>
                <a:gd name="connsiteY23" fmla="*/ 1532238 h 4374292"/>
                <a:gd name="connsiteX24" fmla="*/ 197708 w 4139513"/>
                <a:gd name="connsiteY24" fmla="*/ 1495168 h 4374292"/>
                <a:gd name="connsiteX25" fmla="*/ 148281 w 4139513"/>
                <a:gd name="connsiteY25" fmla="*/ 1383957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247135 w 4139513"/>
                <a:gd name="connsiteY19" fmla="*/ 3064476 h 4374292"/>
                <a:gd name="connsiteX20" fmla="*/ 321275 w 4139513"/>
                <a:gd name="connsiteY20" fmla="*/ 2977979 h 4374292"/>
                <a:gd name="connsiteX21" fmla="*/ 345989 w 4139513"/>
                <a:gd name="connsiteY21" fmla="*/ 2323071 h 4374292"/>
                <a:gd name="connsiteX22" fmla="*/ 370702 w 4139513"/>
                <a:gd name="connsiteY22" fmla="*/ 1532238 h 4374292"/>
                <a:gd name="connsiteX23" fmla="*/ 370702 w 4139513"/>
                <a:gd name="connsiteY23" fmla="*/ 1532238 h 4374292"/>
                <a:gd name="connsiteX24" fmla="*/ 197708 w 4139513"/>
                <a:gd name="connsiteY24" fmla="*/ 149516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247135 w 4139513"/>
                <a:gd name="connsiteY19" fmla="*/ 3064476 h 4374292"/>
                <a:gd name="connsiteX20" fmla="*/ 321275 w 4139513"/>
                <a:gd name="connsiteY20" fmla="*/ 2977979 h 4374292"/>
                <a:gd name="connsiteX21" fmla="*/ 345989 w 4139513"/>
                <a:gd name="connsiteY21" fmla="*/ 2323071 h 4374292"/>
                <a:gd name="connsiteX22" fmla="*/ 370702 w 4139513"/>
                <a:gd name="connsiteY22" fmla="*/ 1532238 h 4374292"/>
                <a:gd name="connsiteX23" fmla="*/ 370702 w 4139513"/>
                <a:gd name="connsiteY23" fmla="*/ 1532238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247135 w 4139513"/>
                <a:gd name="connsiteY19" fmla="*/ 3064476 h 4374292"/>
                <a:gd name="connsiteX20" fmla="*/ 321275 w 4139513"/>
                <a:gd name="connsiteY20" fmla="*/ 2977979 h 4374292"/>
                <a:gd name="connsiteX21" fmla="*/ 345989 w 4139513"/>
                <a:gd name="connsiteY21" fmla="*/ 2323071 h 4374292"/>
                <a:gd name="connsiteX22" fmla="*/ 370702 w 4139513"/>
                <a:gd name="connsiteY22" fmla="*/ 1532238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247135 w 4139513"/>
                <a:gd name="connsiteY19" fmla="*/ 3064476 h 4374292"/>
                <a:gd name="connsiteX20" fmla="*/ 321275 w 4139513"/>
                <a:gd name="connsiteY20" fmla="*/ 2977979 h 4374292"/>
                <a:gd name="connsiteX21" fmla="*/ 345989 w 4139513"/>
                <a:gd name="connsiteY21" fmla="*/ 232307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247135 w 4139513"/>
                <a:gd name="connsiteY19" fmla="*/ 3064476 h 4374292"/>
                <a:gd name="connsiteX20" fmla="*/ 321275 w 4139513"/>
                <a:gd name="connsiteY20" fmla="*/ 2977979 h 4374292"/>
                <a:gd name="connsiteX21" fmla="*/ 926055 w 4139513"/>
                <a:gd name="connsiteY21" fmla="*/ 360743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247135 w 4139513"/>
                <a:gd name="connsiteY19" fmla="*/ 3064476 h 4374292"/>
                <a:gd name="connsiteX20" fmla="*/ 1012728 w 4139513"/>
                <a:gd name="connsiteY20" fmla="*/ 3832269 h 4374292"/>
                <a:gd name="connsiteX21" fmla="*/ 926055 w 4139513"/>
                <a:gd name="connsiteY21" fmla="*/ 360743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234778 w 4139513"/>
                <a:gd name="connsiteY18" fmla="*/ 3249827 h 4374292"/>
                <a:gd name="connsiteX19" fmla="*/ 1168483 w 4139513"/>
                <a:gd name="connsiteY19" fmla="*/ 3901352 h 4374292"/>
                <a:gd name="connsiteX20" fmla="*/ 1012728 w 4139513"/>
                <a:gd name="connsiteY20" fmla="*/ 3832269 h 4374292"/>
                <a:gd name="connsiteX21" fmla="*/ 926055 w 4139513"/>
                <a:gd name="connsiteY21" fmla="*/ 360743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271848 w 4139513"/>
                <a:gd name="connsiteY17" fmla="*/ 3361038 h 4374292"/>
                <a:gd name="connsiteX18" fmla="*/ 1320721 w 4139513"/>
                <a:gd name="connsiteY18" fmla="*/ 3894316 h 4374292"/>
                <a:gd name="connsiteX19" fmla="*/ 1168483 w 4139513"/>
                <a:gd name="connsiteY19" fmla="*/ 3901352 h 4374292"/>
                <a:gd name="connsiteX20" fmla="*/ 1012728 w 4139513"/>
                <a:gd name="connsiteY20" fmla="*/ 3832269 h 4374292"/>
                <a:gd name="connsiteX21" fmla="*/ 926055 w 4139513"/>
                <a:gd name="connsiteY21" fmla="*/ 360743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383059 w 4139513"/>
                <a:gd name="connsiteY16" fmla="*/ 3818238 h 4374292"/>
                <a:gd name="connsiteX17" fmla="*/ 1549077 w 4139513"/>
                <a:gd name="connsiteY17" fmla="*/ 3883762 h 4374292"/>
                <a:gd name="connsiteX18" fmla="*/ 1320721 w 4139513"/>
                <a:gd name="connsiteY18" fmla="*/ 3894316 h 4374292"/>
                <a:gd name="connsiteX19" fmla="*/ 1168483 w 4139513"/>
                <a:gd name="connsiteY19" fmla="*/ 3901352 h 4374292"/>
                <a:gd name="connsiteX20" fmla="*/ 1012728 w 4139513"/>
                <a:gd name="connsiteY20" fmla="*/ 3832269 h 4374292"/>
                <a:gd name="connsiteX21" fmla="*/ 926055 w 4139513"/>
                <a:gd name="connsiteY21" fmla="*/ 360743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469556 w 4139513"/>
                <a:gd name="connsiteY15" fmla="*/ 3991233 h 4374292"/>
                <a:gd name="connsiteX16" fmla="*/ 1552595 w 4139513"/>
                <a:gd name="connsiteY16" fmla="*/ 3959881 h 4374292"/>
                <a:gd name="connsiteX17" fmla="*/ 1549077 w 4139513"/>
                <a:gd name="connsiteY17" fmla="*/ 3883762 h 4374292"/>
                <a:gd name="connsiteX18" fmla="*/ 1320721 w 4139513"/>
                <a:gd name="connsiteY18" fmla="*/ 3894316 h 4374292"/>
                <a:gd name="connsiteX19" fmla="*/ 1168483 w 4139513"/>
                <a:gd name="connsiteY19" fmla="*/ 3901352 h 4374292"/>
                <a:gd name="connsiteX20" fmla="*/ 1012728 w 4139513"/>
                <a:gd name="connsiteY20" fmla="*/ 3832269 h 4374292"/>
                <a:gd name="connsiteX21" fmla="*/ 926055 w 4139513"/>
                <a:gd name="connsiteY21" fmla="*/ 360743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704335 w 4139513"/>
                <a:gd name="connsiteY14" fmla="*/ 4090087 h 4374292"/>
                <a:gd name="connsiteX15" fmla="*/ 1483512 w 4139513"/>
                <a:gd name="connsiteY15" fmla="*/ 4115637 h 4374292"/>
                <a:gd name="connsiteX16" fmla="*/ 1552595 w 4139513"/>
                <a:gd name="connsiteY16" fmla="*/ 3959881 h 4374292"/>
                <a:gd name="connsiteX17" fmla="*/ 1549077 w 4139513"/>
                <a:gd name="connsiteY17" fmla="*/ 3883762 h 4374292"/>
                <a:gd name="connsiteX18" fmla="*/ 1320721 w 4139513"/>
                <a:gd name="connsiteY18" fmla="*/ 3894316 h 4374292"/>
                <a:gd name="connsiteX19" fmla="*/ 1168483 w 4139513"/>
                <a:gd name="connsiteY19" fmla="*/ 3901352 h 4374292"/>
                <a:gd name="connsiteX20" fmla="*/ 1012728 w 4139513"/>
                <a:gd name="connsiteY20" fmla="*/ 3832269 h 4374292"/>
                <a:gd name="connsiteX21" fmla="*/ 926055 w 4139513"/>
                <a:gd name="connsiteY21" fmla="*/ 360743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803189 w 4139513"/>
                <a:gd name="connsiteY13" fmla="*/ 4312508 h 4374292"/>
                <a:gd name="connsiteX14" fmla="*/ 1258674 w 4139513"/>
                <a:gd name="connsiteY14" fmla="*/ 4202309 h 4374292"/>
                <a:gd name="connsiteX15" fmla="*/ 1483512 w 4139513"/>
                <a:gd name="connsiteY15" fmla="*/ 4115637 h 4374292"/>
                <a:gd name="connsiteX16" fmla="*/ 1552595 w 4139513"/>
                <a:gd name="connsiteY16" fmla="*/ 3959881 h 4374292"/>
                <a:gd name="connsiteX17" fmla="*/ 1549077 w 4139513"/>
                <a:gd name="connsiteY17" fmla="*/ 3883762 h 4374292"/>
                <a:gd name="connsiteX18" fmla="*/ 1320721 w 4139513"/>
                <a:gd name="connsiteY18" fmla="*/ 3894316 h 4374292"/>
                <a:gd name="connsiteX19" fmla="*/ 1168483 w 4139513"/>
                <a:gd name="connsiteY19" fmla="*/ 3901352 h 4374292"/>
                <a:gd name="connsiteX20" fmla="*/ 1012728 w 4139513"/>
                <a:gd name="connsiteY20" fmla="*/ 3832269 h 4374292"/>
                <a:gd name="connsiteX21" fmla="*/ 926055 w 4139513"/>
                <a:gd name="connsiteY21" fmla="*/ 360743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 name="connsiteX0" fmla="*/ 2458994 w 4139513"/>
                <a:gd name="connsiteY0" fmla="*/ 2137719 h 4374292"/>
                <a:gd name="connsiteX1" fmla="*/ 2389995 w 4139513"/>
                <a:gd name="connsiteY1" fmla="*/ 2272709 h 4374292"/>
                <a:gd name="connsiteX2" fmla="*/ 2175711 w 4139513"/>
                <a:gd name="connsiteY2" fmla="*/ 2587738 h 4374292"/>
                <a:gd name="connsiteX3" fmla="*/ 2037545 w 4139513"/>
                <a:gd name="connsiteY3" fmla="*/ 2899249 h 4374292"/>
                <a:gd name="connsiteX4" fmla="*/ 1899379 w 4139513"/>
                <a:gd name="connsiteY4" fmla="*/ 3210760 h 4374292"/>
                <a:gd name="connsiteX5" fmla="*/ 1804086 w 4139513"/>
                <a:gd name="connsiteY5" fmla="*/ 3249827 h 4374292"/>
                <a:gd name="connsiteX6" fmla="*/ 1754659 w 4139513"/>
                <a:gd name="connsiteY6" fmla="*/ 3645243 h 4374292"/>
                <a:gd name="connsiteX7" fmla="*/ 1767016 w 4139513"/>
                <a:gd name="connsiteY7" fmla="*/ 3855308 h 4374292"/>
                <a:gd name="connsiteX8" fmla="*/ 1680518 w 4139513"/>
                <a:gd name="connsiteY8" fmla="*/ 4114800 h 4374292"/>
                <a:gd name="connsiteX9" fmla="*/ 1606378 w 4139513"/>
                <a:gd name="connsiteY9" fmla="*/ 4287795 h 4374292"/>
                <a:gd name="connsiteX10" fmla="*/ 1260389 w 4139513"/>
                <a:gd name="connsiteY10" fmla="*/ 4374292 h 4374292"/>
                <a:gd name="connsiteX11" fmla="*/ 1075037 w 4139513"/>
                <a:gd name="connsiteY11" fmla="*/ 4374292 h 4374292"/>
                <a:gd name="connsiteX12" fmla="*/ 1013254 w 4139513"/>
                <a:gd name="connsiteY12" fmla="*/ 4300152 h 4374292"/>
                <a:gd name="connsiteX13" fmla="*/ 1106436 w 4139513"/>
                <a:gd name="connsiteY13" fmla="*/ 4209345 h 4374292"/>
                <a:gd name="connsiteX14" fmla="*/ 1258674 w 4139513"/>
                <a:gd name="connsiteY14" fmla="*/ 4202309 h 4374292"/>
                <a:gd name="connsiteX15" fmla="*/ 1483512 w 4139513"/>
                <a:gd name="connsiteY15" fmla="*/ 4115637 h 4374292"/>
                <a:gd name="connsiteX16" fmla="*/ 1552595 w 4139513"/>
                <a:gd name="connsiteY16" fmla="*/ 3959881 h 4374292"/>
                <a:gd name="connsiteX17" fmla="*/ 1549077 w 4139513"/>
                <a:gd name="connsiteY17" fmla="*/ 3883762 h 4374292"/>
                <a:gd name="connsiteX18" fmla="*/ 1320721 w 4139513"/>
                <a:gd name="connsiteY18" fmla="*/ 3894316 h 4374292"/>
                <a:gd name="connsiteX19" fmla="*/ 1168483 w 4139513"/>
                <a:gd name="connsiteY19" fmla="*/ 3901352 h 4374292"/>
                <a:gd name="connsiteX20" fmla="*/ 1012728 w 4139513"/>
                <a:gd name="connsiteY20" fmla="*/ 3832269 h 4374292"/>
                <a:gd name="connsiteX21" fmla="*/ 926055 w 4139513"/>
                <a:gd name="connsiteY21" fmla="*/ 3607431 h 4374292"/>
                <a:gd name="connsiteX22" fmla="*/ 991620 w 4139513"/>
                <a:gd name="connsiteY22" fmla="*/ 3375557 h 4374292"/>
                <a:gd name="connsiteX23" fmla="*/ 1057185 w 4139513"/>
                <a:gd name="connsiteY23" fmla="*/ 3143683 h 4374292"/>
                <a:gd name="connsiteX24" fmla="*/ 1122750 w 4139513"/>
                <a:gd name="connsiteY24" fmla="*/ 2911808 h 4374292"/>
                <a:gd name="connsiteX25" fmla="*/ 1036077 w 4139513"/>
                <a:gd name="connsiteY25" fmla="*/ 2686970 h 4374292"/>
                <a:gd name="connsiteX26" fmla="*/ 1112196 w 4139513"/>
                <a:gd name="connsiteY26" fmla="*/ 2683452 h 4374292"/>
                <a:gd name="connsiteX27" fmla="*/ 1413153 w 4139513"/>
                <a:gd name="connsiteY27" fmla="*/ 2593262 h 4374292"/>
                <a:gd name="connsiteX28" fmla="*/ 1478718 w 4139513"/>
                <a:gd name="connsiteY28" fmla="*/ 2361387 h 4374292"/>
                <a:gd name="connsiteX29" fmla="*/ 1620401 w 4139513"/>
                <a:gd name="connsiteY29" fmla="*/ 2125996 h 4374292"/>
                <a:gd name="connsiteX30" fmla="*/ 1606329 w 4139513"/>
                <a:gd name="connsiteY30" fmla="*/ 1821520 h 4374292"/>
                <a:gd name="connsiteX31" fmla="*/ 1360383 w 4139513"/>
                <a:gd name="connsiteY31" fmla="*/ 1451480 h 4374292"/>
                <a:gd name="connsiteX32" fmla="*/ 1328722 w 4139513"/>
                <a:gd name="connsiteY32" fmla="*/ 766411 h 4374292"/>
                <a:gd name="connsiteX33" fmla="*/ 1162412 w 4139513"/>
                <a:gd name="connsiteY33" fmla="*/ 468972 h 4374292"/>
                <a:gd name="connsiteX34" fmla="*/ 691628 w 4139513"/>
                <a:gd name="connsiteY34" fmla="*/ 185606 h 4374292"/>
                <a:gd name="connsiteX35" fmla="*/ 0 w 4139513"/>
                <a:gd name="connsiteY35" fmla="*/ 74141 h 4374292"/>
                <a:gd name="connsiteX36" fmla="*/ 432486 w 4139513"/>
                <a:gd name="connsiteY36" fmla="*/ 98854 h 4374292"/>
                <a:gd name="connsiteX37" fmla="*/ 877329 w 4139513"/>
                <a:gd name="connsiteY37" fmla="*/ 111211 h 4374292"/>
                <a:gd name="connsiteX38" fmla="*/ 1940010 w 4139513"/>
                <a:gd name="connsiteY38" fmla="*/ 111211 h 4374292"/>
                <a:gd name="connsiteX39" fmla="*/ 1940010 w 4139513"/>
                <a:gd name="connsiteY39" fmla="*/ 0 h 4374292"/>
                <a:gd name="connsiteX40" fmla="*/ 1977081 w 4139513"/>
                <a:gd name="connsiteY40" fmla="*/ 0 h 4374292"/>
                <a:gd name="connsiteX41" fmla="*/ 2026508 w 4139513"/>
                <a:gd name="connsiteY41" fmla="*/ 148281 h 4374292"/>
                <a:gd name="connsiteX42" fmla="*/ 2261286 w 4139513"/>
                <a:gd name="connsiteY42" fmla="*/ 160638 h 4374292"/>
                <a:gd name="connsiteX43" fmla="*/ 2229446 w 4139513"/>
                <a:gd name="connsiteY43" fmla="*/ 449377 h 4374292"/>
                <a:gd name="connsiteX44" fmla="*/ 2240000 w 4139513"/>
                <a:gd name="connsiteY44" fmla="*/ 677733 h 4374292"/>
                <a:gd name="connsiteX45" fmla="*/ 2384854 w 4139513"/>
                <a:gd name="connsiteY45" fmla="*/ 939114 h 4374292"/>
                <a:gd name="connsiteX46" fmla="*/ 2446637 w 4139513"/>
                <a:gd name="connsiteY46" fmla="*/ 902043 h 4374292"/>
                <a:gd name="connsiteX47" fmla="*/ 2555028 w 4139513"/>
                <a:gd name="connsiteY47" fmla="*/ 892018 h 4374292"/>
                <a:gd name="connsiteX48" fmla="*/ 2631989 w 4139513"/>
                <a:gd name="connsiteY48" fmla="*/ 976184 h 4374292"/>
                <a:gd name="connsiteX49" fmla="*/ 2786903 w 4139513"/>
                <a:gd name="connsiteY49" fmla="*/ 957583 h 4374292"/>
                <a:gd name="connsiteX50" fmla="*/ 2786903 w 4139513"/>
                <a:gd name="connsiteY50" fmla="*/ 957583 h 4374292"/>
                <a:gd name="connsiteX51" fmla="*/ 2879124 w 4139513"/>
                <a:gd name="connsiteY51" fmla="*/ 1025611 h 4374292"/>
                <a:gd name="connsiteX52" fmla="*/ 3039762 w 4139513"/>
                <a:gd name="connsiteY52" fmla="*/ 803189 h 4374292"/>
                <a:gd name="connsiteX53" fmla="*/ 3163329 w 4139513"/>
                <a:gd name="connsiteY53" fmla="*/ 543698 h 4374292"/>
                <a:gd name="connsiteX54" fmla="*/ 3274540 w 4139513"/>
                <a:gd name="connsiteY54" fmla="*/ 469557 h 4374292"/>
                <a:gd name="connsiteX55" fmla="*/ 3509318 w 4139513"/>
                <a:gd name="connsiteY55" fmla="*/ 432487 h 4374292"/>
                <a:gd name="connsiteX56" fmla="*/ 3657600 w 4139513"/>
                <a:gd name="connsiteY56" fmla="*/ 494271 h 4374292"/>
                <a:gd name="connsiteX57" fmla="*/ 3311610 w 4139513"/>
                <a:gd name="connsiteY57" fmla="*/ 630195 h 4374292"/>
                <a:gd name="connsiteX58" fmla="*/ 3150973 w 4139513"/>
                <a:gd name="connsiteY58" fmla="*/ 889687 h 4374292"/>
                <a:gd name="connsiteX59" fmla="*/ 3175686 w 4139513"/>
                <a:gd name="connsiteY59" fmla="*/ 1149179 h 4374292"/>
                <a:gd name="connsiteX60" fmla="*/ 3262183 w 4139513"/>
                <a:gd name="connsiteY60" fmla="*/ 1532238 h 4374292"/>
                <a:gd name="connsiteX61" fmla="*/ 3385751 w 4139513"/>
                <a:gd name="connsiteY61" fmla="*/ 1544595 h 4374292"/>
                <a:gd name="connsiteX62" fmla="*/ 3435178 w 4139513"/>
                <a:gd name="connsiteY62" fmla="*/ 1334530 h 4374292"/>
                <a:gd name="connsiteX63" fmla="*/ 3373394 w 4139513"/>
                <a:gd name="connsiteY63" fmla="*/ 1099752 h 4374292"/>
                <a:gd name="connsiteX64" fmla="*/ 3373394 w 4139513"/>
                <a:gd name="connsiteY64" fmla="*/ 902043 h 4374292"/>
                <a:gd name="connsiteX65" fmla="*/ 3558746 w 4139513"/>
                <a:gd name="connsiteY65" fmla="*/ 605481 h 4374292"/>
                <a:gd name="connsiteX66" fmla="*/ 3781167 w 4139513"/>
                <a:gd name="connsiteY66" fmla="*/ 704335 h 4374292"/>
                <a:gd name="connsiteX67" fmla="*/ 3842951 w 4139513"/>
                <a:gd name="connsiteY67" fmla="*/ 877330 h 4374292"/>
                <a:gd name="connsiteX68" fmla="*/ 3793524 w 4139513"/>
                <a:gd name="connsiteY68" fmla="*/ 1013254 h 4374292"/>
                <a:gd name="connsiteX69" fmla="*/ 3842951 w 4139513"/>
                <a:gd name="connsiteY69" fmla="*/ 1062681 h 4374292"/>
                <a:gd name="connsiteX70" fmla="*/ 3904735 w 4139513"/>
                <a:gd name="connsiteY70" fmla="*/ 902043 h 4374292"/>
                <a:gd name="connsiteX71" fmla="*/ 4015946 w 4139513"/>
                <a:gd name="connsiteY71" fmla="*/ 1136822 h 4374292"/>
                <a:gd name="connsiteX72" fmla="*/ 3954162 w 4139513"/>
                <a:gd name="connsiteY72" fmla="*/ 1396314 h 4374292"/>
                <a:gd name="connsiteX73" fmla="*/ 4139513 w 4139513"/>
                <a:gd name="connsiteY73" fmla="*/ 1458098 h 4374292"/>
                <a:gd name="connsiteX74" fmla="*/ 4053016 w 4139513"/>
                <a:gd name="connsiteY74" fmla="*/ 1643449 h 4374292"/>
                <a:gd name="connsiteX75" fmla="*/ 4127156 w 4139513"/>
                <a:gd name="connsiteY75" fmla="*/ 1828800 h 4374292"/>
                <a:gd name="connsiteX76" fmla="*/ 3966518 w 4139513"/>
                <a:gd name="connsiteY76" fmla="*/ 2038865 h 4374292"/>
                <a:gd name="connsiteX77" fmla="*/ 3855308 w 4139513"/>
                <a:gd name="connsiteY77" fmla="*/ 2001795 h 4374292"/>
                <a:gd name="connsiteX78" fmla="*/ 3744097 w 4139513"/>
                <a:gd name="connsiteY78" fmla="*/ 2075935 h 4374292"/>
                <a:gd name="connsiteX79" fmla="*/ 3694670 w 4139513"/>
                <a:gd name="connsiteY79" fmla="*/ 2187146 h 4374292"/>
                <a:gd name="connsiteX80" fmla="*/ 3595816 w 4139513"/>
                <a:gd name="connsiteY80" fmla="*/ 2014152 h 4374292"/>
                <a:gd name="connsiteX81" fmla="*/ 3459891 w 4139513"/>
                <a:gd name="connsiteY81" fmla="*/ 2088292 h 4374292"/>
                <a:gd name="connsiteX82" fmla="*/ 3398108 w 4139513"/>
                <a:gd name="connsiteY82" fmla="*/ 2224216 h 4374292"/>
                <a:gd name="connsiteX83" fmla="*/ 3150973 w 4139513"/>
                <a:gd name="connsiteY83" fmla="*/ 2434281 h 4374292"/>
                <a:gd name="connsiteX84" fmla="*/ 2928551 w 4139513"/>
                <a:gd name="connsiteY84" fmla="*/ 2360141 h 4374292"/>
                <a:gd name="connsiteX85" fmla="*/ 2891481 w 4139513"/>
                <a:gd name="connsiteY85" fmla="*/ 2199503 h 4374292"/>
                <a:gd name="connsiteX86" fmla="*/ 2854410 w 4139513"/>
                <a:gd name="connsiteY86" fmla="*/ 2174789 h 4374292"/>
                <a:gd name="connsiteX87" fmla="*/ 2804983 w 4139513"/>
                <a:gd name="connsiteY87" fmla="*/ 2211860 h 4374292"/>
                <a:gd name="connsiteX88" fmla="*/ 2681416 w 4139513"/>
                <a:gd name="connsiteY88" fmla="*/ 2224216 h 4374292"/>
                <a:gd name="connsiteX89" fmla="*/ 2458994 w 4139513"/>
                <a:gd name="connsiteY89" fmla="*/ 2137719 h 43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139513" h="4374292">
                  <a:moveTo>
                    <a:pt x="2458994" y="2137719"/>
                  </a:moveTo>
                  <a:lnTo>
                    <a:pt x="2389995" y="2272709"/>
                  </a:lnTo>
                  <a:lnTo>
                    <a:pt x="2175711" y="2587738"/>
                  </a:lnTo>
                  <a:lnTo>
                    <a:pt x="2037545" y="2899249"/>
                  </a:lnTo>
                  <a:lnTo>
                    <a:pt x="1899379" y="3210760"/>
                  </a:lnTo>
                  <a:lnTo>
                    <a:pt x="1804086" y="3249827"/>
                  </a:lnTo>
                  <a:lnTo>
                    <a:pt x="1754659" y="3645243"/>
                  </a:lnTo>
                  <a:lnTo>
                    <a:pt x="1767016" y="3855308"/>
                  </a:lnTo>
                  <a:lnTo>
                    <a:pt x="1680518" y="4114800"/>
                  </a:lnTo>
                  <a:lnTo>
                    <a:pt x="1606378" y="4287795"/>
                  </a:lnTo>
                  <a:lnTo>
                    <a:pt x="1260389" y="4374292"/>
                  </a:lnTo>
                  <a:lnTo>
                    <a:pt x="1075037" y="4374292"/>
                  </a:lnTo>
                  <a:lnTo>
                    <a:pt x="1013254" y="4300152"/>
                  </a:lnTo>
                  <a:lnTo>
                    <a:pt x="1106436" y="4209345"/>
                  </a:lnTo>
                  <a:lnTo>
                    <a:pt x="1258674" y="4202309"/>
                  </a:lnTo>
                  <a:lnTo>
                    <a:pt x="1483512" y="4115637"/>
                  </a:lnTo>
                  <a:lnTo>
                    <a:pt x="1552595" y="3959881"/>
                  </a:lnTo>
                  <a:lnTo>
                    <a:pt x="1549077" y="3883762"/>
                  </a:lnTo>
                  <a:lnTo>
                    <a:pt x="1320721" y="3894316"/>
                  </a:lnTo>
                  <a:lnTo>
                    <a:pt x="1168483" y="3901352"/>
                  </a:lnTo>
                  <a:lnTo>
                    <a:pt x="1012728" y="3832269"/>
                  </a:lnTo>
                  <a:lnTo>
                    <a:pt x="926055" y="3607431"/>
                  </a:lnTo>
                  <a:lnTo>
                    <a:pt x="991620" y="3375557"/>
                  </a:lnTo>
                  <a:lnTo>
                    <a:pt x="1057185" y="3143683"/>
                  </a:lnTo>
                  <a:lnTo>
                    <a:pt x="1122750" y="2911808"/>
                  </a:lnTo>
                  <a:lnTo>
                    <a:pt x="1036077" y="2686970"/>
                  </a:lnTo>
                  <a:lnTo>
                    <a:pt x="1112196" y="2683452"/>
                  </a:lnTo>
                  <a:lnTo>
                    <a:pt x="1413153" y="2593262"/>
                  </a:lnTo>
                  <a:lnTo>
                    <a:pt x="1478718" y="2361387"/>
                  </a:lnTo>
                  <a:lnTo>
                    <a:pt x="1620401" y="2125996"/>
                  </a:lnTo>
                  <a:lnTo>
                    <a:pt x="1606329" y="1821520"/>
                  </a:lnTo>
                  <a:lnTo>
                    <a:pt x="1360383" y="1451480"/>
                  </a:lnTo>
                  <a:lnTo>
                    <a:pt x="1328722" y="766411"/>
                  </a:lnTo>
                  <a:lnTo>
                    <a:pt x="1162412" y="468972"/>
                  </a:lnTo>
                  <a:lnTo>
                    <a:pt x="691628" y="185606"/>
                  </a:lnTo>
                  <a:lnTo>
                    <a:pt x="0" y="74141"/>
                  </a:lnTo>
                  <a:lnTo>
                    <a:pt x="432486" y="98854"/>
                  </a:lnTo>
                  <a:lnTo>
                    <a:pt x="877329" y="111211"/>
                  </a:lnTo>
                  <a:lnTo>
                    <a:pt x="1940010" y="111211"/>
                  </a:lnTo>
                  <a:lnTo>
                    <a:pt x="1940010" y="0"/>
                  </a:lnTo>
                  <a:lnTo>
                    <a:pt x="1977081" y="0"/>
                  </a:lnTo>
                  <a:lnTo>
                    <a:pt x="2026508" y="148281"/>
                  </a:lnTo>
                  <a:lnTo>
                    <a:pt x="2261286" y="160638"/>
                  </a:lnTo>
                  <a:lnTo>
                    <a:pt x="2229446" y="449377"/>
                  </a:lnTo>
                  <a:lnTo>
                    <a:pt x="2240000" y="677733"/>
                  </a:lnTo>
                  <a:lnTo>
                    <a:pt x="2384854" y="939114"/>
                  </a:lnTo>
                  <a:lnTo>
                    <a:pt x="2446637" y="902043"/>
                  </a:lnTo>
                  <a:lnTo>
                    <a:pt x="2555028" y="892018"/>
                  </a:lnTo>
                  <a:lnTo>
                    <a:pt x="2631989" y="976184"/>
                  </a:lnTo>
                  <a:lnTo>
                    <a:pt x="2786903" y="957583"/>
                  </a:lnTo>
                  <a:lnTo>
                    <a:pt x="2786903" y="957583"/>
                  </a:lnTo>
                  <a:lnTo>
                    <a:pt x="2879124" y="1025611"/>
                  </a:lnTo>
                  <a:lnTo>
                    <a:pt x="3039762" y="803189"/>
                  </a:lnTo>
                  <a:lnTo>
                    <a:pt x="3163329" y="543698"/>
                  </a:lnTo>
                  <a:lnTo>
                    <a:pt x="3274540" y="469557"/>
                  </a:lnTo>
                  <a:lnTo>
                    <a:pt x="3509318" y="432487"/>
                  </a:lnTo>
                  <a:lnTo>
                    <a:pt x="3657600" y="494271"/>
                  </a:lnTo>
                  <a:lnTo>
                    <a:pt x="3311610" y="630195"/>
                  </a:lnTo>
                  <a:lnTo>
                    <a:pt x="3150973" y="889687"/>
                  </a:lnTo>
                  <a:lnTo>
                    <a:pt x="3175686" y="1149179"/>
                  </a:lnTo>
                  <a:lnTo>
                    <a:pt x="3262183" y="1532238"/>
                  </a:lnTo>
                  <a:lnTo>
                    <a:pt x="3385751" y="1544595"/>
                  </a:lnTo>
                  <a:lnTo>
                    <a:pt x="3435178" y="1334530"/>
                  </a:lnTo>
                  <a:lnTo>
                    <a:pt x="3373394" y="1099752"/>
                  </a:lnTo>
                  <a:lnTo>
                    <a:pt x="3373394" y="902043"/>
                  </a:lnTo>
                  <a:lnTo>
                    <a:pt x="3558746" y="605481"/>
                  </a:lnTo>
                  <a:lnTo>
                    <a:pt x="3781167" y="704335"/>
                  </a:lnTo>
                  <a:lnTo>
                    <a:pt x="3842951" y="877330"/>
                  </a:lnTo>
                  <a:lnTo>
                    <a:pt x="3793524" y="1013254"/>
                  </a:lnTo>
                  <a:lnTo>
                    <a:pt x="3842951" y="1062681"/>
                  </a:lnTo>
                  <a:lnTo>
                    <a:pt x="3904735" y="902043"/>
                  </a:lnTo>
                  <a:lnTo>
                    <a:pt x="4015946" y="1136822"/>
                  </a:lnTo>
                  <a:lnTo>
                    <a:pt x="3954162" y="1396314"/>
                  </a:lnTo>
                  <a:lnTo>
                    <a:pt x="4139513" y="1458098"/>
                  </a:lnTo>
                  <a:lnTo>
                    <a:pt x="4053016" y="1643449"/>
                  </a:lnTo>
                  <a:lnTo>
                    <a:pt x="4127156" y="1828800"/>
                  </a:lnTo>
                  <a:lnTo>
                    <a:pt x="3966518" y="2038865"/>
                  </a:lnTo>
                  <a:lnTo>
                    <a:pt x="3855308" y="2001795"/>
                  </a:lnTo>
                  <a:lnTo>
                    <a:pt x="3744097" y="2075935"/>
                  </a:lnTo>
                  <a:lnTo>
                    <a:pt x="3694670" y="2187146"/>
                  </a:lnTo>
                  <a:lnTo>
                    <a:pt x="3595816" y="2014152"/>
                  </a:lnTo>
                  <a:lnTo>
                    <a:pt x="3459891" y="2088292"/>
                  </a:lnTo>
                  <a:lnTo>
                    <a:pt x="3398108" y="2224216"/>
                  </a:lnTo>
                  <a:lnTo>
                    <a:pt x="3150973" y="2434281"/>
                  </a:lnTo>
                  <a:lnTo>
                    <a:pt x="2928551" y="2360141"/>
                  </a:lnTo>
                  <a:lnTo>
                    <a:pt x="2891481" y="2199503"/>
                  </a:lnTo>
                  <a:lnTo>
                    <a:pt x="2854410" y="2174789"/>
                  </a:lnTo>
                  <a:lnTo>
                    <a:pt x="2804983" y="2211860"/>
                  </a:lnTo>
                  <a:lnTo>
                    <a:pt x="2681416" y="2224216"/>
                  </a:lnTo>
                  <a:lnTo>
                    <a:pt x="2458994" y="2137719"/>
                  </a:lnTo>
                  <a:close/>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572000" y="2743200"/>
              <a:ext cx="1828800" cy="1077218"/>
            </a:xfrm>
            <a:prstGeom prst="rect">
              <a:avLst/>
            </a:prstGeom>
            <a:noFill/>
          </p:spPr>
          <p:txBody>
            <a:bodyPr wrap="square" rtlCol="0">
              <a:spAutoFit/>
            </a:bodyPr>
            <a:lstStyle/>
            <a:p>
              <a:r>
                <a:rPr lang="en-US" sz="3200" b="1" dirty="0" smtClean="0"/>
                <a:t>Central </a:t>
              </a:r>
            </a:p>
            <a:p>
              <a:r>
                <a:rPr lang="en-US" sz="3200" b="1" dirty="0" smtClean="0"/>
                <a:t>Lowlands</a:t>
              </a:r>
              <a:endParaRPr lang="en-US" sz="3200" b="1" dirty="0"/>
            </a:p>
          </p:txBody>
        </p:sp>
      </p:grpSp>
      <p:grpSp>
        <p:nvGrpSpPr>
          <p:cNvPr id="14" name="Group 25"/>
          <p:cNvGrpSpPr/>
          <p:nvPr/>
        </p:nvGrpSpPr>
        <p:grpSpPr>
          <a:xfrm>
            <a:off x="1912991" y="1594195"/>
            <a:ext cx="2533136" cy="4386648"/>
            <a:chOff x="1912991" y="1594195"/>
            <a:chExt cx="2533136" cy="4386648"/>
          </a:xfrm>
        </p:grpSpPr>
        <p:sp>
          <p:nvSpPr>
            <p:cNvPr id="16" name="Freeform 15"/>
            <p:cNvSpPr/>
            <p:nvPr/>
          </p:nvSpPr>
          <p:spPr>
            <a:xfrm rot="200788">
              <a:off x="1912991" y="1594195"/>
              <a:ext cx="2533136" cy="4386648"/>
            </a:xfrm>
            <a:custGeom>
              <a:avLst/>
              <a:gdLst>
                <a:gd name="connsiteX0" fmla="*/ 0 w 2533136"/>
                <a:gd name="connsiteY0" fmla="*/ 0 h 4386648"/>
                <a:gd name="connsiteX1" fmla="*/ 691979 w 2533136"/>
                <a:gd name="connsiteY1" fmla="*/ 86497 h 4386648"/>
                <a:gd name="connsiteX2" fmla="*/ 1149179 w 2533136"/>
                <a:gd name="connsiteY2" fmla="*/ 111211 h 4386648"/>
                <a:gd name="connsiteX3" fmla="*/ 1594022 w 2533136"/>
                <a:gd name="connsiteY3" fmla="*/ 123567 h 4386648"/>
                <a:gd name="connsiteX4" fmla="*/ 1779373 w 2533136"/>
                <a:gd name="connsiteY4" fmla="*/ 308919 h 4386648"/>
                <a:gd name="connsiteX5" fmla="*/ 2075936 w 2533136"/>
                <a:gd name="connsiteY5" fmla="*/ 494270 h 4386648"/>
                <a:gd name="connsiteX6" fmla="*/ 2199503 w 2533136"/>
                <a:gd name="connsiteY6" fmla="*/ 630194 h 4386648"/>
                <a:gd name="connsiteX7" fmla="*/ 2187146 w 2533136"/>
                <a:gd name="connsiteY7" fmla="*/ 753762 h 4386648"/>
                <a:gd name="connsiteX8" fmla="*/ 2150076 w 2533136"/>
                <a:gd name="connsiteY8" fmla="*/ 939113 h 4386648"/>
                <a:gd name="connsiteX9" fmla="*/ 2162433 w 2533136"/>
                <a:gd name="connsiteY9" fmla="*/ 1186248 h 4386648"/>
                <a:gd name="connsiteX10" fmla="*/ 2286000 w 2533136"/>
                <a:gd name="connsiteY10" fmla="*/ 1470454 h 4386648"/>
                <a:gd name="connsiteX11" fmla="*/ 2434281 w 2533136"/>
                <a:gd name="connsiteY11" fmla="*/ 1631092 h 4386648"/>
                <a:gd name="connsiteX12" fmla="*/ 2483709 w 2533136"/>
                <a:gd name="connsiteY12" fmla="*/ 1680519 h 4386648"/>
                <a:gd name="connsiteX13" fmla="*/ 2533136 w 2533136"/>
                <a:gd name="connsiteY13" fmla="*/ 1952367 h 4386648"/>
                <a:gd name="connsiteX14" fmla="*/ 2483709 w 2533136"/>
                <a:gd name="connsiteY14" fmla="*/ 2113005 h 4386648"/>
                <a:gd name="connsiteX15" fmla="*/ 2446638 w 2533136"/>
                <a:gd name="connsiteY15" fmla="*/ 2248929 h 4386648"/>
                <a:gd name="connsiteX16" fmla="*/ 2360141 w 2533136"/>
                <a:gd name="connsiteY16" fmla="*/ 2397211 h 4386648"/>
                <a:gd name="connsiteX17" fmla="*/ 2384854 w 2533136"/>
                <a:gd name="connsiteY17" fmla="*/ 2520778 h 4386648"/>
                <a:gd name="connsiteX18" fmla="*/ 2323071 w 2533136"/>
                <a:gd name="connsiteY18" fmla="*/ 2631989 h 4386648"/>
                <a:gd name="connsiteX19" fmla="*/ 2211860 w 2533136"/>
                <a:gd name="connsiteY19" fmla="*/ 2706129 h 4386648"/>
                <a:gd name="connsiteX20" fmla="*/ 2100649 w 2533136"/>
                <a:gd name="connsiteY20" fmla="*/ 2718486 h 4386648"/>
                <a:gd name="connsiteX21" fmla="*/ 1952368 w 2533136"/>
                <a:gd name="connsiteY21" fmla="*/ 2903838 h 4386648"/>
                <a:gd name="connsiteX22" fmla="*/ 1977081 w 2533136"/>
                <a:gd name="connsiteY22" fmla="*/ 3039762 h 4386648"/>
                <a:gd name="connsiteX23" fmla="*/ 1890584 w 2533136"/>
                <a:gd name="connsiteY23" fmla="*/ 3212756 h 4386648"/>
                <a:gd name="connsiteX24" fmla="*/ 1890584 w 2533136"/>
                <a:gd name="connsiteY24" fmla="*/ 3212756 h 4386648"/>
                <a:gd name="connsiteX25" fmla="*/ 1853514 w 2533136"/>
                <a:gd name="connsiteY25" fmla="*/ 3373394 h 4386648"/>
                <a:gd name="connsiteX26" fmla="*/ 1779373 w 2533136"/>
                <a:gd name="connsiteY26" fmla="*/ 3509319 h 4386648"/>
                <a:gd name="connsiteX27" fmla="*/ 1742303 w 2533136"/>
                <a:gd name="connsiteY27" fmla="*/ 3608173 h 4386648"/>
                <a:gd name="connsiteX28" fmla="*/ 1742303 w 2533136"/>
                <a:gd name="connsiteY28" fmla="*/ 3669956 h 4386648"/>
                <a:gd name="connsiteX29" fmla="*/ 1964725 w 2533136"/>
                <a:gd name="connsiteY29" fmla="*/ 3657600 h 4386648"/>
                <a:gd name="connsiteX30" fmla="*/ 2162433 w 2533136"/>
                <a:gd name="connsiteY30" fmla="*/ 3756454 h 4386648"/>
                <a:gd name="connsiteX31" fmla="*/ 2286000 w 2533136"/>
                <a:gd name="connsiteY31" fmla="*/ 3805881 h 4386648"/>
                <a:gd name="connsiteX32" fmla="*/ 2372498 w 2533136"/>
                <a:gd name="connsiteY32" fmla="*/ 3669956 h 4386648"/>
                <a:gd name="connsiteX33" fmla="*/ 2508422 w 2533136"/>
                <a:gd name="connsiteY33" fmla="*/ 3682313 h 4386648"/>
                <a:gd name="connsiteX34" fmla="*/ 2520779 w 2533136"/>
                <a:gd name="connsiteY34" fmla="*/ 3880021 h 4386648"/>
                <a:gd name="connsiteX35" fmla="*/ 2397211 w 2533136"/>
                <a:gd name="connsiteY35" fmla="*/ 4226011 h 4386648"/>
                <a:gd name="connsiteX36" fmla="*/ 2323071 w 2533136"/>
                <a:gd name="connsiteY36" fmla="*/ 4312508 h 4386648"/>
                <a:gd name="connsiteX37" fmla="*/ 2100649 w 2533136"/>
                <a:gd name="connsiteY37" fmla="*/ 4374292 h 4386648"/>
                <a:gd name="connsiteX38" fmla="*/ 1828800 w 2533136"/>
                <a:gd name="connsiteY38" fmla="*/ 4386648 h 4386648"/>
                <a:gd name="connsiteX39" fmla="*/ 1742303 w 2533136"/>
                <a:gd name="connsiteY39" fmla="*/ 4337221 h 4386648"/>
                <a:gd name="connsiteX40" fmla="*/ 1569309 w 2533136"/>
                <a:gd name="connsiteY40" fmla="*/ 4337221 h 4386648"/>
                <a:gd name="connsiteX41" fmla="*/ 1507525 w 2533136"/>
                <a:gd name="connsiteY41" fmla="*/ 4201297 h 4386648"/>
                <a:gd name="connsiteX42" fmla="*/ 1396314 w 2533136"/>
                <a:gd name="connsiteY42" fmla="*/ 4102443 h 4386648"/>
                <a:gd name="connsiteX43" fmla="*/ 1210963 w 2533136"/>
                <a:gd name="connsiteY43" fmla="*/ 3978875 h 4386648"/>
                <a:gd name="connsiteX44" fmla="*/ 1087395 w 2533136"/>
                <a:gd name="connsiteY44" fmla="*/ 3744097 h 4386648"/>
                <a:gd name="connsiteX45" fmla="*/ 1037968 w 2533136"/>
                <a:gd name="connsiteY45" fmla="*/ 3422821 h 4386648"/>
                <a:gd name="connsiteX46" fmla="*/ 976184 w 2533136"/>
                <a:gd name="connsiteY46" fmla="*/ 3311611 h 4386648"/>
                <a:gd name="connsiteX47" fmla="*/ 976184 w 2533136"/>
                <a:gd name="connsiteY47" fmla="*/ 3089189 h 4386648"/>
                <a:gd name="connsiteX48" fmla="*/ 1087395 w 2533136"/>
                <a:gd name="connsiteY48" fmla="*/ 2965621 h 4386648"/>
                <a:gd name="connsiteX49" fmla="*/ 1087395 w 2533136"/>
                <a:gd name="connsiteY49" fmla="*/ 2335427 h 4386648"/>
                <a:gd name="connsiteX50" fmla="*/ 1112109 w 2533136"/>
                <a:gd name="connsiteY50" fmla="*/ 1915297 h 4386648"/>
                <a:gd name="connsiteX51" fmla="*/ 1124465 w 2533136"/>
                <a:gd name="connsiteY51" fmla="*/ 1606378 h 4386648"/>
                <a:gd name="connsiteX52" fmla="*/ 1062681 w 2533136"/>
                <a:gd name="connsiteY52" fmla="*/ 1519881 h 4386648"/>
                <a:gd name="connsiteX53" fmla="*/ 963827 w 2533136"/>
                <a:gd name="connsiteY53" fmla="*/ 1519881 h 4386648"/>
                <a:gd name="connsiteX54" fmla="*/ 902044 w 2533136"/>
                <a:gd name="connsiteY54" fmla="*/ 1421027 h 4386648"/>
                <a:gd name="connsiteX55" fmla="*/ 926757 w 2533136"/>
                <a:gd name="connsiteY55" fmla="*/ 1186248 h 4386648"/>
                <a:gd name="connsiteX56" fmla="*/ 889687 w 2533136"/>
                <a:gd name="connsiteY56" fmla="*/ 1050324 h 4386648"/>
                <a:gd name="connsiteX57" fmla="*/ 815546 w 2533136"/>
                <a:gd name="connsiteY57" fmla="*/ 963827 h 4386648"/>
                <a:gd name="connsiteX58" fmla="*/ 543698 w 2533136"/>
                <a:gd name="connsiteY58" fmla="*/ 852616 h 4386648"/>
                <a:gd name="connsiteX59" fmla="*/ 444844 w 2533136"/>
                <a:gd name="connsiteY59" fmla="*/ 778475 h 4386648"/>
                <a:gd name="connsiteX60" fmla="*/ 432487 w 2533136"/>
                <a:gd name="connsiteY60" fmla="*/ 667265 h 4386648"/>
                <a:gd name="connsiteX61" fmla="*/ 469557 w 2533136"/>
                <a:gd name="connsiteY61" fmla="*/ 506627 h 4386648"/>
                <a:gd name="connsiteX62" fmla="*/ 383060 w 2533136"/>
                <a:gd name="connsiteY62" fmla="*/ 457200 h 4386648"/>
                <a:gd name="connsiteX63" fmla="*/ 160638 w 2533136"/>
                <a:gd name="connsiteY63" fmla="*/ 358346 h 4386648"/>
                <a:gd name="connsiteX64" fmla="*/ 0 w 2533136"/>
                <a:gd name="connsiteY64" fmla="*/ 0 h 438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533136" h="4386648">
                  <a:moveTo>
                    <a:pt x="0" y="0"/>
                  </a:moveTo>
                  <a:lnTo>
                    <a:pt x="691979" y="86497"/>
                  </a:lnTo>
                  <a:lnTo>
                    <a:pt x="1149179" y="111211"/>
                  </a:lnTo>
                  <a:lnTo>
                    <a:pt x="1594022" y="123567"/>
                  </a:lnTo>
                  <a:lnTo>
                    <a:pt x="1779373" y="308919"/>
                  </a:lnTo>
                  <a:lnTo>
                    <a:pt x="2075936" y="494270"/>
                  </a:lnTo>
                  <a:lnTo>
                    <a:pt x="2199503" y="630194"/>
                  </a:lnTo>
                  <a:lnTo>
                    <a:pt x="2187146" y="753762"/>
                  </a:lnTo>
                  <a:lnTo>
                    <a:pt x="2150076" y="939113"/>
                  </a:lnTo>
                  <a:lnTo>
                    <a:pt x="2162433" y="1186248"/>
                  </a:lnTo>
                  <a:lnTo>
                    <a:pt x="2286000" y="1470454"/>
                  </a:lnTo>
                  <a:lnTo>
                    <a:pt x="2434281" y="1631092"/>
                  </a:lnTo>
                  <a:lnTo>
                    <a:pt x="2483709" y="1680519"/>
                  </a:lnTo>
                  <a:lnTo>
                    <a:pt x="2533136" y="1952367"/>
                  </a:lnTo>
                  <a:lnTo>
                    <a:pt x="2483709" y="2113005"/>
                  </a:lnTo>
                  <a:lnTo>
                    <a:pt x="2446638" y="2248929"/>
                  </a:lnTo>
                  <a:lnTo>
                    <a:pt x="2360141" y="2397211"/>
                  </a:lnTo>
                  <a:lnTo>
                    <a:pt x="2384854" y="2520778"/>
                  </a:lnTo>
                  <a:lnTo>
                    <a:pt x="2323071" y="2631989"/>
                  </a:lnTo>
                  <a:lnTo>
                    <a:pt x="2211860" y="2706129"/>
                  </a:lnTo>
                  <a:lnTo>
                    <a:pt x="2100649" y="2718486"/>
                  </a:lnTo>
                  <a:lnTo>
                    <a:pt x="1952368" y="2903838"/>
                  </a:lnTo>
                  <a:lnTo>
                    <a:pt x="1977081" y="3039762"/>
                  </a:lnTo>
                  <a:lnTo>
                    <a:pt x="1890584" y="3212756"/>
                  </a:lnTo>
                  <a:lnTo>
                    <a:pt x="1890584" y="3212756"/>
                  </a:lnTo>
                  <a:lnTo>
                    <a:pt x="1853514" y="3373394"/>
                  </a:lnTo>
                  <a:lnTo>
                    <a:pt x="1779373" y="3509319"/>
                  </a:lnTo>
                  <a:lnTo>
                    <a:pt x="1742303" y="3608173"/>
                  </a:lnTo>
                  <a:lnTo>
                    <a:pt x="1742303" y="3669956"/>
                  </a:lnTo>
                  <a:lnTo>
                    <a:pt x="1964725" y="3657600"/>
                  </a:lnTo>
                  <a:lnTo>
                    <a:pt x="2162433" y="3756454"/>
                  </a:lnTo>
                  <a:lnTo>
                    <a:pt x="2286000" y="3805881"/>
                  </a:lnTo>
                  <a:lnTo>
                    <a:pt x="2372498" y="3669956"/>
                  </a:lnTo>
                  <a:lnTo>
                    <a:pt x="2508422" y="3682313"/>
                  </a:lnTo>
                  <a:lnTo>
                    <a:pt x="2520779" y="3880021"/>
                  </a:lnTo>
                  <a:lnTo>
                    <a:pt x="2397211" y="4226011"/>
                  </a:lnTo>
                  <a:lnTo>
                    <a:pt x="2323071" y="4312508"/>
                  </a:lnTo>
                  <a:lnTo>
                    <a:pt x="2100649" y="4374292"/>
                  </a:lnTo>
                  <a:lnTo>
                    <a:pt x="1828800" y="4386648"/>
                  </a:lnTo>
                  <a:lnTo>
                    <a:pt x="1742303" y="4337221"/>
                  </a:lnTo>
                  <a:lnTo>
                    <a:pt x="1569309" y="4337221"/>
                  </a:lnTo>
                  <a:lnTo>
                    <a:pt x="1507525" y="4201297"/>
                  </a:lnTo>
                  <a:lnTo>
                    <a:pt x="1396314" y="4102443"/>
                  </a:lnTo>
                  <a:lnTo>
                    <a:pt x="1210963" y="3978875"/>
                  </a:lnTo>
                  <a:lnTo>
                    <a:pt x="1087395" y="3744097"/>
                  </a:lnTo>
                  <a:lnTo>
                    <a:pt x="1037968" y="3422821"/>
                  </a:lnTo>
                  <a:lnTo>
                    <a:pt x="976184" y="3311611"/>
                  </a:lnTo>
                  <a:lnTo>
                    <a:pt x="976184" y="3089189"/>
                  </a:lnTo>
                  <a:lnTo>
                    <a:pt x="1087395" y="2965621"/>
                  </a:lnTo>
                  <a:lnTo>
                    <a:pt x="1087395" y="2335427"/>
                  </a:lnTo>
                  <a:lnTo>
                    <a:pt x="1112109" y="1915297"/>
                  </a:lnTo>
                  <a:lnTo>
                    <a:pt x="1124465" y="1606378"/>
                  </a:lnTo>
                  <a:lnTo>
                    <a:pt x="1062681" y="1519881"/>
                  </a:lnTo>
                  <a:lnTo>
                    <a:pt x="963827" y="1519881"/>
                  </a:lnTo>
                  <a:lnTo>
                    <a:pt x="902044" y="1421027"/>
                  </a:lnTo>
                  <a:lnTo>
                    <a:pt x="926757" y="1186248"/>
                  </a:lnTo>
                  <a:lnTo>
                    <a:pt x="889687" y="1050324"/>
                  </a:lnTo>
                  <a:lnTo>
                    <a:pt x="815546" y="963827"/>
                  </a:lnTo>
                  <a:lnTo>
                    <a:pt x="543698" y="852616"/>
                  </a:lnTo>
                  <a:lnTo>
                    <a:pt x="444844" y="778475"/>
                  </a:lnTo>
                  <a:lnTo>
                    <a:pt x="432487" y="667265"/>
                  </a:lnTo>
                  <a:lnTo>
                    <a:pt x="469557" y="506627"/>
                  </a:lnTo>
                  <a:lnTo>
                    <a:pt x="383060" y="457200"/>
                  </a:lnTo>
                  <a:lnTo>
                    <a:pt x="160638" y="358346"/>
                  </a:lnTo>
                  <a:lnTo>
                    <a:pt x="0" y="0"/>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24200" y="3200400"/>
              <a:ext cx="1219200" cy="1077218"/>
            </a:xfrm>
            <a:prstGeom prst="rect">
              <a:avLst/>
            </a:prstGeom>
            <a:noFill/>
          </p:spPr>
          <p:txBody>
            <a:bodyPr wrap="square" rtlCol="0">
              <a:spAutoFit/>
            </a:bodyPr>
            <a:lstStyle/>
            <a:p>
              <a:r>
                <a:rPr lang="en-US" sz="3200" b="1" dirty="0" smtClean="0"/>
                <a:t>Great</a:t>
              </a:r>
            </a:p>
            <a:p>
              <a:r>
                <a:rPr lang="en-US" sz="3200" b="1" dirty="0" smtClean="0"/>
                <a:t>Plains</a:t>
              </a:r>
              <a:endParaRPr lang="en-US" sz="3200" b="1" dirty="0"/>
            </a:p>
          </p:txBody>
        </p:sp>
      </p:grpSp>
      <p:grpSp>
        <p:nvGrpSpPr>
          <p:cNvPr id="38" name="Group 12"/>
          <p:cNvGrpSpPr/>
          <p:nvPr/>
        </p:nvGrpSpPr>
        <p:grpSpPr>
          <a:xfrm>
            <a:off x="1989806" y="1676400"/>
            <a:ext cx="4780005" cy="4343400"/>
            <a:chOff x="1848194" y="1523371"/>
            <a:chExt cx="4856205" cy="4399005"/>
          </a:xfrm>
        </p:grpSpPr>
        <p:sp>
          <p:nvSpPr>
            <p:cNvPr id="39" name="Freeform 38"/>
            <p:cNvSpPr/>
            <p:nvPr/>
          </p:nvSpPr>
          <p:spPr>
            <a:xfrm rot="158768">
              <a:off x="1848194" y="1523371"/>
              <a:ext cx="4856205" cy="4399005"/>
            </a:xfrm>
            <a:custGeom>
              <a:avLst/>
              <a:gdLst>
                <a:gd name="connsiteX0" fmla="*/ 3175686 w 4856205"/>
                <a:gd name="connsiteY0" fmla="*/ 2162432 h 4399005"/>
                <a:gd name="connsiteX1" fmla="*/ 2903838 w 4856205"/>
                <a:gd name="connsiteY1" fmla="*/ 2669059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631989 w 4856205"/>
                <a:gd name="connsiteY2" fmla="*/ 3249827 h 4399005"/>
                <a:gd name="connsiteX3" fmla="*/ 2520778 w 4856205"/>
                <a:gd name="connsiteY3" fmla="*/ 3274540 h 4399005"/>
                <a:gd name="connsiteX4" fmla="*/ 2471351 w 4856205"/>
                <a:gd name="connsiteY4" fmla="*/ 3669956 h 4399005"/>
                <a:gd name="connsiteX5" fmla="*/ 2483708 w 4856205"/>
                <a:gd name="connsiteY5" fmla="*/ 3880021 h 4399005"/>
                <a:gd name="connsiteX6" fmla="*/ 2397210 w 4856205"/>
                <a:gd name="connsiteY6" fmla="*/ 4139513 h 4399005"/>
                <a:gd name="connsiteX7" fmla="*/ 2323070 w 4856205"/>
                <a:gd name="connsiteY7" fmla="*/ 4312508 h 4399005"/>
                <a:gd name="connsiteX8" fmla="*/ 1977081 w 4856205"/>
                <a:gd name="connsiteY8" fmla="*/ 4399005 h 4399005"/>
                <a:gd name="connsiteX9" fmla="*/ 1791729 w 4856205"/>
                <a:gd name="connsiteY9" fmla="*/ 4399005 h 4399005"/>
                <a:gd name="connsiteX10" fmla="*/ 1729946 w 4856205"/>
                <a:gd name="connsiteY10" fmla="*/ 4324865 h 4399005"/>
                <a:gd name="connsiteX11" fmla="*/ 1519881 w 4856205"/>
                <a:gd name="connsiteY11" fmla="*/ 4337221 h 4399005"/>
                <a:gd name="connsiteX12" fmla="*/ 1421027 w 4856205"/>
                <a:gd name="connsiteY12" fmla="*/ 4114800 h 4399005"/>
                <a:gd name="connsiteX13" fmla="*/ 1186248 w 4856205"/>
                <a:gd name="connsiteY13" fmla="*/ 4015946 h 4399005"/>
                <a:gd name="connsiteX14" fmla="*/ 1099751 w 4856205"/>
                <a:gd name="connsiteY14" fmla="*/ 3842951 h 4399005"/>
                <a:gd name="connsiteX15" fmla="*/ 988540 w 4856205"/>
                <a:gd name="connsiteY15" fmla="*/ 3385751 h 4399005"/>
                <a:gd name="connsiteX16" fmla="*/ 951470 w 4856205"/>
                <a:gd name="connsiteY16" fmla="*/ 3274540 h 4399005"/>
                <a:gd name="connsiteX17" fmla="*/ 963827 w 4856205"/>
                <a:gd name="connsiteY17" fmla="*/ 3089189 h 4399005"/>
                <a:gd name="connsiteX18" fmla="*/ 1037967 w 4856205"/>
                <a:gd name="connsiteY18" fmla="*/ 3002692 h 4399005"/>
                <a:gd name="connsiteX19" fmla="*/ 1062681 w 4856205"/>
                <a:gd name="connsiteY19" fmla="*/ 2347784 h 4399005"/>
                <a:gd name="connsiteX20" fmla="*/ 1087394 w 4856205"/>
                <a:gd name="connsiteY20" fmla="*/ 1556951 h 4399005"/>
                <a:gd name="connsiteX21" fmla="*/ 1087394 w 4856205"/>
                <a:gd name="connsiteY21" fmla="*/ 1556951 h 4399005"/>
                <a:gd name="connsiteX22" fmla="*/ 914400 w 4856205"/>
                <a:gd name="connsiteY22" fmla="*/ 1519881 h 4399005"/>
                <a:gd name="connsiteX23" fmla="*/ 864973 w 4856205"/>
                <a:gd name="connsiteY23" fmla="*/ 1408670 h 4399005"/>
                <a:gd name="connsiteX24" fmla="*/ 902043 w 4856205"/>
                <a:gd name="connsiteY24" fmla="*/ 1136821 h 4399005"/>
                <a:gd name="connsiteX25" fmla="*/ 815546 w 4856205"/>
                <a:gd name="connsiteY25" fmla="*/ 951470 h 4399005"/>
                <a:gd name="connsiteX26" fmla="*/ 556054 w 4856205"/>
                <a:gd name="connsiteY26" fmla="*/ 852616 h 4399005"/>
                <a:gd name="connsiteX27" fmla="*/ 420129 w 4856205"/>
                <a:gd name="connsiteY27" fmla="*/ 803189 h 4399005"/>
                <a:gd name="connsiteX28" fmla="*/ 395416 w 4856205"/>
                <a:gd name="connsiteY28" fmla="*/ 716692 h 4399005"/>
                <a:gd name="connsiteX29" fmla="*/ 420129 w 4856205"/>
                <a:gd name="connsiteY29" fmla="*/ 494270 h 4399005"/>
                <a:gd name="connsiteX30" fmla="*/ 395416 w 4856205"/>
                <a:gd name="connsiteY30" fmla="*/ 444843 h 4399005"/>
                <a:gd name="connsiteX31" fmla="*/ 123567 w 4856205"/>
                <a:gd name="connsiteY31" fmla="*/ 345989 h 4399005"/>
                <a:gd name="connsiteX32" fmla="*/ 0 w 4856205"/>
                <a:gd name="connsiteY32" fmla="*/ 0 h 4399005"/>
                <a:gd name="connsiteX33" fmla="*/ 716692 w 4856205"/>
                <a:gd name="connsiteY33" fmla="*/ 98854 h 4399005"/>
                <a:gd name="connsiteX34" fmla="*/ 1149178 w 4856205"/>
                <a:gd name="connsiteY34" fmla="*/ 123567 h 4399005"/>
                <a:gd name="connsiteX35" fmla="*/ 1594021 w 4856205"/>
                <a:gd name="connsiteY35" fmla="*/ 135924 h 4399005"/>
                <a:gd name="connsiteX36" fmla="*/ 2656702 w 4856205"/>
                <a:gd name="connsiteY36" fmla="*/ 135924 h 4399005"/>
                <a:gd name="connsiteX37" fmla="*/ 2656702 w 4856205"/>
                <a:gd name="connsiteY37" fmla="*/ 24713 h 4399005"/>
                <a:gd name="connsiteX38" fmla="*/ 2693773 w 4856205"/>
                <a:gd name="connsiteY38" fmla="*/ 24713 h 4399005"/>
                <a:gd name="connsiteX39" fmla="*/ 2743200 w 4856205"/>
                <a:gd name="connsiteY39" fmla="*/ 172994 h 4399005"/>
                <a:gd name="connsiteX40" fmla="*/ 2977978 w 4856205"/>
                <a:gd name="connsiteY40" fmla="*/ 185351 h 4399005"/>
                <a:gd name="connsiteX41" fmla="*/ 3002692 w 4856205"/>
                <a:gd name="connsiteY41" fmla="*/ 617838 h 4399005"/>
                <a:gd name="connsiteX42" fmla="*/ 3101546 w 4856205"/>
                <a:gd name="connsiteY42" fmla="*/ 963827 h 4399005"/>
                <a:gd name="connsiteX43" fmla="*/ 3163329 w 4856205"/>
                <a:gd name="connsiteY43" fmla="*/ 926756 h 4399005"/>
                <a:gd name="connsiteX44" fmla="*/ 3237470 w 4856205"/>
                <a:gd name="connsiteY44" fmla="*/ 852616 h 4399005"/>
                <a:gd name="connsiteX45" fmla="*/ 3348681 w 4856205"/>
                <a:gd name="connsiteY45" fmla="*/ 1000897 h 4399005"/>
                <a:gd name="connsiteX46" fmla="*/ 3447535 w 4856205"/>
                <a:gd name="connsiteY46" fmla="*/ 939113 h 4399005"/>
                <a:gd name="connsiteX47" fmla="*/ 3583459 w 4856205"/>
                <a:gd name="connsiteY47" fmla="*/ 951470 h 4399005"/>
                <a:gd name="connsiteX48" fmla="*/ 3595816 w 4856205"/>
                <a:gd name="connsiteY48" fmla="*/ 1050324 h 4399005"/>
                <a:gd name="connsiteX49" fmla="*/ 3756454 w 4856205"/>
                <a:gd name="connsiteY49" fmla="*/ 827902 h 4399005"/>
                <a:gd name="connsiteX50" fmla="*/ 3880021 w 4856205"/>
                <a:gd name="connsiteY50" fmla="*/ 568411 h 4399005"/>
                <a:gd name="connsiteX51" fmla="*/ 3991232 w 4856205"/>
                <a:gd name="connsiteY51" fmla="*/ 494270 h 4399005"/>
                <a:gd name="connsiteX52" fmla="*/ 4226010 w 4856205"/>
                <a:gd name="connsiteY52" fmla="*/ 457200 h 4399005"/>
                <a:gd name="connsiteX53" fmla="*/ 4374292 w 4856205"/>
                <a:gd name="connsiteY53" fmla="*/ 518984 h 4399005"/>
                <a:gd name="connsiteX54" fmla="*/ 4028302 w 4856205"/>
                <a:gd name="connsiteY54" fmla="*/ 654908 h 4399005"/>
                <a:gd name="connsiteX55" fmla="*/ 3867665 w 4856205"/>
                <a:gd name="connsiteY55" fmla="*/ 914400 h 4399005"/>
                <a:gd name="connsiteX56" fmla="*/ 3892378 w 4856205"/>
                <a:gd name="connsiteY56" fmla="*/ 1173892 h 4399005"/>
                <a:gd name="connsiteX57" fmla="*/ 3978875 w 4856205"/>
                <a:gd name="connsiteY57" fmla="*/ 1556951 h 4399005"/>
                <a:gd name="connsiteX58" fmla="*/ 4102443 w 4856205"/>
                <a:gd name="connsiteY58" fmla="*/ 1569308 h 4399005"/>
                <a:gd name="connsiteX59" fmla="*/ 4151870 w 4856205"/>
                <a:gd name="connsiteY59" fmla="*/ 1359243 h 4399005"/>
                <a:gd name="connsiteX60" fmla="*/ 4090086 w 4856205"/>
                <a:gd name="connsiteY60" fmla="*/ 1124465 h 4399005"/>
                <a:gd name="connsiteX61" fmla="*/ 4090086 w 4856205"/>
                <a:gd name="connsiteY61" fmla="*/ 926756 h 4399005"/>
                <a:gd name="connsiteX62" fmla="*/ 4275438 w 4856205"/>
                <a:gd name="connsiteY62" fmla="*/ 630194 h 4399005"/>
                <a:gd name="connsiteX63" fmla="*/ 4497859 w 4856205"/>
                <a:gd name="connsiteY63" fmla="*/ 729048 h 4399005"/>
                <a:gd name="connsiteX64" fmla="*/ 4559643 w 4856205"/>
                <a:gd name="connsiteY64" fmla="*/ 902043 h 4399005"/>
                <a:gd name="connsiteX65" fmla="*/ 4510216 w 4856205"/>
                <a:gd name="connsiteY65" fmla="*/ 1037967 h 4399005"/>
                <a:gd name="connsiteX66" fmla="*/ 4559643 w 4856205"/>
                <a:gd name="connsiteY66" fmla="*/ 1087394 h 4399005"/>
                <a:gd name="connsiteX67" fmla="*/ 4621427 w 4856205"/>
                <a:gd name="connsiteY67" fmla="*/ 926756 h 4399005"/>
                <a:gd name="connsiteX68" fmla="*/ 4732638 w 4856205"/>
                <a:gd name="connsiteY68" fmla="*/ 1161535 h 4399005"/>
                <a:gd name="connsiteX69" fmla="*/ 4670854 w 4856205"/>
                <a:gd name="connsiteY69" fmla="*/ 1421027 h 4399005"/>
                <a:gd name="connsiteX70" fmla="*/ 4856205 w 4856205"/>
                <a:gd name="connsiteY70" fmla="*/ 1482811 h 4399005"/>
                <a:gd name="connsiteX71" fmla="*/ 4769708 w 4856205"/>
                <a:gd name="connsiteY71" fmla="*/ 1668162 h 4399005"/>
                <a:gd name="connsiteX72" fmla="*/ 4843848 w 4856205"/>
                <a:gd name="connsiteY72" fmla="*/ 1853513 h 4399005"/>
                <a:gd name="connsiteX73" fmla="*/ 4683210 w 4856205"/>
                <a:gd name="connsiteY73" fmla="*/ 2063578 h 4399005"/>
                <a:gd name="connsiteX74" fmla="*/ 4572000 w 4856205"/>
                <a:gd name="connsiteY74" fmla="*/ 2026508 h 4399005"/>
                <a:gd name="connsiteX75" fmla="*/ 4460789 w 4856205"/>
                <a:gd name="connsiteY75" fmla="*/ 2100648 h 4399005"/>
                <a:gd name="connsiteX76" fmla="*/ 4411362 w 4856205"/>
                <a:gd name="connsiteY76" fmla="*/ 2211859 h 4399005"/>
                <a:gd name="connsiteX77" fmla="*/ 4312508 w 4856205"/>
                <a:gd name="connsiteY77" fmla="*/ 2038865 h 4399005"/>
                <a:gd name="connsiteX78" fmla="*/ 4176583 w 4856205"/>
                <a:gd name="connsiteY78" fmla="*/ 2113005 h 4399005"/>
                <a:gd name="connsiteX79" fmla="*/ 4114800 w 4856205"/>
                <a:gd name="connsiteY79" fmla="*/ 2248929 h 4399005"/>
                <a:gd name="connsiteX80" fmla="*/ 3867665 w 4856205"/>
                <a:gd name="connsiteY80" fmla="*/ 2458994 h 4399005"/>
                <a:gd name="connsiteX81" fmla="*/ 3645243 w 4856205"/>
                <a:gd name="connsiteY81" fmla="*/ 2384854 h 4399005"/>
                <a:gd name="connsiteX82" fmla="*/ 3608173 w 4856205"/>
                <a:gd name="connsiteY82" fmla="*/ 2224216 h 4399005"/>
                <a:gd name="connsiteX83" fmla="*/ 3571102 w 4856205"/>
                <a:gd name="connsiteY83" fmla="*/ 2199502 h 4399005"/>
                <a:gd name="connsiteX84" fmla="*/ 3521675 w 4856205"/>
                <a:gd name="connsiteY84" fmla="*/ 2236573 h 4399005"/>
                <a:gd name="connsiteX85" fmla="*/ 3398108 w 4856205"/>
                <a:gd name="connsiteY85" fmla="*/ 2248929 h 4399005"/>
                <a:gd name="connsiteX86" fmla="*/ 3175686 w 4856205"/>
                <a:gd name="connsiteY86"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31989 w 4856205"/>
                <a:gd name="connsiteY3" fmla="*/ 3249827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7755 w 4856205"/>
                <a:gd name="connsiteY2" fmla="*/ 3000080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2892403 w 4856205"/>
                <a:gd name="connsiteY1" fmla="*/ 2612451 h 4399005"/>
                <a:gd name="connsiteX2" fmla="*/ 2754237 w 4856205"/>
                <a:gd name="connsiteY2" fmla="*/ 2923962 h 4399005"/>
                <a:gd name="connsiteX3" fmla="*/ 2616071 w 4856205"/>
                <a:gd name="connsiteY3" fmla="*/ 3235473 h 4399005"/>
                <a:gd name="connsiteX4" fmla="*/ 2520778 w 4856205"/>
                <a:gd name="connsiteY4" fmla="*/ 3274540 h 4399005"/>
                <a:gd name="connsiteX5" fmla="*/ 2471351 w 4856205"/>
                <a:gd name="connsiteY5" fmla="*/ 3669956 h 4399005"/>
                <a:gd name="connsiteX6" fmla="*/ 2483708 w 4856205"/>
                <a:gd name="connsiteY6" fmla="*/ 3880021 h 4399005"/>
                <a:gd name="connsiteX7" fmla="*/ 2397210 w 4856205"/>
                <a:gd name="connsiteY7" fmla="*/ 4139513 h 4399005"/>
                <a:gd name="connsiteX8" fmla="*/ 2323070 w 4856205"/>
                <a:gd name="connsiteY8" fmla="*/ 4312508 h 4399005"/>
                <a:gd name="connsiteX9" fmla="*/ 1977081 w 4856205"/>
                <a:gd name="connsiteY9" fmla="*/ 4399005 h 4399005"/>
                <a:gd name="connsiteX10" fmla="*/ 1791729 w 4856205"/>
                <a:gd name="connsiteY10" fmla="*/ 4399005 h 4399005"/>
                <a:gd name="connsiteX11" fmla="*/ 1729946 w 4856205"/>
                <a:gd name="connsiteY11" fmla="*/ 4324865 h 4399005"/>
                <a:gd name="connsiteX12" fmla="*/ 1519881 w 4856205"/>
                <a:gd name="connsiteY12" fmla="*/ 4337221 h 4399005"/>
                <a:gd name="connsiteX13" fmla="*/ 1421027 w 4856205"/>
                <a:gd name="connsiteY13" fmla="*/ 4114800 h 4399005"/>
                <a:gd name="connsiteX14" fmla="*/ 1186248 w 4856205"/>
                <a:gd name="connsiteY14" fmla="*/ 4015946 h 4399005"/>
                <a:gd name="connsiteX15" fmla="*/ 1099751 w 4856205"/>
                <a:gd name="connsiteY15" fmla="*/ 3842951 h 4399005"/>
                <a:gd name="connsiteX16" fmla="*/ 988540 w 4856205"/>
                <a:gd name="connsiteY16" fmla="*/ 3385751 h 4399005"/>
                <a:gd name="connsiteX17" fmla="*/ 951470 w 4856205"/>
                <a:gd name="connsiteY17" fmla="*/ 3274540 h 4399005"/>
                <a:gd name="connsiteX18" fmla="*/ 963827 w 4856205"/>
                <a:gd name="connsiteY18" fmla="*/ 3089189 h 4399005"/>
                <a:gd name="connsiteX19" fmla="*/ 1037967 w 4856205"/>
                <a:gd name="connsiteY19" fmla="*/ 3002692 h 4399005"/>
                <a:gd name="connsiteX20" fmla="*/ 1062681 w 4856205"/>
                <a:gd name="connsiteY20" fmla="*/ 2347784 h 4399005"/>
                <a:gd name="connsiteX21" fmla="*/ 1087394 w 4856205"/>
                <a:gd name="connsiteY21" fmla="*/ 1556951 h 4399005"/>
                <a:gd name="connsiteX22" fmla="*/ 1087394 w 4856205"/>
                <a:gd name="connsiteY22" fmla="*/ 1556951 h 4399005"/>
                <a:gd name="connsiteX23" fmla="*/ 914400 w 4856205"/>
                <a:gd name="connsiteY23" fmla="*/ 1519881 h 4399005"/>
                <a:gd name="connsiteX24" fmla="*/ 864973 w 4856205"/>
                <a:gd name="connsiteY24" fmla="*/ 1408670 h 4399005"/>
                <a:gd name="connsiteX25" fmla="*/ 902043 w 4856205"/>
                <a:gd name="connsiteY25" fmla="*/ 1136821 h 4399005"/>
                <a:gd name="connsiteX26" fmla="*/ 815546 w 4856205"/>
                <a:gd name="connsiteY26" fmla="*/ 951470 h 4399005"/>
                <a:gd name="connsiteX27" fmla="*/ 556054 w 4856205"/>
                <a:gd name="connsiteY27" fmla="*/ 852616 h 4399005"/>
                <a:gd name="connsiteX28" fmla="*/ 420129 w 4856205"/>
                <a:gd name="connsiteY28" fmla="*/ 803189 h 4399005"/>
                <a:gd name="connsiteX29" fmla="*/ 395416 w 4856205"/>
                <a:gd name="connsiteY29" fmla="*/ 716692 h 4399005"/>
                <a:gd name="connsiteX30" fmla="*/ 420129 w 4856205"/>
                <a:gd name="connsiteY30" fmla="*/ 494270 h 4399005"/>
                <a:gd name="connsiteX31" fmla="*/ 395416 w 4856205"/>
                <a:gd name="connsiteY31" fmla="*/ 444843 h 4399005"/>
                <a:gd name="connsiteX32" fmla="*/ 123567 w 4856205"/>
                <a:gd name="connsiteY32" fmla="*/ 345989 h 4399005"/>
                <a:gd name="connsiteX33" fmla="*/ 0 w 4856205"/>
                <a:gd name="connsiteY33" fmla="*/ 0 h 4399005"/>
                <a:gd name="connsiteX34" fmla="*/ 716692 w 4856205"/>
                <a:gd name="connsiteY34" fmla="*/ 98854 h 4399005"/>
                <a:gd name="connsiteX35" fmla="*/ 1149178 w 4856205"/>
                <a:gd name="connsiteY35" fmla="*/ 123567 h 4399005"/>
                <a:gd name="connsiteX36" fmla="*/ 1594021 w 4856205"/>
                <a:gd name="connsiteY36" fmla="*/ 135924 h 4399005"/>
                <a:gd name="connsiteX37" fmla="*/ 2656702 w 4856205"/>
                <a:gd name="connsiteY37" fmla="*/ 135924 h 4399005"/>
                <a:gd name="connsiteX38" fmla="*/ 2656702 w 4856205"/>
                <a:gd name="connsiteY38" fmla="*/ 24713 h 4399005"/>
                <a:gd name="connsiteX39" fmla="*/ 2693773 w 4856205"/>
                <a:gd name="connsiteY39" fmla="*/ 24713 h 4399005"/>
                <a:gd name="connsiteX40" fmla="*/ 2743200 w 4856205"/>
                <a:gd name="connsiteY40" fmla="*/ 172994 h 4399005"/>
                <a:gd name="connsiteX41" fmla="*/ 2977978 w 4856205"/>
                <a:gd name="connsiteY41" fmla="*/ 185351 h 4399005"/>
                <a:gd name="connsiteX42" fmla="*/ 3002692 w 4856205"/>
                <a:gd name="connsiteY42" fmla="*/ 617838 h 4399005"/>
                <a:gd name="connsiteX43" fmla="*/ 3101546 w 4856205"/>
                <a:gd name="connsiteY43" fmla="*/ 963827 h 4399005"/>
                <a:gd name="connsiteX44" fmla="*/ 3163329 w 4856205"/>
                <a:gd name="connsiteY44" fmla="*/ 926756 h 4399005"/>
                <a:gd name="connsiteX45" fmla="*/ 3237470 w 4856205"/>
                <a:gd name="connsiteY45" fmla="*/ 852616 h 4399005"/>
                <a:gd name="connsiteX46" fmla="*/ 3348681 w 4856205"/>
                <a:gd name="connsiteY46" fmla="*/ 1000897 h 4399005"/>
                <a:gd name="connsiteX47" fmla="*/ 3447535 w 4856205"/>
                <a:gd name="connsiteY47" fmla="*/ 939113 h 4399005"/>
                <a:gd name="connsiteX48" fmla="*/ 3583459 w 4856205"/>
                <a:gd name="connsiteY48" fmla="*/ 951470 h 4399005"/>
                <a:gd name="connsiteX49" fmla="*/ 3595816 w 4856205"/>
                <a:gd name="connsiteY49" fmla="*/ 1050324 h 4399005"/>
                <a:gd name="connsiteX50" fmla="*/ 3756454 w 4856205"/>
                <a:gd name="connsiteY50" fmla="*/ 827902 h 4399005"/>
                <a:gd name="connsiteX51" fmla="*/ 3880021 w 4856205"/>
                <a:gd name="connsiteY51" fmla="*/ 568411 h 4399005"/>
                <a:gd name="connsiteX52" fmla="*/ 3991232 w 4856205"/>
                <a:gd name="connsiteY52" fmla="*/ 494270 h 4399005"/>
                <a:gd name="connsiteX53" fmla="*/ 4226010 w 4856205"/>
                <a:gd name="connsiteY53" fmla="*/ 457200 h 4399005"/>
                <a:gd name="connsiteX54" fmla="*/ 4374292 w 4856205"/>
                <a:gd name="connsiteY54" fmla="*/ 518984 h 4399005"/>
                <a:gd name="connsiteX55" fmla="*/ 4028302 w 4856205"/>
                <a:gd name="connsiteY55" fmla="*/ 654908 h 4399005"/>
                <a:gd name="connsiteX56" fmla="*/ 3867665 w 4856205"/>
                <a:gd name="connsiteY56" fmla="*/ 914400 h 4399005"/>
                <a:gd name="connsiteX57" fmla="*/ 3892378 w 4856205"/>
                <a:gd name="connsiteY57" fmla="*/ 1173892 h 4399005"/>
                <a:gd name="connsiteX58" fmla="*/ 3978875 w 4856205"/>
                <a:gd name="connsiteY58" fmla="*/ 1556951 h 4399005"/>
                <a:gd name="connsiteX59" fmla="*/ 4102443 w 4856205"/>
                <a:gd name="connsiteY59" fmla="*/ 1569308 h 4399005"/>
                <a:gd name="connsiteX60" fmla="*/ 4151870 w 4856205"/>
                <a:gd name="connsiteY60" fmla="*/ 1359243 h 4399005"/>
                <a:gd name="connsiteX61" fmla="*/ 4090086 w 4856205"/>
                <a:gd name="connsiteY61" fmla="*/ 1124465 h 4399005"/>
                <a:gd name="connsiteX62" fmla="*/ 4090086 w 4856205"/>
                <a:gd name="connsiteY62" fmla="*/ 926756 h 4399005"/>
                <a:gd name="connsiteX63" fmla="*/ 4275438 w 4856205"/>
                <a:gd name="connsiteY63" fmla="*/ 630194 h 4399005"/>
                <a:gd name="connsiteX64" fmla="*/ 4497859 w 4856205"/>
                <a:gd name="connsiteY64" fmla="*/ 729048 h 4399005"/>
                <a:gd name="connsiteX65" fmla="*/ 4559643 w 4856205"/>
                <a:gd name="connsiteY65" fmla="*/ 902043 h 4399005"/>
                <a:gd name="connsiteX66" fmla="*/ 4510216 w 4856205"/>
                <a:gd name="connsiteY66" fmla="*/ 1037967 h 4399005"/>
                <a:gd name="connsiteX67" fmla="*/ 4559643 w 4856205"/>
                <a:gd name="connsiteY67" fmla="*/ 1087394 h 4399005"/>
                <a:gd name="connsiteX68" fmla="*/ 4621427 w 4856205"/>
                <a:gd name="connsiteY68" fmla="*/ 926756 h 4399005"/>
                <a:gd name="connsiteX69" fmla="*/ 4732638 w 4856205"/>
                <a:gd name="connsiteY69" fmla="*/ 1161535 h 4399005"/>
                <a:gd name="connsiteX70" fmla="*/ 4670854 w 4856205"/>
                <a:gd name="connsiteY70" fmla="*/ 1421027 h 4399005"/>
                <a:gd name="connsiteX71" fmla="*/ 4856205 w 4856205"/>
                <a:gd name="connsiteY71" fmla="*/ 1482811 h 4399005"/>
                <a:gd name="connsiteX72" fmla="*/ 4769708 w 4856205"/>
                <a:gd name="connsiteY72" fmla="*/ 1668162 h 4399005"/>
                <a:gd name="connsiteX73" fmla="*/ 4843848 w 4856205"/>
                <a:gd name="connsiteY73" fmla="*/ 1853513 h 4399005"/>
                <a:gd name="connsiteX74" fmla="*/ 4683210 w 4856205"/>
                <a:gd name="connsiteY74" fmla="*/ 2063578 h 4399005"/>
                <a:gd name="connsiteX75" fmla="*/ 4572000 w 4856205"/>
                <a:gd name="connsiteY75" fmla="*/ 2026508 h 4399005"/>
                <a:gd name="connsiteX76" fmla="*/ 4460789 w 4856205"/>
                <a:gd name="connsiteY76" fmla="*/ 2100648 h 4399005"/>
                <a:gd name="connsiteX77" fmla="*/ 4411362 w 4856205"/>
                <a:gd name="connsiteY77" fmla="*/ 2211859 h 4399005"/>
                <a:gd name="connsiteX78" fmla="*/ 4312508 w 4856205"/>
                <a:gd name="connsiteY78" fmla="*/ 2038865 h 4399005"/>
                <a:gd name="connsiteX79" fmla="*/ 4176583 w 4856205"/>
                <a:gd name="connsiteY79" fmla="*/ 2113005 h 4399005"/>
                <a:gd name="connsiteX80" fmla="*/ 4114800 w 4856205"/>
                <a:gd name="connsiteY80" fmla="*/ 2248929 h 4399005"/>
                <a:gd name="connsiteX81" fmla="*/ 3867665 w 4856205"/>
                <a:gd name="connsiteY81" fmla="*/ 2458994 h 4399005"/>
                <a:gd name="connsiteX82" fmla="*/ 3645243 w 4856205"/>
                <a:gd name="connsiteY82" fmla="*/ 2384854 h 4399005"/>
                <a:gd name="connsiteX83" fmla="*/ 3608173 w 4856205"/>
                <a:gd name="connsiteY83" fmla="*/ 2224216 h 4399005"/>
                <a:gd name="connsiteX84" fmla="*/ 3571102 w 4856205"/>
                <a:gd name="connsiteY84" fmla="*/ 2199502 h 4399005"/>
                <a:gd name="connsiteX85" fmla="*/ 3521675 w 4856205"/>
                <a:gd name="connsiteY85" fmla="*/ 2236573 h 4399005"/>
                <a:gd name="connsiteX86" fmla="*/ 3398108 w 4856205"/>
                <a:gd name="connsiteY86" fmla="*/ 2248929 h 4399005"/>
                <a:gd name="connsiteX87" fmla="*/ 3175686 w 4856205"/>
                <a:gd name="connsiteY87"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3002692 w 4856205"/>
                <a:gd name="connsiteY43" fmla="*/ 617838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3174 w 4856205"/>
                <a:gd name="connsiteY43" fmla="*/ 626327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84091 w 4856205"/>
                <a:gd name="connsiteY43" fmla="*/ 782083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37470 w 4856205"/>
                <a:gd name="connsiteY46" fmla="*/ 852616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199120 w 4856205"/>
                <a:gd name="connsiteY46" fmla="*/ 996367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447535 w 4856205"/>
                <a:gd name="connsiteY48" fmla="*/ 939113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83459 w 4856205"/>
                <a:gd name="connsiteY49" fmla="*/ 951470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56692 w 4856205"/>
                <a:gd name="connsiteY43" fmla="*/ 702446 h 4399005"/>
                <a:gd name="connsiteX44" fmla="*/ 3101546 w 4856205"/>
                <a:gd name="connsiteY44" fmla="*/ 963827 h 4399005"/>
                <a:gd name="connsiteX45" fmla="*/ 3163329 w 4856205"/>
                <a:gd name="connsiteY45" fmla="*/ 926756 h 4399005"/>
                <a:gd name="connsiteX46" fmla="*/ 3271720 w 4856205"/>
                <a:gd name="connsiteY46" fmla="*/ 916731 h 4399005"/>
                <a:gd name="connsiteX47" fmla="*/ 3348681 w 4856205"/>
                <a:gd name="connsiteY47" fmla="*/ 1000897 h 4399005"/>
                <a:gd name="connsiteX48" fmla="*/ 3503595 w 4856205"/>
                <a:gd name="connsiteY48" fmla="*/ 982296 h 4399005"/>
                <a:gd name="connsiteX49" fmla="*/ 3503595 w 4856205"/>
                <a:gd name="connsiteY49" fmla="*/ 982296 h 4399005"/>
                <a:gd name="connsiteX50" fmla="*/ 3595816 w 4856205"/>
                <a:gd name="connsiteY50" fmla="*/ 1050324 h 4399005"/>
                <a:gd name="connsiteX51" fmla="*/ 3756454 w 4856205"/>
                <a:gd name="connsiteY51" fmla="*/ 827902 h 4399005"/>
                <a:gd name="connsiteX52" fmla="*/ 3880021 w 4856205"/>
                <a:gd name="connsiteY52" fmla="*/ 568411 h 4399005"/>
                <a:gd name="connsiteX53" fmla="*/ 3991232 w 4856205"/>
                <a:gd name="connsiteY53" fmla="*/ 494270 h 4399005"/>
                <a:gd name="connsiteX54" fmla="*/ 4226010 w 4856205"/>
                <a:gd name="connsiteY54" fmla="*/ 457200 h 4399005"/>
                <a:gd name="connsiteX55" fmla="*/ 4374292 w 4856205"/>
                <a:gd name="connsiteY55" fmla="*/ 518984 h 4399005"/>
                <a:gd name="connsiteX56" fmla="*/ 4028302 w 4856205"/>
                <a:gd name="connsiteY56" fmla="*/ 654908 h 4399005"/>
                <a:gd name="connsiteX57" fmla="*/ 3867665 w 4856205"/>
                <a:gd name="connsiteY57" fmla="*/ 914400 h 4399005"/>
                <a:gd name="connsiteX58" fmla="*/ 3892378 w 4856205"/>
                <a:gd name="connsiteY58" fmla="*/ 1173892 h 4399005"/>
                <a:gd name="connsiteX59" fmla="*/ 3978875 w 4856205"/>
                <a:gd name="connsiteY59" fmla="*/ 1556951 h 4399005"/>
                <a:gd name="connsiteX60" fmla="*/ 4102443 w 4856205"/>
                <a:gd name="connsiteY60" fmla="*/ 1569308 h 4399005"/>
                <a:gd name="connsiteX61" fmla="*/ 4151870 w 4856205"/>
                <a:gd name="connsiteY61" fmla="*/ 1359243 h 4399005"/>
                <a:gd name="connsiteX62" fmla="*/ 4090086 w 4856205"/>
                <a:gd name="connsiteY62" fmla="*/ 1124465 h 4399005"/>
                <a:gd name="connsiteX63" fmla="*/ 4090086 w 4856205"/>
                <a:gd name="connsiteY63" fmla="*/ 926756 h 4399005"/>
                <a:gd name="connsiteX64" fmla="*/ 4275438 w 4856205"/>
                <a:gd name="connsiteY64" fmla="*/ 630194 h 4399005"/>
                <a:gd name="connsiteX65" fmla="*/ 4497859 w 4856205"/>
                <a:gd name="connsiteY65" fmla="*/ 729048 h 4399005"/>
                <a:gd name="connsiteX66" fmla="*/ 4559643 w 4856205"/>
                <a:gd name="connsiteY66" fmla="*/ 902043 h 4399005"/>
                <a:gd name="connsiteX67" fmla="*/ 4510216 w 4856205"/>
                <a:gd name="connsiteY67" fmla="*/ 1037967 h 4399005"/>
                <a:gd name="connsiteX68" fmla="*/ 4559643 w 4856205"/>
                <a:gd name="connsiteY68" fmla="*/ 1087394 h 4399005"/>
                <a:gd name="connsiteX69" fmla="*/ 4621427 w 4856205"/>
                <a:gd name="connsiteY69" fmla="*/ 926756 h 4399005"/>
                <a:gd name="connsiteX70" fmla="*/ 4732638 w 4856205"/>
                <a:gd name="connsiteY70" fmla="*/ 1161535 h 4399005"/>
                <a:gd name="connsiteX71" fmla="*/ 4670854 w 4856205"/>
                <a:gd name="connsiteY71" fmla="*/ 1421027 h 4399005"/>
                <a:gd name="connsiteX72" fmla="*/ 4856205 w 4856205"/>
                <a:gd name="connsiteY72" fmla="*/ 1482811 h 4399005"/>
                <a:gd name="connsiteX73" fmla="*/ 4769708 w 4856205"/>
                <a:gd name="connsiteY73" fmla="*/ 1668162 h 4399005"/>
                <a:gd name="connsiteX74" fmla="*/ 4843848 w 4856205"/>
                <a:gd name="connsiteY74" fmla="*/ 1853513 h 4399005"/>
                <a:gd name="connsiteX75" fmla="*/ 4683210 w 4856205"/>
                <a:gd name="connsiteY75" fmla="*/ 2063578 h 4399005"/>
                <a:gd name="connsiteX76" fmla="*/ 4572000 w 4856205"/>
                <a:gd name="connsiteY76" fmla="*/ 2026508 h 4399005"/>
                <a:gd name="connsiteX77" fmla="*/ 4460789 w 4856205"/>
                <a:gd name="connsiteY77" fmla="*/ 2100648 h 4399005"/>
                <a:gd name="connsiteX78" fmla="*/ 4411362 w 4856205"/>
                <a:gd name="connsiteY78" fmla="*/ 2211859 h 4399005"/>
                <a:gd name="connsiteX79" fmla="*/ 4312508 w 4856205"/>
                <a:gd name="connsiteY79" fmla="*/ 2038865 h 4399005"/>
                <a:gd name="connsiteX80" fmla="*/ 4176583 w 4856205"/>
                <a:gd name="connsiteY80" fmla="*/ 2113005 h 4399005"/>
                <a:gd name="connsiteX81" fmla="*/ 4114800 w 4856205"/>
                <a:gd name="connsiteY81" fmla="*/ 2248929 h 4399005"/>
                <a:gd name="connsiteX82" fmla="*/ 3867665 w 4856205"/>
                <a:gd name="connsiteY82" fmla="*/ 2458994 h 4399005"/>
                <a:gd name="connsiteX83" fmla="*/ 3645243 w 4856205"/>
                <a:gd name="connsiteY83" fmla="*/ 2384854 h 4399005"/>
                <a:gd name="connsiteX84" fmla="*/ 3608173 w 4856205"/>
                <a:gd name="connsiteY84" fmla="*/ 2224216 h 4399005"/>
                <a:gd name="connsiteX85" fmla="*/ 3571102 w 4856205"/>
                <a:gd name="connsiteY85" fmla="*/ 2199502 h 4399005"/>
                <a:gd name="connsiteX86" fmla="*/ 3521675 w 4856205"/>
                <a:gd name="connsiteY86" fmla="*/ 2236573 h 4399005"/>
                <a:gd name="connsiteX87" fmla="*/ 3398108 w 4856205"/>
                <a:gd name="connsiteY87" fmla="*/ 2248929 h 4399005"/>
                <a:gd name="connsiteX88" fmla="*/ 3175686 w 4856205"/>
                <a:gd name="connsiteY88"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870019 w 4856205"/>
                <a:gd name="connsiteY43" fmla="*/ 477608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 name="connsiteX0" fmla="*/ 3175686 w 4856205"/>
                <a:gd name="connsiteY0" fmla="*/ 2162432 h 4399005"/>
                <a:gd name="connsiteX1" fmla="*/ 3106687 w 4856205"/>
                <a:gd name="connsiteY1" fmla="*/ 2297422 h 4399005"/>
                <a:gd name="connsiteX2" fmla="*/ 2892403 w 4856205"/>
                <a:gd name="connsiteY2" fmla="*/ 2612451 h 4399005"/>
                <a:gd name="connsiteX3" fmla="*/ 2754237 w 4856205"/>
                <a:gd name="connsiteY3" fmla="*/ 2923962 h 4399005"/>
                <a:gd name="connsiteX4" fmla="*/ 2616071 w 4856205"/>
                <a:gd name="connsiteY4" fmla="*/ 3235473 h 4399005"/>
                <a:gd name="connsiteX5" fmla="*/ 2520778 w 4856205"/>
                <a:gd name="connsiteY5" fmla="*/ 3274540 h 4399005"/>
                <a:gd name="connsiteX6" fmla="*/ 2471351 w 4856205"/>
                <a:gd name="connsiteY6" fmla="*/ 3669956 h 4399005"/>
                <a:gd name="connsiteX7" fmla="*/ 2483708 w 4856205"/>
                <a:gd name="connsiteY7" fmla="*/ 3880021 h 4399005"/>
                <a:gd name="connsiteX8" fmla="*/ 2397210 w 4856205"/>
                <a:gd name="connsiteY8" fmla="*/ 4139513 h 4399005"/>
                <a:gd name="connsiteX9" fmla="*/ 2323070 w 4856205"/>
                <a:gd name="connsiteY9" fmla="*/ 4312508 h 4399005"/>
                <a:gd name="connsiteX10" fmla="*/ 1977081 w 4856205"/>
                <a:gd name="connsiteY10" fmla="*/ 4399005 h 4399005"/>
                <a:gd name="connsiteX11" fmla="*/ 1791729 w 4856205"/>
                <a:gd name="connsiteY11" fmla="*/ 4399005 h 4399005"/>
                <a:gd name="connsiteX12" fmla="*/ 1729946 w 4856205"/>
                <a:gd name="connsiteY12" fmla="*/ 4324865 h 4399005"/>
                <a:gd name="connsiteX13" fmla="*/ 1519881 w 4856205"/>
                <a:gd name="connsiteY13" fmla="*/ 4337221 h 4399005"/>
                <a:gd name="connsiteX14" fmla="*/ 1421027 w 4856205"/>
                <a:gd name="connsiteY14" fmla="*/ 4114800 h 4399005"/>
                <a:gd name="connsiteX15" fmla="*/ 1186248 w 4856205"/>
                <a:gd name="connsiteY15" fmla="*/ 4015946 h 4399005"/>
                <a:gd name="connsiteX16" fmla="*/ 1099751 w 4856205"/>
                <a:gd name="connsiteY16" fmla="*/ 3842951 h 4399005"/>
                <a:gd name="connsiteX17" fmla="*/ 988540 w 4856205"/>
                <a:gd name="connsiteY17" fmla="*/ 3385751 h 4399005"/>
                <a:gd name="connsiteX18" fmla="*/ 951470 w 4856205"/>
                <a:gd name="connsiteY18" fmla="*/ 3274540 h 4399005"/>
                <a:gd name="connsiteX19" fmla="*/ 963827 w 4856205"/>
                <a:gd name="connsiteY19" fmla="*/ 3089189 h 4399005"/>
                <a:gd name="connsiteX20" fmla="*/ 1037967 w 4856205"/>
                <a:gd name="connsiteY20" fmla="*/ 3002692 h 4399005"/>
                <a:gd name="connsiteX21" fmla="*/ 1062681 w 4856205"/>
                <a:gd name="connsiteY21" fmla="*/ 2347784 h 4399005"/>
                <a:gd name="connsiteX22" fmla="*/ 1087394 w 4856205"/>
                <a:gd name="connsiteY22" fmla="*/ 1556951 h 4399005"/>
                <a:gd name="connsiteX23" fmla="*/ 1087394 w 4856205"/>
                <a:gd name="connsiteY23" fmla="*/ 1556951 h 4399005"/>
                <a:gd name="connsiteX24" fmla="*/ 914400 w 4856205"/>
                <a:gd name="connsiteY24" fmla="*/ 1519881 h 4399005"/>
                <a:gd name="connsiteX25" fmla="*/ 864973 w 4856205"/>
                <a:gd name="connsiteY25" fmla="*/ 1408670 h 4399005"/>
                <a:gd name="connsiteX26" fmla="*/ 902043 w 4856205"/>
                <a:gd name="connsiteY26" fmla="*/ 1136821 h 4399005"/>
                <a:gd name="connsiteX27" fmla="*/ 815546 w 4856205"/>
                <a:gd name="connsiteY27" fmla="*/ 951470 h 4399005"/>
                <a:gd name="connsiteX28" fmla="*/ 556054 w 4856205"/>
                <a:gd name="connsiteY28" fmla="*/ 852616 h 4399005"/>
                <a:gd name="connsiteX29" fmla="*/ 420129 w 4856205"/>
                <a:gd name="connsiteY29" fmla="*/ 803189 h 4399005"/>
                <a:gd name="connsiteX30" fmla="*/ 395416 w 4856205"/>
                <a:gd name="connsiteY30" fmla="*/ 716692 h 4399005"/>
                <a:gd name="connsiteX31" fmla="*/ 420129 w 4856205"/>
                <a:gd name="connsiteY31" fmla="*/ 494270 h 4399005"/>
                <a:gd name="connsiteX32" fmla="*/ 395416 w 4856205"/>
                <a:gd name="connsiteY32" fmla="*/ 444843 h 4399005"/>
                <a:gd name="connsiteX33" fmla="*/ 123567 w 4856205"/>
                <a:gd name="connsiteY33" fmla="*/ 345989 h 4399005"/>
                <a:gd name="connsiteX34" fmla="*/ 0 w 4856205"/>
                <a:gd name="connsiteY34" fmla="*/ 0 h 4399005"/>
                <a:gd name="connsiteX35" fmla="*/ 716692 w 4856205"/>
                <a:gd name="connsiteY35" fmla="*/ 98854 h 4399005"/>
                <a:gd name="connsiteX36" fmla="*/ 1149178 w 4856205"/>
                <a:gd name="connsiteY36" fmla="*/ 123567 h 4399005"/>
                <a:gd name="connsiteX37" fmla="*/ 1594021 w 4856205"/>
                <a:gd name="connsiteY37" fmla="*/ 135924 h 4399005"/>
                <a:gd name="connsiteX38" fmla="*/ 2656702 w 4856205"/>
                <a:gd name="connsiteY38" fmla="*/ 135924 h 4399005"/>
                <a:gd name="connsiteX39" fmla="*/ 2656702 w 4856205"/>
                <a:gd name="connsiteY39" fmla="*/ 24713 h 4399005"/>
                <a:gd name="connsiteX40" fmla="*/ 2693773 w 4856205"/>
                <a:gd name="connsiteY40" fmla="*/ 24713 h 4399005"/>
                <a:gd name="connsiteX41" fmla="*/ 2743200 w 4856205"/>
                <a:gd name="connsiteY41" fmla="*/ 172994 h 4399005"/>
                <a:gd name="connsiteX42" fmla="*/ 2977978 w 4856205"/>
                <a:gd name="connsiteY42" fmla="*/ 185351 h 4399005"/>
                <a:gd name="connsiteX43" fmla="*/ 2946138 w 4856205"/>
                <a:gd name="connsiteY43" fmla="*/ 474090 h 4399005"/>
                <a:gd name="connsiteX44" fmla="*/ 2956692 w 4856205"/>
                <a:gd name="connsiteY44" fmla="*/ 702446 h 4399005"/>
                <a:gd name="connsiteX45" fmla="*/ 3101546 w 4856205"/>
                <a:gd name="connsiteY45" fmla="*/ 963827 h 4399005"/>
                <a:gd name="connsiteX46" fmla="*/ 3163329 w 4856205"/>
                <a:gd name="connsiteY46" fmla="*/ 926756 h 4399005"/>
                <a:gd name="connsiteX47" fmla="*/ 3271720 w 4856205"/>
                <a:gd name="connsiteY47" fmla="*/ 916731 h 4399005"/>
                <a:gd name="connsiteX48" fmla="*/ 3348681 w 4856205"/>
                <a:gd name="connsiteY48" fmla="*/ 1000897 h 4399005"/>
                <a:gd name="connsiteX49" fmla="*/ 3503595 w 4856205"/>
                <a:gd name="connsiteY49" fmla="*/ 982296 h 4399005"/>
                <a:gd name="connsiteX50" fmla="*/ 3503595 w 4856205"/>
                <a:gd name="connsiteY50" fmla="*/ 982296 h 4399005"/>
                <a:gd name="connsiteX51" fmla="*/ 3595816 w 4856205"/>
                <a:gd name="connsiteY51" fmla="*/ 1050324 h 4399005"/>
                <a:gd name="connsiteX52" fmla="*/ 3756454 w 4856205"/>
                <a:gd name="connsiteY52" fmla="*/ 827902 h 4399005"/>
                <a:gd name="connsiteX53" fmla="*/ 3880021 w 4856205"/>
                <a:gd name="connsiteY53" fmla="*/ 568411 h 4399005"/>
                <a:gd name="connsiteX54" fmla="*/ 3991232 w 4856205"/>
                <a:gd name="connsiteY54" fmla="*/ 494270 h 4399005"/>
                <a:gd name="connsiteX55" fmla="*/ 4226010 w 4856205"/>
                <a:gd name="connsiteY55" fmla="*/ 457200 h 4399005"/>
                <a:gd name="connsiteX56" fmla="*/ 4374292 w 4856205"/>
                <a:gd name="connsiteY56" fmla="*/ 518984 h 4399005"/>
                <a:gd name="connsiteX57" fmla="*/ 4028302 w 4856205"/>
                <a:gd name="connsiteY57" fmla="*/ 654908 h 4399005"/>
                <a:gd name="connsiteX58" fmla="*/ 3867665 w 4856205"/>
                <a:gd name="connsiteY58" fmla="*/ 914400 h 4399005"/>
                <a:gd name="connsiteX59" fmla="*/ 3892378 w 4856205"/>
                <a:gd name="connsiteY59" fmla="*/ 1173892 h 4399005"/>
                <a:gd name="connsiteX60" fmla="*/ 3978875 w 4856205"/>
                <a:gd name="connsiteY60" fmla="*/ 1556951 h 4399005"/>
                <a:gd name="connsiteX61" fmla="*/ 4102443 w 4856205"/>
                <a:gd name="connsiteY61" fmla="*/ 1569308 h 4399005"/>
                <a:gd name="connsiteX62" fmla="*/ 4151870 w 4856205"/>
                <a:gd name="connsiteY62" fmla="*/ 1359243 h 4399005"/>
                <a:gd name="connsiteX63" fmla="*/ 4090086 w 4856205"/>
                <a:gd name="connsiteY63" fmla="*/ 1124465 h 4399005"/>
                <a:gd name="connsiteX64" fmla="*/ 4090086 w 4856205"/>
                <a:gd name="connsiteY64" fmla="*/ 926756 h 4399005"/>
                <a:gd name="connsiteX65" fmla="*/ 4275438 w 4856205"/>
                <a:gd name="connsiteY65" fmla="*/ 630194 h 4399005"/>
                <a:gd name="connsiteX66" fmla="*/ 4497859 w 4856205"/>
                <a:gd name="connsiteY66" fmla="*/ 729048 h 4399005"/>
                <a:gd name="connsiteX67" fmla="*/ 4559643 w 4856205"/>
                <a:gd name="connsiteY67" fmla="*/ 902043 h 4399005"/>
                <a:gd name="connsiteX68" fmla="*/ 4510216 w 4856205"/>
                <a:gd name="connsiteY68" fmla="*/ 1037967 h 4399005"/>
                <a:gd name="connsiteX69" fmla="*/ 4559643 w 4856205"/>
                <a:gd name="connsiteY69" fmla="*/ 1087394 h 4399005"/>
                <a:gd name="connsiteX70" fmla="*/ 4621427 w 4856205"/>
                <a:gd name="connsiteY70" fmla="*/ 926756 h 4399005"/>
                <a:gd name="connsiteX71" fmla="*/ 4732638 w 4856205"/>
                <a:gd name="connsiteY71" fmla="*/ 1161535 h 4399005"/>
                <a:gd name="connsiteX72" fmla="*/ 4670854 w 4856205"/>
                <a:gd name="connsiteY72" fmla="*/ 1421027 h 4399005"/>
                <a:gd name="connsiteX73" fmla="*/ 4856205 w 4856205"/>
                <a:gd name="connsiteY73" fmla="*/ 1482811 h 4399005"/>
                <a:gd name="connsiteX74" fmla="*/ 4769708 w 4856205"/>
                <a:gd name="connsiteY74" fmla="*/ 1668162 h 4399005"/>
                <a:gd name="connsiteX75" fmla="*/ 4843848 w 4856205"/>
                <a:gd name="connsiteY75" fmla="*/ 1853513 h 4399005"/>
                <a:gd name="connsiteX76" fmla="*/ 4683210 w 4856205"/>
                <a:gd name="connsiteY76" fmla="*/ 2063578 h 4399005"/>
                <a:gd name="connsiteX77" fmla="*/ 4572000 w 4856205"/>
                <a:gd name="connsiteY77" fmla="*/ 2026508 h 4399005"/>
                <a:gd name="connsiteX78" fmla="*/ 4460789 w 4856205"/>
                <a:gd name="connsiteY78" fmla="*/ 2100648 h 4399005"/>
                <a:gd name="connsiteX79" fmla="*/ 4411362 w 4856205"/>
                <a:gd name="connsiteY79" fmla="*/ 2211859 h 4399005"/>
                <a:gd name="connsiteX80" fmla="*/ 4312508 w 4856205"/>
                <a:gd name="connsiteY80" fmla="*/ 2038865 h 4399005"/>
                <a:gd name="connsiteX81" fmla="*/ 4176583 w 4856205"/>
                <a:gd name="connsiteY81" fmla="*/ 2113005 h 4399005"/>
                <a:gd name="connsiteX82" fmla="*/ 4114800 w 4856205"/>
                <a:gd name="connsiteY82" fmla="*/ 2248929 h 4399005"/>
                <a:gd name="connsiteX83" fmla="*/ 3867665 w 4856205"/>
                <a:gd name="connsiteY83" fmla="*/ 2458994 h 4399005"/>
                <a:gd name="connsiteX84" fmla="*/ 3645243 w 4856205"/>
                <a:gd name="connsiteY84" fmla="*/ 2384854 h 4399005"/>
                <a:gd name="connsiteX85" fmla="*/ 3608173 w 4856205"/>
                <a:gd name="connsiteY85" fmla="*/ 2224216 h 4399005"/>
                <a:gd name="connsiteX86" fmla="*/ 3571102 w 4856205"/>
                <a:gd name="connsiteY86" fmla="*/ 2199502 h 4399005"/>
                <a:gd name="connsiteX87" fmla="*/ 3521675 w 4856205"/>
                <a:gd name="connsiteY87" fmla="*/ 2236573 h 4399005"/>
                <a:gd name="connsiteX88" fmla="*/ 3398108 w 4856205"/>
                <a:gd name="connsiteY88" fmla="*/ 2248929 h 4399005"/>
                <a:gd name="connsiteX89" fmla="*/ 3175686 w 4856205"/>
                <a:gd name="connsiteY89" fmla="*/ 2162432 h 43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856205" h="4399005">
                  <a:moveTo>
                    <a:pt x="3175686" y="2162432"/>
                  </a:moveTo>
                  <a:lnTo>
                    <a:pt x="3106687" y="2297422"/>
                  </a:lnTo>
                  <a:lnTo>
                    <a:pt x="2892403" y="2612451"/>
                  </a:lnTo>
                  <a:lnTo>
                    <a:pt x="2754237" y="2923962"/>
                  </a:lnTo>
                  <a:lnTo>
                    <a:pt x="2616071" y="3235473"/>
                  </a:lnTo>
                  <a:lnTo>
                    <a:pt x="2520778" y="3274540"/>
                  </a:lnTo>
                  <a:lnTo>
                    <a:pt x="2471351" y="3669956"/>
                  </a:lnTo>
                  <a:lnTo>
                    <a:pt x="2483708" y="3880021"/>
                  </a:lnTo>
                  <a:lnTo>
                    <a:pt x="2397210" y="4139513"/>
                  </a:lnTo>
                  <a:lnTo>
                    <a:pt x="2323070" y="4312508"/>
                  </a:lnTo>
                  <a:lnTo>
                    <a:pt x="1977081" y="4399005"/>
                  </a:lnTo>
                  <a:lnTo>
                    <a:pt x="1791729" y="4399005"/>
                  </a:lnTo>
                  <a:lnTo>
                    <a:pt x="1729946" y="4324865"/>
                  </a:lnTo>
                  <a:lnTo>
                    <a:pt x="1519881" y="4337221"/>
                  </a:lnTo>
                  <a:lnTo>
                    <a:pt x="1421027" y="4114800"/>
                  </a:lnTo>
                  <a:lnTo>
                    <a:pt x="1186248" y="4015946"/>
                  </a:lnTo>
                  <a:lnTo>
                    <a:pt x="1099751" y="3842951"/>
                  </a:lnTo>
                  <a:lnTo>
                    <a:pt x="988540" y="3385751"/>
                  </a:lnTo>
                  <a:lnTo>
                    <a:pt x="951470" y="3274540"/>
                  </a:lnTo>
                  <a:lnTo>
                    <a:pt x="963827" y="3089189"/>
                  </a:lnTo>
                  <a:lnTo>
                    <a:pt x="1037967" y="3002692"/>
                  </a:lnTo>
                  <a:lnTo>
                    <a:pt x="1062681" y="2347784"/>
                  </a:lnTo>
                  <a:lnTo>
                    <a:pt x="1087394" y="1556951"/>
                  </a:lnTo>
                  <a:lnTo>
                    <a:pt x="1087394" y="1556951"/>
                  </a:lnTo>
                  <a:lnTo>
                    <a:pt x="914400" y="1519881"/>
                  </a:lnTo>
                  <a:lnTo>
                    <a:pt x="864973" y="1408670"/>
                  </a:lnTo>
                  <a:lnTo>
                    <a:pt x="902043" y="1136821"/>
                  </a:lnTo>
                  <a:lnTo>
                    <a:pt x="815546" y="951470"/>
                  </a:lnTo>
                  <a:lnTo>
                    <a:pt x="556054" y="852616"/>
                  </a:lnTo>
                  <a:lnTo>
                    <a:pt x="420129" y="803189"/>
                  </a:lnTo>
                  <a:lnTo>
                    <a:pt x="395416" y="716692"/>
                  </a:lnTo>
                  <a:lnTo>
                    <a:pt x="420129" y="494270"/>
                  </a:lnTo>
                  <a:lnTo>
                    <a:pt x="395416" y="444843"/>
                  </a:lnTo>
                  <a:lnTo>
                    <a:pt x="123567" y="345989"/>
                  </a:lnTo>
                  <a:lnTo>
                    <a:pt x="0" y="0"/>
                  </a:lnTo>
                  <a:lnTo>
                    <a:pt x="716692" y="98854"/>
                  </a:lnTo>
                  <a:lnTo>
                    <a:pt x="1149178" y="123567"/>
                  </a:lnTo>
                  <a:lnTo>
                    <a:pt x="1594021" y="135924"/>
                  </a:lnTo>
                  <a:lnTo>
                    <a:pt x="2656702" y="135924"/>
                  </a:lnTo>
                  <a:lnTo>
                    <a:pt x="2656702" y="24713"/>
                  </a:lnTo>
                  <a:lnTo>
                    <a:pt x="2693773" y="24713"/>
                  </a:lnTo>
                  <a:lnTo>
                    <a:pt x="2743200" y="172994"/>
                  </a:lnTo>
                  <a:lnTo>
                    <a:pt x="2977978" y="185351"/>
                  </a:lnTo>
                  <a:lnTo>
                    <a:pt x="2946138" y="474090"/>
                  </a:lnTo>
                  <a:lnTo>
                    <a:pt x="2956692" y="702446"/>
                  </a:lnTo>
                  <a:lnTo>
                    <a:pt x="3101546" y="963827"/>
                  </a:lnTo>
                  <a:lnTo>
                    <a:pt x="3163329" y="926756"/>
                  </a:lnTo>
                  <a:lnTo>
                    <a:pt x="3271720" y="916731"/>
                  </a:lnTo>
                  <a:lnTo>
                    <a:pt x="3348681" y="1000897"/>
                  </a:lnTo>
                  <a:lnTo>
                    <a:pt x="3503595" y="982296"/>
                  </a:lnTo>
                  <a:lnTo>
                    <a:pt x="3503595" y="982296"/>
                  </a:lnTo>
                  <a:lnTo>
                    <a:pt x="3595816" y="1050324"/>
                  </a:lnTo>
                  <a:lnTo>
                    <a:pt x="3756454" y="827902"/>
                  </a:lnTo>
                  <a:lnTo>
                    <a:pt x="3880021" y="568411"/>
                  </a:lnTo>
                  <a:lnTo>
                    <a:pt x="3991232" y="494270"/>
                  </a:lnTo>
                  <a:lnTo>
                    <a:pt x="4226010" y="457200"/>
                  </a:lnTo>
                  <a:lnTo>
                    <a:pt x="4374292" y="518984"/>
                  </a:lnTo>
                  <a:lnTo>
                    <a:pt x="4028302" y="654908"/>
                  </a:lnTo>
                  <a:lnTo>
                    <a:pt x="3867665" y="914400"/>
                  </a:lnTo>
                  <a:lnTo>
                    <a:pt x="3892378" y="1173892"/>
                  </a:lnTo>
                  <a:lnTo>
                    <a:pt x="3978875" y="1556951"/>
                  </a:lnTo>
                  <a:lnTo>
                    <a:pt x="4102443" y="1569308"/>
                  </a:lnTo>
                  <a:lnTo>
                    <a:pt x="4151870" y="1359243"/>
                  </a:lnTo>
                  <a:lnTo>
                    <a:pt x="4090086" y="1124465"/>
                  </a:lnTo>
                  <a:lnTo>
                    <a:pt x="4090086" y="926756"/>
                  </a:lnTo>
                  <a:lnTo>
                    <a:pt x="4275438" y="630194"/>
                  </a:lnTo>
                  <a:lnTo>
                    <a:pt x="4497859" y="729048"/>
                  </a:lnTo>
                  <a:lnTo>
                    <a:pt x="4559643" y="902043"/>
                  </a:lnTo>
                  <a:lnTo>
                    <a:pt x="4510216" y="1037967"/>
                  </a:lnTo>
                  <a:lnTo>
                    <a:pt x="4559643" y="1087394"/>
                  </a:lnTo>
                  <a:lnTo>
                    <a:pt x="4621427" y="926756"/>
                  </a:lnTo>
                  <a:lnTo>
                    <a:pt x="4732638" y="1161535"/>
                  </a:lnTo>
                  <a:lnTo>
                    <a:pt x="4670854" y="1421027"/>
                  </a:lnTo>
                  <a:lnTo>
                    <a:pt x="4856205" y="1482811"/>
                  </a:lnTo>
                  <a:lnTo>
                    <a:pt x="4769708" y="1668162"/>
                  </a:lnTo>
                  <a:lnTo>
                    <a:pt x="4843848" y="1853513"/>
                  </a:lnTo>
                  <a:lnTo>
                    <a:pt x="4683210" y="2063578"/>
                  </a:lnTo>
                  <a:lnTo>
                    <a:pt x="4572000" y="2026508"/>
                  </a:lnTo>
                  <a:lnTo>
                    <a:pt x="4460789" y="2100648"/>
                  </a:lnTo>
                  <a:lnTo>
                    <a:pt x="4411362" y="2211859"/>
                  </a:lnTo>
                  <a:lnTo>
                    <a:pt x="4312508" y="2038865"/>
                  </a:lnTo>
                  <a:lnTo>
                    <a:pt x="4176583" y="2113005"/>
                  </a:lnTo>
                  <a:lnTo>
                    <a:pt x="4114800" y="2248929"/>
                  </a:lnTo>
                  <a:lnTo>
                    <a:pt x="3867665" y="2458994"/>
                  </a:lnTo>
                  <a:lnTo>
                    <a:pt x="3645243" y="2384854"/>
                  </a:lnTo>
                  <a:lnTo>
                    <a:pt x="3608173" y="2224216"/>
                  </a:lnTo>
                  <a:lnTo>
                    <a:pt x="3571102" y="2199502"/>
                  </a:lnTo>
                  <a:lnTo>
                    <a:pt x="3521675" y="2236573"/>
                  </a:lnTo>
                  <a:lnTo>
                    <a:pt x="3398108" y="2248929"/>
                  </a:lnTo>
                  <a:lnTo>
                    <a:pt x="3175686" y="2162432"/>
                  </a:lnTo>
                  <a:close/>
                </a:path>
              </a:pathLst>
            </a:custGeom>
            <a:blipFill>
              <a:blip r:embed="rId5" cstate="screen"/>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rot="20611890">
              <a:off x="2947689" y="3333889"/>
              <a:ext cx="3385909" cy="592261"/>
            </a:xfrm>
            <a:prstGeom prst="rect">
              <a:avLst/>
            </a:prstGeom>
            <a:noFill/>
          </p:spPr>
          <p:txBody>
            <a:bodyPr wrap="square" rtlCol="0">
              <a:spAutoFit/>
            </a:bodyPr>
            <a:lstStyle/>
            <a:p>
              <a:pPr algn="ctr"/>
              <a:r>
                <a:rPr lang="en-US" sz="3200" b="1" dirty="0" smtClean="0"/>
                <a:t>GREAT   PLAINS</a:t>
              </a:r>
              <a:endParaRPr lang="en-US" sz="3200" b="1" dirty="0"/>
            </a:p>
          </p:txBody>
        </p:sp>
      </p:grpSp>
      <p:sp>
        <p:nvSpPr>
          <p:cNvPr id="25" name="Freeform 24"/>
          <p:cNvSpPr/>
          <p:nvPr/>
        </p:nvSpPr>
        <p:spPr>
          <a:xfrm>
            <a:off x="2209800" y="1924050"/>
            <a:ext cx="3362325" cy="2190750"/>
          </a:xfrm>
          <a:custGeom>
            <a:avLst/>
            <a:gdLst>
              <a:gd name="connsiteX0" fmla="*/ 3371850 w 3371850"/>
              <a:gd name="connsiteY0" fmla="*/ 2133600 h 2190750"/>
              <a:gd name="connsiteX1" fmla="*/ 3314700 w 3371850"/>
              <a:gd name="connsiteY1" fmla="*/ 2190750 h 2190750"/>
              <a:gd name="connsiteX2" fmla="*/ 3209925 w 3371850"/>
              <a:gd name="connsiteY2" fmla="*/ 2171700 h 2190750"/>
              <a:gd name="connsiteX3" fmla="*/ 3133725 w 3371850"/>
              <a:gd name="connsiteY3" fmla="*/ 2190750 h 2190750"/>
              <a:gd name="connsiteX4" fmla="*/ 2981325 w 3371850"/>
              <a:gd name="connsiteY4" fmla="*/ 2143125 h 2190750"/>
              <a:gd name="connsiteX5" fmla="*/ 2924175 w 3371850"/>
              <a:gd name="connsiteY5" fmla="*/ 2047875 h 2190750"/>
              <a:gd name="connsiteX6" fmla="*/ 2647950 w 3371850"/>
              <a:gd name="connsiteY6" fmla="*/ 2095500 h 2190750"/>
              <a:gd name="connsiteX7" fmla="*/ 2609850 w 3371850"/>
              <a:gd name="connsiteY7" fmla="*/ 2000250 h 2190750"/>
              <a:gd name="connsiteX8" fmla="*/ 2590800 w 3371850"/>
              <a:gd name="connsiteY8" fmla="*/ 1952625 h 2190750"/>
              <a:gd name="connsiteX9" fmla="*/ 2457450 w 3371850"/>
              <a:gd name="connsiteY9" fmla="*/ 1752600 h 2190750"/>
              <a:gd name="connsiteX10" fmla="*/ 2400300 w 3371850"/>
              <a:gd name="connsiteY10" fmla="*/ 1514475 h 2190750"/>
              <a:gd name="connsiteX11" fmla="*/ 2343150 w 3371850"/>
              <a:gd name="connsiteY11" fmla="*/ 1333500 h 2190750"/>
              <a:gd name="connsiteX12" fmla="*/ 2219325 w 3371850"/>
              <a:gd name="connsiteY12" fmla="*/ 1285875 h 2190750"/>
              <a:gd name="connsiteX13" fmla="*/ 2085975 w 3371850"/>
              <a:gd name="connsiteY13" fmla="*/ 1295400 h 2190750"/>
              <a:gd name="connsiteX14" fmla="*/ 1924050 w 3371850"/>
              <a:gd name="connsiteY14" fmla="*/ 1152525 h 2190750"/>
              <a:gd name="connsiteX15" fmla="*/ 1885950 w 3371850"/>
              <a:gd name="connsiteY15" fmla="*/ 1085850 h 2190750"/>
              <a:gd name="connsiteX16" fmla="*/ 1857375 w 3371850"/>
              <a:gd name="connsiteY16" fmla="*/ 981075 h 2190750"/>
              <a:gd name="connsiteX17" fmla="*/ 1781175 w 3371850"/>
              <a:gd name="connsiteY17" fmla="*/ 981075 h 2190750"/>
              <a:gd name="connsiteX18" fmla="*/ 1714500 w 3371850"/>
              <a:gd name="connsiteY18" fmla="*/ 885825 h 2190750"/>
              <a:gd name="connsiteX19" fmla="*/ 1762125 w 3371850"/>
              <a:gd name="connsiteY19" fmla="*/ 723900 h 2190750"/>
              <a:gd name="connsiteX20" fmla="*/ 1714500 w 3371850"/>
              <a:gd name="connsiteY20" fmla="*/ 581025 h 2190750"/>
              <a:gd name="connsiteX21" fmla="*/ 1704975 w 3371850"/>
              <a:gd name="connsiteY21" fmla="*/ 390525 h 2190750"/>
              <a:gd name="connsiteX22" fmla="*/ 1638300 w 3371850"/>
              <a:gd name="connsiteY22" fmla="*/ 295275 h 2190750"/>
              <a:gd name="connsiteX23" fmla="*/ 1638300 w 3371850"/>
              <a:gd name="connsiteY23" fmla="*/ 295275 h 2190750"/>
              <a:gd name="connsiteX24" fmla="*/ 1514475 w 3371850"/>
              <a:gd name="connsiteY24" fmla="*/ 238125 h 2190750"/>
              <a:gd name="connsiteX25" fmla="*/ 1466850 w 3371850"/>
              <a:gd name="connsiteY25" fmla="*/ 161925 h 2190750"/>
              <a:gd name="connsiteX26" fmla="*/ 1419225 w 3371850"/>
              <a:gd name="connsiteY26" fmla="*/ 104775 h 2190750"/>
              <a:gd name="connsiteX27" fmla="*/ 1257300 w 3371850"/>
              <a:gd name="connsiteY27" fmla="*/ 114300 h 2190750"/>
              <a:gd name="connsiteX28" fmla="*/ 1095375 w 3371850"/>
              <a:gd name="connsiteY28" fmla="*/ 76200 h 2190750"/>
              <a:gd name="connsiteX29" fmla="*/ 895350 w 3371850"/>
              <a:gd name="connsiteY29" fmla="*/ 76200 h 2190750"/>
              <a:gd name="connsiteX30" fmla="*/ 809625 w 3371850"/>
              <a:gd name="connsiteY30" fmla="*/ 123825 h 2190750"/>
              <a:gd name="connsiteX31" fmla="*/ 647700 w 3371850"/>
              <a:gd name="connsiteY31" fmla="*/ 152400 h 2190750"/>
              <a:gd name="connsiteX32" fmla="*/ 581025 w 3371850"/>
              <a:gd name="connsiteY32" fmla="*/ 133350 h 2190750"/>
              <a:gd name="connsiteX33" fmla="*/ 495300 w 3371850"/>
              <a:gd name="connsiteY33" fmla="*/ 95250 h 2190750"/>
              <a:gd name="connsiteX34" fmla="*/ 400050 w 3371850"/>
              <a:gd name="connsiteY34" fmla="*/ 76200 h 2190750"/>
              <a:gd name="connsiteX35" fmla="*/ 342900 w 3371850"/>
              <a:gd name="connsiteY35" fmla="*/ 0 h 2190750"/>
              <a:gd name="connsiteX36" fmla="*/ 47625 w 3371850"/>
              <a:gd name="connsiteY36" fmla="*/ 152400 h 2190750"/>
              <a:gd name="connsiteX37" fmla="*/ 38100 w 3371850"/>
              <a:gd name="connsiteY37" fmla="*/ 276225 h 2190750"/>
              <a:gd name="connsiteX38" fmla="*/ 38100 w 3371850"/>
              <a:gd name="connsiteY38" fmla="*/ 276225 h 2190750"/>
              <a:gd name="connsiteX39" fmla="*/ 85725 w 3371850"/>
              <a:gd name="connsiteY39" fmla="*/ 400050 h 2190750"/>
              <a:gd name="connsiteX40" fmla="*/ 28575 w 3371850"/>
              <a:gd name="connsiteY40" fmla="*/ 523875 h 2190750"/>
              <a:gd name="connsiteX41" fmla="*/ 0 w 3371850"/>
              <a:gd name="connsiteY41" fmla="*/ 647700 h 2190750"/>
              <a:gd name="connsiteX0" fmla="*/ 3362325 w 3362325"/>
              <a:gd name="connsiteY0" fmla="*/ 2133600 h 2190750"/>
              <a:gd name="connsiteX1" fmla="*/ 3305175 w 3362325"/>
              <a:gd name="connsiteY1" fmla="*/ 2190750 h 2190750"/>
              <a:gd name="connsiteX2" fmla="*/ 3200400 w 3362325"/>
              <a:gd name="connsiteY2" fmla="*/ 2171700 h 2190750"/>
              <a:gd name="connsiteX3" fmla="*/ 3124200 w 3362325"/>
              <a:gd name="connsiteY3" fmla="*/ 2190750 h 2190750"/>
              <a:gd name="connsiteX4" fmla="*/ 2971800 w 3362325"/>
              <a:gd name="connsiteY4" fmla="*/ 2143125 h 2190750"/>
              <a:gd name="connsiteX5" fmla="*/ 2914650 w 3362325"/>
              <a:gd name="connsiteY5" fmla="*/ 2047875 h 2190750"/>
              <a:gd name="connsiteX6" fmla="*/ 2638425 w 3362325"/>
              <a:gd name="connsiteY6" fmla="*/ 2095500 h 2190750"/>
              <a:gd name="connsiteX7" fmla="*/ 2600325 w 3362325"/>
              <a:gd name="connsiteY7" fmla="*/ 2000250 h 2190750"/>
              <a:gd name="connsiteX8" fmla="*/ 2581275 w 3362325"/>
              <a:gd name="connsiteY8" fmla="*/ 1952625 h 2190750"/>
              <a:gd name="connsiteX9" fmla="*/ 2447925 w 3362325"/>
              <a:gd name="connsiteY9" fmla="*/ 1752600 h 2190750"/>
              <a:gd name="connsiteX10" fmla="*/ 2390775 w 3362325"/>
              <a:gd name="connsiteY10" fmla="*/ 1514475 h 2190750"/>
              <a:gd name="connsiteX11" fmla="*/ 2333625 w 3362325"/>
              <a:gd name="connsiteY11" fmla="*/ 1333500 h 2190750"/>
              <a:gd name="connsiteX12" fmla="*/ 2209800 w 3362325"/>
              <a:gd name="connsiteY12" fmla="*/ 1285875 h 2190750"/>
              <a:gd name="connsiteX13" fmla="*/ 2076450 w 3362325"/>
              <a:gd name="connsiteY13" fmla="*/ 1295400 h 2190750"/>
              <a:gd name="connsiteX14" fmla="*/ 1914525 w 3362325"/>
              <a:gd name="connsiteY14" fmla="*/ 1152525 h 2190750"/>
              <a:gd name="connsiteX15" fmla="*/ 1876425 w 3362325"/>
              <a:gd name="connsiteY15" fmla="*/ 1085850 h 2190750"/>
              <a:gd name="connsiteX16" fmla="*/ 1847850 w 3362325"/>
              <a:gd name="connsiteY16" fmla="*/ 981075 h 2190750"/>
              <a:gd name="connsiteX17" fmla="*/ 1771650 w 3362325"/>
              <a:gd name="connsiteY17" fmla="*/ 981075 h 2190750"/>
              <a:gd name="connsiteX18" fmla="*/ 1704975 w 3362325"/>
              <a:gd name="connsiteY18" fmla="*/ 885825 h 2190750"/>
              <a:gd name="connsiteX19" fmla="*/ 1752600 w 3362325"/>
              <a:gd name="connsiteY19" fmla="*/ 723900 h 2190750"/>
              <a:gd name="connsiteX20" fmla="*/ 1704975 w 3362325"/>
              <a:gd name="connsiteY20" fmla="*/ 581025 h 2190750"/>
              <a:gd name="connsiteX21" fmla="*/ 1695450 w 3362325"/>
              <a:gd name="connsiteY21" fmla="*/ 390525 h 2190750"/>
              <a:gd name="connsiteX22" fmla="*/ 1628775 w 3362325"/>
              <a:gd name="connsiteY22" fmla="*/ 295275 h 2190750"/>
              <a:gd name="connsiteX23" fmla="*/ 1628775 w 3362325"/>
              <a:gd name="connsiteY23" fmla="*/ 295275 h 2190750"/>
              <a:gd name="connsiteX24" fmla="*/ 1504950 w 3362325"/>
              <a:gd name="connsiteY24" fmla="*/ 238125 h 2190750"/>
              <a:gd name="connsiteX25" fmla="*/ 1457325 w 3362325"/>
              <a:gd name="connsiteY25" fmla="*/ 161925 h 2190750"/>
              <a:gd name="connsiteX26" fmla="*/ 1409700 w 3362325"/>
              <a:gd name="connsiteY26" fmla="*/ 104775 h 2190750"/>
              <a:gd name="connsiteX27" fmla="*/ 1247775 w 3362325"/>
              <a:gd name="connsiteY27" fmla="*/ 114300 h 2190750"/>
              <a:gd name="connsiteX28" fmla="*/ 1085850 w 3362325"/>
              <a:gd name="connsiteY28" fmla="*/ 76200 h 2190750"/>
              <a:gd name="connsiteX29" fmla="*/ 885825 w 3362325"/>
              <a:gd name="connsiteY29" fmla="*/ 76200 h 2190750"/>
              <a:gd name="connsiteX30" fmla="*/ 800100 w 3362325"/>
              <a:gd name="connsiteY30" fmla="*/ 123825 h 2190750"/>
              <a:gd name="connsiteX31" fmla="*/ 638175 w 3362325"/>
              <a:gd name="connsiteY31" fmla="*/ 152400 h 2190750"/>
              <a:gd name="connsiteX32" fmla="*/ 571500 w 3362325"/>
              <a:gd name="connsiteY32" fmla="*/ 133350 h 2190750"/>
              <a:gd name="connsiteX33" fmla="*/ 485775 w 3362325"/>
              <a:gd name="connsiteY33" fmla="*/ 95250 h 2190750"/>
              <a:gd name="connsiteX34" fmla="*/ 390525 w 3362325"/>
              <a:gd name="connsiteY34" fmla="*/ 76200 h 2190750"/>
              <a:gd name="connsiteX35" fmla="*/ 333375 w 3362325"/>
              <a:gd name="connsiteY35" fmla="*/ 0 h 2190750"/>
              <a:gd name="connsiteX36" fmla="*/ 38100 w 3362325"/>
              <a:gd name="connsiteY36" fmla="*/ 152400 h 2190750"/>
              <a:gd name="connsiteX37" fmla="*/ 28575 w 3362325"/>
              <a:gd name="connsiteY37" fmla="*/ 276225 h 2190750"/>
              <a:gd name="connsiteX38" fmla="*/ 28575 w 3362325"/>
              <a:gd name="connsiteY38" fmla="*/ 276225 h 2190750"/>
              <a:gd name="connsiteX39" fmla="*/ 76200 w 3362325"/>
              <a:gd name="connsiteY39" fmla="*/ 400050 h 2190750"/>
              <a:gd name="connsiteX40" fmla="*/ 19050 w 3362325"/>
              <a:gd name="connsiteY40" fmla="*/ 523875 h 2190750"/>
              <a:gd name="connsiteX41" fmla="*/ 0 w 3362325"/>
              <a:gd name="connsiteY41" fmla="*/ 5143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62325" h="2190750">
                <a:moveTo>
                  <a:pt x="3362325" y="2133600"/>
                </a:moveTo>
                <a:lnTo>
                  <a:pt x="3305175" y="2190750"/>
                </a:lnTo>
                <a:lnTo>
                  <a:pt x="3200400" y="2171700"/>
                </a:lnTo>
                <a:lnTo>
                  <a:pt x="3124200" y="2190750"/>
                </a:lnTo>
                <a:lnTo>
                  <a:pt x="2971800" y="2143125"/>
                </a:lnTo>
                <a:lnTo>
                  <a:pt x="2914650" y="2047875"/>
                </a:lnTo>
                <a:lnTo>
                  <a:pt x="2638425" y="2095500"/>
                </a:lnTo>
                <a:lnTo>
                  <a:pt x="2600325" y="2000250"/>
                </a:lnTo>
                <a:lnTo>
                  <a:pt x="2581275" y="1952625"/>
                </a:lnTo>
                <a:lnTo>
                  <a:pt x="2447925" y="1752600"/>
                </a:lnTo>
                <a:lnTo>
                  <a:pt x="2390775" y="1514475"/>
                </a:lnTo>
                <a:lnTo>
                  <a:pt x="2333625" y="1333500"/>
                </a:lnTo>
                <a:lnTo>
                  <a:pt x="2209800" y="1285875"/>
                </a:lnTo>
                <a:lnTo>
                  <a:pt x="2076450" y="1295400"/>
                </a:lnTo>
                <a:lnTo>
                  <a:pt x="1914525" y="1152525"/>
                </a:lnTo>
                <a:lnTo>
                  <a:pt x="1876425" y="1085850"/>
                </a:lnTo>
                <a:lnTo>
                  <a:pt x="1847850" y="981075"/>
                </a:lnTo>
                <a:lnTo>
                  <a:pt x="1771650" y="981075"/>
                </a:lnTo>
                <a:lnTo>
                  <a:pt x="1704975" y="885825"/>
                </a:lnTo>
                <a:lnTo>
                  <a:pt x="1752600" y="723900"/>
                </a:lnTo>
                <a:lnTo>
                  <a:pt x="1704975" y="581025"/>
                </a:lnTo>
                <a:lnTo>
                  <a:pt x="1695450" y="390525"/>
                </a:lnTo>
                <a:lnTo>
                  <a:pt x="1628775" y="295275"/>
                </a:lnTo>
                <a:lnTo>
                  <a:pt x="1628775" y="295275"/>
                </a:lnTo>
                <a:lnTo>
                  <a:pt x="1504950" y="238125"/>
                </a:lnTo>
                <a:lnTo>
                  <a:pt x="1457325" y="161925"/>
                </a:lnTo>
                <a:lnTo>
                  <a:pt x="1409700" y="104775"/>
                </a:lnTo>
                <a:lnTo>
                  <a:pt x="1247775" y="114300"/>
                </a:lnTo>
                <a:lnTo>
                  <a:pt x="1085850" y="76200"/>
                </a:lnTo>
                <a:lnTo>
                  <a:pt x="885825" y="76200"/>
                </a:lnTo>
                <a:lnTo>
                  <a:pt x="800100" y="123825"/>
                </a:lnTo>
                <a:lnTo>
                  <a:pt x="638175" y="152400"/>
                </a:lnTo>
                <a:lnTo>
                  <a:pt x="571500" y="133350"/>
                </a:lnTo>
                <a:lnTo>
                  <a:pt x="485775" y="95250"/>
                </a:lnTo>
                <a:lnTo>
                  <a:pt x="390525" y="76200"/>
                </a:lnTo>
                <a:lnTo>
                  <a:pt x="333375" y="0"/>
                </a:lnTo>
                <a:lnTo>
                  <a:pt x="38100" y="152400"/>
                </a:lnTo>
                <a:lnTo>
                  <a:pt x="28575" y="276225"/>
                </a:lnTo>
                <a:lnTo>
                  <a:pt x="28575" y="276225"/>
                </a:lnTo>
                <a:lnTo>
                  <a:pt x="76200" y="400050"/>
                </a:lnTo>
                <a:lnTo>
                  <a:pt x="19050" y="523875"/>
                </a:lnTo>
                <a:lnTo>
                  <a:pt x="0" y="514350"/>
                </a:lnTo>
              </a:path>
            </a:pathLst>
          </a:cu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3947082" y="1829428"/>
            <a:ext cx="1290738" cy="830997"/>
          </a:xfrm>
          <a:prstGeom prst="rect">
            <a:avLst/>
          </a:prstGeom>
          <a:noFill/>
          <a:effectLst>
            <a:outerShdw blurRad="50800" dist="50800" dir="5400000" algn="ctr" rotWithShape="0">
              <a:schemeClr val="tx1"/>
            </a:outerShdw>
          </a:effectLst>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Missouri</a:t>
            </a:r>
          </a:p>
          <a:p>
            <a:r>
              <a:rPr lang="en-US" sz="2400" b="1" dirty="0" smtClean="0">
                <a:solidFill>
                  <a:schemeClr val="bg1"/>
                </a:solidFill>
                <a:effectLst>
                  <a:outerShdw blurRad="38100" dist="38100" dir="2700000" algn="tl">
                    <a:srgbClr val="000000">
                      <a:alpha val="43137"/>
                    </a:srgbClr>
                  </a:outerShdw>
                </a:effectLst>
              </a:rPr>
              <a:t>River</a:t>
            </a:r>
            <a:endParaRPr lang="en-US" sz="2400" b="1" dirty="0">
              <a:solidFill>
                <a:schemeClr val="bg1"/>
              </a:solidFill>
              <a:effectLst>
                <a:outerShdw blurRad="38100" dist="38100" dir="2700000" algn="tl">
                  <a:srgbClr val="000000">
                    <a:alpha val="43137"/>
                  </a:srgbClr>
                </a:outerShdw>
              </a:effectLst>
            </a:endParaRPr>
          </a:p>
        </p:txBody>
      </p:sp>
      <p:grpSp>
        <p:nvGrpSpPr>
          <p:cNvPr id="18" name="Group 45"/>
          <p:cNvGrpSpPr/>
          <p:nvPr/>
        </p:nvGrpSpPr>
        <p:grpSpPr>
          <a:xfrm>
            <a:off x="324604" y="838200"/>
            <a:ext cx="5911552" cy="5028621"/>
            <a:chOff x="324604" y="838200"/>
            <a:chExt cx="5911552" cy="5028621"/>
          </a:xfrm>
        </p:grpSpPr>
        <p:sp>
          <p:nvSpPr>
            <p:cNvPr id="34" name="TextBox 33"/>
            <p:cNvSpPr txBox="1"/>
            <p:nvPr/>
          </p:nvSpPr>
          <p:spPr>
            <a:xfrm rot="21088167">
              <a:off x="324604" y="5158935"/>
              <a:ext cx="5911552" cy="707886"/>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are these plains here?</a:t>
              </a:r>
              <a:endParaRPr lang="en-US" sz="4000" b="1" dirty="0">
                <a:effectLst>
                  <a:outerShdw dist="25400" dir="7200000" algn="ctr" rotWithShape="0">
                    <a:schemeClr val="bg1"/>
                  </a:outerShdw>
                </a:effectLst>
                <a:latin typeface="Tempus Sans ITC" pitchFamily="82" charset="0"/>
              </a:endParaRPr>
            </a:p>
          </p:txBody>
        </p:sp>
        <p:sp>
          <p:nvSpPr>
            <p:cNvPr id="35" name="Oval 34"/>
            <p:cNvSpPr/>
            <p:nvPr/>
          </p:nvSpPr>
          <p:spPr>
            <a:xfrm>
              <a:off x="2362200" y="838200"/>
              <a:ext cx="25146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36" name="Curved Connector 35"/>
            <p:cNvCxnSpPr/>
            <p:nvPr/>
          </p:nvCxnSpPr>
          <p:spPr>
            <a:xfrm rot="5400000">
              <a:off x="495300" y="2857500"/>
              <a:ext cx="3810000" cy="1143000"/>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49"/>
          <p:cNvGrpSpPr/>
          <p:nvPr/>
        </p:nvGrpSpPr>
        <p:grpSpPr>
          <a:xfrm>
            <a:off x="2459677" y="838200"/>
            <a:ext cx="6379524" cy="5663054"/>
            <a:chOff x="-2527264" y="838200"/>
            <a:chExt cx="6379524" cy="5663054"/>
          </a:xfrm>
        </p:grpSpPr>
        <p:sp>
          <p:nvSpPr>
            <p:cNvPr id="31" name="TextBox 30"/>
            <p:cNvSpPr txBox="1"/>
            <p:nvPr/>
          </p:nvSpPr>
          <p:spPr>
            <a:xfrm rot="21088167">
              <a:off x="-2527264" y="5852030"/>
              <a:ext cx="4858371" cy="649224"/>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is this river here?</a:t>
              </a:r>
              <a:endParaRPr lang="en-US" sz="4000" b="1" dirty="0">
                <a:effectLst>
                  <a:outerShdw dist="25400" dir="7200000" algn="ctr" rotWithShape="0">
                    <a:schemeClr val="bg1"/>
                  </a:outerShdw>
                </a:effectLst>
                <a:latin typeface="Tempus Sans ITC" pitchFamily="82" charset="0"/>
              </a:endParaRPr>
            </a:p>
          </p:txBody>
        </p:sp>
        <p:sp>
          <p:nvSpPr>
            <p:cNvPr id="32" name="Oval 31"/>
            <p:cNvSpPr/>
            <p:nvPr/>
          </p:nvSpPr>
          <p:spPr>
            <a:xfrm>
              <a:off x="956660" y="838200"/>
              <a:ext cx="28956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Curved Connector 32"/>
            <p:cNvCxnSpPr/>
            <p:nvPr/>
          </p:nvCxnSpPr>
          <p:spPr>
            <a:xfrm rot="5400000">
              <a:off x="613761" y="3162304"/>
              <a:ext cx="3886201" cy="761996"/>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5-Point Star 18"/>
          <p:cNvSpPr/>
          <p:nvPr/>
        </p:nvSpPr>
        <p:spPr>
          <a:xfrm>
            <a:off x="5334000" y="3810000"/>
            <a:ext cx="533400" cy="5334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sp>
        <p:nvSpPr>
          <p:cNvPr id="44"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6</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0"/>
                                        <p:tgtEl>
                                          <p:spTgt spid="42"/>
                                        </p:tgtEl>
                                      </p:cBhvr>
                                    </p:animEffect>
                                    <p:anim calcmode="lin" valueType="num">
                                      <p:cBhvr>
                                        <p:cTn id="16" dur="2000" fill="hold"/>
                                        <p:tgtEl>
                                          <p:spTgt spid="42"/>
                                        </p:tgtEl>
                                        <p:attrNameLst>
                                          <p:attrName>style.rotation</p:attrName>
                                        </p:attrNameLst>
                                      </p:cBhvr>
                                      <p:tavLst>
                                        <p:tav tm="0">
                                          <p:val>
                                            <p:fltVal val="720"/>
                                          </p:val>
                                        </p:tav>
                                        <p:tav tm="100000">
                                          <p:val>
                                            <p:fltVal val="0"/>
                                          </p:val>
                                        </p:tav>
                                      </p:tavLst>
                                    </p:anim>
                                    <p:anim calcmode="lin" valueType="num">
                                      <p:cBhvr>
                                        <p:cTn id="17" dur="2000" fill="hold"/>
                                        <p:tgtEl>
                                          <p:spTgt spid="42"/>
                                        </p:tgtEl>
                                        <p:attrNameLst>
                                          <p:attrName>ppt_h</p:attrName>
                                        </p:attrNameLst>
                                      </p:cBhvr>
                                      <p:tavLst>
                                        <p:tav tm="0">
                                          <p:val>
                                            <p:fltVal val="0"/>
                                          </p:val>
                                        </p:tav>
                                        <p:tav tm="100000">
                                          <p:val>
                                            <p:strVal val="#ppt_h"/>
                                          </p:val>
                                        </p:tav>
                                      </p:tavLst>
                                    </p:anim>
                                    <p:anim calcmode="lin" valueType="num">
                                      <p:cBhvr>
                                        <p:cTn id="18" dur="2000" fill="hold"/>
                                        <p:tgtEl>
                                          <p:spTgt spid="42"/>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2000"/>
                                        <p:tgtEl>
                                          <p:spTgt spid="43"/>
                                        </p:tgtEl>
                                      </p:cBhvr>
                                    </p:animEffect>
                                    <p:anim calcmode="lin" valueType="num">
                                      <p:cBhvr>
                                        <p:cTn id="22" dur="2000" fill="hold"/>
                                        <p:tgtEl>
                                          <p:spTgt spid="43"/>
                                        </p:tgtEl>
                                        <p:attrNameLst>
                                          <p:attrName>style.rotation</p:attrName>
                                        </p:attrNameLst>
                                      </p:cBhvr>
                                      <p:tavLst>
                                        <p:tav tm="0">
                                          <p:val>
                                            <p:fltVal val="720"/>
                                          </p:val>
                                        </p:tav>
                                        <p:tav tm="100000">
                                          <p:val>
                                            <p:fltVal val="0"/>
                                          </p:val>
                                        </p:tav>
                                      </p:tavLst>
                                    </p:anim>
                                    <p:anim calcmode="lin" valueType="num">
                                      <p:cBhvr>
                                        <p:cTn id="23" dur="2000" fill="hold"/>
                                        <p:tgtEl>
                                          <p:spTgt spid="43"/>
                                        </p:tgtEl>
                                        <p:attrNameLst>
                                          <p:attrName>ppt_h</p:attrName>
                                        </p:attrNameLst>
                                      </p:cBhvr>
                                      <p:tavLst>
                                        <p:tav tm="0">
                                          <p:val>
                                            <p:fltVal val="0"/>
                                          </p:val>
                                        </p:tav>
                                        <p:tav tm="100000">
                                          <p:val>
                                            <p:strVal val="#ppt_h"/>
                                          </p:val>
                                        </p:tav>
                                      </p:tavLst>
                                    </p:anim>
                                    <p:anim calcmode="lin" valueType="num">
                                      <p:cBhvr>
                                        <p:cTn id="24" dur="2000" fill="hold"/>
                                        <p:tgtEl>
                                          <p:spTgt spid="43"/>
                                        </p:tgtEl>
                                        <p:attrNameLst>
                                          <p:attrName>ppt_w</p:attrName>
                                        </p:attrNameLst>
                                      </p:cBhvr>
                                      <p:tavLst>
                                        <p:tav tm="0">
                                          <p:val>
                                            <p:fltVal val="0"/>
                                          </p:val>
                                        </p:tav>
                                        <p:tav tm="100000">
                                          <p:val>
                                            <p:strVal val="#ppt_w"/>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5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1000"/>
                                        <p:tgtEl>
                                          <p:spTgt spid="14"/>
                                        </p:tgtEl>
                                      </p:cBhvr>
                                    </p:animEffect>
                                  </p:childTnLst>
                                </p:cTn>
                              </p:par>
                              <p:par>
                                <p:cTn id="40" presetID="22" presetClass="entr" presetSubtype="2"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righ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14"/>
                                        </p:tgtEl>
                                      </p:cBhvr>
                                    </p:animEffect>
                                    <p:set>
                                      <p:cBhvr>
                                        <p:cTn id="47" dur="1" fill="hold">
                                          <p:stCondLst>
                                            <p:cond delay="1999"/>
                                          </p:stCondLst>
                                        </p:cTn>
                                        <p:tgtEl>
                                          <p:spTgt spid="1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13"/>
                                        </p:tgtEl>
                                      </p:cBhvr>
                                    </p:animEffect>
                                    <p:set>
                                      <p:cBhvr>
                                        <p:cTn id="50" dur="1" fill="hold">
                                          <p:stCondLst>
                                            <p:cond delay="19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dissolv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10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up)">
                                      <p:cBhvr>
                                        <p:cTn id="65" dur="10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up)">
                                      <p:cBhvr>
                                        <p:cTn id="7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P spid="22" grpId="0" animBg="1"/>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2095729" y="1371600"/>
            <a:ext cx="4952542" cy="5486400"/>
            <a:chOff x="2282716" y="1466850"/>
            <a:chExt cx="4610100" cy="5107044"/>
          </a:xfrm>
        </p:grpSpPr>
        <p:pic>
          <p:nvPicPr>
            <p:cNvPr id="123905" name="Picture 1"/>
            <p:cNvPicPr>
              <a:picLocks noChangeAspect="1" noChangeArrowheads="1"/>
            </p:cNvPicPr>
            <p:nvPr/>
          </p:nvPicPr>
          <p:blipFill>
            <a:blip r:embed="rId2" cstate="screen"/>
            <a:srcRect/>
            <a:stretch>
              <a:fillRect/>
            </a:stretch>
          </p:blipFill>
          <p:spPr bwMode="auto">
            <a:xfrm>
              <a:off x="2291151" y="1466850"/>
              <a:ext cx="4591050" cy="3924300"/>
            </a:xfrm>
            <a:prstGeom prst="rect">
              <a:avLst/>
            </a:prstGeom>
            <a:noFill/>
            <a:ln w="9525">
              <a:noFill/>
              <a:miter lim="800000"/>
              <a:headEnd/>
              <a:tailEnd/>
            </a:ln>
          </p:spPr>
        </p:pic>
        <p:pic>
          <p:nvPicPr>
            <p:cNvPr id="123906" name="Picture 2"/>
            <p:cNvPicPr>
              <a:picLocks noChangeAspect="1" noChangeArrowheads="1"/>
            </p:cNvPicPr>
            <p:nvPr/>
          </p:nvPicPr>
          <p:blipFill>
            <a:blip r:embed="rId3" cstate="screen"/>
            <a:srcRect/>
            <a:stretch>
              <a:fillRect/>
            </a:stretch>
          </p:blipFill>
          <p:spPr bwMode="auto">
            <a:xfrm>
              <a:off x="2282716" y="5297544"/>
              <a:ext cx="4610100" cy="1276350"/>
            </a:xfrm>
            <a:prstGeom prst="rect">
              <a:avLst/>
            </a:prstGeom>
            <a:noFill/>
            <a:ln w="9525">
              <a:noFill/>
              <a:miter lim="800000"/>
              <a:headEnd/>
              <a:tailEnd/>
            </a:ln>
          </p:spPr>
        </p:pic>
      </p:grpSp>
      <p:pic>
        <p:nvPicPr>
          <p:cNvPr id="107522" name="Picture 2"/>
          <p:cNvPicPr>
            <a:picLocks noChangeAspect="1" noChangeArrowheads="1"/>
          </p:cNvPicPr>
          <p:nvPr/>
        </p:nvPicPr>
        <p:blipFill>
          <a:blip r:embed="rId4" cstate="screen">
            <a:lum contrast="40000"/>
          </a:blip>
          <a:srcRect/>
          <a:stretch>
            <a:fillRect/>
          </a:stretch>
        </p:blipFill>
        <p:spPr bwMode="auto">
          <a:xfrm>
            <a:off x="506362" y="1371600"/>
            <a:ext cx="8229600" cy="5486400"/>
          </a:xfrm>
          <a:prstGeom prst="rect">
            <a:avLst/>
          </a:prstGeom>
          <a:noFill/>
          <a:ln w="9525">
            <a:noFill/>
            <a:miter lim="800000"/>
            <a:headEnd/>
            <a:tailEnd/>
          </a:ln>
        </p:spPr>
      </p:pic>
      <p:sp useBgFill="1">
        <p:nvSpPr>
          <p:cNvPr id="5" name="TextBox 4"/>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CAMP RIVER DUBOIS</a:t>
            </a:r>
          </a:p>
        </p:txBody>
      </p:sp>
      <p:pic>
        <p:nvPicPr>
          <p:cNvPr id="7" name="Picture 6"/>
          <p:cNvPicPr>
            <a:picLocks noChangeAspect="1" noChangeArrowheads="1"/>
          </p:cNvPicPr>
          <p:nvPr/>
        </p:nvPicPr>
        <p:blipFill>
          <a:blip r:embed="rId5" cstate="screen"/>
          <a:srcRect/>
          <a:stretch>
            <a:fillRect/>
          </a:stretch>
        </p:blipFill>
        <p:spPr bwMode="auto">
          <a:xfrm>
            <a:off x="-24148" y="1655380"/>
            <a:ext cx="9168148" cy="3876465"/>
          </a:xfrm>
          <a:prstGeom prst="rect">
            <a:avLst/>
          </a:prstGeom>
          <a:noFill/>
          <a:ln w="9525">
            <a:noFill/>
            <a:miter lim="800000"/>
            <a:headEnd/>
            <a:tailEnd/>
          </a:ln>
        </p:spPr>
      </p:pic>
      <p:sp>
        <p:nvSpPr>
          <p:cNvPr id="11" name="Rectangle 10"/>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2"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60</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107522"/>
                                        </p:tgtEl>
                                        <p:attrNameLst>
                                          <p:attrName>style.visibility</p:attrName>
                                        </p:attrNameLst>
                                      </p:cBhvr>
                                      <p:to>
                                        <p:strVal val="visible"/>
                                      </p:to>
                                    </p:set>
                                    <p:anim calcmode="lin" valueType="num">
                                      <p:cBhvr>
                                        <p:cTn id="17" dur="500" fill="hold"/>
                                        <p:tgtEl>
                                          <p:spTgt spid="107522"/>
                                        </p:tgtEl>
                                        <p:attrNameLst>
                                          <p:attrName>ppt_w</p:attrName>
                                        </p:attrNameLst>
                                      </p:cBhvr>
                                      <p:tavLst>
                                        <p:tav tm="0">
                                          <p:val>
                                            <p:fltVal val="0"/>
                                          </p:val>
                                        </p:tav>
                                        <p:tav tm="100000">
                                          <p:val>
                                            <p:strVal val="#ppt_w"/>
                                          </p:val>
                                        </p:tav>
                                      </p:tavLst>
                                    </p:anim>
                                    <p:anim calcmode="lin" valueType="num">
                                      <p:cBhvr>
                                        <p:cTn id="18" dur="500" fill="hold"/>
                                        <p:tgtEl>
                                          <p:spTgt spid="107522"/>
                                        </p:tgtEl>
                                        <p:attrNameLst>
                                          <p:attrName>ppt_h</p:attrName>
                                        </p:attrNameLst>
                                      </p:cBhvr>
                                      <p:tavLst>
                                        <p:tav tm="0">
                                          <p:val>
                                            <p:fltVal val="0"/>
                                          </p:val>
                                        </p:tav>
                                        <p:tav tm="100000">
                                          <p:val>
                                            <p:strVal val="#ppt_h"/>
                                          </p:val>
                                        </p:tav>
                                      </p:tavLst>
                                    </p:anim>
                                    <p:animEffect transition="in" filter="fade">
                                      <p:cBhvr>
                                        <p:cTn id="19" dur="500"/>
                                        <p:tgtEl>
                                          <p:spTgt spid="1075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107522"/>
                                        </p:tgtEl>
                                      </p:cBhvr>
                                    </p:animEffect>
                                    <p:set>
                                      <p:cBhvr>
                                        <p:cTn id="24" dur="1" fill="hold">
                                          <p:stCondLst>
                                            <p:cond delay="999"/>
                                          </p:stCondLst>
                                        </p:cTn>
                                        <p:tgtEl>
                                          <p:spTgt spid="107522"/>
                                        </p:tgtEl>
                                        <p:attrNameLst>
                                          <p:attrName>style.visibility</p:attrName>
                                        </p:attrNameLst>
                                      </p:cBhvr>
                                      <p:to>
                                        <p:strVal val="hidden"/>
                                      </p:to>
                                    </p:set>
                                  </p:childTnLst>
                                </p:cTn>
                              </p:par>
                              <p:par>
                                <p:cTn id="25" presetID="53"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9" name="Picture 5"/>
          <p:cNvPicPr>
            <a:picLocks noChangeAspect="1" noChangeArrowheads="1"/>
          </p:cNvPicPr>
          <p:nvPr/>
        </p:nvPicPr>
        <p:blipFill>
          <a:blip r:embed="rId3" cstate="screen"/>
          <a:srcRect/>
          <a:stretch>
            <a:fillRect/>
          </a:stretch>
        </p:blipFill>
        <p:spPr bwMode="auto">
          <a:xfrm>
            <a:off x="466344" y="1371600"/>
            <a:ext cx="8229600" cy="5486400"/>
          </a:xfrm>
          <a:prstGeom prst="rect">
            <a:avLst/>
          </a:prstGeom>
          <a:noFill/>
          <a:ln w="9525">
            <a:noFill/>
            <a:miter lim="800000"/>
            <a:headEnd/>
            <a:tailEnd/>
          </a:ln>
        </p:spPr>
      </p:pic>
      <p:pic>
        <p:nvPicPr>
          <p:cNvPr id="108546" name="Picture 2"/>
          <p:cNvPicPr>
            <a:picLocks noChangeAspect="1" noChangeArrowheads="1"/>
          </p:cNvPicPr>
          <p:nvPr/>
        </p:nvPicPr>
        <p:blipFill>
          <a:blip r:embed="rId4" cstate="screen"/>
          <a:srcRect/>
          <a:stretch>
            <a:fillRect/>
          </a:stretch>
        </p:blipFill>
        <p:spPr bwMode="auto">
          <a:xfrm>
            <a:off x="2752344" y="1371600"/>
            <a:ext cx="3657600" cy="5486400"/>
          </a:xfrm>
          <a:prstGeom prst="rect">
            <a:avLst/>
          </a:prstGeom>
          <a:noFill/>
          <a:ln w="9525">
            <a:noFill/>
            <a:miter lim="800000"/>
            <a:headEnd/>
            <a:tailEnd/>
          </a:ln>
        </p:spPr>
      </p:pic>
      <p:pic>
        <p:nvPicPr>
          <p:cNvPr id="108547" name="Picture 3"/>
          <p:cNvPicPr>
            <a:picLocks noChangeAspect="1" noChangeArrowheads="1"/>
          </p:cNvPicPr>
          <p:nvPr/>
        </p:nvPicPr>
        <p:blipFill>
          <a:blip r:embed="rId5" cstate="screen"/>
          <a:srcRect/>
          <a:stretch>
            <a:fillRect/>
          </a:stretch>
        </p:blipFill>
        <p:spPr bwMode="auto">
          <a:xfrm>
            <a:off x="2752344" y="1371600"/>
            <a:ext cx="3657600" cy="5486400"/>
          </a:xfrm>
          <a:prstGeom prst="rect">
            <a:avLst/>
          </a:prstGeom>
          <a:noFill/>
          <a:ln w="9525">
            <a:noFill/>
            <a:miter lim="800000"/>
            <a:headEnd/>
            <a:tailEnd/>
          </a:ln>
        </p:spPr>
      </p:pic>
      <p:pic>
        <p:nvPicPr>
          <p:cNvPr id="108548" name="Picture 4"/>
          <p:cNvPicPr>
            <a:picLocks noChangeAspect="1" noChangeArrowheads="1"/>
          </p:cNvPicPr>
          <p:nvPr/>
        </p:nvPicPr>
        <p:blipFill>
          <a:blip r:embed="rId6" cstate="screen"/>
          <a:srcRect/>
          <a:stretch>
            <a:fillRect/>
          </a:stretch>
        </p:blipFill>
        <p:spPr bwMode="auto">
          <a:xfrm>
            <a:off x="466344" y="1371600"/>
            <a:ext cx="8229600" cy="5486400"/>
          </a:xfrm>
          <a:prstGeom prst="rect">
            <a:avLst/>
          </a:prstGeom>
          <a:noFill/>
          <a:ln w="9525">
            <a:noFill/>
            <a:miter lim="800000"/>
            <a:headEnd/>
            <a:tailEnd/>
          </a:ln>
        </p:spPr>
      </p:pic>
      <p:sp useBgFill="1">
        <p:nvSpPr>
          <p:cNvPr id="6" name="TextBox 5"/>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CAMP RIVER DUBOIS</a:t>
            </a:r>
          </a:p>
        </p:txBody>
      </p:sp>
      <p:sp>
        <p:nvSpPr>
          <p:cNvPr id="9" name="Rectangle 8"/>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0"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61</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549"/>
                                        </p:tgtEl>
                                        <p:attrNameLst>
                                          <p:attrName>style.visibility</p:attrName>
                                        </p:attrNameLst>
                                      </p:cBhvr>
                                      <p:to>
                                        <p:strVal val="visible"/>
                                      </p:to>
                                    </p:set>
                                    <p:animEffect transition="in" filter="wipe(left)">
                                      <p:cBhvr>
                                        <p:cTn id="7" dur="1000"/>
                                        <p:tgtEl>
                                          <p:spTgt spid="1085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8546"/>
                                        </p:tgtEl>
                                        <p:attrNameLst>
                                          <p:attrName>style.visibility</p:attrName>
                                        </p:attrNameLst>
                                      </p:cBhvr>
                                      <p:to>
                                        <p:strVal val="visible"/>
                                      </p:to>
                                    </p:set>
                                    <p:animEffect transition="in" filter="wipe(left)">
                                      <p:cBhvr>
                                        <p:cTn id="12" dur="1000"/>
                                        <p:tgtEl>
                                          <p:spTgt spid="1085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8547"/>
                                        </p:tgtEl>
                                        <p:attrNameLst>
                                          <p:attrName>style.visibility</p:attrName>
                                        </p:attrNameLst>
                                      </p:cBhvr>
                                      <p:to>
                                        <p:strVal val="visible"/>
                                      </p:to>
                                    </p:set>
                                    <p:animEffect transition="in" filter="wipe(left)">
                                      <p:cBhvr>
                                        <p:cTn id="17" dur="1000"/>
                                        <p:tgtEl>
                                          <p:spTgt spid="1085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8548"/>
                                        </p:tgtEl>
                                        <p:attrNameLst>
                                          <p:attrName>style.visibility</p:attrName>
                                        </p:attrNameLst>
                                      </p:cBhvr>
                                      <p:to>
                                        <p:strVal val="visible"/>
                                      </p:to>
                                    </p:set>
                                    <p:animEffect transition="in" filter="wipe(left)">
                                      <p:cBhvr>
                                        <p:cTn id="22" dur="10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screen"/>
          <a:srcRect l="3365"/>
          <a:stretch>
            <a:fillRect/>
          </a:stretch>
        </p:blipFill>
        <p:spPr bwMode="auto">
          <a:xfrm>
            <a:off x="228600" y="1539875"/>
            <a:ext cx="8753475" cy="5114925"/>
          </a:xfrm>
          <a:prstGeom prst="rect">
            <a:avLst/>
          </a:prstGeom>
          <a:noFill/>
          <a:ln w="9525">
            <a:noFill/>
            <a:miter lim="800000"/>
            <a:headEnd/>
            <a:tailEnd/>
          </a:ln>
        </p:spPr>
      </p:pic>
      <p:sp useBgFill="1">
        <p:nvSpPr>
          <p:cNvPr id="6" name="TextBox 5"/>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CAMP RIVER DUBOIS</a:t>
            </a:r>
          </a:p>
        </p:txBody>
      </p:sp>
      <p:cxnSp>
        <p:nvCxnSpPr>
          <p:cNvPr id="9" name="Straight Connector 8"/>
          <p:cNvCxnSpPr/>
          <p:nvPr/>
        </p:nvCxnSpPr>
        <p:spPr>
          <a:xfrm>
            <a:off x="4180114" y="3928189"/>
            <a:ext cx="1586204" cy="37322"/>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013788" y="4245429"/>
            <a:ext cx="4152122" cy="65314"/>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61322" y="4537789"/>
            <a:ext cx="817984" cy="1555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10205" y="4575111"/>
            <a:ext cx="3850432" cy="6220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89983" y="5268686"/>
            <a:ext cx="1551993" cy="49762"/>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76872" y="5523722"/>
            <a:ext cx="2043406" cy="3732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85052" y="5881396"/>
            <a:ext cx="2656115" cy="4354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68684" y="5940490"/>
            <a:ext cx="2205136" cy="4976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50096" y="6176865"/>
            <a:ext cx="2205136" cy="4976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113384" y="2459504"/>
            <a:ext cx="4917233" cy="1938992"/>
          </a:xfrm>
          <a:prstGeom prst="rect">
            <a:avLst/>
          </a:prstGeom>
          <a:solidFill>
            <a:schemeClr val="tx1"/>
          </a:solidFill>
        </p:spPr>
        <p:txBody>
          <a:bodyPr wrap="square" rtlCol="0">
            <a:spAutoFit/>
          </a:bodyPr>
          <a:lstStyle/>
          <a:p>
            <a:pPr algn="ctr"/>
            <a:r>
              <a:rPr lang="en-US" sz="6000" b="1" dirty="0" smtClean="0">
                <a:solidFill>
                  <a:srgbClr val="FFFF00"/>
                </a:solidFill>
              </a:rPr>
              <a:t>Ready to go with them??</a:t>
            </a:r>
          </a:p>
        </p:txBody>
      </p:sp>
      <p:sp>
        <p:nvSpPr>
          <p:cNvPr id="28" name="TextBox 27"/>
          <p:cNvSpPr txBox="1"/>
          <p:nvPr/>
        </p:nvSpPr>
        <p:spPr>
          <a:xfrm>
            <a:off x="2135156" y="2882492"/>
            <a:ext cx="4917233" cy="1015663"/>
          </a:xfrm>
          <a:prstGeom prst="rect">
            <a:avLst/>
          </a:prstGeom>
          <a:solidFill>
            <a:schemeClr val="tx1"/>
          </a:solidFill>
        </p:spPr>
        <p:txBody>
          <a:bodyPr wrap="square" rtlCol="0">
            <a:spAutoFit/>
          </a:bodyPr>
          <a:lstStyle/>
          <a:p>
            <a:pPr algn="ctr"/>
            <a:r>
              <a:rPr lang="en-US" sz="6000" b="1" dirty="0" smtClean="0">
                <a:solidFill>
                  <a:srgbClr val="FFFF00"/>
                </a:solidFill>
              </a:rPr>
              <a:t>Let’s go….</a:t>
            </a:r>
          </a:p>
        </p:txBody>
      </p:sp>
      <p:sp>
        <p:nvSpPr>
          <p:cNvPr id="16" name="Rectangle 15"/>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1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62</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1000"/>
                                        <p:tgtEl>
                                          <p:spTgt spid="12"/>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1000"/>
                                        <p:tgtEl>
                                          <p:spTgt spid="14"/>
                                        </p:tgtEl>
                                      </p:cBhvr>
                                    </p:animEffect>
                                  </p:childTnLst>
                                </p:cTn>
                              </p:par>
                            </p:childTnLst>
                          </p:cTn>
                        </p:par>
                        <p:par>
                          <p:cTn id="27" fill="hold">
                            <p:stCondLst>
                              <p:cond delay="4000"/>
                            </p:stCondLst>
                            <p:childTnLst>
                              <p:par>
                                <p:cTn id="28" presetID="22" presetClass="entr" presetSubtype="8"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1000"/>
                                        <p:tgtEl>
                                          <p:spTgt spid="17"/>
                                        </p:tgtEl>
                                      </p:cBhvr>
                                    </p:animEffect>
                                  </p:childTnLst>
                                </p:cTn>
                              </p:par>
                            </p:childTnLst>
                          </p:cTn>
                        </p:par>
                        <p:par>
                          <p:cTn id="31" fill="hold">
                            <p:stCondLst>
                              <p:cond delay="5000"/>
                            </p:stCondLst>
                            <p:childTnLst>
                              <p:par>
                                <p:cTn id="32" presetID="22" presetClass="entr" presetSubtype="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childTnLst>
                          </p:cTn>
                        </p:par>
                        <p:par>
                          <p:cTn id="35" fill="hold">
                            <p:stCondLst>
                              <p:cond delay="6000"/>
                            </p:stCondLst>
                            <p:childTnLst>
                              <p:par>
                                <p:cTn id="36" presetID="22" presetClass="entr" presetSubtype="8"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1000"/>
                                        <p:tgtEl>
                                          <p:spTgt spid="22"/>
                                        </p:tgtEl>
                                      </p:cBhvr>
                                    </p:animEffect>
                                  </p:childTnLst>
                                </p:cTn>
                              </p:par>
                            </p:childTnLst>
                          </p:cTn>
                        </p:par>
                        <p:par>
                          <p:cTn id="39" fill="hold">
                            <p:stCondLst>
                              <p:cond delay="7000"/>
                            </p:stCondLst>
                            <p:childTnLst>
                              <p:par>
                                <p:cTn id="40" presetID="22" presetClass="entr" presetSubtype="8"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1000"/>
                                        <p:tgtEl>
                                          <p:spTgt spid="24"/>
                                        </p:tgtEl>
                                      </p:cBhvr>
                                    </p:animEffect>
                                  </p:childTnLst>
                                </p:cTn>
                              </p:par>
                            </p:childTnLst>
                          </p:cTn>
                        </p:par>
                        <p:par>
                          <p:cTn id="43" fill="hold">
                            <p:stCondLst>
                              <p:cond delay="8000"/>
                            </p:stCondLst>
                            <p:childTnLst>
                              <p:par>
                                <p:cTn id="44" presetID="22" presetClass="entr" presetSubtype="8"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41" presetClass="entr" presetSubtype="0" fill="hold" grpId="0" nodeType="clickEffect">
                                  <p:stCondLst>
                                    <p:cond delay="0"/>
                                  </p:stCondLst>
                                  <p:iterate type="lt">
                                    <p:tmPct val="10000"/>
                                  </p:iterate>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27"/>
                                        </p:tgtEl>
                                        <p:attrNameLst>
                                          <p:attrName>ppt_y</p:attrName>
                                        </p:attrNameLst>
                                      </p:cBhvr>
                                      <p:tavLst>
                                        <p:tav tm="0">
                                          <p:val>
                                            <p:strVal val="#ppt_y"/>
                                          </p:val>
                                        </p:tav>
                                        <p:tav tm="100000">
                                          <p:val>
                                            <p:strVal val="#ppt_y"/>
                                          </p:val>
                                        </p:tav>
                                      </p:tavLst>
                                    </p:anim>
                                    <p:anim calcmode="lin" valueType="num">
                                      <p:cBhvr>
                                        <p:cTn id="53"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iterate type="lt">
                                    <p:tmPct val="0"/>
                                  </p:iterate>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63" presetClass="path" presetSubtype="0" accel="50000" decel="50000" fill="hold" grpId="0" nodeType="withEffect">
                                  <p:stCondLst>
                                    <p:cond delay="1000"/>
                                  </p:stCondLst>
                                  <p:childTnLst>
                                    <p:animMotion origin="layout" path="M 3.05556E-6 -2.54042E-6 L 0.95694 -2.54042E-6 " pathEditMode="relative" rAng="0" ptsTypes="AA">
                                      <p:cBhvr>
                                        <p:cTn id="64" dur="500" fill="hold"/>
                                        <p:tgtEl>
                                          <p:spTgt spid="28"/>
                                        </p:tgtEl>
                                        <p:attrNameLst>
                                          <p:attrName>ppt_x</p:attrName>
                                          <p:attrName>ppt_y</p:attrName>
                                        </p:attrNameLst>
                                      </p:cBhvr>
                                      <p:rCtr x="47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0" y="0"/>
            <a:ext cx="9144000" cy="800219"/>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p>
          <a:p>
            <a:pPr algn="ctr">
              <a:defRPr/>
            </a:pPr>
            <a:endParaRPr lang="en-US" sz="1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7" name="Rectangle 16"/>
          <p:cNvSpPr/>
          <p:nvPr/>
        </p:nvSpPr>
        <p:spPr>
          <a:xfrm>
            <a:off x="0" y="6180892"/>
            <a:ext cx="9144000" cy="677108"/>
          </a:xfrm>
          <a:prstGeom prst="rect">
            <a:avLst/>
          </a:prstGeom>
        </p:spPr>
        <p:txBody>
          <a:bodyPr wrap="square">
            <a:spAutoFit/>
          </a:bodyPr>
          <a:lstStyle/>
          <a:p>
            <a:pPr algn="ctr"/>
            <a:r>
              <a:rPr lang="en-US" sz="3800" b="1" dirty="0" smtClean="0"/>
              <a:t>May 14 the Expedition </a:t>
            </a:r>
            <a:r>
              <a:rPr lang="en-US" sz="3800" b="1" dirty="0" smtClean="0">
                <a:ln>
                  <a:solidFill>
                    <a:schemeClr val="tx1"/>
                  </a:solidFill>
                </a:ln>
                <a:solidFill>
                  <a:srgbClr val="FF0000"/>
                </a:solidFill>
                <a:effectLst>
                  <a:outerShdw dist="50800" dir="5400000" algn="ctr" rotWithShape="0">
                    <a:schemeClr val="tx1"/>
                  </a:outerShdw>
                </a:effectLst>
              </a:rPr>
              <a:t>leaves</a:t>
            </a:r>
            <a:r>
              <a:rPr lang="en-US" sz="3800" b="1" dirty="0" smtClean="0"/>
              <a:t> Camp Dubois </a:t>
            </a:r>
            <a:endParaRPr lang="en-US" sz="3800" b="1" dirty="0"/>
          </a:p>
        </p:txBody>
      </p:sp>
      <p:pic>
        <p:nvPicPr>
          <p:cNvPr id="18" name="Picture 3" descr="http://www.garylucy.com/LCwoodriver.jpg"/>
          <p:cNvPicPr>
            <a:picLocks noChangeAspect="1" noChangeArrowheads="1"/>
          </p:cNvPicPr>
          <p:nvPr/>
        </p:nvPicPr>
        <p:blipFill>
          <a:blip r:embed="rId2" cstate="screen"/>
          <a:srcRect b="4593"/>
          <a:stretch>
            <a:fillRect/>
          </a:stretch>
        </p:blipFill>
        <p:spPr bwMode="auto">
          <a:xfrm>
            <a:off x="0" y="704461"/>
            <a:ext cx="9144000" cy="5486401"/>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par>
                                <p:cTn id="10" presetID="10" presetClass="entr" presetSubtype="0" fill="hold" nodeType="withEffect">
                                  <p:stCondLst>
                                    <p:cond delay="5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29" name="Rectangle 1"/>
          <p:cNvSpPr>
            <a:spLocks noChangeArrowheads="1"/>
          </p:cNvSpPr>
          <p:nvPr/>
        </p:nvSpPr>
        <p:spPr bwMode="auto">
          <a:xfrm>
            <a:off x="0" y="0"/>
            <a:ext cx="9144000" cy="3600986"/>
          </a:xfrm>
          <a:prstGeom prst="rect">
            <a:avLst/>
          </a:prstGeom>
          <a:solidFill>
            <a:srgbClr val="FBFFEA"/>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200" b="1" dirty="0" smtClean="0">
                <a:solidFill>
                  <a:srgbClr val="666666"/>
                </a:solidFill>
                <a:latin typeface="Arial" pitchFamily="34" charset="0"/>
                <a:cs typeface="Arial" pitchFamily="34" charset="0"/>
                <a:hlinkClick r:id="rId2"/>
              </a:rPr>
              <a:t>http://www.garylucy.com/LCwoodriver.html</a:t>
            </a:r>
            <a:endParaRPr lang="en-US" sz="1200" b="1" dirty="0" smtClean="0">
              <a:solidFill>
                <a:srgbClr val="666666"/>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666666"/>
                </a:solidFill>
                <a:effectLst/>
                <a:latin typeface="Arial" pitchFamily="34" charset="0"/>
                <a:cs typeface="Arial" pitchFamily="34" charset="0"/>
              </a:rPr>
              <a:t>LEWIS AND CLARK</a:t>
            </a:r>
            <a:r>
              <a:rPr kumimoji="0" lang="en-US" sz="1200" b="0" i="0" u="none" strike="noStrike" cap="none" normalizeH="0" baseline="0" dirty="0" smtClean="0">
                <a:ln>
                  <a:noFill/>
                </a:ln>
                <a:solidFill>
                  <a:srgbClr val="666666"/>
                </a:solidFill>
                <a:effectLst/>
                <a:latin typeface="Arial" pitchFamily="34" charset="0"/>
                <a:cs typeface="Arial" pitchFamily="34" charset="0"/>
              </a:rPr>
              <a:t> </a:t>
            </a:r>
            <a:br>
              <a:rPr kumimoji="0" lang="en-US" sz="1200" b="0" i="0" u="none" strike="noStrike" cap="none" normalizeH="0" baseline="0" dirty="0" smtClean="0">
                <a:ln>
                  <a:noFill/>
                </a:ln>
                <a:solidFill>
                  <a:srgbClr val="666666"/>
                </a:solidFill>
                <a:effectLst/>
                <a:latin typeface="Arial" pitchFamily="34" charset="0"/>
                <a:cs typeface="Arial" pitchFamily="34" charset="0"/>
              </a:rPr>
            </a:br>
            <a:r>
              <a:rPr kumimoji="0" lang="en-US" sz="1200" b="1" i="0" u="none" strike="noStrike" cap="none" normalizeH="0" baseline="0" dirty="0" smtClean="0">
                <a:ln>
                  <a:noFill/>
                </a:ln>
                <a:solidFill>
                  <a:srgbClr val="666666"/>
                </a:solidFill>
                <a:effectLst/>
                <a:latin typeface="Arial" pitchFamily="34" charset="0"/>
                <a:cs typeface="Arial" pitchFamily="34" charset="0"/>
              </a:rPr>
              <a:t>The Departure from the Wood River Encampment, May 14, 1804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666666"/>
                </a:solidFill>
                <a:effectLst/>
                <a:latin typeface="Arial" pitchFamily="34" charset="0"/>
                <a:cs typeface="Arial" pitchFamily="34" charset="0"/>
              </a:rPr>
              <a:t> After a long winter camped at the Wood River location across from the mouth of the Missouri River, the army expedition under the leadership of Meriwether Lewis and William Clark depart into a land few white men have ever seen. All hands are commanded  to put their back into it and  row across the Mississippi River and into the gaping mouth of the muddy Missouri River. The Missouri is a river nothing like the rivers each member of the expedition has known. If the Mississippi River is the grandfather of American rivers and the Ohio River the responsible patriarch, the Missouri River is the drunken uncle, pleasant to be around at times, however, hell on earth when he is on a bender. </a:t>
            </a:r>
            <a:br>
              <a:rPr kumimoji="0" lang="en-US" sz="1200" b="0" i="0" u="none" strike="noStrike" cap="none" normalizeH="0" baseline="0" dirty="0" smtClean="0">
                <a:ln>
                  <a:noFill/>
                </a:ln>
                <a:solidFill>
                  <a:srgbClr val="666666"/>
                </a:solidFill>
                <a:effectLst/>
                <a:latin typeface="Arial" pitchFamily="34" charset="0"/>
                <a:cs typeface="Arial" pitchFamily="34" charset="0"/>
              </a:rPr>
            </a:br>
            <a:r>
              <a:rPr kumimoji="0" lang="en-US" sz="1200" b="0" i="0" u="none" strike="noStrike" cap="none" normalizeH="0" baseline="0" dirty="0" smtClean="0">
                <a:ln>
                  <a:noFill/>
                </a:ln>
                <a:solidFill>
                  <a:srgbClr val="666666"/>
                </a:solidFill>
                <a:effectLst/>
                <a:latin typeface="Arial" pitchFamily="34" charset="0"/>
                <a:cs typeface="Arial" pitchFamily="34" charset="0"/>
              </a:rPr>
              <a:t>With eyes wide open and senses heightened to a fever pitch, the men of the Lewis and Clark Expedition listen to the commands of the sergeants to disregard the pain of the effort required to move a fully loaded 55 foot keelboat against the formidable current that will be their nemesis for 3000 plus miles before they have to climb the Rockies. We are witnessing the beginning of an epic adventure. In the absence of Lewis, away finishing business in St. Louis but soon to join the unit in St. Charles, Clark is in command. What must be going through his mind on the first leg of the journey. The men were, for the first time, really together as a unit. How were the boats going to handle? How would they work as a unit? We know that the leaders had early problems with discipline leading to court martial and the administration of lashes. Lewis almost fell to his death above Tavern Cave. The keelboat was almost lost in rough water; and, the men were getting to know the mean river that ran all the way to the Rockies. Would he and Lewis be able to grab and hold on to the respect of the men and provide the leadership to keep them alive and still accomplish the goals of exploration and diplomacy set forth by President Thomas Jefferson?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2931" name="Picture 3" descr="http://www.garylucy.com/LCwoodriver.jpg"/>
          <p:cNvPicPr>
            <a:picLocks noChangeAspect="1" noChangeArrowheads="1"/>
          </p:cNvPicPr>
          <p:nvPr/>
        </p:nvPicPr>
        <p:blipFill>
          <a:blip r:embed="rId3" cstate="screen"/>
          <a:srcRect/>
          <a:stretch>
            <a:fillRect/>
          </a:stretch>
        </p:blipFill>
        <p:spPr bwMode="auto">
          <a:xfrm>
            <a:off x="1752600" y="3581399"/>
            <a:ext cx="5210175" cy="3276601"/>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screen"/>
          <a:srcRect/>
          <a:stretch>
            <a:fillRect/>
          </a:stretch>
        </p:blipFill>
        <p:spPr bwMode="auto">
          <a:xfrm>
            <a:off x="0" y="1937302"/>
            <a:ext cx="9144000" cy="4107898"/>
          </a:xfrm>
          <a:prstGeom prst="rect">
            <a:avLst/>
          </a:prstGeom>
          <a:noFill/>
          <a:ln w="9525">
            <a:noFill/>
            <a:miter lim="800000"/>
            <a:headEnd/>
            <a:tailEnd/>
          </a:ln>
        </p:spPr>
      </p:pic>
      <p:sp useBgFill="1">
        <p:nvSpPr>
          <p:cNvPr id="6" name="TextBox 5"/>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CAMP RIVER DUBOIS</a:t>
            </a:r>
          </a:p>
        </p:txBody>
      </p:sp>
      <p:sp useBgFill="1">
        <p:nvSpPr>
          <p:cNvPr id="8" name="TextBox 7"/>
          <p:cNvSpPr txBox="1">
            <a:spLocks noChangeArrowheads="1"/>
          </p:cNvSpPr>
          <p:nvPr/>
        </p:nvSpPr>
        <p:spPr bwMode="auto">
          <a:xfrm>
            <a:off x="0" y="1194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rPr>
              <a:t>May 14, 1804, 4pm</a:t>
            </a:r>
          </a:p>
        </p:txBody>
      </p:sp>
      <p:cxnSp>
        <p:nvCxnSpPr>
          <p:cNvPr id="10" name="Straight Connector 9"/>
          <p:cNvCxnSpPr/>
          <p:nvPr/>
        </p:nvCxnSpPr>
        <p:spPr>
          <a:xfrm>
            <a:off x="4775200" y="4724400"/>
            <a:ext cx="2794000" cy="7620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121400"/>
            <a:ext cx="9144000" cy="677108"/>
          </a:xfrm>
          <a:prstGeom prst="rect">
            <a:avLst/>
          </a:prstGeom>
          <a:noFill/>
        </p:spPr>
        <p:txBody>
          <a:bodyPr wrap="square" rtlCol="0">
            <a:spAutoFit/>
          </a:bodyPr>
          <a:lstStyle/>
          <a:p>
            <a:pPr algn="ctr"/>
            <a:r>
              <a:rPr lang="en-US" sz="3800" b="1" dirty="0" smtClean="0">
                <a:ln w="0">
                  <a:solidFill>
                    <a:schemeClr val="tx1"/>
                  </a:solidFill>
                </a:ln>
              </a:rPr>
              <a:t>THEY WILL BE GOING </a:t>
            </a:r>
            <a:r>
              <a:rPr lang="en-US" sz="3800" b="1" dirty="0" smtClean="0">
                <a:ln>
                  <a:solidFill>
                    <a:schemeClr val="tx1"/>
                  </a:solidFill>
                </a:ln>
                <a:solidFill>
                  <a:srgbClr val="FF0000"/>
                </a:solidFill>
                <a:effectLst>
                  <a:outerShdw dist="50800" dir="5400000" algn="ctr" rotWithShape="0">
                    <a:schemeClr val="tx1"/>
                  </a:outerShdw>
                </a:effectLst>
              </a:rPr>
              <a:t>UPRIVER </a:t>
            </a:r>
            <a:r>
              <a:rPr lang="en-US" sz="3800" b="1" dirty="0" smtClean="0">
                <a:ln w="0">
                  <a:solidFill>
                    <a:schemeClr val="tx1"/>
                  </a:solidFill>
                </a:ln>
              </a:rPr>
              <a:t>FOR</a:t>
            </a:r>
            <a:r>
              <a:rPr lang="en-US" sz="3800" b="1" dirty="0" smtClean="0">
                <a:ln>
                  <a:solidFill>
                    <a:schemeClr val="tx1"/>
                  </a:solidFill>
                </a:ln>
                <a:solidFill>
                  <a:srgbClr val="FF0000"/>
                </a:solidFill>
                <a:effectLst>
                  <a:outerShdw dist="50800" dir="5400000" algn="ctr" rotWithShape="0">
                    <a:schemeClr val="tx1"/>
                  </a:outerShdw>
                </a:effectLst>
              </a:rPr>
              <a:t> 14 mo!</a:t>
            </a:r>
          </a:p>
        </p:txBody>
      </p:sp>
      <p:pic>
        <p:nvPicPr>
          <p:cNvPr id="114692" name="Picture 4"/>
          <p:cNvPicPr>
            <a:picLocks noChangeAspect="1" noChangeArrowheads="1"/>
          </p:cNvPicPr>
          <p:nvPr/>
        </p:nvPicPr>
        <p:blipFill>
          <a:blip r:embed="rId3" cstate="screen"/>
          <a:srcRect/>
          <a:stretch>
            <a:fillRect/>
          </a:stretch>
        </p:blipFill>
        <p:spPr bwMode="auto">
          <a:xfrm>
            <a:off x="708390" y="1950096"/>
            <a:ext cx="7727220" cy="4282751"/>
          </a:xfrm>
          <a:prstGeom prst="rect">
            <a:avLst/>
          </a:prstGeom>
          <a:noFill/>
          <a:ln w="9525">
            <a:noFill/>
            <a:miter lim="800000"/>
            <a:headEnd/>
            <a:tailEnd/>
          </a:ln>
        </p:spPr>
      </p:pic>
      <p:cxnSp>
        <p:nvCxnSpPr>
          <p:cNvPr id="13" name="Straight Connector 12"/>
          <p:cNvCxnSpPr/>
          <p:nvPr/>
        </p:nvCxnSpPr>
        <p:spPr>
          <a:xfrm>
            <a:off x="1707502" y="3965508"/>
            <a:ext cx="2967135" cy="27992"/>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334278" y="4413378"/>
            <a:ext cx="1866122" cy="2"/>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94922" y="4394716"/>
            <a:ext cx="3844212" cy="4665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56996" y="4814597"/>
            <a:ext cx="3881534" cy="37319"/>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84988" y="5206481"/>
            <a:ext cx="6522097" cy="102637"/>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38334" y="5589036"/>
            <a:ext cx="811764" cy="18662"/>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49894" y="5626359"/>
            <a:ext cx="3526971" cy="55983"/>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47665" y="5980920"/>
            <a:ext cx="4879910" cy="74645"/>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Dubois</a:t>
            </a:r>
          </a:p>
        </p:txBody>
      </p:sp>
      <p:sp>
        <p:nvSpPr>
          <p:cNvPr id="20"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65</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4690"/>
                                        </p:tgtEl>
                                        <p:attrNameLst>
                                          <p:attrName>style.visibility</p:attrName>
                                        </p:attrNameLst>
                                      </p:cBhvr>
                                      <p:to>
                                        <p:strVal val="visible"/>
                                      </p:to>
                                    </p:set>
                                    <p:anim calcmode="lin" valueType="num">
                                      <p:cBhvr>
                                        <p:cTn id="12" dur="500" fill="hold"/>
                                        <p:tgtEl>
                                          <p:spTgt spid="114690"/>
                                        </p:tgtEl>
                                        <p:attrNameLst>
                                          <p:attrName>ppt_w</p:attrName>
                                        </p:attrNameLst>
                                      </p:cBhvr>
                                      <p:tavLst>
                                        <p:tav tm="0">
                                          <p:val>
                                            <p:fltVal val="0"/>
                                          </p:val>
                                        </p:tav>
                                        <p:tav tm="100000">
                                          <p:val>
                                            <p:strVal val="#ppt_w"/>
                                          </p:val>
                                        </p:tav>
                                      </p:tavLst>
                                    </p:anim>
                                    <p:anim calcmode="lin" valueType="num">
                                      <p:cBhvr>
                                        <p:cTn id="13" dur="500" fill="hold"/>
                                        <p:tgtEl>
                                          <p:spTgt spid="114690"/>
                                        </p:tgtEl>
                                        <p:attrNameLst>
                                          <p:attrName>ppt_h</p:attrName>
                                        </p:attrNameLst>
                                      </p:cBhvr>
                                      <p:tavLst>
                                        <p:tav tm="0">
                                          <p:val>
                                            <p:fltVal val="0"/>
                                          </p:val>
                                        </p:tav>
                                        <p:tav tm="100000">
                                          <p:val>
                                            <p:strVal val="#ppt_h"/>
                                          </p:val>
                                        </p:tav>
                                      </p:tavLst>
                                    </p:anim>
                                    <p:animEffect transition="in" filter="fade">
                                      <p:cBhvr>
                                        <p:cTn id="14" dur="500"/>
                                        <p:tgtEl>
                                          <p:spTgt spid="11469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38" presetClass="entr" presetSubtype="0" accel="50000" fill="hold" grpId="0" nodeType="clickEffect">
                                  <p:stCondLst>
                                    <p:cond delay="0"/>
                                  </p:stCondLst>
                                  <p:iterate type="lt">
                                    <p:tmPct val="50000"/>
                                  </p:iterate>
                                  <p:childTnLst>
                                    <p:set>
                                      <p:cBhvr>
                                        <p:cTn id="36" dur="1" fill="hold">
                                          <p:stCondLst>
                                            <p:cond delay="0"/>
                                          </p:stCondLst>
                                        </p:cTn>
                                        <p:tgtEl>
                                          <p:spTgt spid="11"/>
                                        </p:tgtEl>
                                        <p:attrNameLst>
                                          <p:attrName>style.visibility</p:attrName>
                                        </p:attrNameLst>
                                      </p:cBhvr>
                                      <p:to>
                                        <p:strVal val="visible"/>
                                      </p:to>
                                    </p:set>
                                    <p:set>
                                      <p:cBhvr>
                                        <p:cTn id="37" dur="228" fill="hold">
                                          <p:stCondLst>
                                            <p:cond delay="0"/>
                                          </p:stCondLst>
                                        </p:cTn>
                                        <p:tgtEl>
                                          <p:spTgt spid="11"/>
                                        </p:tgtEl>
                                        <p:attrNameLst>
                                          <p:attrName>style.rotation</p:attrName>
                                        </p:attrNameLst>
                                      </p:cBhvr>
                                      <p:to>
                                        <p:strVal val="-45.0"/>
                                      </p:to>
                                    </p:set>
                                    <p:anim calcmode="lin" valueType="num">
                                      <p:cBhvr>
                                        <p:cTn id="38" dur="228" fill="hold">
                                          <p:stCondLst>
                                            <p:cond delay="228"/>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39" dur="228"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0" dur="78" decel="50000" autoRev="1" fill="hold">
                                          <p:stCondLst>
                                            <p:cond delay="228"/>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1"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14690"/>
                                        </p:tgtEl>
                                      </p:cBhvr>
                                    </p:animEffect>
                                    <p:set>
                                      <p:cBhvr>
                                        <p:cTn id="46" dur="1" fill="hold">
                                          <p:stCondLst>
                                            <p:cond delay="499"/>
                                          </p:stCondLst>
                                        </p:cTn>
                                        <p:tgtEl>
                                          <p:spTgt spid="11469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22" presetClass="entr" presetSubtype="1" fill="hold" nodeType="withEffect">
                                  <p:stCondLst>
                                    <p:cond delay="0"/>
                                  </p:stCondLst>
                                  <p:childTnLst>
                                    <p:set>
                                      <p:cBhvr>
                                        <p:cTn id="51" dur="1" fill="hold">
                                          <p:stCondLst>
                                            <p:cond delay="0"/>
                                          </p:stCondLst>
                                        </p:cTn>
                                        <p:tgtEl>
                                          <p:spTgt spid="114692"/>
                                        </p:tgtEl>
                                        <p:attrNameLst>
                                          <p:attrName>style.visibility</p:attrName>
                                        </p:attrNameLst>
                                      </p:cBhvr>
                                      <p:to>
                                        <p:strVal val="visible"/>
                                      </p:to>
                                    </p:set>
                                    <p:animEffect transition="in" filter="wipe(up)">
                                      <p:cBhvr>
                                        <p:cTn id="52" dur="3000"/>
                                        <p:tgtEl>
                                          <p:spTgt spid="114692"/>
                                        </p:tgtEl>
                                      </p:cBhvr>
                                    </p:animEffect>
                                  </p:childTnLst>
                                </p:cTn>
                              </p:par>
                            </p:childTnLst>
                          </p:cTn>
                        </p:par>
                        <p:par>
                          <p:cTn id="53" fill="hold">
                            <p:stCondLst>
                              <p:cond delay="3000"/>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1000"/>
                                        <p:tgtEl>
                                          <p:spTgt spid="13"/>
                                        </p:tgtEl>
                                      </p:cBhvr>
                                    </p:animEffect>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1000"/>
                                        <p:tgtEl>
                                          <p:spTgt spid="15"/>
                                        </p:tgtEl>
                                      </p:cBhvr>
                                    </p:animEffect>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1000"/>
                                        <p:tgtEl>
                                          <p:spTgt spid="17"/>
                                        </p:tgtEl>
                                      </p:cBhvr>
                                    </p:animEffect>
                                  </p:childTnLst>
                                </p:cTn>
                              </p:par>
                            </p:childTnLst>
                          </p:cTn>
                        </p:par>
                        <p:par>
                          <p:cTn id="65" fill="hold">
                            <p:stCondLst>
                              <p:cond delay="6000"/>
                            </p:stCondLst>
                            <p:childTnLst>
                              <p:par>
                                <p:cTn id="66" presetID="22" presetClass="entr" presetSubtype="8"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left)">
                                      <p:cBhvr>
                                        <p:cTn id="68" dur="1000"/>
                                        <p:tgtEl>
                                          <p:spTgt spid="19"/>
                                        </p:tgtEl>
                                      </p:cBhvr>
                                    </p:animEffect>
                                  </p:childTnLst>
                                </p:cTn>
                              </p:par>
                            </p:childTnLst>
                          </p:cTn>
                        </p:par>
                        <p:par>
                          <p:cTn id="69" fill="hold">
                            <p:stCondLst>
                              <p:cond delay="7000"/>
                            </p:stCondLst>
                            <p:childTnLst>
                              <p:par>
                                <p:cTn id="70" presetID="22" presetClass="entr" presetSubtype="8"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1000"/>
                                        <p:tgtEl>
                                          <p:spTgt spid="22"/>
                                        </p:tgtEl>
                                      </p:cBhvr>
                                    </p:animEffect>
                                  </p:childTnLst>
                                </p:cTn>
                              </p:par>
                            </p:childTnLst>
                          </p:cTn>
                        </p:par>
                        <p:par>
                          <p:cTn id="73" fill="hold">
                            <p:stCondLst>
                              <p:cond delay="8000"/>
                            </p:stCondLst>
                            <p:childTnLst>
                              <p:par>
                                <p:cTn id="74" presetID="22" presetClass="entr" presetSubtype="8"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left)">
                                      <p:cBhvr>
                                        <p:cTn id="76" dur="1000"/>
                                        <p:tgtEl>
                                          <p:spTgt spid="24"/>
                                        </p:tgtEl>
                                      </p:cBhvr>
                                    </p:animEffect>
                                  </p:childTnLst>
                                </p:cTn>
                              </p:par>
                            </p:childTnLst>
                          </p:cTn>
                        </p:par>
                        <p:par>
                          <p:cTn id="77" fill="hold">
                            <p:stCondLst>
                              <p:cond delay="9000"/>
                            </p:stCondLst>
                            <p:childTnLst>
                              <p:par>
                                <p:cTn id="78" presetID="22" presetClass="entr" presetSubtype="8" fill="hold"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left)">
                                      <p:cBhvr>
                                        <p:cTn id="80" dur="1000"/>
                                        <p:tgtEl>
                                          <p:spTgt spid="26"/>
                                        </p:tgtEl>
                                      </p:cBhvr>
                                    </p:animEffect>
                                  </p:childTnLst>
                                </p:cTn>
                              </p:par>
                            </p:childTnLst>
                          </p:cTn>
                        </p:par>
                        <p:par>
                          <p:cTn id="81" fill="hold">
                            <p:stCondLst>
                              <p:cond delay="10000"/>
                            </p:stCondLst>
                            <p:childTnLst>
                              <p:par>
                                <p:cTn id="82" presetID="22" presetClass="entr" presetSubtype="8" fill="hold" nodeType="after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garylucy.com/LCtaverncreek.jpg"/>
          <p:cNvPicPr>
            <a:picLocks noChangeAspect="1" noChangeArrowheads="1"/>
          </p:cNvPicPr>
          <p:nvPr/>
        </p:nvPicPr>
        <p:blipFill>
          <a:blip r:embed="rId3" cstate="screen"/>
          <a:srcRect/>
          <a:stretch>
            <a:fillRect/>
          </a:stretch>
        </p:blipFill>
        <p:spPr bwMode="auto">
          <a:xfrm>
            <a:off x="0" y="710467"/>
            <a:ext cx="9144000" cy="6183745"/>
          </a:xfrm>
          <a:prstGeom prst="rect">
            <a:avLst/>
          </a:prstGeom>
          <a:noFill/>
        </p:spPr>
      </p:pic>
      <p:sp>
        <p:nvSpPr>
          <p:cNvPr id="24" name="Rectangle 23"/>
          <p:cNvSpPr/>
          <p:nvPr/>
        </p:nvSpPr>
        <p:spPr>
          <a:xfrm>
            <a:off x="0" y="739947"/>
            <a:ext cx="9144000" cy="6118053"/>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3"/>
          <p:cNvSpPr txBox="1">
            <a:spLocks noChangeArrowheads="1"/>
          </p:cNvSpPr>
          <p:nvPr/>
        </p:nvSpPr>
        <p:spPr bwMode="auto">
          <a:xfrm>
            <a:off x="0" y="1016725"/>
            <a:ext cx="9144000" cy="5616922"/>
          </a:xfrm>
          <a:prstGeom prst="rect">
            <a:avLst/>
          </a:prstGeom>
          <a:noFill/>
          <a:ln w="9525">
            <a:noFill/>
            <a:miter lim="800000"/>
            <a:headEnd/>
            <a:tailEnd/>
          </a:ln>
        </p:spPr>
        <p:txBody>
          <a:bodyPr wrap="square">
            <a:spAutoFit/>
          </a:bodyPr>
          <a:lstStyle/>
          <a:p>
            <a:pPr marL="1717675" indent="-230188">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 Travel </a:t>
            </a:r>
            <a:r>
              <a:rPr lang="en-US" sz="4000" b="1" dirty="0" err="1" smtClean="0">
                <a:ln>
                  <a:solidFill>
                    <a:schemeClr val="tx1"/>
                  </a:solidFill>
                </a:ln>
                <a:solidFill>
                  <a:srgbClr val="FFFF00"/>
                </a:solidFill>
                <a:effectLst>
                  <a:outerShdw dist="50800" dir="5400000" algn="ctr" rotWithShape="0">
                    <a:schemeClr val="tx1"/>
                  </a:outerShdw>
                </a:effectLst>
              </a:rPr>
              <a:t>vs</a:t>
            </a:r>
            <a:r>
              <a:rPr lang="en-US" sz="4000" b="1" dirty="0" smtClean="0">
                <a:ln>
                  <a:solidFill>
                    <a:schemeClr val="tx1"/>
                  </a:solidFill>
                </a:ln>
                <a:solidFill>
                  <a:srgbClr val="FFFF00"/>
                </a:solidFill>
                <a:effectLst>
                  <a:outerShdw dist="50800" dir="5400000" algn="ctr" rotWithShape="0">
                    <a:schemeClr val="tx1"/>
                  </a:outerShdw>
                </a:effectLst>
              </a:rPr>
              <a:t> Highway Travel</a:t>
            </a:r>
          </a:p>
          <a:p>
            <a:pPr marL="1717675" indent="-230188">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Leaving Camp River Dubois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Boats &amp; </a:t>
            </a:r>
            <a:r>
              <a:rPr lang="en-US" sz="3200" b="1" dirty="0" err="1" smtClean="0">
                <a:ln>
                  <a:solidFill>
                    <a:schemeClr val="tx1"/>
                  </a:solidFill>
                </a:ln>
                <a:solidFill>
                  <a:schemeClr val="accent6">
                    <a:lumMod val="75000"/>
                  </a:schemeClr>
                </a:solidFill>
                <a:effectLst>
                  <a:outerShdw dist="50800" dir="5400000" algn="ctr" rotWithShape="0">
                    <a:schemeClr val="tx1"/>
                  </a:outerShdw>
                </a:effectLst>
              </a:rPr>
              <a:t>piroges</a:t>
            </a:r>
            <a:endParaRPr lang="en-US" sz="3200" b="1" dirty="0" smtClean="0">
              <a:ln>
                <a:solidFill>
                  <a:schemeClr val="tx1"/>
                </a:solidFill>
              </a:ln>
              <a:solidFill>
                <a:schemeClr val="accent6">
                  <a:lumMod val="75000"/>
                </a:schemeClr>
              </a:solidFill>
              <a:effectLst>
                <a:outerShdw dist="50800" dir="5400000" algn="ctr" rotWithShape="0">
                  <a:schemeClr val="tx1"/>
                </a:outerShdw>
              </a:effectLst>
            </a:endParaRPr>
          </a:p>
          <a:p>
            <a:pPr marL="2060575" indent="-230188">
              <a:spcAft>
                <a:spcPts val="1800"/>
              </a:spcAft>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Supplies &amp; Crew</a:t>
            </a:r>
          </a:p>
          <a:p>
            <a:pPr marL="1717675" indent="-230188">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Journey on the Missouri River</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Travel Highlights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Desertions, Courts martial</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Death of Sergeant Floyd</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Clark’s 34 &amp; Lewis’ 30 Birthdays</a:t>
            </a:r>
          </a:p>
          <a:p>
            <a:pPr marL="2060575" indent="-230188">
              <a:buFont typeface="Arial" pitchFamily="34" charset="0"/>
              <a:buChar char="•"/>
              <a:defRPr/>
            </a:pPr>
            <a:r>
              <a:rPr lang="en-US" sz="3200" b="1" dirty="0" smtClean="0">
                <a:ln>
                  <a:solidFill>
                    <a:schemeClr val="tx1"/>
                  </a:solidFill>
                </a:ln>
                <a:solidFill>
                  <a:schemeClr val="accent6">
                    <a:lumMod val="75000"/>
                  </a:schemeClr>
                </a:solidFill>
                <a:effectLst>
                  <a:outerShdw dist="50800" dir="5400000" algn="ctr" rotWithShape="0">
                    <a:schemeClr val="tx1"/>
                  </a:outerShdw>
                </a:effectLst>
              </a:rPr>
              <a:t>Arrival at Mandan Village</a:t>
            </a:r>
          </a:p>
        </p:txBody>
      </p:sp>
      <p:sp>
        <p:nvSpPr>
          <p:cNvPr id="9" name="Rectangle 8"/>
          <p:cNvSpPr/>
          <p:nvPr/>
        </p:nvSpPr>
        <p:spPr>
          <a:xfrm>
            <a:off x="243559" y="3428653"/>
            <a:ext cx="8890502" cy="707886"/>
          </a:xfrm>
          <a:prstGeom prst="rect">
            <a:avLst/>
          </a:prstGeom>
        </p:spPr>
        <p:txBody>
          <a:bodyPr wrap="square">
            <a:spAutoFit/>
          </a:bodyPr>
          <a:lstStyle/>
          <a:p>
            <a:pPr marL="1717675" indent="-230188">
              <a:defRPr/>
            </a:pPr>
            <a:r>
              <a:rPr lang="en-US" sz="4000" b="1" dirty="0" smtClean="0">
                <a:ln>
                  <a:solidFill>
                    <a:schemeClr val="tx1"/>
                  </a:solidFill>
                </a:ln>
                <a:solidFill>
                  <a:srgbClr val="FF0000"/>
                </a:solidFill>
                <a:effectLst>
                  <a:outerShdw dist="50800" dir="5400000" algn="ctr" rotWithShape="0">
                    <a:schemeClr val="tx1"/>
                  </a:outerShdw>
                </a:effectLst>
              </a:rPr>
              <a:t>Journey on the Missouri River</a:t>
            </a:r>
          </a:p>
        </p:txBody>
      </p:sp>
      <p:pic>
        <p:nvPicPr>
          <p:cNvPr id="8" name="Picture 1" descr="C:\Users\RRR\AppData\Local\Microsoft\Windows\INetCache\IE\G95RR17R\ok-button-4308-large[1].png"/>
          <p:cNvPicPr>
            <a:picLocks noChangeAspect="1" noChangeArrowheads="1"/>
          </p:cNvPicPr>
          <p:nvPr/>
        </p:nvPicPr>
        <p:blipFill>
          <a:blip r:embed="rId4" cstate="screen"/>
          <a:srcRect/>
          <a:stretch>
            <a:fillRect/>
          </a:stretch>
        </p:blipFill>
        <p:spPr bwMode="auto">
          <a:xfrm>
            <a:off x="1313067" y="1140749"/>
            <a:ext cx="503553" cy="503553"/>
          </a:xfrm>
          <a:prstGeom prst="rect">
            <a:avLst/>
          </a:prstGeom>
          <a:noFill/>
        </p:spPr>
      </p:pic>
      <p:sp>
        <p:nvSpPr>
          <p:cNvPr id="13" name="Rectangle 12"/>
          <p:cNvSpPr/>
          <p:nvPr/>
        </p:nvSpPr>
        <p:spPr>
          <a:xfrm>
            <a:off x="0" y="0"/>
            <a:ext cx="9144000" cy="707886"/>
          </a:xfrm>
          <a:prstGeom prst="rect">
            <a:avLst/>
          </a:prstGeom>
        </p:spPr>
        <p:txBody>
          <a:bodyPr wrap="square">
            <a:spAutoFit/>
          </a:bodyPr>
          <a:lstStyle/>
          <a:p>
            <a:pPr indent="1588" algn="ctr">
              <a:defRPr/>
            </a:pPr>
            <a:r>
              <a:rPr lang="en-US" sz="4000" b="1" dirty="0" smtClean="0">
                <a:ln>
                  <a:solidFill>
                    <a:schemeClr val="tx1"/>
                  </a:solidFill>
                </a:ln>
                <a:solidFill>
                  <a:srgbClr val="FF0000"/>
                </a:solidFill>
                <a:effectLst>
                  <a:outerShdw dist="50800" dir="5400000" algn="ctr" rotWithShape="0">
                    <a:schemeClr val="tx1"/>
                  </a:outerShdw>
                </a:effectLst>
              </a:rPr>
              <a:t>Leaving Camp River </a:t>
            </a:r>
            <a:r>
              <a:rPr lang="en-US" sz="4000" b="1" dirty="0" err="1" smtClean="0">
                <a:ln>
                  <a:solidFill>
                    <a:schemeClr val="tx1"/>
                  </a:solidFill>
                </a:ln>
                <a:solidFill>
                  <a:srgbClr val="FF0000"/>
                </a:solidFill>
                <a:effectLst>
                  <a:outerShdw dist="50800" dir="5400000" algn="ctr" rotWithShape="0">
                    <a:schemeClr val="tx1"/>
                  </a:outerShdw>
                </a:effectLst>
              </a:rPr>
              <a:t>DuBois</a:t>
            </a:r>
            <a:endParaRPr lang="en-US" sz="4000" b="1" dirty="0" smtClean="0">
              <a:ln>
                <a:solidFill>
                  <a:schemeClr val="tx1"/>
                </a:solidFill>
              </a:ln>
              <a:solidFill>
                <a:srgbClr val="FF0000"/>
              </a:solidFill>
              <a:effectLst>
                <a:outerShdw dist="50800" dir="5400000" algn="ctr" rotWithShape="0">
                  <a:schemeClr val="tx1"/>
                </a:outerShdw>
              </a:effectLst>
            </a:endParaRPr>
          </a:p>
        </p:txBody>
      </p:sp>
      <p:pic>
        <p:nvPicPr>
          <p:cNvPr id="11" name="Picture 1" descr="C:\Users\RRR\AppData\Local\Microsoft\Windows\INetCache\IE\G95RR17R\ok-button-4308-large[1].png"/>
          <p:cNvPicPr>
            <a:picLocks noChangeAspect="1" noChangeArrowheads="1"/>
          </p:cNvPicPr>
          <p:nvPr/>
        </p:nvPicPr>
        <p:blipFill>
          <a:blip r:embed="rId4" cstate="screen"/>
          <a:srcRect/>
          <a:stretch>
            <a:fillRect/>
          </a:stretch>
        </p:blipFill>
        <p:spPr bwMode="auto">
          <a:xfrm>
            <a:off x="1302505" y="1763929"/>
            <a:ext cx="503553" cy="503553"/>
          </a:xfrm>
          <a:prstGeom prst="rect">
            <a:avLst/>
          </a:prstGeom>
          <a:noFill/>
        </p:spPr>
      </p:pic>
      <p:sp>
        <p:nvSpPr>
          <p:cNvPr id="10" name="Rounded Rectangle 9"/>
          <p:cNvSpPr/>
          <p:nvPr/>
        </p:nvSpPr>
        <p:spPr>
          <a:xfrm>
            <a:off x="1246835" y="1650521"/>
            <a:ext cx="7053943" cy="739739"/>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66</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1.11111E-6 7.40741E-7 L -1.11111E-6 0.26875 " pathEditMode="relative" rAng="0" ptsTypes="AA">
                                      <p:cBhvr>
                                        <p:cTn id="17" dur="2000" fill="hold"/>
                                        <p:tgtEl>
                                          <p:spTgt spid="10"/>
                                        </p:tgtEl>
                                        <p:attrNameLst>
                                          <p:attrName>ppt_x</p:attrName>
                                          <p:attrName>ppt_y</p:attrName>
                                        </p:attrNameLst>
                                      </p:cBhvr>
                                      <p:rCtr x="0" y="134"/>
                                    </p:animMotion>
                                  </p:childTnLst>
                                </p:cTn>
                              </p:par>
                            </p:childTnLst>
                          </p:cTn>
                        </p:par>
                        <p:par>
                          <p:cTn id="18" fill="hold">
                            <p:stCondLst>
                              <p:cond delay="2000"/>
                            </p:stCondLst>
                            <p:childTnLst>
                              <p:par>
                                <p:cTn id="19" presetID="10"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64" presetClass="path" presetSubtype="0" accel="50000" decel="50000" fill="hold" grpId="0" nodeType="withEffect">
                                  <p:stCondLst>
                                    <p:cond delay="0"/>
                                  </p:stCondLst>
                                  <p:childTnLst>
                                    <p:animMotion origin="layout" path="M 4.44444E-6 1.85185E-6 L 0.03107 -0.50741 " pathEditMode="relative" rAng="0" ptsTypes="AA">
                                      <p:cBhvr>
                                        <p:cTn id="23" dur="2000" fill="hold"/>
                                        <p:tgtEl>
                                          <p:spTgt spid="9"/>
                                        </p:tgtEl>
                                        <p:attrNameLst>
                                          <p:attrName>ppt_x</p:attrName>
                                          <p:attrName>ppt_y</p:attrName>
                                        </p:attrNameLst>
                                      </p:cBhvr>
                                      <p:rCtr x="15" y="-254"/>
                                    </p:animMotion>
                                  </p:childTnLst>
                                </p:cTn>
                              </p:par>
                              <p:par>
                                <p:cTn id="24" presetID="10" presetClass="exit" presetSubtype="0" fill="hold" grpId="0" nodeType="withEffect">
                                  <p:stCondLst>
                                    <p:cond delay="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screen"/>
          <a:srcRect/>
          <a:stretch>
            <a:fillRect/>
          </a:stretch>
        </p:blipFill>
        <p:spPr bwMode="auto">
          <a:xfrm>
            <a:off x="586096" y="0"/>
            <a:ext cx="2330302" cy="6858000"/>
          </a:xfrm>
          <a:prstGeom prst="rect">
            <a:avLst/>
          </a:prstGeom>
          <a:noFill/>
          <a:ln w="9525">
            <a:noFill/>
            <a:miter lim="800000"/>
            <a:headEnd/>
            <a:tailEnd/>
          </a:ln>
        </p:spPr>
      </p:pic>
      <p:pic>
        <p:nvPicPr>
          <p:cNvPr id="120835" name="Picture 3"/>
          <p:cNvPicPr>
            <a:picLocks noChangeAspect="1" noChangeArrowheads="1"/>
          </p:cNvPicPr>
          <p:nvPr/>
        </p:nvPicPr>
        <p:blipFill>
          <a:blip r:embed="rId3" cstate="screen"/>
          <a:srcRect/>
          <a:stretch>
            <a:fillRect/>
          </a:stretch>
        </p:blipFill>
        <p:spPr bwMode="auto">
          <a:xfrm>
            <a:off x="2906816" y="0"/>
            <a:ext cx="2385000" cy="6858000"/>
          </a:xfrm>
          <a:prstGeom prst="rect">
            <a:avLst/>
          </a:prstGeom>
          <a:noFill/>
          <a:ln w="9525">
            <a:noFill/>
            <a:miter lim="800000"/>
            <a:headEnd/>
            <a:tailEnd/>
          </a:ln>
        </p:spPr>
      </p:pic>
      <p:pic>
        <p:nvPicPr>
          <p:cNvPr id="120836" name="Picture 4"/>
          <p:cNvPicPr>
            <a:picLocks noChangeAspect="1" noChangeArrowheads="1"/>
          </p:cNvPicPr>
          <p:nvPr/>
        </p:nvPicPr>
        <p:blipFill>
          <a:blip r:embed="rId4" cstate="screen"/>
          <a:srcRect/>
          <a:stretch>
            <a:fillRect/>
          </a:stretch>
        </p:blipFill>
        <p:spPr bwMode="auto">
          <a:xfrm>
            <a:off x="5276084" y="0"/>
            <a:ext cx="2377440" cy="5378619"/>
          </a:xfrm>
          <a:prstGeom prst="rect">
            <a:avLst/>
          </a:prstGeom>
          <a:noFill/>
          <a:ln w="9525">
            <a:noFill/>
            <a:miter lim="800000"/>
            <a:headEnd/>
            <a:tailEnd/>
          </a:ln>
        </p:spPr>
      </p:pic>
      <p:sp>
        <p:nvSpPr>
          <p:cNvPr id="5" name="Rectangle 4"/>
          <p:cNvSpPr/>
          <p:nvPr/>
        </p:nvSpPr>
        <p:spPr>
          <a:xfrm>
            <a:off x="5309148" y="6036695"/>
            <a:ext cx="2756267" cy="276999"/>
          </a:xfrm>
          <a:prstGeom prst="rect">
            <a:avLst/>
          </a:prstGeom>
        </p:spPr>
        <p:txBody>
          <a:bodyPr wrap="none">
            <a:spAutoFit/>
          </a:bodyPr>
          <a:lstStyle/>
          <a:p>
            <a:r>
              <a:rPr lang="en-US" sz="1200" dirty="0" smtClean="0">
                <a:hlinkClick r:id="rId5"/>
              </a:rPr>
              <a:t>http://www.lewis-clark.org/channel/256</a:t>
            </a:r>
            <a:r>
              <a:rPr lang="en-US" sz="1200" dirty="0" smtClean="0"/>
              <a:t> </a:t>
            </a:r>
            <a:endParaRPr lang="en-US" sz="1200"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803006" y="1142138"/>
            <a:ext cx="4340994" cy="5647700"/>
          </a:xfrm>
          <a:prstGeom prst="rect">
            <a:avLst/>
          </a:prstGeom>
          <a:noFill/>
        </p:spPr>
        <p:txBody>
          <a:bodyPr wrap="square" rtlCol="0">
            <a:spAutoFit/>
          </a:bodyPr>
          <a:lstStyle/>
          <a:p>
            <a:pPr marL="225425" indent="-22542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arrive St. Charles; </a:t>
            </a:r>
            <a:r>
              <a:rPr lang="en-US" sz="2800" b="1" dirty="0" smtClean="0"/>
              <a:t>number spectators-French, </a:t>
            </a:r>
            <a:r>
              <a:rPr lang="en-US" sz="2800" b="1" dirty="0" smtClean="0">
                <a:ln>
                  <a:solidFill>
                    <a:schemeClr val="tx1"/>
                  </a:solidFill>
                </a:ln>
                <a:solidFill>
                  <a:srgbClr val="FF0000"/>
                </a:solidFill>
                <a:effectLst>
                  <a:outerShdw dist="50800" dir="5400000" algn="ctr" rotWithShape="0">
                    <a:schemeClr val="tx1"/>
                  </a:outerShdw>
                </a:effectLst>
              </a:rPr>
              <a:t>Indians</a:t>
            </a:r>
          </a:p>
          <a:p>
            <a:pPr marL="225425" indent="-22542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keelboat stuck </a:t>
            </a:r>
            <a:r>
              <a:rPr lang="en-US" sz="2800" b="1" dirty="0" smtClean="0"/>
              <a:t>on a log; have to rearrange load</a:t>
            </a:r>
          </a:p>
          <a:p>
            <a:pPr marL="225425" indent="-225425">
              <a:spcAft>
                <a:spcPts val="600"/>
              </a:spcAft>
              <a:buFont typeface="Arial" pitchFamily="34" charset="0"/>
              <a:buChar char="•"/>
            </a:pPr>
            <a:r>
              <a:rPr lang="en-US" sz="2800" b="1" dirty="0" smtClean="0"/>
              <a:t>May 17 – </a:t>
            </a:r>
            <a:r>
              <a:rPr lang="en-US" sz="2800" b="1" dirty="0" smtClean="0">
                <a:ln>
                  <a:solidFill>
                    <a:schemeClr val="tx1"/>
                  </a:solidFill>
                </a:ln>
                <a:solidFill>
                  <a:srgbClr val="FF0000"/>
                </a:solidFill>
                <a:effectLst>
                  <a:outerShdw dist="50800" dir="5400000" algn="ctr" rotWithShape="0">
                    <a:schemeClr val="tx1"/>
                  </a:outerShdw>
                </a:effectLst>
              </a:rPr>
              <a:t>Courts martial Collins, Hall &amp; Werner </a:t>
            </a:r>
            <a:r>
              <a:rPr lang="en-US" sz="2800" b="1" dirty="0" smtClean="0"/>
              <a:t>for misconduct; found guilty!</a:t>
            </a:r>
          </a:p>
          <a:p>
            <a:pPr marL="225425" indent="-225425">
              <a:spcAft>
                <a:spcPts val="600"/>
              </a:spcAft>
              <a:buFont typeface="Arial" pitchFamily="34" charset="0"/>
              <a:buChar char="•"/>
            </a:pPr>
            <a:r>
              <a:rPr lang="en-US" sz="2800" b="1" dirty="0" smtClean="0"/>
              <a:t>May 20 – some of crew go to church; </a:t>
            </a:r>
            <a:r>
              <a:rPr lang="en-US" sz="2800" b="1" dirty="0" smtClean="0">
                <a:ln>
                  <a:solidFill>
                    <a:schemeClr val="tx1"/>
                  </a:solidFill>
                </a:ln>
                <a:solidFill>
                  <a:srgbClr val="FF0000"/>
                </a:solidFill>
                <a:effectLst>
                  <a:outerShdw dist="50800" dir="5400000" algn="ctr" rotWithShape="0">
                    <a:schemeClr val="tx1"/>
                  </a:outerShdw>
                </a:effectLst>
              </a:rPr>
              <a:t>Lewis arrives</a:t>
            </a:r>
            <a:endParaRPr lang="en-US" sz="2800" b="1" dirty="0" smtClean="0"/>
          </a:p>
          <a:p>
            <a:pPr marL="225425" indent="-225425">
              <a:spcAft>
                <a:spcPts val="600"/>
              </a:spcAft>
              <a:buFont typeface="Arial" pitchFamily="34" charset="0"/>
              <a:buChar char="•"/>
            </a:pPr>
            <a:r>
              <a:rPr lang="en-US" sz="2800" b="1" dirty="0" smtClean="0"/>
              <a:t>May 21- </a:t>
            </a:r>
            <a:r>
              <a:rPr lang="en-US" sz="2800" b="1" dirty="0" smtClean="0">
                <a:ln>
                  <a:solidFill>
                    <a:schemeClr val="tx1"/>
                  </a:solidFill>
                </a:ln>
                <a:solidFill>
                  <a:srgbClr val="FF0000"/>
                </a:solidFill>
                <a:effectLst>
                  <a:outerShdw dist="50800" dir="5400000" algn="ctr" rotWithShape="0">
                    <a:schemeClr val="tx1"/>
                  </a:outerShdw>
                </a:effectLst>
              </a:rPr>
              <a:t>depart St. Charles</a:t>
            </a:r>
          </a:p>
          <a:p>
            <a:pPr marL="225425" indent="-22542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French fur trader </a:t>
            </a:r>
            <a:r>
              <a:rPr lang="en-US" sz="2800" b="1" dirty="0" smtClean="0"/>
              <a:t>passes on port side</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May 16 – 21,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5" name="Freeform 14"/>
          <p:cNvSpPr/>
          <p:nvPr/>
        </p:nvSpPr>
        <p:spPr>
          <a:xfrm>
            <a:off x="537472" y="1898602"/>
            <a:ext cx="4083389" cy="4453337"/>
          </a:xfrm>
          <a:custGeom>
            <a:avLst/>
            <a:gdLst>
              <a:gd name="connsiteX0" fmla="*/ 4083389 w 4083389"/>
              <a:gd name="connsiteY0" fmla="*/ 4292793 h 4453337"/>
              <a:gd name="connsiteX1" fmla="*/ 4083389 w 4083389"/>
              <a:gd name="connsiteY1" fmla="*/ 4292793 h 4453337"/>
              <a:gd name="connsiteX2" fmla="*/ 4020568 w 4083389"/>
              <a:gd name="connsiteY2" fmla="*/ 4299774 h 4453337"/>
              <a:gd name="connsiteX3" fmla="*/ 3999627 w 4083389"/>
              <a:gd name="connsiteY3" fmla="*/ 4306754 h 4453337"/>
              <a:gd name="connsiteX4" fmla="*/ 3985667 w 4083389"/>
              <a:gd name="connsiteY4" fmla="*/ 4327694 h 4453337"/>
              <a:gd name="connsiteX5" fmla="*/ 3964726 w 4083389"/>
              <a:gd name="connsiteY5" fmla="*/ 4341654 h 4453337"/>
              <a:gd name="connsiteX6" fmla="*/ 3922846 w 4083389"/>
              <a:gd name="connsiteY6" fmla="*/ 4355615 h 4453337"/>
              <a:gd name="connsiteX7" fmla="*/ 3908885 w 4083389"/>
              <a:gd name="connsiteY7" fmla="*/ 4369575 h 4453337"/>
              <a:gd name="connsiteX8" fmla="*/ 3887945 w 4083389"/>
              <a:gd name="connsiteY8" fmla="*/ 4376555 h 4453337"/>
              <a:gd name="connsiteX9" fmla="*/ 3894925 w 4083389"/>
              <a:gd name="connsiteY9" fmla="*/ 4397496 h 4453337"/>
              <a:gd name="connsiteX10" fmla="*/ 3860024 w 4083389"/>
              <a:gd name="connsiteY10" fmla="*/ 4453337 h 4453337"/>
              <a:gd name="connsiteX11" fmla="*/ 3797203 w 4083389"/>
              <a:gd name="connsiteY11" fmla="*/ 4425416 h 4453337"/>
              <a:gd name="connsiteX12" fmla="*/ 3769282 w 4083389"/>
              <a:gd name="connsiteY12" fmla="*/ 4397496 h 4453337"/>
              <a:gd name="connsiteX13" fmla="*/ 3685520 w 4083389"/>
              <a:gd name="connsiteY13" fmla="*/ 4376555 h 4453337"/>
              <a:gd name="connsiteX14" fmla="*/ 3664580 w 4083389"/>
              <a:gd name="connsiteY14" fmla="*/ 4362595 h 4453337"/>
              <a:gd name="connsiteX15" fmla="*/ 3552897 w 4083389"/>
              <a:gd name="connsiteY15" fmla="*/ 4334674 h 4453337"/>
              <a:gd name="connsiteX16" fmla="*/ 3504036 w 4083389"/>
              <a:gd name="connsiteY16" fmla="*/ 4341654 h 4453337"/>
              <a:gd name="connsiteX17" fmla="*/ 3420275 w 4083389"/>
              <a:gd name="connsiteY17" fmla="*/ 4355615 h 4453337"/>
              <a:gd name="connsiteX18" fmla="*/ 3399334 w 4083389"/>
              <a:gd name="connsiteY18" fmla="*/ 4376555 h 4453337"/>
              <a:gd name="connsiteX19" fmla="*/ 3343493 w 4083389"/>
              <a:gd name="connsiteY19" fmla="*/ 4397496 h 4453337"/>
              <a:gd name="connsiteX20" fmla="*/ 3308592 w 4083389"/>
              <a:gd name="connsiteY20" fmla="*/ 4383535 h 4453337"/>
              <a:gd name="connsiteX21" fmla="*/ 3287652 w 4083389"/>
              <a:gd name="connsiteY21" fmla="*/ 4376555 h 4453337"/>
              <a:gd name="connsiteX22" fmla="*/ 3280672 w 4083389"/>
              <a:gd name="connsiteY22" fmla="*/ 4355615 h 4453337"/>
              <a:gd name="connsiteX23" fmla="*/ 3266711 w 4083389"/>
              <a:gd name="connsiteY23" fmla="*/ 4334674 h 4453337"/>
              <a:gd name="connsiteX24" fmla="*/ 3259731 w 4083389"/>
              <a:gd name="connsiteY24" fmla="*/ 4313734 h 4453337"/>
              <a:gd name="connsiteX25" fmla="*/ 3245771 w 4083389"/>
              <a:gd name="connsiteY25" fmla="*/ 4292793 h 4453337"/>
              <a:gd name="connsiteX26" fmla="*/ 3231810 w 4083389"/>
              <a:gd name="connsiteY26" fmla="*/ 4250913 h 4453337"/>
              <a:gd name="connsiteX27" fmla="*/ 3189930 w 4083389"/>
              <a:gd name="connsiteY27" fmla="*/ 4236952 h 4453337"/>
              <a:gd name="connsiteX28" fmla="*/ 3148049 w 4083389"/>
              <a:gd name="connsiteY28" fmla="*/ 4216012 h 4453337"/>
              <a:gd name="connsiteX29" fmla="*/ 3127108 w 4083389"/>
              <a:gd name="connsiteY29" fmla="*/ 4202051 h 4453337"/>
              <a:gd name="connsiteX30" fmla="*/ 3064287 w 4083389"/>
              <a:gd name="connsiteY30" fmla="*/ 4195071 h 4453337"/>
              <a:gd name="connsiteX31" fmla="*/ 3057307 w 4083389"/>
              <a:gd name="connsiteY31" fmla="*/ 4174131 h 4453337"/>
              <a:gd name="connsiteX32" fmla="*/ 3043346 w 4083389"/>
              <a:gd name="connsiteY32" fmla="*/ 4069429 h 4453337"/>
              <a:gd name="connsiteX33" fmla="*/ 3022406 w 4083389"/>
              <a:gd name="connsiteY33" fmla="*/ 4062448 h 4453337"/>
              <a:gd name="connsiteX34" fmla="*/ 3001465 w 4083389"/>
              <a:gd name="connsiteY34" fmla="*/ 4006607 h 4453337"/>
              <a:gd name="connsiteX35" fmla="*/ 2980525 w 4083389"/>
              <a:gd name="connsiteY35" fmla="*/ 3999627 h 4453337"/>
              <a:gd name="connsiteX36" fmla="*/ 2952604 w 4083389"/>
              <a:gd name="connsiteY36" fmla="*/ 3992647 h 4453337"/>
              <a:gd name="connsiteX37" fmla="*/ 2910723 w 4083389"/>
              <a:gd name="connsiteY37" fmla="*/ 3999627 h 4453337"/>
              <a:gd name="connsiteX38" fmla="*/ 2889783 w 4083389"/>
              <a:gd name="connsiteY38" fmla="*/ 4034528 h 4453337"/>
              <a:gd name="connsiteX39" fmla="*/ 2792061 w 4083389"/>
              <a:gd name="connsiteY39" fmla="*/ 4041508 h 4453337"/>
              <a:gd name="connsiteX40" fmla="*/ 2771120 w 4083389"/>
              <a:gd name="connsiteY40" fmla="*/ 4055468 h 4453337"/>
              <a:gd name="connsiteX41" fmla="*/ 2750180 w 4083389"/>
              <a:gd name="connsiteY41" fmla="*/ 4062448 h 4453337"/>
              <a:gd name="connsiteX42" fmla="*/ 2736220 w 4083389"/>
              <a:gd name="connsiteY42" fmla="*/ 4076409 h 4453337"/>
              <a:gd name="connsiteX43" fmla="*/ 2715279 w 4083389"/>
              <a:gd name="connsiteY43" fmla="*/ 4083389 h 4453337"/>
              <a:gd name="connsiteX44" fmla="*/ 2638497 w 4083389"/>
              <a:gd name="connsiteY44" fmla="*/ 4104329 h 4453337"/>
              <a:gd name="connsiteX45" fmla="*/ 2624537 w 4083389"/>
              <a:gd name="connsiteY45" fmla="*/ 4118290 h 4453337"/>
              <a:gd name="connsiteX46" fmla="*/ 2554736 w 4083389"/>
              <a:gd name="connsiteY46" fmla="*/ 4069429 h 4453337"/>
              <a:gd name="connsiteX47" fmla="*/ 2526815 w 4083389"/>
              <a:gd name="connsiteY47" fmla="*/ 4062448 h 4453337"/>
              <a:gd name="connsiteX48" fmla="*/ 2505875 w 4083389"/>
              <a:gd name="connsiteY48" fmla="*/ 4076409 h 4453337"/>
              <a:gd name="connsiteX49" fmla="*/ 2491914 w 4083389"/>
              <a:gd name="connsiteY49" fmla="*/ 4104329 h 4453337"/>
              <a:gd name="connsiteX50" fmla="*/ 2443053 w 4083389"/>
              <a:gd name="connsiteY50" fmla="*/ 4090369 h 4453337"/>
              <a:gd name="connsiteX51" fmla="*/ 2352311 w 4083389"/>
              <a:gd name="connsiteY51" fmla="*/ 4083389 h 4453337"/>
              <a:gd name="connsiteX52" fmla="*/ 2331371 w 4083389"/>
              <a:gd name="connsiteY52" fmla="*/ 4069429 h 4453337"/>
              <a:gd name="connsiteX53" fmla="*/ 2310430 w 4083389"/>
              <a:gd name="connsiteY53" fmla="*/ 4062448 h 4453337"/>
              <a:gd name="connsiteX54" fmla="*/ 2303450 w 4083389"/>
              <a:gd name="connsiteY54" fmla="*/ 4041508 h 4453337"/>
              <a:gd name="connsiteX55" fmla="*/ 2289490 w 4083389"/>
              <a:gd name="connsiteY55" fmla="*/ 4020567 h 4453337"/>
              <a:gd name="connsiteX56" fmla="*/ 2268549 w 4083389"/>
              <a:gd name="connsiteY56" fmla="*/ 3978687 h 4453337"/>
              <a:gd name="connsiteX57" fmla="*/ 2261569 w 4083389"/>
              <a:gd name="connsiteY57" fmla="*/ 3957746 h 4453337"/>
              <a:gd name="connsiteX58" fmla="*/ 2247609 w 4083389"/>
              <a:gd name="connsiteY58" fmla="*/ 3936806 h 4453337"/>
              <a:gd name="connsiteX59" fmla="*/ 2240629 w 4083389"/>
              <a:gd name="connsiteY59" fmla="*/ 3908885 h 4453337"/>
              <a:gd name="connsiteX60" fmla="*/ 2254589 w 4083389"/>
              <a:gd name="connsiteY60" fmla="*/ 3825123 h 4453337"/>
              <a:gd name="connsiteX61" fmla="*/ 2261569 w 4083389"/>
              <a:gd name="connsiteY61" fmla="*/ 3804183 h 4453337"/>
              <a:gd name="connsiteX62" fmla="*/ 2275530 w 4083389"/>
              <a:gd name="connsiteY62" fmla="*/ 3783242 h 4453337"/>
              <a:gd name="connsiteX63" fmla="*/ 2268549 w 4083389"/>
              <a:gd name="connsiteY63" fmla="*/ 3734381 h 4453337"/>
              <a:gd name="connsiteX64" fmla="*/ 2240629 w 4083389"/>
              <a:gd name="connsiteY64" fmla="*/ 3727401 h 4453337"/>
              <a:gd name="connsiteX65" fmla="*/ 2226668 w 4083389"/>
              <a:gd name="connsiteY65" fmla="*/ 3713441 h 4453337"/>
              <a:gd name="connsiteX66" fmla="*/ 2198748 w 4083389"/>
              <a:gd name="connsiteY66" fmla="*/ 3685520 h 4453337"/>
              <a:gd name="connsiteX67" fmla="*/ 2191768 w 4083389"/>
              <a:gd name="connsiteY67" fmla="*/ 3664580 h 4453337"/>
              <a:gd name="connsiteX68" fmla="*/ 2156867 w 4083389"/>
              <a:gd name="connsiteY68" fmla="*/ 3657600 h 4453337"/>
              <a:gd name="connsiteX69" fmla="*/ 2135926 w 4083389"/>
              <a:gd name="connsiteY69" fmla="*/ 3643639 h 4453337"/>
              <a:gd name="connsiteX70" fmla="*/ 2128946 w 4083389"/>
              <a:gd name="connsiteY70" fmla="*/ 3622699 h 4453337"/>
              <a:gd name="connsiteX71" fmla="*/ 2108006 w 4083389"/>
              <a:gd name="connsiteY71" fmla="*/ 3580818 h 4453337"/>
              <a:gd name="connsiteX72" fmla="*/ 2101026 w 4083389"/>
              <a:gd name="connsiteY72" fmla="*/ 3538937 h 4453337"/>
              <a:gd name="connsiteX73" fmla="*/ 2080085 w 4083389"/>
              <a:gd name="connsiteY73" fmla="*/ 3531957 h 4453337"/>
              <a:gd name="connsiteX74" fmla="*/ 2059145 w 4083389"/>
              <a:gd name="connsiteY74" fmla="*/ 3490076 h 4453337"/>
              <a:gd name="connsiteX75" fmla="*/ 2038204 w 4083389"/>
              <a:gd name="connsiteY75" fmla="*/ 3469135 h 4453337"/>
              <a:gd name="connsiteX76" fmla="*/ 2024244 w 4083389"/>
              <a:gd name="connsiteY76" fmla="*/ 3448195 h 4453337"/>
              <a:gd name="connsiteX77" fmla="*/ 1996323 w 4083389"/>
              <a:gd name="connsiteY77" fmla="*/ 3399334 h 4453337"/>
              <a:gd name="connsiteX78" fmla="*/ 1989343 w 4083389"/>
              <a:gd name="connsiteY78" fmla="*/ 3378393 h 4453337"/>
              <a:gd name="connsiteX79" fmla="*/ 1975383 w 4083389"/>
              <a:gd name="connsiteY79" fmla="*/ 3350473 h 4453337"/>
              <a:gd name="connsiteX80" fmla="*/ 1947462 w 4083389"/>
              <a:gd name="connsiteY80" fmla="*/ 3308592 h 4453337"/>
              <a:gd name="connsiteX81" fmla="*/ 1926522 w 4083389"/>
              <a:gd name="connsiteY81" fmla="*/ 3266711 h 4453337"/>
              <a:gd name="connsiteX82" fmla="*/ 1912562 w 4083389"/>
              <a:gd name="connsiteY82" fmla="*/ 3245771 h 4453337"/>
              <a:gd name="connsiteX83" fmla="*/ 1905581 w 4083389"/>
              <a:gd name="connsiteY83" fmla="*/ 3134088 h 4453337"/>
              <a:gd name="connsiteX84" fmla="*/ 1884641 w 4083389"/>
              <a:gd name="connsiteY84" fmla="*/ 3043346 h 4453337"/>
              <a:gd name="connsiteX85" fmla="*/ 1863701 w 4083389"/>
              <a:gd name="connsiteY85" fmla="*/ 2973545 h 4453337"/>
              <a:gd name="connsiteX86" fmla="*/ 1856720 w 4083389"/>
              <a:gd name="connsiteY86" fmla="*/ 2938644 h 4453337"/>
              <a:gd name="connsiteX87" fmla="*/ 1835780 w 4083389"/>
              <a:gd name="connsiteY87" fmla="*/ 2792061 h 4453337"/>
              <a:gd name="connsiteX88" fmla="*/ 1821820 w 4083389"/>
              <a:gd name="connsiteY88" fmla="*/ 2750180 h 4453337"/>
              <a:gd name="connsiteX89" fmla="*/ 1800879 w 4083389"/>
              <a:gd name="connsiteY89" fmla="*/ 2687358 h 4453337"/>
              <a:gd name="connsiteX90" fmla="*/ 1793899 w 4083389"/>
              <a:gd name="connsiteY90" fmla="*/ 2645477 h 4453337"/>
              <a:gd name="connsiteX91" fmla="*/ 1779939 w 4083389"/>
              <a:gd name="connsiteY91" fmla="*/ 2624537 h 4453337"/>
              <a:gd name="connsiteX92" fmla="*/ 1772959 w 4083389"/>
              <a:gd name="connsiteY92" fmla="*/ 2603596 h 4453337"/>
              <a:gd name="connsiteX93" fmla="*/ 1752018 w 4083389"/>
              <a:gd name="connsiteY93" fmla="*/ 2554735 h 4453337"/>
              <a:gd name="connsiteX94" fmla="*/ 1731078 w 4083389"/>
              <a:gd name="connsiteY94" fmla="*/ 2401172 h 4453337"/>
              <a:gd name="connsiteX95" fmla="*/ 1710137 w 4083389"/>
              <a:gd name="connsiteY95" fmla="*/ 2338351 h 4453337"/>
              <a:gd name="connsiteX96" fmla="*/ 1689197 w 4083389"/>
              <a:gd name="connsiteY96" fmla="*/ 2296470 h 4453337"/>
              <a:gd name="connsiteX97" fmla="*/ 1647316 w 4083389"/>
              <a:gd name="connsiteY97" fmla="*/ 2268549 h 4453337"/>
              <a:gd name="connsiteX98" fmla="*/ 1619395 w 4083389"/>
              <a:gd name="connsiteY98" fmla="*/ 2226668 h 4453337"/>
              <a:gd name="connsiteX99" fmla="*/ 1598455 w 4083389"/>
              <a:gd name="connsiteY99" fmla="*/ 2219688 h 4453337"/>
              <a:gd name="connsiteX100" fmla="*/ 1556574 w 4083389"/>
              <a:gd name="connsiteY100" fmla="*/ 2198748 h 4453337"/>
              <a:gd name="connsiteX101" fmla="*/ 1535633 w 4083389"/>
              <a:gd name="connsiteY101" fmla="*/ 2184787 h 4453337"/>
              <a:gd name="connsiteX102" fmla="*/ 1507713 w 4083389"/>
              <a:gd name="connsiteY102" fmla="*/ 2177807 h 4453337"/>
              <a:gd name="connsiteX103" fmla="*/ 1493752 w 4083389"/>
              <a:gd name="connsiteY103" fmla="*/ 2156867 h 4453337"/>
              <a:gd name="connsiteX104" fmla="*/ 1458852 w 4083389"/>
              <a:gd name="connsiteY104" fmla="*/ 2142906 h 4453337"/>
              <a:gd name="connsiteX105" fmla="*/ 1403010 w 4083389"/>
              <a:gd name="connsiteY105" fmla="*/ 2135926 h 4453337"/>
              <a:gd name="connsiteX106" fmla="*/ 1291328 w 4083389"/>
              <a:gd name="connsiteY106" fmla="*/ 2114986 h 4453337"/>
              <a:gd name="connsiteX107" fmla="*/ 1207566 w 4083389"/>
              <a:gd name="connsiteY107" fmla="*/ 2108006 h 4453337"/>
              <a:gd name="connsiteX108" fmla="*/ 1186626 w 4083389"/>
              <a:gd name="connsiteY108" fmla="*/ 2101025 h 4453337"/>
              <a:gd name="connsiteX109" fmla="*/ 1151725 w 4083389"/>
              <a:gd name="connsiteY109" fmla="*/ 2114986 h 4453337"/>
              <a:gd name="connsiteX110" fmla="*/ 1130784 w 4083389"/>
              <a:gd name="connsiteY110" fmla="*/ 2121966 h 4453337"/>
              <a:gd name="connsiteX111" fmla="*/ 1116824 w 4083389"/>
              <a:gd name="connsiteY111" fmla="*/ 2156867 h 4453337"/>
              <a:gd name="connsiteX112" fmla="*/ 1088904 w 4083389"/>
              <a:gd name="connsiteY112" fmla="*/ 2163847 h 4453337"/>
              <a:gd name="connsiteX113" fmla="*/ 1019102 w 4083389"/>
              <a:gd name="connsiteY113" fmla="*/ 2142906 h 4453337"/>
              <a:gd name="connsiteX114" fmla="*/ 998162 w 4083389"/>
              <a:gd name="connsiteY114" fmla="*/ 2121966 h 4453337"/>
              <a:gd name="connsiteX115" fmla="*/ 963261 w 4083389"/>
              <a:gd name="connsiteY115" fmla="*/ 2080085 h 4453337"/>
              <a:gd name="connsiteX116" fmla="*/ 942320 w 4083389"/>
              <a:gd name="connsiteY116" fmla="*/ 2073105 h 4453337"/>
              <a:gd name="connsiteX117" fmla="*/ 935340 w 4083389"/>
              <a:gd name="connsiteY117" fmla="*/ 2052164 h 4453337"/>
              <a:gd name="connsiteX118" fmla="*/ 872519 w 4083389"/>
              <a:gd name="connsiteY118" fmla="*/ 2031224 h 4453337"/>
              <a:gd name="connsiteX119" fmla="*/ 830638 w 4083389"/>
              <a:gd name="connsiteY119" fmla="*/ 2010283 h 4453337"/>
              <a:gd name="connsiteX120" fmla="*/ 809697 w 4083389"/>
              <a:gd name="connsiteY120" fmla="*/ 1996323 h 4453337"/>
              <a:gd name="connsiteX121" fmla="*/ 795737 w 4083389"/>
              <a:gd name="connsiteY121" fmla="*/ 1975383 h 4453337"/>
              <a:gd name="connsiteX122" fmla="*/ 774797 w 4083389"/>
              <a:gd name="connsiteY122" fmla="*/ 1947462 h 4453337"/>
              <a:gd name="connsiteX123" fmla="*/ 600293 w 4083389"/>
              <a:gd name="connsiteY123" fmla="*/ 1765978 h 4453337"/>
              <a:gd name="connsiteX124" fmla="*/ 537472 w 4083389"/>
              <a:gd name="connsiteY124" fmla="*/ 1640335 h 4453337"/>
              <a:gd name="connsiteX125" fmla="*/ 593313 w 4083389"/>
              <a:gd name="connsiteY125" fmla="*/ 1577514 h 4453337"/>
              <a:gd name="connsiteX126" fmla="*/ 586333 w 4083389"/>
              <a:gd name="connsiteY126" fmla="*/ 1507713 h 4453337"/>
              <a:gd name="connsiteX127" fmla="*/ 565392 w 4083389"/>
              <a:gd name="connsiteY127" fmla="*/ 1500732 h 4453337"/>
              <a:gd name="connsiteX128" fmla="*/ 537472 w 4083389"/>
              <a:gd name="connsiteY128" fmla="*/ 1444891 h 4453337"/>
              <a:gd name="connsiteX129" fmla="*/ 523511 w 4083389"/>
              <a:gd name="connsiteY129" fmla="*/ 1416971 h 4453337"/>
              <a:gd name="connsiteX130" fmla="*/ 509551 w 4083389"/>
              <a:gd name="connsiteY130" fmla="*/ 1368109 h 4453337"/>
              <a:gd name="connsiteX131" fmla="*/ 488610 w 4083389"/>
              <a:gd name="connsiteY131" fmla="*/ 1354149 h 4453337"/>
              <a:gd name="connsiteX132" fmla="*/ 467670 w 4083389"/>
              <a:gd name="connsiteY132" fmla="*/ 1361129 h 4453337"/>
              <a:gd name="connsiteX133" fmla="*/ 460690 w 4083389"/>
              <a:gd name="connsiteY133" fmla="*/ 1430931 h 4453337"/>
              <a:gd name="connsiteX134" fmla="*/ 446730 w 4083389"/>
              <a:gd name="connsiteY134" fmla="*/ 1451871 h 4453337"/>
              <a:gd name="connsiteX135" fmla="*/ 404849 w 4083389"/>
              <a:gd name="connsiteY135" fmla="*/ 1437911 h 4453337"/>
              <a:gd name="connsiteX136" fmla="*/ 335047 w 4083389"/>
              <a:gd name="connsiteY136" fmla="*/ 1396030 h 4453337"/>
              <a:gd name="connsiteX137" fmla="*/ 355988 w 4083389"/>
              <a:gd name="connsiteY137" fmla="*/ 1368109 h 4453337"/>
              <a:gd name="connsiteX138" fmla="*/ 272226 w 4083389"/>
              <a:gd name="connsiteY138" fmla="*/ 1333209 h 4453337"/>
              <a:gd name="connsiteX139" fmla="*/ 181484 w 4083389"/>
              <a:gd name="connsiteY139" fmla="*/ 1284348 h 4453337"/>
              <a:gd name="connsiteX140" fmla="*/ 160543 w 4083389"/>
              <a:gd name="connsiteY140" fmla="*/ 1256427 h 4453337"/>
              <a:gd name="connsiteX141" fmla="*/ 111682 w 4083389"/>
              <a:gd name="connsiteY141" fmla="*/ 1221526 h 4453337"/>
              <a:gd name="connsiteX142" fmla="*/ 69801 w 4083389"/>
              <a:gd name="connsiteY142" fmla="*/ 1193606 h 4453337"/>
              <a:gd name="connsiteX143" fmla="*/ 83762 w 4083389"/>
              <a:gd name="connsiteY143" fmla="*/ 1067963 h 4453337"/>
              <a:gd name="connsiteX144" fmla="*/ 104702 w 4083389"/>
              <a:gd name="connsiteY144" fmla="*/ 1074943 h 4453337"/>
              <a:gd name="connsiteX145" fmla="*/ 132623 w 4083389"/>
              <a:gd name="connsiteY145" fmla="*/ 1040042 h 4453337"/>
              <a:gd name="connsiteX146" fmla="*/ 160543 w 4083389"/>
              <a:gd name="connsiteY146" fmla="*/ 998161 h 4453337"/>
              <a:gd name="connsiteX147" fmla="*/ 174504 w 4083389"/>
              <a:gd name="connsiteY147" fmla="*/ 977221 h 4453337"/>
              <a:gd name="connsiteX148" fmla="*/ 195444 w 4083389"/>
              <a:gd name="connsiteY148" fmla="*/ 970241 h 4453337"/>
              <a:gd name="connsiteX149" fmla="*/ 202424 w 4083389"/>
              <a:gd name="connsiteY149" fmla="*/ 928360 h 4453337"/>
              <a:gd name="connsiteX150" fmla="*/ 216384 w 4083389"/>
              <a:gd name="connsiteY150" fmla="*/ 823658 h 4453337"/>
              <a:gd name="connsiteX151" fmla="*/ 216384 w 4083389"/>
              <a:gd name="connsiteY151" fmla="*/ 746876 h 4453337"/>
              <a:gd name="connsiteX152" fmla="*/ 153563 w 4083389"/>
              <a:gd name="connsiteY152" fmla="*/ 656134 h 4453337"/>
              <a:gd name="connsiteX153" fmla="*/ 209404 w 4083389"/>
              <a:gd name="connsiteY153" fmla="*/ 586332 h 4453337"/>
              <a:gd name="connsiteX154" fmla="*/ 174504 w 4083389"/>
              <a:gd name="connsiteY154" fmla="*/ 495590 h 4453337"/>
              <a:gd name="connsiteX155" fmla="*/ 111682 w 4083389"/>
              <a:gd name="connsiteY155" fmla="*/ 383908 h 4453337"/>
              <a:gd name="connsiteX156" fmla="*/ 97722 w 4083389"/>
              <a:gd name="connsiteY156" fmla="*/ 314106 h 4453337"/>
              <a:gd name="connsiteX157" fmla="*/ 118662 w 4083389"/>
              <a:gd name="connsiteY157" fmla="*/ 251285 h 4453337"/>
              <a:gd name="connsiteX158" fmla="*/ 104702 w 4083389"/>
              <a:gd name="connsiteY158" fmla="*/ 181483 h 4453337"/>
              <a:gd name="connsiteX159" fmla="*/ 104702 w 4083389"/>
              <a:gd name="connsiteY159" fmla="*/ 118662 h 4453337"/>
              <a:gd name="connsiteX160" fmla="*/ 0 w 4083389"/>
              <a:gd name="connsiteY160" fmla="*/ 0 h 445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083389" h="4453337">
                <a:moveTo>
                  <a:pt x="4083389" y="4292793"/>
                </a:moveTo>
                <a:lnTo>
                  <a:pt x="4083389" y="4292793"/>
                </a:lnTo>
                <a:cubicBezTo>
                  <a:pt x="4062449" y="4295120"/>
                  <a:pt x="4041351" y="4296310"/>
                  <a:pt x="4020568" y="4299774"/>
                </a:cubicBezTo>
                <a:cubicBezTo>
                  <a:pt x="4013310" y="4300984"/>
                  <a:pt x="4005373" y="4302158"/>
                  <a:pt x="3999627" y="4306754"/>
                </a:cubicBezTo>
                <a:cubicBezTo>
                  <a:pt x="3993076" y="4311994"/>
                  <a:pt x="3991599" y="4321762"/>
                  <a:pt x="3985667" y="4327694"/>
                </a:cubicBezTo>
                <a:cubicBezTo>
                  <a:pt x="3979735" y="4333626"/>
                  <a:pt x="3972392" y="4338247"/>
                  <a:pt x="3964726" y="4341654"/>
                </a:cubicBezTo>
                <a:cubicBezTo>
                  <a:pt x="3951279" y="4347631"/>
                  <a:pt x="3922846" y="4355615"/>
                  <a:pt x="3922846" y="4355615"/>
                </a:cubicBezTo>
                <a:cubicBezTo>
                  <a:pt x="3918192" y="4360268"/>
                  <a:pt x="3914528" y="4366189"/>
                  <a:pt x="3908885" y="4369575"/>
                </a:cubicBezTo>
                <a:cubicBezTo>
                  <a:pt x="3902576" y="4373360"/>
                  <a:pt x="3891235" y="4369974"/>
                  <a:pt x="3887945" y="4376555"/>
                </a:cubicBezTo>
                <a:cubicBezTo>
                  <a:pt x="3884655" y="4383136"/>
                  <a:pt x="3892598" y="4390516"/>
                  <a:pt x="3894925" y="4397496"/>
                </a:cubicBezTo>
                <a:cubicBezTo>
                  <a:pt x="3878312" y="4447336"/>
                  <a:pt x="3893209" y="4431215"/>
                  <a:pt x="3860024" y="4453337"/>
                </a:cubicBezTo>
                <a:cubicBezTo>
                  <a:pt x="3810184" y="4436724"/>
                  <a:pt x="3830387" y="4447540"/>
                  <a:pt x="3797203" y="4425416"/>
                </a:cubicBezTo>
                <a:cubicBezTo>
                  <a:pt x="3788577" y="4399538"/>
                  <a:pt x="3796522" y="4404760"/>
                  <a:pt x="3769282" y="4397496"/>
                </a:cubicBezTo>
                <a:cubicBezTo>
                  <a:pt x="3741474" y="4390080"/>
                  <a:pt x="3685520" y="4376555"/>
                  <a:pt x="3685520" y="4376555"/>
                </a:cubicBezTo>
                <a:cubicBezTo>
                  <a:pt x="3678540" y="4371902"/>
                  <a:pt x="3672246" y="4366002"/>
                  <a:pt x="3664580" y="4362595"/>
                </a:cubicBezTo>
                <a:cubicBezTo>
                  <a:pt x="3629459" y="4346986"/>
                  <a:pt x="3589930" y="4342081"/>
                  <a:pt x="3552897" y="4334674"/>
                </a:cubicBezTo>
                <a:lnTo>
                  <a:pt x="3504036" y="4341654"/>
                </a:lnTo>
                <a:cubicBezTo>
                  <a:pt x="3429229" y="4351005"/>
                  <a:pt x="3462835" y="4341428"/>
                  <a:pt x="3420275" y="4355615"/>
                </a:cubicBezTo>
                <a:cubicBezTo>
                  <a:pt x="3413295" y="4362595"/>
                  <a:pt x="3407705" y="4371323"/>
                  <a:pt x="3399334" y="4376555"/>
                </a:cubicBezTo>
                <a:cubicBezTo>
                  <a:pt x="3389793" y="4382518"/>
                  <a:pt x="3357417" y="4392855"/>
                  <a:pt x="3343493" y="4397496"/>
                </a:cubicBezTo>
                <a:cubicBezTo>
                  <a:pt x="3331859" y="4392842"/>
                  <a:pt x="3320324" y="4387935"/>
                  <a:pt x="3308592" y="4383535"/>
                </a:cubicBezTo>
                <a:cubicBezTo>
                  <a:pt x="3301703" y="4380952"/>
                  <a:pt x="3292855" y="4381758"/>
                  <a:pt x="3287652" y="4376555"/>
                </a:cubicBezTo>
                <a:cubicBezTo>
                  <a:pt x="3282449" y="4371352"/>
                  <a:pt x="3283962" y="4362196"/>
                  <a:pt x="3280672" y="4355615"/>
                </a:cubicBezTo>
                <a:cubicBezTo>
                  <a:pt x="3276920" y="4348111"/>
                  <a:pt x="3271365" y="4341654"/>
                  <a:pt x="3266711" y="4334674"/>
                </a:cubicBezTo>
                <a:cubicBezTo>
                  <a:pt x="3264384" y="4327694"/>
                  <a:pt x="3263021" y="4320315"/>
                  <a:pt x="3259731" y="4313734"/>
                </a:cubicBezTo>
                <a:cubicBezTo>
                  <a:pt x="3255979" y="4306230"/>
                  <a:pt x="3249178" y="4300459"/>
                  <a:pt x="3245771" y="4292793"/>
                </a:cubicBezTo>
                <a:cubicBezTo>
                  <a:pt x="3239794" y="4279346"/>
                  <a:pt x="3245770" y="4255567"/>
                  <a:pt x="3231810" y="4250913"/>
                </a:cubicBezTo>
                <a:lnTo>
                  <a:pt x="3189930" y="4236952"/>
                </a:lnTo>
                <a:cubicBezTo>
                  <a:pt x="3161830" y="4208854"/>
                  <a:pt x="3193076" y="4235310"/>
                  <a:pt x="3148049" y="4216012"/>
                </a:cubicBezTo>
                <a:cubicBezTo>
                  <a:pt x="3140338" y="4212707"/>
                  <a:pt x="3135247" y="4204086"/>
                  <a:pt x="3127108" y="4202051"/>
                </a:cubicBezTo>
                <a:cubicBezTo>
                  <a:pt x="3106668" y="4196941"/>
                  <a:pt x="3085227" y="4197398"/>
                  <a:pt x="3064287" y="4195071"/>
                </a:cubicBezTo>
                <a:cubicBezTo>
                  <a:pt x="3061960" y="4188091"/>
                  <a:pt x="3058517" y="4181388"/>
                  <a:pt x="3057307" y="4174131"/>
                </a:cubicBezTo>
                <a:cubicBezTo>
                  <a:pt x="3051518" y="4139401"/>
                  <a:pt x="3053848" y="4103036"/>
                  <a:pt x="3043346" y="4069429"/>
                </a:cubicBezTo>
                <a:cubicBezTo>
                  <a:pt x="3041151" y="4062406"/>
                  <a:pt x="3029386" y="4064775"/>
                  <a:pt x="3022406" y="4062448"/>
                </a:cubicBezTo>
                <a:cubicBezTo>
                  <a:pt x="3018543" y="4050858"/>
                  <a:pt x="3006103" y="4012173"/>
                  <a:pt x="3001465" y="4006607"/>
                </a:cubicBezTo>
                <a:cubicBezTo>
                  <a:pt x="2996755" y="4000955"/>
                  <a:pt x="2987599" y="4001648"/>
                  <a:pt x="2980525" y="3999627"/>
                </a:cubicBezTo>
                <a:cubicBezTo>
                  <a:pt x="2971301" y="3996992"/>
                  <a:pt x="2961911" y="3994974"/>
                  <a:pt x="2952604" y="3992647"/>
                </a:cubicBezTo>
                <a:cubicBezTo>
                  <a:pt x="2938644" y="3994974"/>
                  <a:pt x="2923011" y="3992605"/>
                  <a:pt x="2910723" y="3999627"/>
                </a:cubicBezTo>
                <a:cubicBezTo>
                  <a:pt x="2889686" y="4011648"/>
                  <a:pt x="2919657" y="4028926"/>
                  <a:pt x="2889783" y="4034528"/>
                </a:cubicBezTo>
                <a:cubicBezTo>
                  <a:pt x="2857685" y="4040546"/>
                  <a:pt x="2824635" y="4039181"/>
                  <a:pt x="2792061" y="4041508"/>
                </a:cubicBezTo>
                <a:cubicBezTo>
                  <a:pt x="2785081" y="4046161"/>
                  <a:pt x="2778624" y="4051716"/>
                  <a:pt x="2771120" y="4055468"/>
                </a:cubicBezTo>
                <a:cubicBezTo>
                  <a:pt x="2764539" y="4058758"/>
                  <a:pt x="2756489" y="4058662"/>
                  <a:pt x="2750180" y="4062448"/>
                </a:cubicBezTo>
                <a:cubicBezTo>
                  <a:pt x="2744537" y="4065834"/>
                  <a:pt x="2741863" y="4073023"/>
                  <a:pt x="2736220" y="4076409"/>
                </a:cubicBezTo>
                <a:cubicBezTo>
                  <a:pt x="2729911" y="4080195"/>
                  <a:pt x="2722378" y="4081453"/>
                  <a:pt x="2715279" y="4083389"/>
                </a:cubicBezTo>
                <a:cubicBezTo>
                  <a:pt x="2628682" y="4107006"/>
                  <a:pt x="2686697" y="4088263"/>
                  <a:pt x="2638497" y="4104329"/>
                </a:cubicBezTo>
                <a:cubicBezTo>
                  <a:pt x="2633844" y="4108983"/>
                  <a:pt x="2631067" y="4117474"/>
                  <a:pt x="2624537" y="4118290"/>
                </a:cubicBezTo>
                <a:cubicBezTo>
                  <a:pt x="2510980" y="4132484"/>
                  <a:pt x="2655857" y="4094712"/>
                  <a:pt x="2554736" y="4069429"/>
                </a:cubicBezTo>
                <a:lnTo>
                  <a:pt x="2526815" y="4062448"/>
                </a:lnTo>
                <a:cubicBezTo>
                  <a:pt x="2519835" y="4067102"/>
                  <a:pt x="2511246" y="4069964"/>
                  <a:pt x="2505875" y="4076409"/>
                </a:cubicBezTo>
                <a:cubicBezTo>
                  <a:pt x="2499214" y="4084403"/>
                  <a:pt x="2502072" y="4102072"/>
                  <a:pt x="2491914" y="4104329"/>
                </a:cubicBezTo>
                <a:cubicBezTo>
                  <a:pt x="2475379" y="4108003"/>
                  <a:pt x="2459804" y="4092882"/>
                  <a:pt x="2443053" y="4090369"/>
                </a:cubicBezTo>
                <a:cubicBezTo>
                  <a:pt x="2413052" y="4085869"/>
                  <a:pt x="2382558" y="4085716"/>
                  <a:pt x="2352311" y="4083389"/>
                </a:cubicBezTo>
                <a:cubicBezTo>
                  <a:pt x="2345331" y="4078736"/>
                  <a:pt x="2338874" y="4073181"/>
                  <a:pt x="2331371" y="4069429"/>
                </a:cubicBezTo>
                <a:cubicBezTo>
                  <a:pt x="2324790" y="4066138"/>
                  <a:pt x="2315633" y="4067651"/>
                  <a:pt x="2310430" y="4062448"/>
                </a:cubicBezTo>
                <a:cubicBezTo>
                  <a:pt x="2305227" y="4057245"/>
                  <a:pt x="2306740" y="4048089"/>
                  <a:pt x="2303450" y="4041508"/>
                </a:cubicBezTo>
                <a:cubicBezTo>
                  <a:pt x="2299698" y="4034004"/>
                  <a:pt x="2293242" y="4028071"/>
                  <a:pt x="2289490" y="4020567"/>
                </a:cubicBezTo>
                <a:cubicBezTo>
                  <a:pt x="2260598" y="3962782"/>
                  <a:pt x="2308550" y="4038685"/>
                  <a:pt x="2268549" y="3978687"/>
                </a:cubicBezTo>
                <a:cubicBezTo>
                  <a:pt x="2266222" y="3971707"/>
                  <a:pt x="2264859" y="3964327"/>
                  <a:pt x="2261569" y="3957746"/>
                </a:cubicBezTo>
                <a:cubicBezTo>
                  <a:pt x="2257817" y="3950243"/>
                  <a:pt x="2250913" y="3944517"/>
                  <a:pt x="2247609" y="3936806"/>
                </a:cubicBezTo>
                <a:cubicBezTo>
                  <a:pt x="2243830" y="3927988"/>
                  <a:pt x="2242956" y="3918192"/>
                  <a:pt x="2240629" y="3908885"/>
                </a:cubicBezTo>
                <a:cubicBezTo>
                  <a:pt x="2245282" y="3880964"/>
                  <a:pt x="2249038" y="3852879"/>
                  <a:pt x="2254589" y="3825123"/>
                </a:cubicBezTo>
                <a:cubicBezTo>
                  <a:pt x="2256032" y="3817908"/>
                  <a:pt x="2258279" y="3810764"/>
                  <a:pt x="2261569" y="3804183"/>
                </a:cubicBezTo>
                <a:cubicBezTo>
                  <a:pt x="2265321" y="3796679"/>
                  <a:pt x="2270876" y="3790222"/>
                  <a:pt x="2275530" y="3783242"/>
                </a:cubicBezTo>
                <a:cubicBezTo>
                  <a:pt x="2273203" y="3766955"/>
                  <a:pt x="2277269" y="3748333"/>
                  <a:pt x="2268549" y="3734381"/>
                </a:cubicBezTo>
                <a:cubicBezTo>
                  <a:pt x="2263465" y="3726246"/>
                  <a:pt x="2249209" y="3731691"/>
                  <a:pt x="2240629" y="3727401"/>
                </a:cubicBezTo>
                <a:cubicBezTo>
                  <a:pt x="2234743" y="3724458"/>
                  <a:pt x="2231322" y="3718094"/>
                  <a:pt x="2226668" y="3713441"/>
                </a:cubicBezTo>
                <a:cubicBezTo>
                  <a:pt x="2208055" y="3657599"/>
                  <a:pt x="2235974" y="3722746"/>
                  <a:pt x="2198748" y="3685520"/>
                </a:cubicBezTo>
                <a:cubicBezTo>
                  <a:pt x="2193545" y="3680317"/>
                  <a:pt x="2197890" y="3668661"/>
                  <a:pt x="2191768" y="3664580"/>
                </a:cubicBezTo>
                <a:cubicBezTo>
                  <a:pt x="2181896" y="3657999"/>
                  <a:pt x="2168501" y="3659927"/>
                  <a:pt x="2156867" y="3657600"/>
                </a:cubicBezTo>
                <a:cubicBezTo>
                  <a:pt x="2149887" y="3652946"/>
                  <a:pt x="2141167" y="3650190"/>
                  <a:pt x="2135926" y="3643639"/>
                </a:cubicBezTo>
                <a:cubicBezTo>
                  <a:pt x="2131330" y="3637894"/>
                  <a:pt x="2132236" y="3629280"/>
                  <a:pt x="2128946" y="3622699"/>
                </a:cubicBezTo>
                <a:cubicBezTo>
                  <a:pt x="2101884" y="3568574"/>
                  <a:pt x="2125550" y="3633451"/>
                  <a:pt x="2108006" y="3580818"/>
                </a:cubicBezTo>
                <a:cubicBezTo>
                  <a:pt x="2105679" y="3566858"/>
                  <a:pt x="2108048" y="3551225"/>
                  <a:pt x="2101026" y="3538937"/>
                </a:cubicBezTo>
                <a:cubicBezTo>
                  <a:pt x="2097375" y="3532549"/>
                  <a:pt x="2085831" y="3536553"/>
                  <a:pt x="2080085" y="3531957"/>
                </a:cubicBezTo>
                <a:cubicBezTo>
                  <a:pt x="2056550" y="3513129"/>
                  <a:pt x="2073596" y="3511752"/>
                  <a:pt x="2059145" y="3490076"/>
                </a:cubicBezTo>
                <a:cubicBezTo>
                  <a:pt x="2053669" y="3481862"/>
                  <a:pt x="2044524" y="3476719"/>
                  <a:pt x="2038204" y="3469135"/>
                </a:cubicBezTo>
                <a:cubicBezTo>
                  <a:pt x="2032834" y="3462690"/>
                  <a:pt x="2028897" y="3455175"/>
                  <a:pt x="2024244" y="3448195"/>
                </a:cubicBezTo>
                <a:cubicBezTo>
                  <a:pt x="2008240" y="3400181"/>
                  <a:pt x="2030130" y="3458496"/>
                  <a:pt x="1996323" y="3399334"/>
                </a:cubicBezTo>
                <a:cubicBezTo>
                  <a:pt x="1992672" y="3392946"/>
                  <a:pt x="1992241" y="3385156"/>
                  <a:pt x="1989343" y="3378393"/>
                </a:cubicBezTo>
                <a:cubicBezTo>
                  <a:pt x="1985244" y="3368829"/>
                  <a:pt x="1980036" y="3359780"/>
                  <a:pt x="1975383" y="3350473"/>
                </a:cubicBezTo>
                <a:cubicBezTo>
                  <a:pt x="1961192" y="3279515"/>
                  <a:pt x="1983236" y="3337211"/>
                  <a:pt x="1947462" y="3308592"/>
                </a:cubicBezTo>
                <a:cubicBezTo>
                  <a:pt x="1930793" y="3295257"/>
                  <a:pt x="1934952" y="3283570"/>
                  <a:pt x="1926522" y="3266711"/>
                </a:cubicBezTo>
                <a:cubicBezTo>
                  <a:pt x="1922770" y="3259208"/>
                  <a:pt x="1917215" y="3252751"/>
                  <a:pt x="1912562" y="3245771"/>
                </a:cubicBezTo>
                <a:cubicBezTo>
                  <a:pt x="1910235" y="3208543"/>
                  <a:pt x="1910025" y="3171123"/>
                  <a:pt x="1905581" y="3134088"/>
                </a:cubicBezTo>
                <a:cubicBezTo>
                  <a:pt x="1896821" y="3061086"/>
                  <a:pt x="1893567" y="3092443"/>
                  <a:pt x="1884641" y="3043346"/>
                </a:cubicBezTo>
                <a:cubicBezTo>
                  <a:pt x="1873412" y="2981587"/>
                  <a:pt x="1888349" y="3010516"/>
                  <a:pt x="1863701" y="2973545"/>
                </a:cubicBezTo>
                <a:cubicBezTo>
                  <a:pt x="1861374" y="2961911"/>
                  <a:pt x="1858524" y="2950370"/>
                  <a:pt x="1856720" y="2938644"/>
                </a:cubicBezTo>
                <a:cubicBezTo>
                  <a:pt x="1849215" y="2889861"/>
                  <a:pt x="1851388" y="2838885"/>
                  <a:pt x="1835780" y="2792061"/>
                </a:cubicBezTo>
                <a:cubicBezTo>
                  <a:pt x="1831127" y="2778101"/>
                  <a:pt x="1825389" y="2764456"/>
                  <a:pt x="1821820" y="2750180"/>
                </a:cubicBezTo>
                <a:cubicBezTo>
                  <a:pt x="1806773" y="2689994"/>
                  <a:pt x="1826653" y="2726021"/>
                  <a:pt x="1800879" y="2687358"/>
                </a:cubicBezTo>
                <a:cubicBezTo>
                  <a:pt x="1798552" y="2673398"/>
                  <a:pt x="1798374" y="2658904"/>
                  <a:pt x="1793899" y="2645477"/>
                </a:cubicBezTo>
                <a:cubicBezTo>
                  <a:pt x="1791246" y="2637519"/>
                  <a:pt x="1783691" y="2632040"/>
                  <a:pt x="1779939" y="2624537"/>
                </a:cubicBezTo>
                <a:cubicBezTo>
                  <a:pt x="1776649" y="2617956"/>
                  <a:pt x="1775857" y="2610359"/>
                  <a:pt x="1772959" y="2603596"/>
                </a:cubicBezTo>
                <a:cubicBezTo>
                  <a:pt x="1747082" y="2543218"/>
                  <a:pt x="1768387" y="2603846"/>
                  <a:pt x="1752018" y="2554735"/>
                </a:cubicBezTo>
                <a:cubicBezTo>
                  <a:pt x="1746786" y="2502417"/>
                  <a:pt x="1743356" y="2452740"/>
                  <a:pt x="1731078" y="2401172"/>
                </a:cubicBezTo>
                <a:cubicBezTo>
                  <a:pt x="1725965" y="2379699"/>
                  <a:pt x="1717117" y="2359291"/>
                  <a:pt x="1710137" y="2338351"/>
                </a:cubicBezTo>
                <a:cubicBezTo>
                  <a:pt x="1705158" y="2323413"/>
                  <a:pt x="1701933" y="2307614"/>
                  <a:pt x="1689197" y="2296470"/>
                </a:cubicBezTo>
                <a:cubicBezTo>
                  <a:pt x="1676570" y="2285421"/>
                  <a:pt x="1647316" y="2268549"/>
                  <a:pt x="1647316" y="2268549"/>
                </a:cubicBezTo>
                <a:cubicBezTo>
                  <a:pt x="1639998" y="2246595"/>
                  <a:pt x="1641804" y="2241607"/>
                  <a:pt x="1619395" y="2226668"/>
                </a:cubicBezTo>
                <a:cubicBezTo>
                  <a:pt x="1613273" y="2222587"/>
                  <a:pt x="1605036" y="2222978"/>
                  <a:pt x="1598455" y="2219688"/>
                </a:cubicBezTo>
                <a:cubicBezTo>
                  <a:pt x="1544330" y="2192626"/>
                  <a:pt x="1609207" y="2216292"/>
                  <a:pt x="1556574" y="2198748"/>
                </a:cubicBezTo>
                <a:cubicBezTo>
                  <a:pt x="1549594" y="2194094"/>
                  <a:pt x="1543344" y="2188092"/>
                  <a:pt x="1535633" y="2184787"/>
                </a:cubicBezTo>
                <a:cubicBezTo>
                  <a:pt x="1526816" y="2181008"/>
                  <a:pt x="1515695" y="2183128"/>
                  <a:pt x="1507713" y="2177807"/>
                </a:cubicBezTo>
                <a:cubicBezTo>
                  <a:pt x="1500733" y="2173154"/>
                  <a:pt x="1500578" y="2161743"/>
                  <a:pt x="1493752" y="2156867"/>
                </a:cubicBezTo>
                <a:cubicBezTo>
                  <a:pt x="1483556" y="2149584"/>
                  <a:pt x="1470940" y="2146203"/>
                  <a:pt x="1458852" y="2142906"/>
                </a:cubicBezTo>
                <a:cubicBezTo>
                  <a:pt x="1430455" y="2135161"/>
                  <a:pt x="1425181" y="2135926"/>
                  <a:pt x="1403010" y="2135926"/>
                </a:cubicBezTo>
                <a:lnTo>
                  <a:pt x="1291328" y="2114986"/>
                </a:lnTo>
                <a:cubicBezTo>
                  <a:pt x="1263407" y="2112659"/>
                  <a:pt x="1235338" y="2111709"/>
                  <a:pt x="1207566" y="2108006"/>
                </a:cubicBezTo>
                <a:cubicBezTo>
                  <a:pt x="1200273" y="2107034"/>
                  <a:pt x="1193927" y="2100112"/>
                  <a:pt x="1186626" y="2101025"/>
                </a:cubicBezTo>
                <a:cubicBezTo>
                  <a:pt x="1174193" y="2102579"/>
                  <a:pt x="1163457" y="2110586"/>
                  <a:pt x="1151725" y="2114986"/>
                </a:cubicBezTo>
                <a:cubicBezTo>
                  <a:pt x="1144836" y="2117570"/>
                  <a:pt x="1137764" y="2119639"/>
                  <a:pt x="1130784" y="2121966"/>
                </a:cubicBezTo>
                <a:cubicBezTo>
                  <a:pt x="1126131" y="2133600"/>
                  <a:pt x="1125684" y="2148007"/>
                  <a:pt x="1116824" y="2156867"/>
                </a:cubicBezTo>
                <a:cubicBezTo>
                  <a:pt x="1110041" y="2163650"/>
                  <a:pt x="1098458" y="2164716"/>
                  <a:pt x="1088904" y="2163847"/>
                </a:cubicBezTo>
                <a:cubicBezTo>
                  <a:pt x="1077909" y="2162848"/>
                  <a:pt x="1036590" y="2148736"/>
                  <a:pt x="1019102" y="2142906"/>
                </a:cubicBezTo>
                <a:cubicBezTo>
                  <a:pt x="1012122" y="2135926"/>
                  <a:pt x="1004481" y="2129549"/>
                  <a:pt x="998162" y="2121966"/>
                </a:cubicBezTo>
                <a:cubicBezTo>
                  <a:pt x="982068" y="2102653"/>
                  <a:pt x="986200" y="2095378"/>
                  <a:pt x="963261" y="2080085"/>
                </a:cubicBezTo>
                <a:cubicBezTo>
                  <a:pt x="957139" y="2076004"/>
                  <a:pt x="949300" y="2075432"/>
                  <a:pt x="942320" y="2073105"/>
                </a:cubicBezTo>
                <a:cubicBezTo>
                  <a:pt x="939993" y="2066125"/>
                  <a:pt x="939936" y="2057910"/>
                  <a:pt x="935340" y="2052164"/>
                </a:cubicBezTo>
                <a:cubicBezTo>
                  <a:pt x="920241" y="2033289"/>
                  <a:pt x="892954" y="2034630"/>
                  <a:pt x="872519" y="2031224"/>
                </a:cubicBezTo>
                <a:cubicBezTo>
                  <a:pt x="812504" y="1991216"/>
                  <a:pt x="888437" y="2039183"/>
                  <a:pt x="830638" y="2010283"/>
                </a:cubicBezTo>
                <a:cubicBezTo>
                  <a:pt x="823135" y="2006531"/>
                  <a:pt x="816677" y="2000976"/>
                  <a:pt x="809697" y="1996323"/>
                </a:cubicBezTo>
                <a:cubicBezTo>
                  <a:pt x="805044" y="1989343"/>
                  <a:pt x="800977" y="1981934"/>
                  <a:pt x="795737" y="1975383"/>
                </a:cubicBezTo>
                <a:cubicBezTo>
                  <a:pt x="772219" y="1945985"/>
                  <a:pt x="789368" y="1976603"/>
                  <a:pt x="774797" y="1947462"/>
                </a:cubicBezTo>
                <a:lnTo>
                  <a:pt x="600293" y="1765978"/>
                </a:lnTo>
                <a:lnTo>
                  <a:pt x="537472" y="1640335"/>
                </a:lnTo>
                <a:lnTo>
                  <a:pt x="593313" y="1577514"/>
                </a:lnTo>
                <a:lnTo>
                  <a:pt x="586333" y="1507713"/>
                </a:lnTo>
                <a:lnTo>
                  <a:pt x="565392" y="1500732"/>
                </a:lnTo>
                <a:cubicBezTo>
                  <a:pt x="556085" y="1482118"/>
                  <a:pt x="550249" y="1461318"/>
                  <a:pt x="537472" y="1444891"/>
                </a:cubicBezTo>
                <a:cubicBezTo>
                  <a:pt x="515756" y="1416970"/>
                  <a:pt x="508000" y="1463505"/>
                  <a:pt x="523511" y="1416971"/>
                </a:cubicBezTo>
                <a:cubicBezTo>
                  <a:pt x="523055" y="1415147"/>
                  <a:pt x="513192" y="1372660"/>
                  <a:pt x="509551" y="1368109"/>
                </a:cubicBezTo>
                <a:cubicBezTo>
                  <a:pt x="504310" y="1361558"/>
                  <a:pt x="495590" y="1358802"/>
                  <a:pt x="488610" y="1354149"/>
                </a:cubicBezTo>
                <a:cubicBezTo>
                  <a:pt x="481630" y="1356476"/>
                  <a:pt x="473792" y="1357048"/>
                  <a:pt x="467670" y="1361129"/>
                </a:cubicBezTo>
                <a:cubicBezTo>
                  <a:pt x="432119" y="1384830"/>
                  <a:pt x="448537" y="1388395"/>
                  <a:pt x="460690" y="1430931"/>
                </a:cubicBezTo>
                <a:cubicBezTo>
                  <a:pt x="456037" y="1437911"/>
                  <a:pt x="455054" y="1450831"/>
                  <a:pt x="446730" y="1451871"/>
                </a:cubicBezTo>
                <a:cubicBezTo>
                  <a:pt x="432128" y="1453696"/>
                  <a:pt x="404849" y="1437911"/>
                  <a:pt x="404849" y="1437911"/>
                </a:cubicBezTo>
                <a:lnTo>
                  <a:pt x="335047" y="1396030"/>
                </a:lnTo>
                <a:lnTo>
                  <a:pt x="355988" y="1368109"/>
                </a:lnTo>
                <a:lnTo>
                  <a:pt x="272226" y="1333209"/>
                </a:lnTo>
                <a:lnTo>
                  <a:pt x="181484" y="1284348"/>
                </a:lnTo>
                <a:lnTo>
                  <a:pt x="160543" y="1256427"/>
                </a:lnTo>
                <a:cubicBezTo>
                  <a:pt x="144256" y="1244793"/>
                  <a:pt x="126642" y="1234823"/>
                  <a:pt x="111682" y="1221526"/>
                </a:cubicBezTo>
                <a:cubicBezTo>
                  <a:pt x="73958" y="1187993"/>
                  <a:pt x="126951" y="1207893"/>
                  <a:pt x="69801" y="1193606"/>
                </a:cubicBezTo>
                <a:cubicBezTo>
                  <a:pt x="74455" y="1151725"/>
                  <a:pt x="71872" y="1108389"/>
                  <a:pt x="83762" y="1067963"/>
                </a:cubicBezTo>
                <a:cubicBezTo>
                  <a:pt x="85838" y="1060904"/>
                  <a:pt x="98816" y="1079358"/>
                  <a:pt x="104702" y="1074943"/>
                </a:cubicBezTo>
                <a:cubicBezTo>
                  <a:pt x="181823" y="1017099"/>
                  <a:pt x="50153" y="1067531"/>
                  <a:pt x="132623" y="1040042"/>
                </a:cubicBezTo>
                <a:cubicBezTo>
                  <a:pt x="144889" y="1003244"/>
                  <a:pt x="131497" y="1033017"/>
                  <a:pt x="160543" y="998161"/>
                </a:cubicBezTo>
                <a:cubicBezTo>
                  <a:pt x="165914" y="991716"/>
                  <a:pt x="167953" y="982462"/>
                  <a:pt x="174504" y="977221"/>
                </a:cubicBezTo>
                <a:cubicBezTo>
                  <a:pt x="180249" y="972625"/>
                  <a:pt x="188464" y="972568"/>
                  <a:pt x="195444" y="970241"/>
                </a:cubicBezTo>
                <a:cubicBezTo>
                  <a:pt x="204631" y="942678"/>
                  <a:pt x="202424" y="956658"/>
                  <a:pt x="202424" y="928360"/>
                </a:cubicBezTo>
                <a:lnTo>
                  <a:pt x="216384" y="823658"/>
                </a:lnTo>
                <a:lnTo>
                  <a:pt x="216384" y="746876"/>
                </a:lnTo>
                <a:lnTo>
                  <a:pt x="153563" y="656134"/>
                </a:lnTo>
                <a:lnTo>
                  <a:pt x="209404" y="586332"/>
                </a:lnTo>
                <a:lnTo>
                  <a:pt x="174504" y="495590"/>
                </a:lnTo>
                <a:lnTo>
                  <a:pt x="111682" y="383908"/>
                </a:lnTo>
                <a:lnTo>
                  <a:pt x="97722" y="314106"/>
                </a:lnTo>
                <a:lnTo>
                  <a:pt x="118662" y="251285"/>
                </a:lnTo>
                <a:lnTo>
                  <a:pt x="104702" y="181483"/>
                </a:lnTo>
                <a:lnTo>
                  <a:pt x="104702" y="118662"/>
                </a:lnTo>
                <a:lnTo>
                  <a:pt x="0" y="0"/>
                </a:lnTo>
              </a:path>
            </a:pathLst>
          </a:cu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4401264" y="615558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181766" y="2492713"/>
            <a:ext cx="4572000" cy="2585323"/>
          </a:xfrm>
          <a:prstGeom prst="rect">
            <a:avLst/>
          </a:prstGeom>
          <a:solidFill>
            <a:schemeClr val="tx1"/>
          </a:solidFill>
        </p:spPr>
        <p:txBody>
          <a:bodyPr wrap="square">
            <a:spAutoFit/>
          </a:bodyPr>
          <a:lstStyle/>
          <a:p>
            <a:pPr algn="ctr"/>
            <a:r>
              <a:rPr lang="en-US" sz="5400" b="1" dirty="0" smtClean="0">
                <a:ln>
                  <a:solidFill>
                    <a:schemeClr val="tx1"/>
                  </a:solidFill>
                </a:ln>
                <a:solidFill>
                  <a:srgbClr val="FFFF00"/>
                </a:solidFill>
              </a:rPr>
              <a:t>Collins, Hall &amp; Werner raise your hand </a:t>
            </a:r>
            <a:endParaRPr lang="en-US" sz="5400" dirty="0">
              <a:solidFill>
                <a:srgbClr val="FFFF00"/>
              </a:solidFill>
            </a:endParaRPr>
          </a:p>
        </p:txBody>
      </p:sp>
      <p:sp>
        <p:nvSpPr>
          <p:cNvPr id="16" name="Oval 15"/>
          <p:cNvSpPr/>
          <p:nvPr/>
        </p:nvSpPr>
        <p:spPr>
          <a:xfrm>
            <a:off x="141515" y="1643744"/>
            <a:ext cx="481490" cy="294372"/>
          </a:xfrm>
          <a:prstGeom prst="ellips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5538" name="Picture 2"/>
          <p:cNvPicPr>
            <a:picLocks noChangeAspect="1" noChangeArrowheads="1"/>
          </p:cNvPicPr>
          <p:nvPr/>
        </p:nvPicPr>
        <p:blipFill>
          <a:blip r:embed="rId4" cstate="screen"/>
          <a:srcRect/>
          <a:stretch>
            <a:fillRect/>
          </a:stretch>
        </p:blipFill>
        <p:spPr bwMode="auto">
          <a:xfrm>
            <a:off x="142462" y="2670521"/>
            <a:ext cx="4687956" cy="2197977"/>
          </a:xfrm>
          <a:prstGeom prst="rect">
            <a:avLst/>
          </a:prstGeom>
          <a:noFill/>
          <a:ln w="9525">
            <a:noFill/>
            <a:miter lim="800000"/>
            <a:headEnd/>
            <a:tailEnd/>
          </a:ln>
        </p:spPr>
      </p:pic>
      <p:sp>
        <p:nvSpPr>
          <p:cNvPr id="17"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68</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8786"/>
                                        </p:tgtEl>
                                        <p:attrNameLst>
                                          <p:attrName>style.visibility</p:attrName>
                                        </p:attrNameLst>
                                      </p:cBhvr>
                                      <p:to>
                                        <p:strVal val="visible"/>
                                      </p:to>
                                    </p:set>
                                    <p:anim calcmode="lin" valueType="num">
                                      <p:cBhvr>
                                        <p:cTn id="7" dur="500" fill="hold"/>
                                        <p:tgtEl>
                                          <p:spTgt spid="118786"/>
                                        </p:tgtEl>
                                        <p:attrNameLst>
                                          <p:attrName>ppt_w</p:attrName>
                                        </p:attrNameLst>
                                      </p:cBhvr>
                                      <p:tavLst>
                                        <p:tav tm="0">
                                          <p:val>
                                            <p:fltVal val="0"/>
                                          </p:val>
                                        </p:tav>
                                        <p:tav tm="100000">
                                          <p:val>
                                            <p:strVal val="#ppt_w"/>
                                          </p:val>
                                        </p:tav>
                                      </p:tavLst>
                                    </p:anim>
                                    <p:anim calcmode="lin" valueType="num">
                                      <p:cBhvr>
                                        <p:cTn id="8" dur="500" fill="hold"/>
                                        <p:tgtEl>
                                          <p:spTgt spid="118786"/>
                                        </p:tgtEl>
                                        <p:attrNameLst>
                                          <p:attrName>ppt_h</p:attrName>
                                        </p:attrNameLst>
                                      </p:cBhvr>
                                      <p:tavLst>
                                        <p:tav tm="0">
                                          <p:val>
                                            <p:fltVal val="0"/>
                                          </p:val>
                                        </p:tav>
                                        <p:tav tm="100000">
                                          <p:val>
                                            <p:strVal val="#ppt_h"/>
                                          </p:val>
                                        </p:tav>
                                      </p:tavLst>
                                    </p:anim>
                                    <p:animEffect transition="in" filter="fade">
                                      <p:cBhvr>
                                        <p:cTn id="9" dur="500"/>
                                        <p:tgtEl>
                                          <p:spTgt spid="11878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grpId="1" nodeType="clickEffect">
                                  <p:stCondLst>
                                    <p:cond delay="0"/>
                                  </p:stCondLst>
                                  <p:childTnLst>
                                    <p:animEffect transition="out" filter="wipe(up)">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80">
                                          <p:stCondLst>
                                            <p:cond delay="0"/>
                                          </p:stCondLst>
                                        </p:cTn>
                                        <p:tgtEl>
                                          <p:spTgt spid="13"/>
                                        </p:tgtEl>
                                      </p:cBhvr>
                                    </p:animEffect>
                                    <p:anim calcmode="lin" valueType="num">
                                      <p:cBhvr>
                                        <p:cTn id="4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1" dur="26">
                                          <p:stCondLst>
                                            <p:cond delay="650"/>
                                          </p:stCondLst>
                                        </p:cTn>
                                        <p:tgtEl>
                                          <p:spTgt spid="13"/>
                                        </p:tgtEl>
                                      </p:cBhvr>
                                      <p:to x="100000" y="60000"/>
                                    </p:animScale>
                                    <p:animScale>
                                      <p:cBhvr>
                                        <p:cTn id="52" dur="166" decel="50000">
                                          <p:stCondLst>
                                            <p:cond delay="676"/>
                                          </p:stCondLst>
                                        </p:cTn>
                                        <p:tgtEl>
                                          <p:spTgt spid="13"/>
                                        </p:tgtEl>
                                      </p:cBhvr>
                                      <p:to x="100000" y="100000"/>
                                    </p:animScale>
                                    <p:animScale>
                                      <p:cBhvr>
                                        <p:cTn id="53" dur="26">
                                          <p:stCondLst>
                                            <p:cond delay="1312"/>
                                          </p:stCondLst>
                                        </p:cTn>
                                        <p:tgtEl>
                                          <p:spTgt spid="13"/>
                                        </p:tgtEl>
                                      </p:cBhvr>
                                      <p:to x="100000" y="80000"/>
                                    </p:animScale>
                                    <p:animScale>
                                      <p:cBhvr>
                                        <p:cTn id="54" dur="166" decel="50000">
                                          <p:stCondLst>
                                            <p:cond delay="1338"/>
                                          </p:stCondLst>
                                        </p:cTn>
                                        <p:tgtEl>
                                          <p:spTgt spid="13"/>
                                        </p:tgtEl>
                                      </p:cBhvr>
                                      <p:to x="100000" y="100000"/>
                                    </p:animScale>
                                    <p:animScale>
                                      <p:cBhvr>
                                        <p:cTn id="55" dur="26">
                                          <p:stCondLst>
                                            <p:cond delay="1642"/>
                                          </p:stCondLst>
                                        </p:cTn>
                                        <p:tgtEl>
                                          <p:spTgt spid="13"/>
                                        </p:tgtEl>
                                      </p:cBhvr>
                                      <p:to x="100000" y="90000"/>
                                    </p:animScale>
                                    <p:animScale>
                                      <p:cBhvr>
                                        <p:cTn id="56" dur="166" decel="50000">
                                          <p:stCondLst>
                                            <p:cond delay="1668"/>
                                          </p:stCondLst>
                                        </p:cTn>
                                        <p:tgtEl>
                                          <p:spTgt spid="13"/>
                                        </p:tgtEl>
                                      </p:cBhvr>
                                      <p:to x="100000" y="100000"/>
                                    </p:animScale>
                                    <p:animScale>
                                      <p:cBhvr>
                                        <p:cTn id="57" dur="26">
                                          <p:stCondLst>
                                            <p:cond delay="1808"/>
                                          </p:stCondLst>
                                        </p:cTn>
                                        <p:tgtEl>
                                          <p:spTgt spid="13"/>
                                        </p:tgtEl>
                                      </p:cBhvr>
                                      <p:to x="100000" y="95000"/>
                                    </p:animScale>
                                    <p:animScale>
                                      <p:cBhvr>
                                        <p:cTn id="58" dur="166" decel="50000">
                                          <p:stCondLst>
                                            <p:cond delay="1834"/>
                                          </p:stCondLst>
                                        </p:cTn>
                                        <p:tgtEl>
                                          <p:spTgt spid="13"/>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animEffect transition="in" filter="wipe(left)">
                                      <p:cBhvr>
                                        <p:cTn id="63" dur="1000"/>
                                        <p:tgtEl>
                                          <p:spTgt spid="9">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9">
                                            <p:txEl>
                                              <p:pRg st="1" end="1"/>
                                            </p:txEl>
                                          </p:spTgt>
                                        </p:tgtEl>
                                        <p:attrNameLst>
                                          <p:attrName>style.visibility</p:attrName>
                                        </p:attrNameLst>
                                      </p:cBhvr>
                                      <p:to>
                                        <p:strVal val="visible"/>
                                      </p:to>
                                    </p:set>
                                    <p:animEffect transition="in" filter="wipe(left)">
                                      <p:cBhvr>
                                        <p:cTn id="68" dur="1000"/>
                                        <p:tgtEl>
                                          <p:spTgt spid="9">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22" presetClass="entr" presetSubtype="8" fill="hold" nodeType="withEffect">
                                  <p:stCondLst>
                                    <p:cond delay="0"/>
                                  </p:stCondLst>
                                  <p:childTnLst>
                                    <p:set>
                                      <p:cBhvr>
                                        <p:cTn id="82" dur="1" fill="hold">
                                          <p:stCondLst>
                                            <p:cond delay="0"/>
                                          </p:stCondLst>
                                        </p:cTn>
                                        <p:tgtEl>
                                          <p:spTgt spid="9">
                                            <p:txEl>
                                              <p:pRg st="2" end="2"/>
                                            </p:txEl>
                                          </p:spTgt>
                                        </p:tgtEl>
                                        <p:attrNameLst>
                                          <p:attrName>style.visibility</p:attrName>
                                        </p:attrNameLst>
                                      </p:cBhvr>
                                      <p:to>
                                        <p:strVal val="visible"/>
                                      </p:to>
                                    </p:set>
                                    <p:animEffect transition="in" filter="wipe(left)">
                                      <p:cBhvr>
                                        <p:cTn id="83" dur="1000"/>
                                        <p:tgtEl>
                                          <p:spTgt spid="9">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9">
                                            <p:txEl>
                                              <p:pRg st="3" end="3"/>
                                            </p:txEl>
                                          </p:spTgt>
                                        </p:tgtEl>
                                        <p:attrNameLst>
                                          <p:attrName>style.visibility</p:attrName>
                                        </p:attrNameLst>
                                      </p:cBhvr>
                                      <p:to>
                                        <p:strVal val="visible"/>
                                      </p:to>
                                    </p:set>
                                    <p:animEffect transition="in" filter="wipe(left)">
                                      <p:cBhvr>
                                        <p:cTn id="88" dur="1000"/>
                                        <p:tgtEl>
                                          <p:spTgt spid="9">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9">
                                            <p:txEl>
                                              <p:pRg st="4" end="4"/>
                                            </p:txEl>
                                          </p:spTgt>
                                        </p:tgtEl>
                                        <p:attrNameLst>
                                          <p:attrName>style.visibility</p:attrName>
                                        </p:attrNameLst>
                                      </p:cBhvr>
                                      <p:to>
                                        <p:strVal val="visible"/>
                                      </p:to>
                                    </p:set>
                                    <p:animEffect transition="in" filter="wipe(left)">
                                      <p:cBhvr>
                                        <p:cTn id="93" dur="1000"/>
                                        <p:tgtEl>
                                          <p:spTgt spid="9">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9">
                                            <p:txEl>
                                              <p:pRg st="5" end="5"/>
                                            </p:txEl>
                                          </p:spTgt>
                                        </p:tgtEl>
                                        <p:attrNameLst>
                                          <p:attrName>style.visibility</p:attrName>
                                        </p:attrNameLst>
                                      </p:cBhvr>
                                      <p:to>
                                        <p:strVal val="visible"/>
                                      </p:to>
                                    </p:set>
                                    <p:animEffect transition="in" filter="wipe(left)">
                                      <p:cBhvr>
                                        <p:cTn id="98" dur="1000"/>
                                        <p:tgtEl>
                                          <p:spTgt spid="9">
                                            <p:txEl>
                                              <p:pRg st="5" end="5"/>
                                            </p:txEl>
                                          </p:spTgt>
                                        </p:tgtEl>
                                      </p:cBhvr>
                                    </p:animEffect>
                                  </p:childTnLst>
                                </p:cTn>
                              </p:par>
                              <p:par>
                                <p:cTn id="99" presetID="53" presetClass="entr" presetSubtype="0" fill="hold" nodeType="withEffect">
                                  <p:stCondLst>
                                    <p:cond delay="0"/>
                                  </p:stCondLst>
                                  <p:childTnLst>
                                    <p:set>
                                      <p:cBhvr>
                                        <p:cTn id="100" dur="1" fill="hold">
                                          <p:stCondLst>
                                            <p:cond delay="0"/>
                                          </p:stCondLst>
                                        </p:cTn>
                                        <p:tgtEl>
                                          <p:spTgt spid="65538"/>
                                        </p:tgtEl>
                                        <p:attrNameLst>
                                          <p:attrName>style.visibility</p:attrName>
                                        </p:attrNameLst>
                                      </p:cBhvr>
                                      <p:to>
                                        <p:strVal val="visible"/>
                                      </p:to>
                                    </p:set>
                                    <p:anim calcmode="lin" valueType="num">
                                      <p:cBhvr>
                                        <p:cTn id="101" dur="1000" fill="hold"/>
                                        <p:tgtEl>
                                          <p:spTgt spid="65538"/>
                                        </p:tgtEl>
                                        <p:attrNameLst>
                                          <p:attrName>ppt_w</p:attrName>
                                        </p:attrNameLst>
                                      </p:cBhvr>
                                      <p:tavLst>
                                        <p:tav tm="0">
                                          <p:val>
                                            <p:fltVal val="0"/>
                                          </p:val>
                                        </p:tav>
                                        <p:tav tm="100000">
                                          <p:val>
                                            <p:strVal val="#ppt_w"/>
                                          </p:val>
                                        </p:tav>
                                      </p:tavLst>
                                    </p:anim>
                                    <p:anim calcmode="lin" valueType="num">
                                      <p:cBhvr>
                                        <p:cTn id="102" dur="1000" fill="hold"/>
                                        <p:tgtEl>
                                          <p:spTgt spid="65538"/>
                                        </p:tgtEl>
                                        <p:attrNameLst>
                                          <p:attrName>ppt_h</p:attrName>
                                        </p:attrNameLst>
                                      </p:cBhvr>
                                      <p:tavLst>
                                        <p:tav tm="0">
                                          <p:val>
                                            <p:fltVal val="0"/>
                                          </p:val>
                                        </p:tav>
                                        <p:tav tm="100000">
                                          <p:val>
                                            <p:strVal val="#ppt_h"/>
                                          </p:val>
                                        </p:tav>
                                      </p:tavLst>
                                    </p:anim>
                                    <p:animEffect transition="in" filter="fade">
                                      <p:cBhvr>
                                        <p:cTn id="103" dur="1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3" grpId="0" animBg="1"/>
      <p:bldP spid="14" grpId="0" animBg="1"/>
      <p:bldP spid="14" grpId="1" animBg="1"/>
      <p:bldP spid="16" grpId="0" animBg="1"/>
      <p:bldP spid="16"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803006" y="1153640"/>
            <a:ext cx="4340994" cy="5570756"/>
          </a:xfrm>
          <a:prstGeom prst="rect">
            <a:avLst/>
          </a:prstGeom>
          <a:noFill/>
        </p:spPr>
        <p:txBody>
          <a:bodyPr wrap="square" rtlCol="0">
            <a:spAutoFit/>
          </a:bodyPr>
          <a:lstStyle/>
          <a:p>
            <a:pPr marL="225425" indent="-225425">
              <a:spcAft>
                <a:spcPts val="600"/>
              </a:spcAft>
              <a:buFont typeface="Arial" pitchFamily="34" charset="0"/>
              <a:buChar char="•"/>
            </a:pPr>
            <a:r>
              <a:rPr lang="en-US" sz="2800" b="1" dirty="0" smtClean="0"/>
              <a:t>Camp of </a:t>
            </a:r>
            <a:r>
              <a:rPr lang="en-US" sz="2800" b="1" dirty="0" smtClean="0">
                <a:ln>
                  <a:solidFill>
                    <a:schemeClr val="tx1"/>
                  </a:solidFill>
                </a:ln>
                <a:solidFill>
                  <a:srgbClr val="FF0000"/>
                </a:solidFill>
                <a:effectLst>
                  <a:outerShdw dist="50800" dir="5400000" algn="ctr" rotWithShape="0">
                    <a:schemeClr val="tx1"/>
                  </a:outerShdw>
                </a:effectLst>
              </a:rPr>
              <a:t>Kickapoo</a:t>
            </a:r>
            <a:r>
              <a:rPr lang="en-US" sz="2800" b="1" dirty="0" smtClean="0"/>
              <a:t> </a:t>
            </a:r>
            <a:r>
              <a:rPr lang="en-US" sz="2800" b="1" dirty="0" smtClean="0">
                <a:ln>
                  <a:solidFill>
                    <a:schemeClr val="tx1"/>
                  </a:solidFill>
                </a:ln>
                <a:solidFill>
                  <a:srgbClr val="FF0000"/>
                </a:solidFill>
                <a:effectLst>
                  <a:outerShdw dist="50800" dir="5400000" algn="ctr" rotWithShape="0">
                    <a:schemeClr val="tx1"/>
                  </a:outerShdw>
                </a:effectLst>
              </a:rPr>
              <a:t>Indians</a:t>
            </a:r>
            <a:r>
              <a:rPr lang="en-US" sz="2800" b="1" dirty="0" smtClean="0"/>
              <a:t> on right side</a:t>
            </a:r>
          </a:p>
          <a:p>
            <a:pPr marL="225425" indent="-225425">
              <a:spcAft>
                <a:spcPts val="600"/>
              </a:spcAft>
              <a:buFont typeface="Arial" pitchFamily="34" charset="0"/>
              <a:buChar char="•"/>
            </a:pPr>
            <a:r>
              <a:rPr lang="en-US" sz="2800" b="1" dirty="0" smtClean="0">
                <a:ln>
                  <a:solidFill>
                    <a:schemeClr val="tx1"/>
                  </a:solidFill>
                </a:ln>
                <a:solidFill>
                  <a:srgbClr val="FF0000"/>
                </a:solidFill>
                <a:effectLst>
                  <a:outerShdw dist="50800" dir="5400000" algn="ctr" rotWithShape="0">
                    <a:schemeClr val="tx1"/>
                  </a:outerShdw>
                </a:effectLst>
              </a:rPr>
              <a:t>Lewis climbs</a:t>
            </a:r>
            <a:r>
              <a:rPr lang="en-US" sz="2800" b="1" dirty="0" smtClean="0"/>
              <a:t> to top of high, </a:t>
            </a:r>
            <a:r>
              <a:rPr lang="en-US" sz="2800" b="1" dirty="0" smtClean="0">
                <a:ln>
                  <a:solidFill>
                    <a:schemeClr val="tx1"/>
                  </a:solidFill>
                </a:ln>
                <a:solidFill>
                  <a:srgbClr val="FF0000"/>
                </a:solidFill>
                <a:effectLst>
                  <a:outerShdw dist="50800" dir="5400000" algn="ctr" rotWithShape="0">
                    <a:schemeClr val="tx1"/>
                  </a:outerShdw>
                </a:effectLst>
              </a:rPr>
              <a:t>300ft cave</a:t>
            </a:r>
            <a:r>
              <a:rPr lang="en-US" sz="2800" b="1" dirty="0" smtClean="0"/>
              <a:t>; falls, catches himself </a:t>
            </a:r>
            <a:r>
              <a:rPr lang="en-US" sz="2800" b="1" dirty="0" smtClean="0">
                <a:ln>
                  <a:solidFill>
                    <a:schemeClr val="tx1"/>
                  </a:solidFill>
                </a:ln>
                <a:solidFill>
                  <a:srgbClr val="FF0000"/>
                </a:solidFill>
                <a:effectLst>
                  <a:outerShdw dist="50800" dir="5400000" algn="ctr" rotWithShape="0">
                    <a:schemeClr val="tx1"/>
                  </a:outerShdw>
                </a:effectLst>
              </a:rPr>
              <a:t>20ft from bottom!</a:t>
            </a:r>
          </a:p>
          <a:p>
            <a:pPr marL="225425" indent="-225425">
              <a:spcAft>
                <a:spcPts val="600"/>
              </a:spcAft>
              <a:buFont typeface="Arial" pitchFamily="34" charset="0"/>
              <a:buChar char="•"/>
            </a:pPr>
            <a:r>
              <a:rPr lang="en-US" sz="2800" b="1" dirty="0" smtClean="0"/>
              <a:t>Pass </a:t>
            </a:r>
            <a:r>
              <a:rPr lang="en-US" sz="2800" b="1" dirty="0" smtClean="0">
                <a:ln>
                  <a:solidFill>
                    <a:schemeClr val="tx1"/>
                  </a:solidFill>
                </a:ln>
                <a:solidFill>
                  <a:srgbClr val="FF0000"/>
                </a:solidFill>
                <a:effectLst>
                  <a:outerShdw dist="50800" dir="5400000" algn="ctr" rotWithShape="0">
                    <a:schemeClr val="tx1"/>
                  </a:outerShdw>
                </a:effectLst>
              </a:rPr>
              <a:t>Daniel Boone </a:t>
            </a:r>
            <a:r>
              <a:rPr lang="en-US" sz="2800" b="1" dirty="0" smtClean="0"/>
              <a:t>property</a:t>
            </a:r>
          </a:p>
          <a:p>
            <a:pPr marL="225425" indent="-225425">
              <a:spcAft>
                <a:spcPts val="600"/>
              </a:spcAft>
              <a:buFont typeface="Arial" pitchFamily="34" charset="0"/>
              <a:buChar char="•"/>
            </a:pPr>
            <a:r>
              <a:rPr lang="en-US" sz="2800" b="1" dirty="0" smtClean="0"/>
              <a:t>May 24 – very strong current; </a:t>
            </a:r>
            <a:r>
              <a:rPr lang="en-US" sz="2800" b="1" dirty="0" smtClean="0">
                <a:ln>
                  <a:solidFill>
                    <a:schemeClr val="tx1"/>
                  </a:solidFill>
                </a:ln>
                <a:solidFill>
                  <a:srgbClr val="FF0000"/>
                </a:solidFill>
                <a:effectLst>
                  <a:outerShdw dist="50800" dir="5400000" algn="ctr" rotWithShape="0">
                    <a:schemeClr val="tx1"/>
                  </a:outerShdw>
                </a:effectLst>
              </a:rPr>
              <a:t>break tow rope</a:t>
            </a:r>
          </a:p>
          <a:p>
            <a:pPr marL="225425" indent="-225425">
              <a:spcAft>
                <a:spcPts val="600"/>
              </a:spcAft>
              <a:buFont typeface="Arial" pitchFamily="34" charset="0"/>
              <a:buChar char="•"/>
            </a:pPr>
            <a:r>
              <a:rPr lang="en-US" sz="2800" b="1" dirty="0" smtClean="0"/>
              <a:t>May 25-Camp near </a:t>
            </a:r>
            <a:r>
              <a:rPr lang="en-US" sz="2800" b="1" dirty="0" smtClean="0">
                <a:ln>
                  <a:solidFill>
                    <a:schemeClr val="tx1"/>
                  </a:solidFill>
                </a:ln>
                <a:solidFill>
                  <a:srgbClr val="FF0000"/>
                </a:solidFill>
                <a:effectLst>
                  <a:outerShdw dist="50800" dir="5400000" algn="ctr" rotWithShape="0">
                    <a:schemeClr val="tx1"/>
                  </a:outerShdw>
                </a:effectLst>
              </a:rPr>
              <a:t>last white families</a:t>
            </a:r>
            <a:r>
              <a:rPr lang="en-US" sz="2800" b="1" dirty="0" smtClean="0"/>
              <a:t> on river</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May 22 – 25,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3" name="Oval 12"/>
          <p:cNvSpPr/>
          <p:nvPr/>
        </p:nvSpPr>
        <p:spPr>
          <a:xfrm>
            <a:off x="4158111" y="6150542"/>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5106" name="Picture 2" descr="https://upload.wikimedia.org/wikipedia/commons/thumb/2/20/Kickapoo%2C_Babe_Shkit%2C_Chief_and_Delegate_from_Oklahoma_-_NARA_-_523854.tif/lossy-page1-800px-Kickapoo%2C_Babe_Shkit%2C_Chief_and_Delegate_from_Oklahoma_-_NARA_-_523854.tif.jpg"/>
          <p:cNvPicPr>
            <a:picLocks noChangeAspect="1" noChangeArrowheads="1"/>
          </p:cNvPicPr>
          <p:nvPr/>
        </p:nvPicPr>
        <p:blipFill>
          <a:blip r:embed="rId4" cstate="screen"/>
          <a:srcRect/>
          <a:stretch>
            <a:fillRect/>
          </a:stretch>
        </p:blipFill>
        <p:spPr bwMode="auto">
          <a:xfrm>
            <a:off x="463921" y="1430005"/>
            <a:ext cx="4031423" cy="5029200"/>
          </a:xfrm>
          <a:prstGeom prst="rect">
            <a:avLst/>
          </a:prstGeom>
          <a:noFill/>
        </p:spPr>
      </p:pic>
      <p:pic>
        <p:nvPicPr>
          <p:cNvPr id="175108" name="Picture 4" descr="https://franceshunter.files.wordpress.com/2009/11/hayneslewisescapes.jpg?w=500"/>
          <p:cNvPicPr>
            <a:picLocks noChangeAspect="1" noChangeArrowheads="1"/>
          </p:cNvPicPr>
          <p:nvPr/>
        </p:nvPicPr>
        <p:blipFill>
          <a:blip r:embed="rId5" cstate="screen"/>
          <a:srcRect/>
          <a:stretch>
            <a:fillRect/>
          </a:stretch>
        </p:blipFill>
        <p:spPr bwMode="auto">
          <a:xfrm>
            <a:off x="793528" y="1329070"/>
            <a:ext cx="3406332" cy="5204673"/>
          </a:xfrm>
          <a:prstGeom prst="rect">
            <a:avLst/>
          </a:prstGeom>
          <a:noFill/>
        </p:spPr>
      </p:pic>
      <p:pic>
        <p:nvPicPr>
          <p:cNvPr id="63489" name="Picture 1"/>
          <p:cNvPicPr>
            <a:picLocks noChangeAspect="1" noChangeArrowheads="1"/>
          </p:cNvPicPr>
          <p:nvPr/>
        </p:nvPicPr>
        <p:blipFill>
          <a:blip r:embed="rId6" cstate="screen">
            <a:lum bright="20000" contrast="20000"/>
          </a:blip>
          <a:srcRect/>
          <a:stretch>
            <a:fillRect/>
          </a:stretch>
        </p:blipFill>
        <p:spPr bwMode="auto">
          <a:xfrm>
            <a:off x="890126" y="1390651"/>
            <a:ext cx="3073400" cy="5029200"/>
          </a:xfrm>
          <a:prstGeom prst="rect">
            <a:avLst/>
          </a:prstGeom>
          <a:noFill/>
          <a:ln w="9525">
            <a:noFill/>
            <a:miter lim="800000"/>
            <a:headEnd/>
            <a:tailEnd/>
          </a:ln>
        </p:spPr>
      </p:pic>
      <p:sp>
        <p:nvSpPr>
          <p:cNvPr id="15"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69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2000"/>
                                        <p:tgtEl>
                                          <p:spTgt spid="14"/>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left)">
                                      <p:cBhvr>
                                        <p:cTn id="28" dur="1000"/>
                                        <p:tgtEl>
                                          <p:spTgt spid="9">
                                            <p:txEl>
                                              <p:pRg st="0" end="0"/>
                                            </p:txEl>
                                          </p:spTgt>
                                        </p:tgtEl>
                                      </p:cBhvr>
                                    </p:animEffect>
                                  </p:childTnLst>
                                </p:cTn>
                              </p:par>
                            </p:childTnLst>
                          </p:cTn>
                        </p:par>
                        <p:par>
                          <p:cTn id="29" fill="hold">
                            <p:stCondLst>
                              <p:cond delay="5000"/>
                            </p:stCondLst>
                            <p:childTnLst>
                              <p:par>
                                <p:cTn id="30" presetID="53" presetClass="entr" presetSubtype="0" fill="hold" nodeType="afterEffect">
                                  <p:stCondLst>
                                    <p:cond delay="0"/>
                                  </p:stCondLst>
                                  <p:childTnLst>
                                    <p:set>
                                      <p:cBhvr>
                                        <p:cTn id="31" dur="1" fill="hold">
                                          <p:stCondLst>
                                            <p:cond delay="0"/>
                                          </p:stCondLst>
                                        </p:cTn>
                                        <p:tgtEl>
                                          <p:spTgt spid="175106"/>
                                        </p:tgtEl>
                                        <p:attrNameLst>
                                          <p:attrName>style.visibility</p:attrName>
                                        </p:attrNameLst>
                                      </p:cBhvr>
                                      <p:to>
                                        <p:strVal val="visible"/>
                                      </p:to>
                                    </p:set>
                                    <p:anim calcmode="lin" valueType="num">
                                      <p:cBhvr>
                                        <p:cTn id="32" dur="500" fill="hold"/>
                                        <p:tgtEl>
                                          <p:spTgt spid="175106"/>
                                        </p:tgtEl>
                                        <p:attrNameLst>
                                          <p:attrName>ppt_w</p:attrName>
                                        </p:attrNameLst>
                                      </p:cBhvr>
                                      <p:tavLst>
                                        <p:tav tm="0">
                                          <p:val>
                                            <p:fltVal val="0"/>
                                          </p:val>
                                        </p:tav>
                                        <p:tav tm="100000">
                                          <p:val>
                                            <p:strVal val="#ppt_w"/>
                                          </p:val>
                                        </p:tav>
                                      </p:tavLst>
                                    </p:anim>
                                    <p:anim calcmode="lin" valueType="num">
                                      <p:cBhvr>
                                        <p:cTn id="33" dur="500" fill="hold"/>
                                        <p:tgtEl>
                                          <p:spTgt spid="175106"/>
                                        </p:tgtEl>
                                        <p:attrNameLst>
                                          <p:attrName>ppt_h</p:attrName>
                                        </p:attrNameLst>
                                      </p:cBhvr>
                                      <p:tavLst>
                                        <p:tav tm="0">
                                          <p:val>
                                            <p:fltVal val="0"/>
                                          </p:val>
                                        </p:tav>
                                        <p:tav tm="100000">
                                          <p:val>
                                            <p:strVal val="#ppt_h"/>
                                          </p:val>
                                        </p:tav>
                                      </p:tavLst>
                                    </p:anim>
                                    <p:animEffect transition="in" filter="fade">
                                      <p:cBhvr>
                                        <p:cTn id="34" dur="500"/>
                                        <p:tgtEl>
                                          <p:spTgt spid="17510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1000"/>
                                        <p:tgtEl>
                                          <p:spTgt spid="9">
                                            <p:txEl>
                                              <p:pRg st="1" end="1"/>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175108"/>
                                        </p:tgtEl>
                                        <p:attrNameLst>
                                          <p:attrName>style.visibility</p:attrName>
                                        </p:attrNameLst>
                                      </p:cBhvr>
                                      <p:to>
                                        <p:strVal val="visible"/>
                                      </p:to>
                                    </p:set>
                                    <p:anim calcmode="lin" valueType="num">
                                      <p:cBhvr>
                                        <p:cTn id="42" dur="1000" fill="hold"/>
                                        <p:tgtEl>
                                          <p:spTgt spid="175108"/>
                                        </p:tgtEl>
                                        <p:attrNameLst>
                                          <p:attrName>ppt_w</p:attrName>
                                        </p:attrNameLst>
                                      </p:cBhvr>
                                      <p:tavLst>
                                        <p:tav tm="0">
                                          <p:val>
                                            <p:fltVal val="0"/>
                                          </p:val>
                                        </p:tav>
                                        <p:tav tm="100000">
                                          <p:val>
                                            <p:strVal val="#ppt_w"/>
                                          </p:val>
                                        </p:tav>
                                      </p:tavLst>
                                    </p:anim>
                                    <p:anim calcmode="lin" valueType="num">
                                      <p:cBhvr>
                                        <p:cTn id="43" dur="1000" fill="hold"/>
                                        <p:tgtEl>
                                          <p:spTgt spid="175108"/>
                                        </p:tgtEl>
                                        <p:attrNameLst>
                                          <p:attrName>ppt_h</p:attrName>
                                        </p:attrNameLst>
                                      </p:cBhvr>
                                      <p:tavLst>
                                        <p:tav tm="0">
                                          <p:val>
                                            <p:fltVal val="0"/>
                                          </p:val>
                                        </p:tav>
                                        <p:tav tm="100000">
                                          <p:val>
                                            <p:strVal val="#ppt_h"/>
                                          </p:val>
                                        </p:tav>
                                      </p:tavLst>
                                    </p:anim>
                                    <p:animEffect transition="in" filter="fade">
                                      <p:cBhvr>
                                        <p:cTn id="44" dur="1000"/>
                                        <p:tgtEl>
                                          <p:spTgt spid="175108"/>
                                        </p:tgtEl>
                                      </p:cBhvr>
                                    </p:animEffect>
                                  </p:childTnLst>
                                </p:cTn>
                              </p:par>
                              <p:par>
                                <p:cTn id="45" presetID="10" presetClass="exit" presetSubtype="0" fill="hold" nodeType="withEffect">
                                  <p:stCondLst>
                                    <p:cond delay="0"/>
                                  </p:stCondLst>
                                  <p:childTnLst>
                                    <p:animEffect transition="out" filter="fade">
                                      <p:cBhvr>
                                        <p:cTn id="46" dur="500"/>
                                        <p:tgtEl>
                                          <p:spTgt spid="175106"/>
                                        </p:tgtEl>
                                      </p:cBhvr>
                                    </p:animEffect>
                                    <p:set>
                                      <p:cBhvr>
                                        <p:cTn id="47" dur="1" fill="hold">
                                          <p:stCondLst>
                                            <p:cond delay="499"/>
                                          </p:stCondLst>
                                        </p:cTn>
                                        <p:tgtEl>
                                          <p:spTgt spid="17510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wipe(left)">
                                      <p:cBhvr>
                                        <p:cTn id="52" dur="1000"/>
                                        <p:tgtEl>
                                          <p:spTgt spid="9">
                                            <p:txEl>
                                              <p:pRg st="2" end="2"/>
                                            </p:txEl>
                                          </p:spTgt>
                                        </p:tgtEl>
                                      </p:cBhvr>
                                    </p:animEffect>
                                  </p:childTnLst>
                                </p:cTn>
                              </p:par>
                              <p:par>
                                <p:cTn id="53" presetID="53" presetClass="entr" presetSubtype="0" fill="hold" nodeType="withEffect">
                                  <p:stCondLst>
                                    <p:cond delay="0"/>
                                  </p:stCondLst>
                                  <p:childTnLst>
                                    <p:set>
                                      <p:cBhvr>
                                        <p:cTn id="54" dur="1" fill="hold">
                                          <p:stCondLst>
                                            <p:cond delay="0"/>
                                          </p:stCondLst>
                                        </p:cTn>
                                        <p:tgtEl>
                                          <p:spTgt spid="63489"/>
                                        </p:tgtEl>
                                        <p:attrNameLst>
                                          <p:attrName>style.visibility</p:attrName>
                                        </p:attrNameLst>
                                      </p:cBhvr>
                                      <p:to>
                                        <p:strVal val="visible"/>
                                      </p:to>
                                    </p:set>
                                    <p:anim calcmode="lin" valueType="num">
                                      <p:cBhvr>
                                        <p:cTn id="55" dur="500" fill="hold"/>
                                        <p:tgtEl>
                                          <p:spTgt spid="63489"/>
                                        </p:tgtEl>
                                        <p:attrNameLst>
                                          <p:attrName>ppt_w</p:attrName>
                                        </p:attrNameLst>
                                      </p:cBhvr>
                                      <p:tavLst>
                                        <p:tav tm="0">
                                          <p:val>
                                            <p:fltVal val="0"/>
                                          </p:val>
                                        </p:tav>
                                        <p:tav tm="100000">
                                          <p:val>
                                            <p:strVal val="#ppt_w"/>
                                          </p:val>
                                        </p:tav>
                                      </p:tavLst>
                                    </p:anim>
                                    <p:anim calcmode="lin" valueType="num">
                                      <p:cBhvr>
                                        <p:cTn id="56" dur="500" fill="hold"/>
                                        <p:tgtEl>
                                          <p:spTgt spid="63489"/>
                                        </p:tgtEl>
                                        <p:attrNameLst>
                                          <p:attrName>ppt_h</p:attrName>
                                        </p:attrNameLst>
                                      </p:cBhvr>
                                      <p:tavLst>
                                        <p:tav tm="0">
                                          <p:val>
                                            <p:fltVal val="0"/>
                                          </p:val>
                                        </p:tav>
                                        <p:tav tm="100000">
                                          <p:val>
                                            <p:strVal val="#ppt_h"/>
                                          </p:val>
                                        </p:tav>
                                      </p:tavLst>
                                    </p:anim>
                                    <p:animEffect transition="in" filter="fade">
                                      <p:cBhvr>
                                        <p:cTn id="57" dur="500"/>
                                        <p:tgtEl>
                                          <p:spTgt spid="6348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9">
                                            <p:txEl>
                                              <p:pRg st="3" end="3"/>
                                            </p:txEl>
                                          </p:spTgt>
                                        </p:tgtEl>
                                        <p:attrNameLst>
                                          <p:attrName>style.visibility</p:attrName>
                                        </p:attrNameLst>
                                      </p:cBhvr>
                                      <p:to>
                                        <p:strVal val="visible"/>
                                      </p:to>
                                    </p:set>
                                    <p:animEffect transition="in" filter="wipe(left)">
                                      <p:cBhvr>
                                        <p:cTn id="62" dur="1000"/>
                                        <p:tgtEl>
                                          <p:spTgt spid="9">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
                                            <p:txEl>
                                              <p:pRg st="4" end="4"/>
                                            </p:txEl>
                                          </p:spTgt>
                                        </p:tgtEl>
                                        <p:attrNameLst>
                                          <p:attrName>style.visibility</p:attrName>
                                        </p:attrNameLst>
                                      </p:cBhvr>
                                      <p:to>
                                        <p:strVal val="visible"/>
                                      </p:to>
                                    </p:set>
                                    <p:animEffect transition="in" filter="wipe(left)">
                                      <p:cBhvr>
                                        <p:cTn id="6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2895600" y="0"/>
            <a:ext cx="6248400" cy="6828374"/>
          </a:xfrm>
          <a:prstGeom prst="rect">
            <a:avLst/>
          </a:prstGeom>
          <a:noFill/>
          <a:ln w="9525">
            <a:noFill/>
            <a:miter lim="800000"/>
            <a:headEnd/>
            <a:tailEnd/>
          </a:ln>
        </p:spPr>
      </p:pic>
      <p:sp>
        <p:nvSpPr>
          <p:cNvPr id="3" name="TextBox 2"/>
          <p:cNvSpPr txBox="1"/>
          <p:nvPr/>
        </p:nvSpPr>
        <p:spPr>
          <a:xfrm>
            <a:off x="152400" y="180975"/>
            <a:ext cx="2743200" cy="6801862"/>
          </a:xfrm>
          <a:prstGeom prst="rect">
            <a:avLst/>
          </a:prstGeom>
          <a:noFill/>
        </p:spPr>
        <p:txBody>
          <a:bodyPr wrap="square" rtlCol="0">
            <a:spAutoFit/>
          </a:bodyPr>
          <a:lstStyle/>
          <a:p>
            <a:r>
              <a:rPr lang="en-US" sz="4400" b="1" dirty="0" smtClean="0">
                <a:ln>
                  <a:solidFill>
                    <a:schemeClr val="tx1"/>
                  </a:solidFill>
                </a:ln>
                <a:solidFill>
                  <a:srgbClr val="FF0000"/>
                </a:solidFill>
              </a:rPr>
              <a:t>Side Note:</a:t>
            </a:r>
          </a:p>
          <a:p>
            <a:endParaRPr lang="en-US" sz="3200" b="1" dirty="0" smtClean="0"/>
          </a:p>
          <a:p>
            <a:r>
              <a:rPr lang="en-US" sz="4000" b="1" dirty="0" smtClean="0"/>
              <a:t>This is the </a:t>
            </a:r>
          </a:p>
          <a:p>
            <a:r>
              <a:rPr lang="en-US" sz="4000" b="1" dirty="0" smtClean="0"/>
              <a:t>actual size of the Great Plains…</a:t>
            </a:r>
          </a:p>
          <a:p>
            <a:endParaRPr lang="en-US" sz="4000" b="1" dirty="0" smtClean="0"/>
          </a:p>
          <a:p>
            <a:r>
              <a:rPr lang="en-US" sz="4000" b="1" dirty="0" smtClean="0"/>
              <a:t>San Antonio to the Arctic Circle!</a:t>
            </a:r>
            <a:endParaRPr lang="en-US" sz="4000" b="1" dirty="0"/>
          </a:p>
        </p:txBody>
      </p:sp>
      <p:sp>
        <p:nvSpPr>
          <p:cNvPr id="5" name="Freeform 4"/>
          <p:cNvSpPr/>
          <p:nvPr/>
        </p:nvSpPr>
        <p:spPr>
          <a:xfrm>
            <a:off x="4541108" y="1600977"/>
            <a:ext cx="3286897" cy="4472369"/>
          </a:xfrm>
          <a:custGeom>
            <a:avLst/>
            <a:gdLst>
              <a:gd name="connsiteX0" fmla="*/ 889687 w 3286897"/>
              <a:gd name="connsiteY0" fmla="*/ 332855 h 4472369"/>
              <a:gd name="connsiteX1" fmla="*/ 889687 w 3286897"/>
              <a:gd name="connsiteY1" fmla="*/ 332855 h 4472369"/>
              <a:gd name="connsiteX2" fmla="*/ 852616 w 3286897"/>
              <a:gd name="connsiteY2" fmla="*/ 295785 h 4472369"/>
              <a:gd name="connsiteX3" fmla="*/ 834081 w 3286897"/>
              <a:gd name="connsiteY3" fmla="*/ 283428 h 4472369"/>
              <a:gd name="connsiteX4" fmla="*/ 821724 w 3286897"/>
              <a:gd name="connsiteY4" fmla="*/ 264893 h 4472369"/>
              <a:gd name="connsiteX5" fmla="*/ 803189 w 3286897"/>
              <a:gd name="connsiteY5" fmla="*/ 258715 h 4472369"/>
              <a:gd name="connsiteX6" fmla="*/ 759941 w 3286897"/>
              <a:gd name="connsiteY6" fmla="*/ 240180 h 4472369"/>
              <a:gd name="connsiteX7" fmla="*/ 741406 w 3286897"/>
              <a:gd name="connsiteY7" fmla="*/ 227823 h 4472369"/>
              <a:gd name="connsiteX8" fmla="*/ 722870 w 3286897"/>
              <a:gd name="connsiteY8" fmla="*/ 221645 h 4472369"/>
              <a:gd name="connsiteX9" fmla="*/ 679622 w 3286897"/>
              <a:gd name="connsiteY9" fmla="*/ 166039 h 4472369"/>
              <a:gd name="connsiteX10" fmla="*/ 661087 w 3286897"/>
              <a:gd name="connsiteY10" fmla="*/ 159861 h 4472369"/>
              <a:gd name="connsiteX11" fmla="*/ 617838 w 3286897"/>
              <a:gd name="connsiteY11" fmla="*/ 141326 h 4472369"/>
              <a:gd name="connsiteX12" fmla="*/ 531341 w 3286897"/>
              <a:gd name="connsiteY12" fmla="*/ 128969 h 4472369"/>
              <a:gd name="connsiteX13" fmla="*/ 537519 w 3286897"/>
              <a:gd name="connsiteY13" fmla="*/ 104255 h 4472369"/>
              <a:gd name="connsiteX14" fmla="*/ 488092 w 3286897"/>
              <a:gd name="connsiteY14" fmla="*/ 91899 h 4472369"/>
              <a:gd name="connsiteX15" fmla="*/ 463378 w 3286897"/>
              <a:gd name="connsiteY15" fmla="*/ 116612 h 4472369"/>
              <a:gd name="connsiteX16" fmla="*/ 451022 w 3286897"/>
              <a:gd name="connsiteY16" fmla="*/ 98077 h 4472369"/>
              <a:gd name="connsiteX17" fmla="*/ 444843 w 3286897"/>
              <a:gd name="connsiteY17" fmla="*/ 17758 h 4472369"/>
              <a:gd name="connsiteX18" fmla="*/ 389238 w 3286897"/>
              <a:gd name="connsiteY18" fmla="*/ 36293 h 4472369"/>
              <a:gd name="connsiteX19" fmla="*/ 370703 w 3286897"/>
              <a:gd name="connsiteY19" fmla="*/ 42472 h 4472369"/>
              <a:gd name="connsiteX20" fmla="*/ 74141 w 3286897"/>
              <a:gd name="connsiteY20" fmla="*/ 172218 h 4472369"/>
              <a:gd name="connsiteX21" fmla="*/ 0 w 3286897"/>
              <a:gd name="connsiteY21" fmla="*/ 289607 h 4472369"/>
              <a:gd name="connsiteX22" fmla="*/ 111211 w 3286897"/>
              <a:gd name="connsiteY22" fmla="*/ 450245 h 4472369"/>
              <a:gd name="connsiteX23" fmla="*/ 253314 w 3286897"/>
              <a:gd name="connsiteY23" fmla="*/ 530564 h 4472369"/>
              <a:gd name="connsiteX24" fmla="*/ 321276 w 3286897"/>
              <a:gd name="connsiteY24" fmla="*/ 697380 h 4472369"/>
              <a:gd name="connsiteX25" fmla="*/ 339811 w 3286897"/>
              <a:gd name="connsiteY25" fmla="*/ 876553 h 4472369"/>
              <a:gd name="connsiteX26" fmla="*/ 228600 w 3286897"/>
              <a:gd name="connsiteY26" fmla="*/ 1080439 h 4472369"/>
              <a:gd name="connsiteX27" fmla="*/ 247135 w 3286897"/>
              <a:gd name="connsiteY27" fmla="*/ 1543818 h 4472369"/>
              <a:gd name="connsiteX28" fmla="*/ 339811 w 3286897"/>
              <a:gd name="connsiteY28" fmla="*/ 1685920 h 4472369"/>
              <a:gd name="connsiteX29" fmla="*/ 506627 w 3286897"/>
              <a:gd name="connsiteY29" fmla="*/ 1797131 h 4472369"/>
              <a:gd name="connsiteX30" fmla="*/ 562233 w 3286897"/>
              <a:gd name="connsiteY30" fmla="*/ 1933055 h 4472369"/>
              <a:gd name="connsiteX31" fmla="*/ 537519 w 3286897"/>
              <a:gd name="connsiteY31" fmla="*/ 2081337 h 4472369"/>
              <a:gd name="connsiteX32" fmla="*/ 617838 w 3286897"/>
              <a:gd name="connsiteY32" fmla="*/ 2328472 h 4472369"/>
              <a:gd name="connsiteX33" fmla="*/ 716692 w 3286897"/>
              <a:gd name="connsiteY33" fmla="*/ 2538537 h 4472369"/>
              <a:gd name="connsiteX34" fmla="*/ 902043 w 3286897"/>
              <a:gd name="connsiteY34" fmla="*/ 2606499 h 4472369"/>
              <a:gd name="connsiteX35" fmla="*/ 889687 w 3286897"/>
              <a:gd name="connsiteY35" fmla="*/ 2674461 h 4472369"/>
              <a:gd name="connsiteX36" fmla="*/ 902043 w 3286897"/>
              <a:gd name="connsiteY36" fmla="*/ 2742423 h 4472369"/>
              <a:gd name="connsiteX37" fmla="*/ 1044146 w 3286897"/>
              <a:gd name="connsiteY37" fmla="*/ 2810385 h 4472369"/>
              <a:gd name="connsiteX38" fmla="*/ 1050324 w 3286897"/>
              <a:gd name="connsiteY38" fmla="*/ 2946309 h 4472369"/>
              <a:gd name="connsiteX39" fmla="*/ 1081216 w 3286897"/>
              <a:gd name="connsiteY39" fmla="*/ 3026628 h 4472369"/>
              <a:gd name="connsiteX40" fmla="*/ 1118287 w 3286897"/>
              <a:gd name="connsiteY40" fmla="*/ 3088412 h 4472369"/>
              <a:gd name="connsiteX41" fmla="*/ 1105930 w 3286897"/>
              <a:gd name="connsiteY41" fmla="*/ 3242872 h 4472369"/>
              <a:gd name="connsiteX42" fmla="*/ 1099751 w 3286897"/>
              <a:gd name="connsiteY42" fmla="*/ 3366439 h 4472369"/>
              <a:gd name="connsiteX43" fmla="*/ 1099751 w 3286897"/>
              <a:gd name="connsiteY43" fmla="*/ 3539434 h 4472369"/>
              <a:gd name="connsiteX44" fmla="*/ 1093573 w 3286897"/>
              <a:gd name="connsiteY44" fmla="*/ 3724785 h 4472369"/>
              <a:gd name="connsiteX45" fmla="*/ 1044146 w 3286897"/>
              <a:gd name="connsiteY45" fmla="*/ 3842174 h 4472369"/>
              <a:gd name="connsiteX46" fmla="*/ 1124465 w 3286897"/>
              <a:gd name="connsiteY46" fmla="*/ 4138737 h 4472369"/>
              <a:gd name="connsiteX47" fmla="*/ 1217141 w 3286897"/>
              <a:gd name="connsiteY47" fmla="*/ 4268482 h 4472369"/>
              <a:gd name="connsiteX48" fmla="*/ 1272746 w 3286897"/>
              <a:gd name="connsiteY48" fmla="*/ 4280839 h 4472369"/>
              <a:gd name="connsiteX49" fmla="*/ 1353065 w 3286897"/>
              <a:gd name="connsiteY49" fmla="*/ 4472369 h 4472369"/>
              <a:gd name="connsiteX50" fmla="*/ 1649627 w 3286897"/>
              <a:gd name="connsiteY50" fmla="*/ 4453834 h 4472369"/>
              <a:gd name="connsiteX51" fmla="*/ 1773195 w 3286897"/>
              <a:gd name="connsiteY51" fmla="*/ 4305553 h 4472369"/>
              <a:gd name="connsiteX52" fmla="*/ 1742303 w 3286897"/>
              <a:gd name="connsiteY52" fmla="*/ 4225234 h 4472369"/>
              <a:gd name="connsiteX53" fmla="*/ 1828800 w 3286897"/>
              <a:gd name="connsiteY53" fmla="*/ 3873066 h 4472369"/>
              <a:gd name="connsiteX54" fmla="*/ 1915297 w 3286897"/>
              <a:gd name="connsiteY54" fmla="*/ 3792747 h 4472369"/>
              <a:gd name="connsiteX55" fmla="*/ 2088292 w 3286897"/>
              <a:gd name="connsiteY55" fmla="*/ 3372618 h 4472369"/>
              <a:gd name="connsiteX56" fmla="*/ 2180968 w 3286897"/>
              <a:gd name="connsiteY56" fmla="*/ 3397331 h 4472369"/>
              <a:gd name="connsiteX57" fmla="*/ 2304535 w 3286897"/>
              <a:gd name="connsiteY57" fmla="*/ 3360261 h 4472369"/>
              <a:gd name="connsiteX58" fmla="*/ 2323070 w 3286897"/>
              <a:gd name="connsiteY58" fmla="*/ 3452937 h 4472369"/>
              <a:gd name="connsiteX59" fmla="*/ 2446638 w 3286897"/>
              <a:gd name="connsiteY59" fmla="*/ 3527077 h 4472369"/>
              <a:gd name="connsiteX60" fmla="*/ 2502243 w 3286897"/>
              <a:gd name="connsiteY60" fmla="*/ 3545612 h 4472369"/>
              <a:gd name="connsiteX61" fmla="*/ 2508422 w 3286897"/>
              <a:gd name="connsiteY61" fmla="*/ 3712428 h 4472369"/>
              <a:gd name="connsiteX62" fmla="*/ 2557849 w 3286897"/>
              <a:gd name="connsiteY62" fmla="*/ 3774212 h 4472369"/>
              <a:gd name="connsiteX63" fmla="*/ 2662881 w 3286897"/>
              <a:gd name="connsiteY63" fmla="*/ 3774212 h 4472369"/>
              <a:gd name="connsiteX64" fmla="*/ 2761735 w 3286897"/>
              <a:gd name="connsiteY64" fmla="*/ 3687715 h 4472369"/>
              <a:gd name="connsiteX65" fmla="*/ 2860589 w 3286897"/>
              <a:gd name="connsiteY65" fmla="*/ 3286120 h 4472369"/>
              <a:gd name="connsiteX66" fmla="*/ 2928551 w 3286897"/>
              <a:gd name="connsiteY66" fmla="*/ 2983380 h 4472369"/>
              <a:gd name="connsiteX67" fmla="*/ 3089189 w 3286897"/>
              <a:gd name="connsiteY67" fmla="*/ 2736245 h 4472369"/>
              <a:gd name="connsiteX68" fmla="*/ 3286897 w 3286897"/>
              <a:gd name="connsiteY68" fmla="*/ 2631212 h 4472369"/>
              <a:gd name="connsiteX69" fmla="*/ 3231292 w 3286897"/>
              <a:gd name="connsiteY69" fmla="*/ 2513823 h 4472369"/>
              <a:gd name="connsiteX70" fmla="*/ 3015049 w 3286897"/>
              <a:gd name="connsiteY70" fmla="*/ 2550893 h 4472369"/>
              <a:gd name="connsiteX71" fmla="*/ 2835876 w 3286897"/>
              <a:gd name="connsiteY71" fmla="*/ 2476753 h 4472369"/>
              <a:gd name="connsiteX72" fmla="*/ 2428103 w 3286897"/>
              <a:gd name="connsiteY72" fmla="*/ 2501466 h 4472369"/>
              <a:gd name="connsiteX73" fmla="*/ 2316892 w 3286897"/>
              <a:gd name="connsiteY73" fmla="*/ 2662104 h 4472369"/>
              <a:gd name="connsiteX74" fmla="*/ 2261287 w 3286897"/>
              <a:gd name="connsiteY74" fmla="*/ 2773315 h 4472369"/>
              <a:gd name="connsiteX75" fmla="*/ 2026508 w 3286897"/>
              <a:gd name="connsiteY75" fmla="*/ 2730066 h 4472369"/>
              <a:gd name="connsiteX76" fmla="*/ 1742303 w 3286897"/>
              <a:gd name="connsiteY76" fmla="*/ 1865093 h 4472369"/>
              <a:gd name="connsiteX77" fmla="*/ 1637270 w 3286897"/>
              <a:gd name="connsiteY77" fmla="*/ 1803309 h 4472369"/>
              <a:gd name="connsiteX78" fmla="*/ 1495168 w 3286897"/>
              <a:gd name="connsiteY78" fmla="*/ 1821845 h 4472369"/>
              <a:gd name="connsiteX79" fmla="*/ 1266568 w 3286897"/>
              <a:gd name="connsiteY79" fmla="*/ 1846558 h 4472369"/>
              <a:gd name="connsiteX80" fmla="*/ 1118287 w 3286897"/>
              <a:gd name="connsiteY80" fmla="*/ 1673564 h 4472369"/>
              <a:gd name="connsiteX81" fmla="*/ 1025611 w 3286897"/>
              <a:gd name="connsiteY81" fmla="*/ 1537639 h 4472369"/>
              <a:gd name="connsiteX82" fmla="*/ 1007076 w 3286897"/>
              <a:gd name="connsiteY82" fmla="*/ 1210185 h 4472369"/>
              <a:gd name="connsiteX83" fmla="*/ 846438 w 3286897"/>
              <a:gd name="connsiteY83" fmla="*/ 993942 h 4472369"/>
              <a:gd name="connsiteX84" fmla="*/ 815546 w 3286897"/>
              <a:gd name="connsiteY84" fmla="*/ 876553 h 4472369"/>
              <a:gd name="connsiteX85" fmla="*/ 821724 w 3286897"/>
              <a:gd name="connsiteY85" fmla="*/ 579991 h 4472369"/>
              <a:gd name="connsiteX86" fmla="*/ 759941 w 3286897"/>
              <a:gd name="connsiteY86" fmla="*/ 512028 h 4472369"/>
              <a:gd name="connsiteX87" fmla="*/ 716692 w 3286897"/>
              <a:gd name="connsiteY87" fmla="*/ 419353 h 4472369"/>
              <a:gd name="connsiteX88" fmla="*/ 753762 w 3286897"/>
              <a:gd name="connsiteY88" fmla="*/ 357569 h 4472369"/>
              <a:gd name="connsiteX89" fmla="*/ 815546 w 3286897"/>
              <a:gd name="connsiteY89" fmla="*/ 394639 h 4472369"/>
              <a:gd name="connsiteX90" fmla="*/ 889687 w 3286897"/>
              <a:gd name="connsiteY90" fmla="*/ 332855 h 447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86897" h="4472369">
                <a:moveTo>
                  <a:pt x="889687" y="332855"/>
                </a:moveTo>
                <a:lnTo>
                  <a:pt x="889687" y="332855"/>
                </a:lnTo>
                <a:cubicBezTo>
                  <a:pt x="877330" y="320498"/>
                  <a:pt x="865677" y="307395"/>
                  <a:pt x="852616" y="295785"/>
                </a:cubicBezTo>
                <a:cubicBezTo>
                  <a:pt x="847066" y="290852"/>
                  <a:pt x="839332" y="288679"/>
                  <a:pt x="834081" y="283428"/>
                </a:cubicBezTo>
                <a:cubicBezTo>
                  <a:pt x="828830" y="278177"/>
                  <a:pt x="827522" y="269532"/>
                  <a:pt x="821724" y="264893"/>
                </a:cubicBezTo>
                <a:cubicBezTo>
                  <a:pt x="816639" y="260825"/>
                  <a:pt x="809175" y="261280"/>
                  <a:pt x="803189" y="258715"/>
                </a:cubicBezTo>
                <a:cubicBezTo>
                  <a:pt x="749747" y="235811"/>
                  <a:pt x="803409" y="254669"/>
                  <a:pt x="759941" y="240180"/>
                </a:cubicBezTo>
                <a:cubicBezTo>
                  <a:pt x="753763" y="236061"/>
                  <a:pt x="748048" y="231144"/>
                  <a:pt x="741406" y="227823"/>
                </a:cubicBezTo>
                <a:cubicBezTo>
                  <a:pt x="735581" y="224910"/>
                  <a:pt x="727475" y="226250"/>
                  <a:pt x="722870" y="221645"/>
                </a:cubicBezTo>
                <a:cubicBezTo>
                  <a:pt x="691583" y="190358"/>
                  <a:pt x="773842" y="197444"/>
                  <a:pt x="679622" y="166039"/>
                </a:cubicBezTo>
                <a:cubicBezTo>
                  <a:pt x="673444" y="163980"/>
                  <a:pt x="667073" y="162426"/>
                  <a:pt x="661087" y="159861"/>
                </a:cubicBezTo>
                <a:cubicBezTo>
                  <a:pt x="645892" y="153349"/>
                  <a:pt x="634261" y="144224"/>
                  <a:pt x="617838" y="141326"/>
                </a:cubicBezTo>
                <a:cubicBezTo>
                  <a:pt x="589156" y="136265"/>
                  <a:pt x="560173" y="133088"/>
                  <a:pt x="531341" y="128969"/>
                </a:cubicBezTo>
                <a:cubicBezTo>
                  <a:pt x="533400" y="120731"/>
                  <a:pt x="543966" y="109781"/>
                  <a:pt x="537519" y="104255"/>
                </a:cubicBezTo>
                <a:cubicBezTo>
                  <a:pt x="524625" y="93203"/>
                  <a:pt x="488092" y="91899"/>
                  <a:pt x="488092" y="91899"/>
                </a:cubicBezTo>
                <a:cubicBezTo>
                  <a:pt x="485184" y="100622"/>
                  <a:pt x="482762" y="124366"/>
                  <a:pt x="463378" y="116612"/>
                </a:cubicBezTo>
                <a:cubicBezTo>
                  <a:pt x="456484" y="113854"/>
                  <a:pt x="455141" y="104255"/>
                  <a:pt x="451022" y="98077"/>
                </a:cubicBezTo>
                <a:cubicBezTo>
                  <a:pt x="448962" y="71304"/>
                  <a:pt x="458373" y="40952"/>
                  <a:pt x="444843" y="17758"/>
                </a:cubicBezTo>
                <a:cubicBezTo>
                  <a:pt x="434484" y="0"/>
                  <a:pt x="398023" y="31901"/>
                  <a:pt x="389238" y="36293"/>
                </a:cubicBezTo>
                <a:cubicBezTo>
                  <a:pt x="383413" y="39206"/>
                  <a:pt x="370703" y="42472"/>
                  <a:pt x="370703" y="42472"/>
                </a:cubicBezTo>
                <a:lnTo>
                  <a:pt x="74141" y="172218"/>
                </a:lnTo>
                <a:lnTo>
                  <a:pt x="0" y="289607"/>
                </a:lnTo>
                <a:lnTo>
                  <a:pt x="111211" y="450245"/>
                </a:lnTo>
                <a:lnTo>
                  <a:pt x="253314" y="530564"/>
                </a:lnTo>
                <a:lnTo>
                  <a:pt x="321276" y="697380"/>
                </a:lnTo>
                <a:lnTo>
                  <a:pt x="339811" y="876553"/>
                </a:lnTo>
                <a:lnTo>
                  <a:pt x="228600" y="1080439"/>
                </a:lnTo>
                <a:lnTo>
                  <a:pt x="247135" y="1543818"/>
                </a:lnTo>
                <a:lnTo>
                  <a:pt x="339811" y="1685920"/>
                </a:lnTo>
                <a:lnTo>
                  <a:pt x="506627" y="1797131"/>
                </a:lnTo>
                <a:lnTo>
                  <a:pt x="562233" y="1933055"/>
                </a:lnTo>
                <a:lnTo>
                  <a:pt x="537519" y="2081337"/>
                </a:lnTo>
                <a:lnTo>
                  <a:pt x="617838" y="2328472"/>
                </a:lnTo>
                <a:lnTo>
                  <a:pt x="716692" y="2538537"/>
                </a:lnTo>
                <a:lnTo>
                  <a:pt x="902043" y="2606499"/>
                </a:lnTo>
                <a:lnTo>
                  <a:pt x="889687" y="2674461"/>
                </a:lnTo>
                <a:lnTo>
                  <a:pt x="902043" y="2742423"/>
                </a:lnTo>
                <a:lnTo>
                  <a:pt x="1044146" y="2810385"/>
                </a:lnTo>
                <a:lnTo>
                  <a:pt x="1050324" y="2946309"/>
                </a:lnTo>
                <a:lnTo>
                  <a:pt x="1081216" y="3026628"/>
                </a:lnTo>
                <a:lnTo>
                  <a:pt x="1118287" y="3088412"/>
                </a:lnTo>
                <a:lnTo>
                  <a:pt x="1105930" y="3242872"/>
                </a:lnTo>
                <a:lnTo>
                  <a:pt x="1099751" y="3366439"/>
                </a:lnTo>
                <a:lnTo>
                  <a:pt x="1099751" y="3539434"/>
                </a:lnTo>
                <a:lnTo>
                  <a:pt x="1093573" y="3724785"/>
                </a:lnTo>
                <a:lnTo>
                  <a:pt x="1044146" y="3842174"/>
                </a:lnTo>
                <a:lnTo>
                  <a:pt x="1124465" y="4138737"/>
                </a:lnTo>
                <a:lnTo>
                  <a:pt x="1217141" y="4268482"/>
                </a:lnTo>
                <a:lnTo>
                  <a:pt x="1272746" y="4280839"/>
                </a:lnTo>
                <a:lnTo>
                  <a:pt x="1353065" y="4472369"/>
                </a:lnTo>
                <a:lnTo>
                  <a:pt x="1649627" y="4453834"/>
                </a:lnTo>
                <a:lnTo>
                  <a:pt x="1773195" y="4305553"/>
                </a:lnTo>
                <a:lnTo>
                  <a:pt x="1742303" y="4225234"/>
                </a:lnTo>
                <a:lnTo>
                  <a:pt x="1828800" y="3873066"/>
                </a:lnTo>
                <a:lnTo>
                  <a:pt x="1915297" y="3792747"/>
                </a:lnTo>
                <a:lnTo>
                  <a:pt x="2088292" y="3372618"/>
                </a:lnTo>
                <a:lnTo>
                  <a:pt x="2180968" y="3397331"/>
                </a:lnTo>
                <a:lnTo>
                  <a:pt x="2304535" y="3360261"/>
                </a:lnTo>
                <a:lnTo>
                  <a:pt x="2323070" y="3452937"/>
                </a:lnTo>
                <a:lnTo>
                  <a:pt x="2446638" y="3527077"/>
                </a:lnTo>
                <a:lnTo>
                  <a:pt x="2502243" y="3545612"/>
                </a:lnTo>
                <a:lnTo>
                  <a:pt x="2508422" y="3712428"/>
                </a:lnTo>
                <a:lnTo>
                  <a:pt x="2557849" y="3774212"/>
                </a:lnTo>
                <a:lnTo>
                  <a:pt x="2662881" y="3774212"/>
                </a:lnTo>
                <a:lnTo>
                  <a:pt x="2761735" y="3687715"/>
                </a:lnTo>
                <a:lnTo>
                  <a:pt x="2860589" y="3286120"/>
                </a:lnTo>
                <a:lnTo>
                  <a:pt x="2928551" y="2983380"/>
                </a:lnTo>
                <a:lnTo>
                  <a:pt x="3089189" y="2736245"/>
                </a:lnTo>
                <a:lnTo>
                  <a:pt x="3286897" y="2631212"/>
                </a:lnTo>
                <a:lnTo>
                  <a:pt x="3231292" y="2513823"/>
                </a:lnTo>
                <a:lnTo>
                  <a:pt x="3015049" y="2550893"/>
                </a:lnTo>
                <a:lnTo>
                  <a:pt x="2835876" y="2476753"/>
                </a:lnTo>
                <a:lnTo>
                  <a:pt x="2428103" y="2501466"/>
                </a:lnTo>
                <a:lnTo>
                  <a:pt x="2316892" y="2662104"/>
                </a:lnTo>
                <a:lnTo>
                  <a:pt x="2261287" y="2773315"/>
                </a:lnTo>
                <a:lnTo>
                  <a:pt x="2026508" y="2730066"/>
                </a:lnTo>
                <a:lnTo>
                  <a:pt x="1742303" y="1865093"/>
                </a:lnTo>
                <a:lnTo>
                  <a:pt x="1637270" y="1803309"/>
                </a:lnTo>
                <a:lnTo>
                  <a:pt x="1495168" y="1821845"/>
                </a:lnTo>
                <a:lnTo>
                  <a:pt x="1266568" y="1846558"/>
                </a:lnTo>
                <a:lnTo>
                  <a:pt x="1118287" y="1673564"/>
                </a:lnTo>
                <a:lnTo>
                  <a:pt x="1025611" y="1537639"/>
                </a:lnTo>
                <a:lnTo>
                  <a:pt x="1007076" y="1210185"/>
                </a:lnTo>
                <a:lnTo>
                  <a:pt x="846438" y="993942"/>
                </a:lnTo>
                <a:lnTo>
                  <a:pt x="815546" y="876553"/>
                </a:lnTo>
                <a:lnTo>
                  <a:pt x="821724" y="579991"/>
                </a:lnTo>
                <a:lnTo>
                  <a:pt x="759941" y="512028"/>
                </a:lnTo>
                <a:lnTo>
                  <a:pt x="716692" y="419353"/>
                </a:lnTo>
                <a:lnTo>
                  <a:pt x="753762" y="357569"/>
                </a:lnTo>
                <a:lnTo>
                  <a:pt x="815546" y="394639"/>
                </a:lnTo>
                <a:lnTo>
                  <a:pt x="889687" y="332855"/>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4191000" y="1618735"/>
            <a:ext cx="2080826" cy="4686815"/>
            <a:chOff x="4191000" y="1618735"/>
            <a:chExt cx="2080826" cy="4686815"/>
          </a:xfrm>
        </p:grpSpPr>
        <p:cxnSp>
          <p:nvCxnSpPr>
            <p:cNvPr id="7" name="Straight Arrow Connector 6"/>
            <p:cNvCxnSpPr>
              <a:stCxn id="5" idx="17"/>
            </p:cNvCxnSpPr>
            <p:nvPr/>
          </p:nvCxnSpPr>
          <p:spPr>
            <a:xfrm flipH="1">
              <a:off x="4191000" y="1618735"/>
              <a:ext cx="794951" cy="25769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476875" y="6047860"/>
              <a:ext cx="794951" cy="25769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95775" y="1838325"/>
              <a:ext cx="1419225" cy="440055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3181350" y="3486150"/>
            <a:ext cx="1647825" cy="1077218"/>
          </a:xfrm>
          <a:prstGeom prst="rect">
            <a:avLst/>
          </a:prstGeom>
          <a:solidFill>
            <a:schemeClr val="tx1"/>
          </a:solidFill>
        </p:spPr>
        <p:txBody>
          <a:bodyPr wrap="square" rtlCol="0">
            <a:spAutoFit/>
          </a:bodyPr>
          <a:lstStyle/>
          <a:p>
            <a:r>
              <a:rPr lang="en-US" sz="3200" b="1" dirty="0" smtClean="0">
                <a:solidFill>
                  <a:schemeClr val="bg1"/>
                </a:solidFill>
              </a:rPr>
              <a:t>Approx.</a:t>
            </a:r>
          </a:p>
          <a:p>
            <a:r>
              <a:rPr lang="en-US" sz="3200" b="1" dirty="0" smtClean="0">
                <a:solidFill>
                  <a:schemeClr val="bg1"/>
                </a:solidFill>
              </a:rPr>
              <a:t>3,100 mi</a:t>
            </a:r>
            <a:endParaRPr lang="en-US" sz="3200" b="1" dirty="0">
              <a:solidFill>
                <a:schemeClr val="bg1"/>
              </a:solidFill>
            </a:endParaRPr>
          </a:p>
        </p:txBody>
      </p:sp>
      <p:grpSp>
        <p:nvGrpSpPr>
          <p:cNvPr id="24" name="Group 23"/>
          <p:cNvGrpSpPr/>
          <p:nvPr/>
        </p:nvGrpSpPr>
        <p:grpSpPr>
          <a:xfrm>
            <a:off x="5665574" y="4253813"/>
            <a:ext cx="2697376" cy="2194612"/>
            <a:chOff x="5665574" y="4253813"/>
            <a:chExt cx="2697376" cy="2194612"/>
          </a:xfrm>
        </p:grpSpPr>
        <p:cxnSp>
          <p:nvCxnSpPr>
            <p:cNvPr id="12" name="Straight Connector 11"/>
            <p:cNvCxnSpPr/>
            <p:nvPr/>
          </p:nvCxnSpPr>
          <p:spPr>
            <a:xfrm flipV="1">
              <a:off x="5894689" y="5514975"/>
              <a:ext cx="2392061" cy="795724"/>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5" idx="46"/>
            </p:cNvCxnSpPr>
            <p:nvPr/>
          </p:nvCxnSpPr>
          <p:spPr>
            <a:xfrm flipH="1" flipV="1">
              <a:off x="5665574" y="5739713"/>
              <a:ext cx="258976" cy="70871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7837274" y="4253813"/>
              <a:ext cx="525676" cy="143856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7496175" y="5780782"/>
            <a:ext cx="1647825" cy="1077218"/>
          </a:xfrm>
          <a:prstGeom prst="rect">
            <a:avLst/>
          </a:prstGeom>
          <a:solidFill>
            <a:schemeClr val="tx1"/>
          </a:solidFill>
        </p:spPr>
        <p:txBody>
          <a:bodyPr wrap="square" rtlCol="0">
            <a:spAutoFit/>
          </a:bodyPr>
          <a:lstStyle/>
          <a:p>
            <a:r>
              <a:rPr lang="en-US" sz="3200" b="1" dirty="0" smtClean="0">
                <a:solidFill>
                  <a:schemeClr val="bg1"/>
                </a:solidFill>
              </a:rPr>
              <a:t>Approx.</a:t>
            </a:r>
          </a:p>
          <a:p>
            <a:r>
              <a:rPr lang="en-US" sz="3200" b="1" dirty="0" smtClean="0">
                <a:solidFill>
                  <a:schemeClr val="bg1"/>
                </a:solidFill>
              </a:rPr>
              <a:t>1,500 mi</a:t>
            </a:r>
            <a:endParaRPr lang="en-US" sz="3200" b="1" dirty="0">
              <a:solidFill>
                <a:schemeClr val="bg1"/>
              </a:solidFill>
            </a:endParaRPr>
          </a:p>
        </p:txBody>
      </p:sp>
      <p:sp>
        <p:nvSpPr>
          <p:cNvPr id="15" name="Slide Number Placeholder 6"/>
          <p:cNvSpPr>
            <a:spLocks noGrp="1"/>
          </p:cNvSpPr>
          <p:nvPr>
            <p:ph type="sldNum" sz="quarter" idx="12"/>
          </p:nvPr>
        </p:nvSpPr>
        <p:spPr>
          <a:xfrm>
            <a:off x="2504661" y="6492875"/>
            <a:ext cx="717755" cy="365125"/>
          </a:xfrm>
        </p:spPr>
        <p:txBody>
          <a:bodyPr/>
          <a:lstStyle/>
          <a:p>
            <a:pPr algn="l"/>
            <a:fld id="{5726AA0A-BCE2-49DB-973D-4700DB25EC62}" type="slidenum">
              <a:rPr lang="en-US" sz="1600" smtClean="0">
                <a:solidFill>
                  <a:schemeClr val="tx1"/>
                </a:solidFill>
              </a:rPr>
              <a:pPr algn="l"/>
              <a:t>7</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par>
                          <p:cTn id="16" fill="hold">
                            <p:stCondLst>
                              <p:cond delay="2000"/>
                            </p:stCondLst>
                            <p:childTnLst>
                              <p:par>
                                <p:cTn id="17" presetID="35" presetClass="emph" presetSubtype="0" repeatCount="indefinite" fill="hold" grpId="1" nodeType="afterEffect">
                                  <p:stCondLst>
                                    <p:cond delay="0"/>
                                  </p:stCondLst>
                                  <p:endCondLst>
                                    <p:cond evt="onNext" delay="0">
                                      <p:tgtEl>
                                        <p:sldTgt/>
                                      </p:tgtEl>
                                    </p:cond>
                                  </p:endCondLst>
                                  <p:childTnLst>
                                    <p:anim calcmode="discrete" valueType="str">
                                      <p:cBhvr>
                                        <p:cTn id="1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right)">
                                      <p:cBhvr>
                                        <p:cTn id="23" dur="1000"/>
                                        <p:tgtEl>
                                          <p:spTgt spid="23"/>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P spid="1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803006" y="1147889"/>
            <a:ext cx="4340994" cy="5647700"/>
          </a:xfrm>
          <a:prstGeom prst="rect">
            <a:avLst/>
          </a:prstGeom>
          <a:noFill/>
          <a:effectLst/>
        </p:spPr>
        <p:txBody>
          <a:bodyPr wrap="square" rtlCol="0">
            <a:spAutoFit/>
          </a:bodyPr>
          <a:lstStyle/>
          <a:p>
            <a:pPr marL="225425" indent="-225425">
              <a:spcAft>
                <a:spcPts val="600"/>
              </a:spcAft>
              <a:buFont typeface="Arial" pitchFamily="34" charset="0"/>
              <a:buChar char="•"/>
            </a:pPr>
            <a:r>
              <a:rPr lang="en-US" sz="2800" b="1" dirty="0" smtClean="0"/>
              <a:t>Clark with bad </a:t>
            </a:r>
            <a:r>
              <a:rPr lang="en-US" sz="2800" b="1" dirty="0" smtClean="0">
                <a:ln>
                  <a:solidFill>
                    <a:schemeClr val="tx1"/>
                  </a:solidFill>
                </a:ln>
                <a:solidFill>
                  <a:srgbClr val="FF0000"/>
                </a:solidFill>
                <a:effectLst>
                  <a:outerShdw dist="50800" dir="5400000" algn="ctr" rotWithShape="0">
                    <a:schemeClr val="tx1"/>
                  </a:outerShdw>
                </a:effectLst>
              </a:rPr>
              <a:t>sore throat</a:t>
            </a:r>
          </a:p>
          <a:p>
            <a:pPr marL="225425" indent="-225425">
              <a:spcAft>
                <a:spcPts val="600"/>
              </a:spcAft>
              <a:buFont typeface="Arial" pitchFamily="34" charset="0"/>
              <a:buChar char="•"/>
            </a:pPr>
            <a:r>
              <a:rPr lang="en-US" sz="2800" b="1" dirty="0" smtClean="0"/>
              <a:t>June 4-</a:t>
            </a:r>
            <a:r>
              <a:rPr lang="en-US" sz="2800" b="1" dirty="0" smtClean="0">
                <a:ln>
                  <a:solidFill>
                    <a:schemeClr val="tx1"/>
                  </a:solidFill>
                </a:ln>
                <a:solidFill>
                  <a:srgbClr val="FF0000"/>
                </a:solidFill>
                <a:effectLst>
                  <a:outerShdw dist="50800" dir="5400000" algn="ctr" rotWithShape="0">
                    <a:schemeClr val="tx1"/>
                  </a:outerShdw>
                </a:effectLst>
              </a:rPr>
              <a:t>break mast </a:t>
            </a:r>
            <a:r>
              <a:rPr lang="en-US" sz="2800" b="1" dirty="0" smtClean="0"/>
              <a:t>trying to past trees</a:t>
            </a:r>
          </a:p>
          <a:p>
            <a:pPr marL="225425" indent="-225425">
              <a:spcAft>
                <a:spcPts val="600"/>
              </a:spcAft>
              <a:buFont typeface="Arial" pitchFamily="34" charset="0"/>
              <a:buChar char="•"/>
            </a:pPr>
            <a:r>
              <a:rPr lang="en-US" sz="2800" b="1" dirty="0" smtClean="0"/>
              <a:t>June 5-scouts find fresh </a:t>
            </a:r>
            <a:r>
              <a:rPr lang="en-US" sz="2800" b="1" dirty="0" smtClean="0">
                <a:ln>
                  <a:solidFill>
                    <a:schemeClr val="tx1"/>
                  </a:solidFill>
                </a:ln>
                <a:solidFill>
                  <a:srgbClr val="FF0000"/>
                </a:solidFill>
                <a:effectLst>
                  <a:outerShdw dist="50800" dir="5400000" algn="ctr" rotWithShape="0">
                    <a:schemeClr val="tx1"/>
                  </a:outerShdw>
                </a:effectLst>
              </a:rPr>
              <a:t>signs of 10 Indians</a:t>
            </a:r>
            <a:r>
              <a:rPr lang="en-US" sz="2800" b="1" dirty="0" smtClean="0">
                <a:ln>
                  <a:solidFill>
                    <a:schemeClr val="tx1"/>
                  </a:solidFill>
                </a:ln>
              </a:rPr>
              <a:t>; </a:t>
            </a:r>
            <a:r>
              <a:rPr lang="en-US" sz="2800" b="1" dirty="0" smtClean="0"/>
              <a:t>probably going to war with Osage</a:t>
            </a:r>
          </a:p>
          <a:p>
            <a:pPr marL="225425" indent="-225425">
              <a:spcAft>
                <a:spcPts val="600"/>
              </a:spcAft>
              <a:buFont typeface="Arial" pitchFamily="34" charset="0"/>
              <a:buChar char="•"/>
            </a:pPr>
            <a:r>
              <a:rPr lang="en-US" sz="2800" b="1" dirty="0" smtClean="0"/>
              <a:t>June 6-pass many </a:t>
            </a:r>
            <a:r>
              <a:rPr lang="en-US" sz="2800" b="1" dirty="0" smtClean="0">
                <a:ln>
                  <a:solidFill>
                    <a:schemeClr val="tx1"/>
                  </a:solidFill>
                </a:ln>
                <a:solidFill>
                  <a:srgbClr val="FF0000"/>
                </a:solidFill>
                <a:effectLst>
                  <a:outerShdw dist="50800" dir="5400000" algn="ctr" rotWithShape="0">
                    <a:schemeClr val="tx1"/>
                  </a:outerShdw>
                </a:effectLst>
              </a:rPr>
              <a:t>salt springs</a:t>
            </a:r>
          </a:p>
          <a:p>
            <a:pPr marL="225425" indent="-225425">
              <a:spcAft>
                <a:spcPts val="600"/>
              </a:spcAft>
              <a:buFont typeface="Arial" pitchFamily="34" charset="0"/>
              <a:buChar char="•"/>
            </a:pPr>
            <a:r>
              <a:rPr lang="en-US" sz="2800" b="1" dirty="0" smtClean="0"/>
              <a:t>June 7-See </a:t>
            </a:r>
            <a:r>
              <a:rPr lang="en-US" sz="2800" b="1" dirty="0" smtClean="0">
                <a:ln>
                  <a:solidFill>
                    <a:schemeClr val="tx1"/>
                  </a:solidFill>
                </a:ln>
                <a:solidFill>
                  <a:srgbClr val="FF0000"/>
                </a:solidFill>
                <a:effectLst>
                  <a:outerShdw dist="50800" dir="5400000" algn="ctr" rotWithShape="0">
                    <a:schemeClr val="tx1"/>
                  </a:outerShdw>
                </a:effectLst>
              </a:rPr>
              <a:t>limestone inlaid w/flint</a:t>
            </a:r>
          </a:p>
          <a:p>
            <a:pPr marL="225425" indent="-225425">
              <a:spcAft>
                <a:spcPts val="600"/>
              </a:spcAft>
              <a:buFont typeface="Arial" pitchFamily="34" charset="0"/>
              <a:buChar char="•"/>
            </a:pPr>
            <a:endParaRPr lang="en-US" sz="2800" b="1" dirty="0" smtClean="0">
              <a:ln>
                <a:solidFill>
                  <a:schemeClr val="tx1"/>
                </a:solidFill>
              </a:ln>
              <a:solidFill>
                <a:srgbClr val="FF0000"/>
              </a:solidFill>
              <a:effectLst>
                <a:outerShdw dist="50800" dir="5400000" algn="ctr" rotWithShape="0">
                  <a:schemeClr val="tx1"/>
                </a:outerShdw>
              </a:effectLst>
            </a:endParaRP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June 3 - 7,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3" name="Oval 12"/>
          <p:cNvSpPr/>
          <p:nvPr/>
        </p:nvSpPr>
        <p:spPr>
          <a:xfrm>
            <a:off x="3724974" y="6160167"/>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7346" name="Picture 2" descr="modern painting of a large wooden boat sailing up a river"/>
          <p:cNvPicPr>
            <a:picLocks noChangeAspect="1" noChangeArrowheads="1"/>
          </p:cNvPicPr>
          <p:nvPr/>
        </p:nvPicPr>
        <p:blipFill>
          <a:blip r:embed="rId4" cstate="screen"/>
          <a:srcRect/>
          <a:stretch>
            <a:fillRect/>
          </a:stretch>
        </p:blipFill>
        <p:spPr bwMode="auto">
          <a:xfrm>
            <a:off x="563879" y="1310640"/>
            <a:ext cx="3910739" cy="5230614"/>
          </a:xfrm>
          <a:prstGeom prst="rect">
            <a:avLst/>
          </a:prstGeom>
          <a:noFill/>
        </p:spPr>
      </p:pic>
      <p:pic>
        <p:nvPicPr>
          <p:cNvPr id="173058" name="Picture 2" descr="https://www.nps.gov/fosc/learn/historyculture/images/Tal-lee.jpg"/>
          <p:cNvPicPr>
            <a:picLocks noChangeAspect="1" noChangeArrowheads="1"/>
          </p:cNvPicPr>
          <p:nvPr/>
        </p:nvPicPr>
        <p:blipFill>
          <a:blip r:embed="rId5" cstate="screen"/>
          <a:srcRect/>
          <a:stretch>
            <a:fillRect/>
          </a:stretch>
        </p:blipFill>
        <p:spPr bwMode="auto">
          <a:xfrm>
            <a:off x="400124" y="1451381"/>
            <a:ext cx="4098685" cy="5029200"/>
          </a:xfrm>
          <a:prstGeom prst="rect">
            <a:avLst/>
          </a:prstGeom>
          <a:noFill/>
        </p:spPr>
      </p:pic>
      <p:sp>
        <p:nvSpPr>
          <p:cNvPr id="15"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70</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childTnLst>
                          </p:cTn>
                        </p:par>
                        <p:par>
                          <p:cTn id="12" fill="hold">
                            <p:stCondLst>
                              <p:cond delay="1000"/>
                            </p:stCondLst>
                            <p:childTnLst>
                              <p:par>
                                <p:cTn id="13" presetID="26"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80">
                                          <p:stCondLst>
                                            <p:cond delay="0"/>
                                          </p:stCondLst>
                                        </p:cTn>
                                        <p:tgtEl>
                                          <p:spTgt spid="13"/>
                                        </p:tgtEl>
                                      </p:cBhvr>
                                    </p:animEffect>
                                    <p:anim calcmode="lin" valueType="num">
                                      <p:cBhvr>
                                        <p:cTn id="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1" dur="26">
                                          <p:stCondLst>
                                            <p:cond delay="650"/>
                                          </p:stCondLst>
                                        </p:cTn>
                                        <p:tgtEl>
                                          <p:spTgt spid="13"/>
                                        </p:tgtEl>
                                      </p:cBhvr>
                                      <p:to x="100000" y="60000"/>
                                    </p:animScale>
                                    <p:animScale>
                                      <p:cBhvr>
                                        <p:cTn id="22" dur="166" decel="50000">
                                          <p:stCondLst>
                                            <p:cond delay="676"/>
                                          </p:stCondLst>
                                        </p:cTn>
                                        <p:tgtEl>
                                          <p:spTgt spid="13"/>
                                        </p:tgtEl>
                                      </p:cBhvr>
                                      <p:to x="100000" y="100000"/>
                                    </p:animScale>
                                    <p:animScale>
                                      <p:cBhvr>
                                        <p:cTn id="23" dur="26">
                                          <p:stCondLst>
                                            <p:cond delay="1312"/>
                                          </p:stCondLst>
                                        </p:cTn>
                                        <p:tgtEl>
                                          <p:spTgt spid="13"/>
                                        </p:tgtEl>
                                      </p:cBhvr>
                                      <p:to x="100000" y="80000"/>
                                    </p:animScale>
                                    <p:animScale>
                                      <p:cBhvr>
                                        <p:cTn id="24" dur="166" decel="50000">
                                          <p:stCondLst>
                                            <p:cond delay="1338"/>
                                          </p:stCondLst>
                                        </p:cTn>
                                        <p:tgtEl>
                                          <p:spTgt spid="13"/>
                                        </p:tgtEl>
                                      </p:cBhvr>
                                      <p:to x="100000" y="100000"/>
                                    </p:animScale>
                                    <p:animScale>
                                      <p:cBhvr>
                                        <p:cTn id="25" dur="26">
                                          <p:stCondLst>
                                            <p:cond delay="1642"/>
                                          </p:stCondLst>
                                        </p:cTn>
                                        <p:tgtEl>
                                          <p:spTgt spid="13"/>
                                        </p:tgtEl>
                                      </p:cBhvr>
                                      <p:to x="100000" y="90000"/>
                                    </p:animScale>
                                    <p:animScale>
                                      <p:cBhvr>
                                        <p:cTn id="26" dur="166" decel="50000">
                                          <p:stCondLst>
                                            <p:cond delay="1668"/>
                                          </p:stCondLst>
                                        </p:cTn>
                                        <p:tgtEl>
                                          <p:spTgt spid="13"/>
                                        </p:tgtEl>
                                      </p:cBhvr>
                                      <p:to x="100000" y="100000"/>
                                    </p:animScale>
                                    <p:animScale>
                                      <p:cBhvr>
                                        <p:cTn id="27" dur="26">
                                          <p:stCondLst>
                                            <p:cond delay="1808"/>
                                          </p:stCondLst>
                                        </p:cTn>
                                        <p:tgtEl>
                                          <p:spTgt spid="13"/>
                                        </p:tgtEl>
                                      </p:cBhvr>
                                      <p:to x="100000" y="95000"/>
                                    </p:animScale>
                                    <p:animScale>
                                      <p:cBhvr>
                                        <p:cTn id="28" dur="166" decel="50000">
                                          <p:stCondLst>
                                            <p:cond delay="1834"/>
                                          </p:stCondLst>
                                        </p:cTn>
                                        <p:tgtEl>
                                          <p:spTgt spid="13"/>
                                        </p:tgtEl>
                                      </p:cBhvr>
                                      <p:to x="100000" y="100000"/>
                                    </p:animScale>
                                  </p:childTnLst>
                                </p:cTn>
                              </p:par>
                              <p:par>
                                <p:cTn id="29" presetID="22" presetClass="entr" presetSubtype="8" fill="hold"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left)">
                                      <p:cBhvr>
                                        <p:cTn id="36" dur="1000"/>
                                        <p:tgtEl>
                                          <p:spTgt spid="9">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7346"/>
                                        </p:tgtEl>
                                        <p:attrNameLst>
                                          <p:attrName>style.visibility</p:attrName>
                                        </p:attrNameLst>
                                      </p:cBhvr>
                                      <p:to>
                                        <p:strVal val="visible"/>
                                      </p:to>
                                    </p:set>
                                    <p:animEffect transition="in" filter="fade">
                                      <p:cBhvr>
                                        <p:cTn id="39" dur="1000"/>
                                        <p:tgtEl>
                                          <p:spTgt spid="573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Effect transition="in" filter="wipe(left)">
                                      <p:cBhvr>
                                        <p:cTn id="44" dur="1000"/>
                                        <p:tgtEl>
                                          <p:spTgt spid="9">
                                            <p:txEl>
                                              <p:pRg st="2" end="2"/>
                                            </p:txEl>
                                          </p:spTgt>
                                        </p:tgtEl>
                                      </p:cBhvr>
                                    </p:animEffect>
                                  </p:childTnLst>
                                </p:cTn>
                              </p:par>
                              <p:par>
                                <p:cTn id="45" presetID="10" presetClass="exit" presetSubtype="0" fill="hold" nodeType="withEffect">
                                  <p:stCondLst>
                                    <p:cond delay="0"/>
                                  </p:stCondLst>
                                  <p:childTnLst>
                                    <p:animEffect transition="out" filter="fade">
                                      <p:cBhvr>
                                        <p:cTn id="46" dur="1000"/>
                                        <p:tgtEl>
                                          <p:spTgt spid="57346"/>
                                        </p:tgtEl>
                                      </p:cBhvr>
                                    </p:animEffect>
                                    <p:set>
                                      <p:cBhvr>
                                        <p:cTn id="47" dur="1" fill="hold">
                                          <p:stCondLst>
                                            <p:cond delay="999"/>
                                          </p:stCondLst>
                                        </p:cTn>
                                        <p:tgtEl>
                                          <p:spTgt spid="57346"/>
                                        </p:tgtEl>
                                        <p:attrNameLst>
                                          <p:attrName>style.visibility</p:attrName>
                                        </p:attrNameLst>
                                      </p:cBhvr>
                                      <p:to>
                                        <p:strVal val="hidden"/>
                                      </p:to>
                                    </p:set>
                                  </p:childTnLst>
                                </p:cTn>
                              </p:par>
                              <p:par>
                                <p:cTn id="48" presetID="53" presetClass="entr" presetSubtype="0" fill="hold" nodeType="withEffect">
                                  <p:stCondLst>
                                    <p:cond delay="0"/>
                                  </p:stCondLst>
                                  <p:childTnLst>
                                    <p:set>
                                      <p:cBhvr>
                                        <p:cTn id="49" dur="1" fill="hold">
                                          <p:stCondLst>
                                            <p:cond delay="0"/>
                                          </p:stCondLst>
                                        </p:cTn>
                                        <p:tgtEl>
                                          <p:spTgt spid="173058"/>
                                        </p:tgtEl>
                                        <p:attrNameLst>
                                          <p:attrName>style.visibility</p:attrName>
                                        </p:attrNameLst>
                                      </p:cBhvr>
                                      <p:to>
                                        <p:strVal val="visible"/>
                                      </p:to>
                                    </p:set>
                                    <p:anim calcmode="lin" valueType="num">
                                      <p:cBhvr>
                                        <p:cTn id="50" dur="500" fill="hold"/>
                                        <p:tgtEl>
                                          <p:spTgt spid="173058"/>
                                        </p:tgtEl>
                                        <p:attrNameLst>
                                          <p:attrName>ppt_w</p:attrName>
                                        </p:attrNameLst>
                                      </p:cBhvr>
                                      <p:tavLst>
                                        <p:tav tm="0">
                                          <p:val>
                                            <p:fltVal val="0"/>
                                          </p:val>
                                        </p:tav>
                                        <p:tav tm="100000">
                                          <p:val>
                                            <p:strVal val="#ppt_w"/>
                                          </p:val>
                                        </p:tav>
                                      </p:tavLst>
                                    </p:anim>
                                    <p:anim calcmode="lin" valueType="num">
                                      <p:cBhvr>
                                        <p:cTn id="51" dur="500" fill="hold"/>
                                        <p:tgtEl>
                                          <p:spTgt spid="173058"/>
                                        </p:tgtEl>
                                        <p:attrNameLst>
                                          <p:attrName>ppt_h</p:attrName>
                                        </p:attrNameLst>
                                      </p:cBhvr>
                                      <p:tavLst>
                                        <p:tav tm="0">
                                          <p:val>
                                            <p:fltVal val="0"/>
                                          </p:val>
                                        </p:tav>
                                        <p:tav tm="100000">
                                          <p:val>
                                            <p:strVal val="#ppt_h"/>
                                          </p:val>
                                        </p:tav>
                                      </p:tavLst>
                                    </p:anim>
                                    <p:animEffect transition="in" filter="fade">
                                      <p:cBhvr>
                                        <p:cTn id="52" dur="500"/>
                                        <p:tgtEl>
                                          <p:spTgt spid="1730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left)">
                                      <p:cBhvr>
                                        <p:cTn id="57" dur="10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wipe(left)">
                                      <p:cBhvr>
                                        <p:cTn id="62"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803006" y="1159390"/>
            <a:ext cx="4340994" cy="5539978"/>
          </a:xfrm>
          <a:prstGeom prst="rect">
            <a:avLst/>
          </a:prstGeom>
          <a:noFill/>
          <a:effectLst/>
        </p:spPr>
        <p:txBody>
          <a:bodyPr wrap="square" rtlCol="0">
            <a:spAutoFit/>
          </a:bodyPr>
          <a:lstStyle/>
          <a:p>
            <a:pPr marL="225425" indent="-225425">
              <a:spcAft>
                <a:spcPts val="600"/>
              </a:spcAft>
              <a:buFont typeface="Arial" pitchFamily="34" charset="0"/>
              <a:buChar char="•"/>
            </a:pPr>
            <a:r>
              <a:rPr lang="en-US" sz="2700" b="1" dirty="0" smtClean="0"/>
              <a:t>Send men for ash </a:t>
            </a:r>
            <a:r>
              <a:rPr lang="en-US" sz="2700" b="1" dirty="0" smtClean="0">
                <a:ln>
                  <a:solidFill>
                    <a:schemeClr val="tx1"/>
                  </a:solidFill>
                </a:ln>
                <a:solidFill>
                  <a:srgbClr val="FF0000"/>
                </a:solidFill>
                <a:effectLst>
                  <a:outerShdw dist="50800" dir="5400000" algn="ctr" rotWithShape="0">
                    <a:schemeClr val="tx1"/>
                  </a:outerShdw>
                </a:effectLst>
              </a:rPr>
              <a:t>timber for oars; </a:t>
            </a:r>
            <a:r>
              <a:rPr lang="en-US" sz="2700" b="1" dirty="0" smtClean="0"/>
              <a:t>saw 5ft </a:t>
            </a:r>
            <a:r>
              <a:rPr lang="en-US" sz="2700" b="1" dirty="0" smtClean="0">
                <a:ln>
                  <a:solidFill>
                    <a:schemeClr val="tx1"/>
                  </a:solidFill>
                </a:ln>
                <a:solidFill>
                  <a:srgbClr val="FF0000"/>
                </a:solidFill>
                <a:effectLst>
                  <a:outerShdw dist="50800" dir="5400000" algn="ctr" rotWithShape="0">
                    <a:schemeClr val="tx1"/>
                  </a:outerShdw>
                </a:effectLst>
              </a:rPr>
              <a:t>snake</a:t>
            </a:r>
          </a:p>
          <a:p>
            <a:pPr marL="225425" indent="-225425">
              <a:spcAft>
                <a:spcPts val="600"/>
              </a:spcAft>
              <a:buFont typeface="Arial" pitchFamily="34" charset="0"/>
              <a:buChar char="•"/>
            </a:pPr>
            <a:r>
              <a:rPr lang="en-US" sz="2700" b="1" dirty="0" smtClean="0">
                <a:ln>
                  <a:solidFill>
                    <a:schemeClr val="tx1"/>
                  </a:solidFill>
                </a:ln>
                <a:solidFill>
                  <a:srgbClr val="FF0000"/>
                </a:solidFill>
                <a:effectLst>
                  <a:outerShdw dist="50800" dir="5400000" algn="ctr" rotWithShape="0">
                    <a:schemeClr val="tx1"/>
                  </a:outerShdw>
                </a:effectLst>
              </a:rPr>
              <a:t>“Ticks and </a:t>
            </a:r>
            <a:r>
              <a:rPr lang="en-US" sz="2700" b="1" dirty="0" err="1" smtClean="0">
                <a:ln>
                  <a:solidFill>
                    <a:schemeClr val="tx1"/>
                  </a:solidFill>
                </a:ln>
                <a:solidFill>
                  <a:srgbClr val="FF0000"/>
                </a:solidFill>
                <a:effectLst>
                  <a:outerShdw dist="50800" dir="5400000" algn="ctr" rotWithShape="0">
                    <a:schemeClr val="tx1"/>
                  </a:outerShdw>
                </a:effectLst>
              </a:rPr>
              <a:t>mosquitos</a:t>
            </a:r>
            <a:r>
              <a:rPr lang="en-US" sz="2700" b="1" dirty="0" smtClean="0">
                <a:ln>
                  <a:solidFill>
                    <a:schemeClr val="tx1"/>
                  </a:solidFill>
                </a:ln>
                <a:solidFill>
                  <a:srgbClr val="FF0000"/>
                </a:solidFill>
                <a:effectLst>
                  <a:outerShdw dist="50800" dir="5400000" algn="ctr" rotWithShape="0">
                    <a:schemeClr val="tx1"/>
                  </a:outerShdw>
                </a:effectLst>
              </a:rPr>
              <a:t> </a:t>
            </a:r>
            <a:r>
              <a:rPr lang="en-US" sz="2700" b="1" dirty="0" smtClean="0"/>
              <a:t>are very troublesome” </a:t>
            </a:r>
          </a:p>
          <a:p>
            <a:pPr marL="225425" indent="-225425">
              <a:spcAft>
                <a:spcPts val="600"/>
              </a:spcAft>
              <a:buFont typeface="Arial" pitchFamily="34" charset="0"/>
              <a:buChar char="•"/>
            </a:pPr>
            <a:r>
              <a:rPr lang="en-US" sz="2700" b="1" dirty="0" smtClean="0"/>
              <a:t>June 25-pass</a:t>
            </a:r>
            <a:r>
              <a:rPr lang="en-US" sz="2700" b="1" dirty="0" smtClean="0">
                <a:ln>
                  <a:solidFill>
                    <a:schemeClr val="tx1"/>
                  </a:solidFill>
                </a:ln>
              </a:rPr>
              <a:t> </a:t>
            </a:r>
            <a:r>
              <a:rPr lang="en-US" sz="2700" b="1" dirty="0" smtClean="0">
                <a:ln>
                  <a:solidFill>
                    <a:schemeClr val="tx1"/>
                  </a:solidFill>
                </a:ln>
                <a:solidFill>
                  <a:srgbClr val="FF0000"/>
                </a:solidFill>
                <a:effectLst>
                  <a:outerShdw dist="50800" dir="5400000" algn="ctr" rotWithShape="0">
                    <a:schemeClr val="tx1"/>
                  </a:outerShdw>
                </a:effectLst>
              </a:rPr>
              <a:t>coal mine</a:t>
            </a:r>
            <a:r>
              <a:rPr lang="en-US" sz="2700" b="1" dirty="0" smtClean="0"/>
              <a:t>; see</a:t>
            </a:r>
            <a:r>
              <a:rPr lang="en-US" sz="2700" b="1" dirty="0" smtClean="0">
                <a:ln>
                  <a:solidFill>
                    <a:schemeClr val="tx1"/>
                  </a:solidFill>
                </a:ln>
              </a:rPr>
              <a:t> </a:t>
            </a:r>
            <a:r>
              <a:rPr lang="en-US" sz="2700" b="1" dirty="0" smtClean="0">
                <a:ln>
                  <a:solidFill>
                    <a:schemeClr val="tx1"/>
                  </a:solidFill>
                </a:ln>
                <a:solidFill>
                  <a:srgbClr val="FF0000"/>
                </a:solidFill>
                <a:effectLst>
                  <a:outerShdw dist="50800" dir="5400000" algn="ctr" rotWithShape="0">
                    <a:schemeClr val="tx1"/>
                  </a:outerShdw>
                </a:effectLst>
              </a:rPr>
              <a:t>parakeets</a:t>
            </a:r>
          </a:p>
          <a:p>
            <a:pPr marL="225425" indent="-225425">
              <a:spcAft>
                <a:spcPts val="600"/>
              </a:spcAft>
              <a:buFont typeface="Arial" pitchFamily="34" charset="0"/>
              <a:buChar char="•"/>
            </a:pPr>
            <a:r>
              <a:rPr lang="en-US" sz="2700" b="1" dirty="0" smtClean="0"/>
              <a:t>June 29-</a:t>
            </a:r>
            <a:r>
              <a:rPr lang="en-US" sz="2700" b="1" dirty="0" smtClean="0">
                <a:ln>
                  <a:solidFill>
                    <a:schemeClr val="tx1"/>
                  </a:solidFill>
                </a:ln>
                <a:solidFill>
                  <a:srgbClr val="FF0000"/>
                </a:solidFill>
                <a:effectLst>
                  <a:outerShdw dist="50800" dir="5400000" algn="ctr" rotWithShape="0">
                    <a:schemeClr val="tx1"/>
                  </a:outerShdw>
                </a:effectLst>
              </a:rPr>
              <a:t>Court martial Collins &amp; Hall-guilty; </a:t>
            </a:r>
          </a:p>
          <a:p>
            <a:pPr marL="225425" indent="-225425">
              <a:spcAft>
                <a:spcPts val="600"/>
              </a:spcAft>
            </a:pPr>
            <a:r>
              <a:rPr lang="en-US" sz="2700" b="1" dirty="0" smtClean="0">
                <a:ln>
                  <a:solidFill>
                    <a:schemeClr val="tx1"/>
                  </a:solidFill>
                </a:ln>
                <a:solidFill>
                  <a:srgbClr val="FF0000"/>
                </a:solidFill>
                <a:effectLst>
                  <a:outerShdw dist="50800" dir="5400000" algn="ctr" rotWithShape="0">
                    <a:schemeClr val="tx1"/>
                  </a:outerShdw>
                </a:effectLst>
              </a:rPr>
              <a:t>   mast breaks again</a:t>
            </a:r>
            <a:endParaRPr lang="en-US" sz="2700" b="1" dirty="0" smtClean="0"/>
          </a:p>
          <a:p>
            <a:pPr marL="225425" indent="-225425">
              <a:spcAft>
                <a:spcPts val="600"/>
              </a:spcAft>
              <a:buFont typeface="Arial" pitchFamily="34" charset="0"/>
              <a:buChar char="•"/>
            </a:pPr>
            <a:r>
              <a:rPr lang="en-US" sz="2700" b="1" dirty="0" smtClean="0"/>
              <a:t>July 4th-</a:t>
            </a:r>
            <a:r>
              <a:rPr lang="en-US" sz="2700" b="1" dirty="0" smtClean="0">
                <a:ln>
                  <a:solidFill>
                    <a:schemeClr val="tx1"/>
                  </a:solidFill>
                </a:ln>
                <a:solidFill>
                  <a:srgbClr val="FF0000"/>
                </a:solidFill>
                <a:effectLst>
                  <a:outerShdw dist="50800" dir="5400000" algn="ctr" rotWithShape="0">
                    <a:schemeClr val="tx1"/>
                  </a:outerShdw>
                </a:effectLst>
              </a:rPr>
              <a:t>Snake bites</a:t>
            </a:r>
            <a:r>
              <a:rPr lang="en-US" sz="2700" b="1" dirty="0" smtClean="0">
                <a:ln>
                  <a:solidFill>
                    <a:schemeClr val="tx1"/>
                  </a:solidFill>
                </a:ln>
              </a:rPr>
              <a:t> </a:t>
            </a:r>
            <a:r>
              <a:rPr lang="en-US" sz="2700" b="1" dirty="0" smtClean="0"/>
              <a:t>Fields</a:t>
            </a:r>
          </a:p>
          <a:p>
            <a:pPr marL="225425" indent="-225425">
              <a:spcAft>
                <a:spcPts val="600"/>
              </a:spcAft>
              <a:buFont typeface="Arial" pitchFamily="34" charset="0"/>
              <a:buChar char="•"/>
            </a:pPr>
            <a:r>
              <a:rPr lang="en-US" sz="2700" b="1" dirty="0" smtClean="0"/>
              <a:t>July 7-Kill </a:t>
            </a:r>
            <a:r>
              <a:rPr lang="en-US" sz="2700" b="1" dirty="0" smtClean="0">
                <a:ln>
                  <a:solidFill>
                    <a:schemeClr val="tx1"/>
                  </a:solidFill>
                </a:ln>
                <a:solidFill>
                  <a:srgbClr val="FF0000"/>
                </a:solidFill>
                <a:effectLst>
                  <a:outerShdw dist="50800" dir="5400000" algn="ctr" rotWithShape="0">
                    <a:schemeClr val="tx1"/>
                  </a:outerShdw>
                </a:effectLst>
              </a:rPr>
              <a:t>wolf</a:t>
            </a:r>
            <a:r>
              <a:rPr lang="en-US" sz="2700" b="1" dirty="0" smtClean="0"/>
              <a:t>; man sick,</a:t>
            </a:r>
            <a:r>
              <a:rPr lang="en-US" sz="2700" b="1" dirty="0" smtClean="0">
                <a:ln>
                  <a:solidFill>
                    <a:schemeClr val="tx1"/>
                  </a:solidFill>
                </a:ln>
              </a:rPr>
              <a:t> </a:t>
            </a:r>
            <a:r>
              <a:rPr lang="en-US" sz="2700" b="1" dirty="0" smtClean="0">
                <a:ln>
                  <a:solidFill>
                    <a:schemeClr val="tx1"/>
                  </a:solidFill>
                </a:ln>
                <a:solidFill>
                  <a:srgbClr val="FF0000"/>
                </a:solidFill>
                <a:effectLst>
                  <a:outerShdw dist="50800" dir="5400000" algn="ctr" rotWithShape="0">
                    <a:schemeClr val="tx1"/>
                  </a:outerShdw>
                </a:effectLst>
              </a:rPr>
              <a:t>bleed him</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June 17 – July 7,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3" name="Oval 12"/>
          <p:cNvSpPr/>
          <p:nvPr/>
        </p:nvSpPr>
        <p:spPr>
          <a:xfrm>
            <a:off x="2926078" y="588103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435406 w 1054054"/>
              <a:gd name="connsiteY8" fmla="*/ 39530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435406 w 1054054"/>
              <a:gd name="connsiteY8" fmla="*/ 39530 h 435586"/>
              <a:gd name="connsiteX9" fmla="*/ 381536 w 1054054"/>
              <a:gd name="connsiteY9" fmla="*/ 76106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477671 w 1054054"/>
              <a:gd name="connsiteY7" fmla="*/ 0 h 435586"/>
              <a:gd name="connsiteX8" fmla="*/ 435406 w 1054054"/>
              <a:gd name="connsiteY8" fmla="*/ 39530 h 435586"/>
              <a:gd name="connsiteX9" fmla="*/ 381536 w 1054054"/>
              <a:gd name="connsiteY9" fmla="*/ 76106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647768 w 1054054"/>
              <a:gd name="connsiteY6" fmla="*/ 103151 h 435586"/>
              <a:gd name="connsiteX7" fmla="*/ 477671 w 1054054"/>
              <a:gd name="connsiteY7" fmla="*/ 0 h 435586"/>
              <a:gd name="connsiteX8" fmla="*/ 435406 w 1054054"/>
              <a:gd name="connsiteY8" fmla="*/ 39530 h 435586"/>
              <a:gd name="connsiteX9" fmla="*/ 381536 w 1054054"/>
              <a:gd name="connsiteY9" fmla="*/ 76106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11302 w 1054054"/>
              <a:gd name="connsiteY5" fmla="*/ 190049 h 435586"/>
              <a:gd name="connsiteX6" fmla="*/ 647768 w 1054054"/>
              <a:gd name="connsiteY6" fmla="*/ 103151 h 435586"/>
              <a:gd name="connsiteX7" fmla="*/ 477671 w 1054054"/>
              <a:gd name="connsiteY7" fmla="*/ 0 h 435586"/>
              <a:gd name="connsiteX8" fmla="*/ 435406 w 1054054"/>
              <a:gd name="connsiteY8" fmla="*/ 39530 h 435586"/>
              <a:gd name="connsiteX9" fmla="*/ 381536 w 1054054"/>
              <a:gd name="connsiteY9" fmla="*/ 76106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11302" y="190049"/>
                </a:lnTo>
                <a:lnTo>
                  <a:pt x="647768" y="103151"/>
                </a:lnTo>
                <a:lnTo>
                  <a:pt x="477671" y="0"/>
                </a:lnTo>
                <a:lnTo>
                  <a:pt x="435406" y="39530"/>
                </a:lnTo>
                <a:lnTo>
                  <a:pt x="381536" y="76106"/>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195943" y="2451701"/>
            <a:ext cx="4572000" cy="2585323"/>
          </a:xfrm>
          <a:prstGeom prst="rect">
            <a:avLst/>
          </a:prstGeom>
          <a:solidFill>
            <a:schemeClr val="tx1"/>
          </a:solidFill>
        </p:spPr>
        <p:txBody>
          <a:bodyPr wrap="square">
            <a:spAutoFit/>
          </a:bodyPr>
          <a:lstStyle/>
          <a:p>
            <a:pPr algn="ctr"/>
            <a:r>
              <a:rPr lang="en-US" sz="5400" b="1" dirty="0" smtClean="0">
                <a:ln>
                  <a:solidFill>
                    <a:schemeClr val="tx1"/>
                  </a:solidFill>
                </a:ln>
                <a:solidFill>
                  <a:srgbClr val="FFFF00"/>
                </a:solidFill>
              </a:rPr>
              <a:t>Collins  &amp;  Hall raise your hand </a:t>
            </a:r>
            <a:endParaRPr lang="en-US" sz="5400" dirty="0">
              <a:solidFill>
                <a:srgbClr val="FFFF00"/>
              </a:solidFill>
            </a:endParaRPr>
          </a:p>
        </p:txBody>
      </p:sp>
      <p:pic>
        <p:nvPicPr>
          <p:cNvPr id="171010" name="Picture 2" descr="Image result for painting snake biting foot"/>
          <p:cNvPicPr>
            <a:picLocks noChangeAspect="1" noChangeArrowheads="1"/>
          </p:cNvPicPr>
          <p:nvPr/>
        </p:nvPicPr>
        <p:blipFill>
          <a:blip r:embed="rId4" cstate="screen"/>
          <a:srcRect/>
          <a:stretch>
            <a:fillRect/>
          </a:stretch>
        </p:blipFill>
        <p:spPr bwMode="auto">
          <a:xfrm>
            <a:off x="166208" y="2099931"/>
            <a:ext cx="4572000" cy="3413512"/>
          </a:xfrm>
          <a:prstGeom prst="rect">
            <a:avLst/>
          </a:prstGeom>
          <a:noFill/>
        </p:spPr>
      </p:pic>
      <p:sp>
        <p:nvSpPr>
          <p:cNvPr id="15"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71</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2000"/>
                                        <p:tgtEl>
                                          <p:spTgt spid="18"/>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par>
                                <p:cTn id="25" presetID="22" presetClass="entr" presetSubtype="8" fill="hold"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10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left)">
                                      <p:cBhvr>
                                        <p:cTn id="32" dur="10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left)">
                                      <p:cBhvr>
                                        <p:cTn id="37" dur="10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Effect transition="in" filter="wipe(left)">
                                      <p:cBhvr>
                                        <p:cTn id="49" dur="1000"/>
                                        <p:tgtEl>
                                          <p:spTgt spid="9">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9">
                                            <p:txEl>
                                              <p:pRg st="4" end="4"/>
                                            </p:txEl>
                                          </p:spTgt>
                                        </p:tgtEl>
                                        <p:attrNameLst>
                                          <p:attrName>style.visibility</p:attrName>
                                        </p:attrNameLst>
                                      </p:cBhvr>
                                      <p:to>
                                        <p:strVal val="visible"/>
                                      </p:to>
                                    </p:set>
                                    <p:animEffect transition="in" filter="wipe(left)">
                                      <p:cBhvr>
                                        <p:cTn id="54" dur="1000"/>
                                        <p:tgtEl>
                                          <p:spTgt spid="9">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22" presetClass="entr" presetSubtype="8" fill="hold" nodeType="withEffect">
                                  <p:stCondLst>
                                    <p:cond delay="0"/>
                                  </p:stCondLst>
                                  <p:childTnLst>
                                    <p:set>
                                      <p:cBhvr>
                                        <p:cTn id="61" dur="1" fill="hold">
                                          <p:stCondLst>
                                            <p:cond delay="0"/>
                                          </p:stCondLst>
                                        </p:cTn>
                                        <p:tgtEl>
                                          <p:spTgt spid="9">
                                            <p:txEl>
                                              <p:pRg st="5" end="5"/>
                                            </p:txEl>
                                          </p:spTgt>
                                        </p:tgtEl>
                                        <p:attrNameLst>
                                          <p:attrName>style.visibility</p:attrName>
                                        </p:attrNameLst>
                                      </p:cBhvr>
                                      <p:to>
                                        <p:strVal val="visible"/>
                                      </p:to>
                                    </p:set>
                                    <p:animEffect transition="in" filter="wipe(left)">
                                      <p:cBhvr>
                                        <p:cTn id="62" dur="1000"/>
                                        <p:tgtEl>
                                          <p:spTgt spid="9">
                                            <p:txEl>
                                              <p:pRg st="5" end="5"/>
                                            </p:txEl>
                                          </p:spTgt>
                                        </p:tgtEl>
                                      </p:cBhvr>
                                    </p:animEffect>
                                  </p:childTnLst>
                                </p:cTn>
                              </p:par>
                            </p:childTnLst>
                          </p:cTn>
                        </p:par>
                        <p:par>
                          <p:cTn id="63" fill="hold">
                            <p:stCondLst>
                              <p:cond delay="1000"/>
                            </p:stCondLst>
                            <p:childTnLst>
                              <p:par>
                                <p:cTn id="64" presetID="53" presetClass="entr" presetSubtype="0" fill="hold" nodeType="afterEffect">
                                  <p:stCondLst>
                                    <p:cond delay="0"/>
                                  </p:stCondLst>
                                  <p:childTnLst>
                                    <p:set>
                                      <p:cBhvr>
                                        <p:cTn id="65" dur="1" fill="hold">
                                          <p:stCondLst>
                                            <p:cond delay="0"/>
                                          </p:stCondLst>
                                        </p:cTn>
                                        <p:tgtEl>
                                          <p:spTgt spid="171010"/>
                                        </p:tgtEl>
                                        <p:attrNameLst>
                                          <p:attrName>style.visibility</p:attrName>
                                        </p:attrNameLst>
                                      </p:cBhvr>
                                      <p:to>
                                        <p:strVal val="visible"/>
                                      </p:to>
                                    </p:set>
                                    <p:anim calcmode="lin" valueType="num">
                                      <p:cBhvr>
                                        <p:cTn id="66" dur="500" fill="hold"/>
                                        <p:tgtEl>
                                          <p:spTgt spid="171010"/>
                                        </p:tgtEl>
                                        <p:attrNameLst>
                                          <p:attrName>ppt_w</p:attrName>
                                        </p:attrNameLst>
                                      </p:cBhvr>
                                      <p:tavLst>
                                        <p:tav tm="0">
                                          <p:val>
                                            <p:fltVal val="0"/>
                                          </p:val>
                                        </p:tav>
                                        <p:tav tm="100000">
                                          <p:val>
                                            <p:strVal val="#ppt_w"/>
                                          </p:val>
                                        </p:tav>
                                      </p:tavLst>
                                    </p:anim>
                                    <p:anim calcmode="lin" valueType="num">
                                      <p:cBhvr>
                                        <p:cTn id="67" dur="500" fill="hold"/>
                                        <p:tgtEl>
                                          <p:spTgt spid="171010"/>
                                        </p:tgtEl>
                                        <p:attrNameLst>
                                          <p:attrName>ppt_h</p:attrName>
                                        </p:attrNameLst>
                                      </p:cBhvr>
                                      <p:tavLst>
                                        <p:tav tm="0">
                                          <p:val>
                                            <p:fltVal val="0"/>
                                          </p:val>
                                        </p:tav>
                                        <p:tav tm="100000">
                                          <p:val>
                                            <p:strVal val="#ppt_h"/>
                                          </p:val>
                                        </p:tav>
                                      </p:tavLst>
                                    </p:anim>
                                    <p:animEffect transition="in" filter="fade">
                                      <p:cBhvr>
                                        <p:cTn id="68" dur="500"/>
                                        <p:tgtEl>
                                          <p:spTgt spid="1710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9">
                                            <p:txEl>
                                              <p:pRg st="6" end="6"/>
                                            </p:txEl>
                                          </p:spTgt>
                                        </p:tgtEl>
                                        <p:attrNameLst>
                                          <p:attrName>style.visibility</p:attrName>
                                        </p:attrNameLst>
                                      </p:cBhvr>
                                      <p:to>
                                        <p:strVal val="visible"/>
                                      </p:to>
                                    </p:set>
                                    <p:animEffect transition="in" filter="wipe(left)">
                                      <p:cBhvr>
                                        <p:cTn id="73"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19"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803006" y="1140813"/>
            <a:ext cx="4340994" cy="5786199"/>
          </a:xfrm>
          <a:prstGeom prst="rect">
            <a:avLst/>
          </a:prstGeom>
          <a:noFill/>
          <a:effectLst/>
        </p:spPr>
        <p:txBody>
          <a:bodyPr wrap="square" rtlCol="0">
            <a:spAutoFit/>
          </a:bodyPr>
          <a:lstStyle/>
          <a:p>
            <a:pPr marL="225425" indent="-225425">
              <a:spcAft>
                <a:spcPts val="600"/>
              </a:spcAft>
              <a:buFont typeface="Arial" pitchFamily="34" charset="0"/>
              <a:buChar char="•"/>
            </a:pPr>
            <a:r>
              <a:rPr lang="en-US" sz="2700" b="1" dirty="0" err="1" smtClean="0"/>
              <a:t>Clarks’s</a:t>
            </a:r>
            <a:r>
              <a:rPr lang="en-US" sz="2700" b="1" dirty="0" smtClean="0"/>
              <a:t> notes of July 13 </a:t>
            </a:r>
            <a:r>
              <a:rPr lang="en-US" sz="2700" b="1" dirty="0" smtClean="0">
                <a:ln>
                  <a:solidFill>
                    <a:schemeClr val="tx1"/>
                  </a:solidFill>
                </a:ln>
                <a:solidFill>
                  <a:srgbClr val="FF0000"/>
                </a:solidFill>
                <a:effectLst>
                  <a:outerShdw dist="50800" dir="5400000" algn="ctr" rotWithShape="0">
                    <a:schemeClr val="tx1"/>
                  </a:outerShdw>
                </a:effectLst>
              </a:rPr>
              <a:t>blow overboard </a:t>
            </a:r>
            <a:r>
              <a:rPr lang="en-US" sz="2700" b="1" dirty="0" smtClean="0"/>
              <a:t>in storm</a:t>
            </a:r>
          </a:p>
          <a:p>
            <a:pPr marL="225425" indent="-225425">
              <a:spcAft>
                <a:spcPts val="600"/>
              </a:spcAft>
              <a:buFont typeface="Arial" pitchFamily="34" charset="0"/>
              <a:buChar char="•"/>
            </a:pPr>
            <a:r>
              <a:rPr lang="en-US" sz="2700" b="1" dirty="0" smtClean="0"/>
              <a:t>July 14 – </a:t>
            </a:r>
            <a:r>
              <a:rPr lang="en-US" sz="2700" b="1" dirty="0" smtClean="0">
                <a:ln>
                  <a:solidFill>
                    <a:schemeClr val="tx1"/>
                  </a:solidFill>
                </a:ln>
                <a:solidFill>
                  <a:srgbClr val="FF0000"/>
                </a:solidFill>
                <a:effectLst>
                  <a:outerShdw dist="50800" dir="5400000" algn="ctr" rotWithShape="0">
                    <a:schemeClr val="tx1"/>
                  </a:outerShdw>
                </a:effectLst>
              </a:rPr>
              <a:t>Storm almost capsizes keelboat</a:t>
            </a:r>
          </a:p>
          <a:p>
            <a:pPr marL="225425" indent="-225425">
              <a:spcAft>
                <a:spcPts val="600"/>
              </a:spcAft>
              <a:buFont typeface="Arial" pitchFamily="34" charset="0"/>
              <a:buChar char="•"/>
            </a:pPr>
            <a:r>
              <a:rPr lang="en-US" sz="2700" b="1" dirty="0" smtClean="0"/>
              <a:t>July 21 – At </a:t>
            </a:r>
            <a:r>
              <a:rPr lang="en-US" sz="2700" b="1" dirty="0" smtClean="0">
                <a:ln>
                  <a:solidFill>
                    <a:schemeClr val="tx1"/>
                  </a:solidFill>
                </a:ln>
                <a:solidFill>
                  <a:srgbClr val="FF0000"/>
                </a:solidFill>
                <a:effectLst>
                  <a:outerShdw dist="50800" dir="5400000" algn="ctr" rotWithShape="0">
                    <a:schemeClr val="tx1"/>
                  </a:outerShdw>
                </a:effectLst>
              </a:rPr>
              <a:t>mouth of Platte River; impetuous current</a:t>
            </a:r>
            <a:r>
              <a:rPr lang="en-US" sz="2700" b="1" dirty="0" smtClean="0"/>
              <a:t>; it does not furnish the Missouri with it’s color; sediments are fine, white sand (</a:t>
            </a:r>
            <a:r>
              <a:rPr lang="en-US" sz="2700" b="1" dirty="0" smtClean="0">
                <a:ln>
                  <a:solidFill>
                    <a:schemeClr val="tx1"/>
                  </a:solidFill>
                </a:ln>
                <a:solidFill>
                  <a:srgbClr val="FF0000"/>
                </a:solidFill>
                <a:effectLst>
                  <a:outerShdw dist="50800" dir="5400000" algn="ctr" rotWithShape="0">
                    <a:schemeClr val="tx1"/>
                  </a:outerShdw>
                </a:effectLst>
              </a:rPr>
              <a:t>Lewis’ journal entry</a:t>
            </a:r>
            <a:r>
              <a:rPr lang="en-US" sz="2700" b="1" dirty="0" smtClean="0"/>
              <a:t>)</a:t>
            </a:r>
          </a:p>
          <a:p>
            <a:pPr marL="225425" indent="-225425">
              <a:spcAft>
                <a:spcPts val="600"/>
              </a:spcAft>
              <a:buFont typeface="Arial" pitchFamily="34" charset="0"/>
              <a:buChar char="•"/>
            </a:pPr>
            <a:r>
              <a:rPr lang="en-US" sz="2700" b="1" dirty="0" smtClean="0"/>
              <a:t>One of our party </a:t>
            </a:r>
            <a:r>
              <a:rPr lang="en-US" sz="2700" b="1" dirty="0" smtClean="0">
                <a:ln>
                  <a:solidFill>
                    <a:schemeClr val="tx1"/>
                  </a:solidFill>
                </a:ln>
                <a:solidFill>
                  <a:srgbClr val="FF0000"/>
                </a:solidFill>
                <a:effectLst>
                  <a:outerShdw dist="50800" dir="5400000" algn="ctr" rotWithShape="0">
                    <a:schemeClr val="tx1"/>
                  </a:outerShdw>
                </a:effectLst>
              </a:rPr>
              <a:t>wintered here </a:t>
            </a:r>
            <a:r>
              <a:rPr lang="en-US" sz="2700" b="1" dirty="0" smtClean="0"/>
              <a:t>for </a:t>
            </a:r>
            <a:r>
              <a:rPr lang="en-US" sz="2700" b="1" dirty="0" smtClean="0">
                <a:ln>
                  <a:solidFill>
                    <a:schemeClr val="tx1"/>
                  </a:solidFill>
                </a:ln>
                <a:solidFill>
                  <a:srgbClr val="FF0000"/>
                </a:solidFill>
                <a:effectLst>
                  <a:outerShdw dist="50800" dir="5400000" algn="ctr" rotWithShape="0">
                    <a:schemeClr val="tx1"/>
                  </a:outerShdw>
                </a:effectLst>
              </a:rPr>
              <a:t>two winters</a:t>
            </a:r>
          </a:p>
          <a:p>
            <a:pPr marL="225425" indent="-225425">
              <a:spcAft>
                <a:spcPts val="600"/>
              </a:spcAft>
              <a:buFont typeface="Arial" pitchFamily="34" charset="0"/>
              <a:buChar char="•"/>
            </a:pPr>
            <a:endParaRPr lang="en-US" sz="2600" b="1" dirty="0" smtClean="0">
              <a:ln>
                <a:solidFill>
                  <a:schemeClr val="tx1"/>
                </a:solidFill>
              </a:ln>
              <a:solidFill>
                <a:srgbClr val="FF0000"/>
              </a:solidFill>
              <a:effectLst>
                <a:outerShdw dist="50800" dir="5400000" algn="ctr" rotWithShape="0">
                  <a:schemeClr val="tx1"/>
                </a:outerShdw>
              </a:effectLst>
            </a:endParaRP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13 - August 1,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p:nvSpPr>
        <p:spPr>
          <a:xfrm>
            <a:off x="2926078" y="588103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p:cNvSpPr/>
          <p:nvPr/>
        </p:nvSpPr>
        <p:spPr>
          <a:xfrm>
            <a:off x="2394688" y="506495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72</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2000"/>
                                        <p:tgtEl>
                                          <p:spTgt spid="23"/>
                                        </p:tgtEl>
                                      </p:cBhvr>
                                    </p:animEffect>
                                  </p:childTnLst>
                                </p:cTn>
                              </p:par>
                            </p:childTnLst>
                          </p:cTn>
                        </p:par>
                        <p:par>
                          <p:cTn id="11" fill="hold">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80">
                                          <p:stCondLst>
                                            <p:cond delay="0"/>
                                          </p:stCondLst>
                                        </p:cTn>
                                        <p:tgtEl>
                                          <p:spTgt spid="22"/>
                                        </p:tgtEl>
                                      </p:cBhvr>
                                    </p:animEffect>
                                    <p:anim calcmode="lin" valueType="num">
                                      <p:cBhvr>
                                        <p:cTn id="1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 dur="26">
                                          <p:stCondLst>
                                            <p:cond delay="650"/>
                                          </p:stCondLst>
                                        </p:cTn>
                                        <p:tgtEl>
                                          <p:spTgt spid="22"/>
                                        </p:tgtEl>
                                      </p:cBhvr>
                                      <p:to x="100000" y="60000"/>
                                    </p:animScale>
                                    <p:animScale>
                                      <p:cBhvr>
                                        <p:cTn id="21" dur="166" decel="50000">
                                          <p:stCondLst>
                                            <p:cond delay="676"/>
                                          </p:stCondLst>
                                        </p:cTn>
                                        <p:tgtEl>
                                          <p:spTgt spid="22"/>
                                        </p:tgtEl>
                                      </p:cBhvr>
                                      <p:to x="100000" y="100000"/>
                                    </p:animScale>
                                    <p:animScale>
                                      <p:cBhvr>
                                        <p:cTn id="22" dur="26">
                                          <p:stCondLst>
                                            <p:cond delay="1312"/>
                                          </p:stCondLst>
                                        </p:cTn>
                                        <p:tgtEl>
                                          <p:spTgt spid="22"/>
                                        </p:tgtEl>
                                      </p:cBhvr>
                                      <p:to x="100000" y="80000"/>
                                    </p:animScale>
                                    <p:animScale>
                                      <p:cBhvr>
                                        <p:cTn id="23" dur="166" decel="50000">
                                          <p:stCondLst>
                                            <p:cond delay="1338"/>
                                          </p:stCondLst>
                                        </p:cTn>
                                        <p:tgtEl>
                                          <p:spTgt spid="22"/>
                                        </p:tgtEl>
                                      </p:cBhvr>
                                      <p:to x="100000" y="100000"/>
                                    </p:animScale>
                                    <p:animScale>
                                      <p:cBhvr>
                                        <p:cTn id="24" dur="26">
                                          <p:stCondLst>
                                            <p:cond delay="1642"/>
                                          </p:stCondLst>
                                        </p:cTn>
                                        <p:tgtEl>
                                          <p:spTgt spid="22"/>
                                        </p:tgtEl>
                                      </p:cBhvr>
                                      <p:to x="100000" y="90000"/>
                                    </p:animScale>
                                    <p:animScale>
                                      <p:cBhvr>
                                        <p:cTn id="25" dur="166" decel="50000">
                                          <p:stCondLst>
                                            <p:cond delay="1668"/>
                                          </p:stCondLst>
                                        </p:cTn>
                                        <p:tgtEl>
                                          <p:spTgt spid="22"/>
                                        </p:tgtEl>
                                      </p:cBhvr>
                                      <p:to x="100000" y="100000"/>
                                    </p:animScale>
                                    <p:animScale>
                                      <p:cBhvr>
                                        <p:cTn id="26" dur="26">
                                          <p:stCondLst>
                                            <p:cond delay="1808"/>
                                          </p:stCondLst>
                                        </p:cTn>
                                        <p:tgtEl>
                                          <p:spTgt spid="22"/>
                                        </p:tgtEl>
                                      </p:cBhvr>
                                      <p:to x="100000" y="95000"/>
                                    </p:animScale>
                                    <p:animScale>
                                      <p:cBhvr>
                                        <p:cTn id="27" dur="166" decel="50000">
                                          <p:stCondLst>
                                            <p:cond delay="1834"/>
                                          </p:stCondLst>
                                        </p:cTn>
                                        <p:tgtEl>
                                          <p:spTgt spid="22"/>
                                        </p:tgtEl>
                                      </p:cBhvr>
                                      <p:to x="100000" y="100000"/>
                                    </p:animScale>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left)">
                                      <p:cBhvr>
                                        <p:cTn id="36" dur="10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wipe(left)">
                                      <p:cBhvr>
                                        <p:cTn id="41" dur="1000"/>
                                        <p:tgtEl>
                                          <p:spTgt spid="9">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9">
                                            <p:txEl>
                                              <p:pRg st="3" end="3"/>
                                            </p:txEl>
                                          </p:spTgt>
                                        </p:tgtEl>
                                        <p:attrNameLst>
                                          <p:attrName>style.visibility</p:attrName>
                                        </p:attrNameLst>
                                      </p:cBhvr>
                                      <p:to>
                                        <p:strVal val="visible"/>
                                      </p:to>
                                    </p:set>
                                    <p:animEffect transition="in" filter="wipe(left)">
                                      <p:cBhvr>
                                        <p:cTn id="46"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803006" y="1147889"/>
            <a:ext cx="4340994" cy="5863144"/>
          </a:xfrm>
          <a:prstGeom prst="rect">
            <a:avLst/>
          </a:prstGeom>
          <a:noFill/>
          <a:effectLst/>
        </p:spPr>
        <p:txBody>
          <a:bodyPr wrap="square" rtlCol="0">
            <a:spAutoFit/>
          </a:bodyPr>
          <a:lstStyle/>
          <a:p>
            <a:pPr marL="225425" indent="-225425">
              <a:spcAft>
                <a:spcPts val="600"/>
              </a:spcAft>
              <a:buFont typeface="Arial" pitchFamily="34" charset="0"/>
              <a:buChar char="•"/>
            </a:pPr>
            <a:r>
              <a:rPr lang="en-US" sz="2700" b="1" dirty="0" smtClean="0"/>
              <a:t>Sent for some </a:t>
            </a:r>
            <a:r>
              <a:rPr lang="en-US" sz="2700" b="1" dirty="0" err="1" smtClean="0">
                <a:ln>
                  <a:solidFill>
                    <a:schemeClr val="tx1"/>
                  </a:solidFill>
                </a:ln>
                <a:solidFill>
                  <a:srgbClr val="FF0000"/>
                </a:solidFill>
                <a:effectLst>
                  <a:outerShdw dist="50800" dir="5400000" algn="ctr" rotWithShape="0">
                    <a:schemeClr val="tx1"/>
                  </a:outerShdw>
                </a:effectLst>
              </a:rPr>
              <a:t>Oto</a:t>
            </a:r>
            <a:r>
              <a:rPr lang="en-US" sz="2700" b="1" dirty="0" smtClean="0">
                <a:ln>
                  <a:solidFill>
                    <a:schemeClr val="tx1"/>
                  </a:solidFill>
                </a:ln>
                <a:solidFill>
                  <a:srgbClr val="FF0000"/>
                </a:solidFill>
                <a:effectLst>
                  <a:outerShdw dist="50800" dir="5400000" algn="ctr" rotWithShape="0">
                    <a:schemeClr val="tx1"/>
                  </a:outerShdw>
                </a:effectLst>
              </a:rPr>
              <a:t> Chiefs </a:t>
            </a:r>
            <a:r>
              <a:rPr lang="en-US" sz="2700" b="1" dirty="0" smtClean="0"/>
              <a:t>to let them know of </a:t>
            </a:r>
            <a:r>
              <a:rPr lang="en-US" sz="2700" b="1" dirty="0" smtClean="0">
                <a:ln>
                  <a:solidFill>
                    <a:schemeClr val="tx1"/>
                  </a:solidFill>
                </a:ln>
                <a:solidFill>
                  <a:srgbClr val="FF0000"/>
                </a:solidFill>
                <a:effectLst>
                  <a:outerShdw dist="50800" dir="5400000" algn="ctr" rotWithShape="0">
                    <a:schemeClr val="tx1"/>
                  </a:outerShdw>
                </a:effectLst>
              </a:rPr>
              <a:t>change of government</a:t>
            </a:r>
          </a:p>
          <a:p>
            <a:pPr marL="225425" indent="-225425">
              <a:spcAft>
                <a:spcPts val="600"/>
              </a:spcAft>
              <a:buFont typeface="Arial" pitchFamily="34" charset="0"/>
              <a:buChar char="•"/>
            </a:pPr>
            <a:r>
              <a:rPr lang="en-US" sz="2700" b="1" dirty="0" smtClean="0">
                <a:ln>
                  <a:solidFill>
                    <a:schemeClr val="tx1"/>
                  </a:solidFill>
                </a:ln>
                <a:solidFill>
                  <a:srgbClr val="FF0000"/>
                </a:solidFill>
                <a:effectLst>
                  <a:outerShdw dist="50800" dir="5400000" algn="ctr" rotWithShape="0">
                    <a:schemeClr val="tx1"/>
                  </a:outerShdw>
                </a:effectLst>
              </a:rPr>
              <a:t>Copying maps</a:t>
            </a:r>
            <a:r>
              <a:rPr lang="en-US" sz="2700" b="1" dirty="0" smtClean="0"/>
              <a:t> to send to </a:t>
            </a:r>
            <a:r>
              <a:rPr lang="en-US" sz="2700" b="1" dirty="0" smtClean="0">
                <a:ln>
                  <a:solidFill>
                    <a:schemeClr val="tx1"/>
                  </a:solidFill>
                </a:ln>
                <a:solidFill>
                  <a:srgbClr val="FF0000"/>
                </a:solidFill>
                <a:effectLst>
                  <a:outerShdw dist="50800" dir="5400000" algn="ctr" rotWithShape="0">
                    <a:schemeClr val="tx1"/>
                  </a:outerShdw>
                </a:effectLst>
              </a:rPr>
              <a:t>President Jefferson</a:t>
            </a:r>
          </a:p>
          <a:p>
            <a:pPr marL="225425" indent="-225425">
              <a:spcAft>
                <a:spcPts val="600"/>
              </a:spcAft>
              <a:buFont typeface="Arial" pitchFamily="34" charset="0"/>
              <a:buChar char="•"/>
            </a:pPr>
            <a:r>
              <a:rPr lang="en-US" sz="2700" b="1" dirty="0" err="1" smtClean="0"/>
              <a:t>Drewyer</a:t>
            </a:r>
            <a:r>
              <a:rPr lang="en-US" sz="2700" b="1" dirty="0" smtClean="0"/>
              <a:t> &amp; </a:t>
            </a:r>
            <a:r>
              <a:rPr lang="en-US" sz="2700" b="1" dirty="0" err="1" smtClean="0"/>
              <a:t>Cruzatte</a:t>
            </a:r>
            <a:r>
              <a:rPr lang="en-US" sz="2700" b="1" dirty="0" smtClean="0"/>
              <a:t> </a:t>
            </a:r>
            <a:r>
              <a:rPr lang="en-US" sz="2700" b="1" dirty="0" smtClean="0">
                <a:ln>
                  <a:solidFill>
                    <a:schemeClr val="tx1"/>
                  </a:solidFill>
                </a:ln>
                <a:solidFill>
                  <a:srgbClr val="FF0000"/>
                </a:solidFill>
                <a:effectLst>
                  <a:outerShdw dist="50800" dir="5400000" algn="ctr" rotWithShape="0">
                    <a:schemeClr val="tx1"/>
                  </a:outerShdw>
                </a:effectLst>
              </a:rPr>
              <a:t>can not find </a:t>
            </a:r>
            <a:r>
              <a:rPr lang="en-US" sz="2700" b="1" dirty="0" err="1" smtClean="0">
                <a:ln>
                  <a:solidFill>
                    <a:schemeClr val="tx1"/>
                  </a:solidFill>
                </a:ln>
                <a:solidFill>
                  <a:srgbClr val="FF0000"/>
                </a:solidFill>
                <a:effectLst>
                  <a:outerShdw dist="50800" dir="5400000" algn="ctr" rotWithShape="0">
                    <a:schemeClr val="tx1"/>
                  </a:outerShdw>
                </a:effectLst>
              </a:rPr>
              <a:t>Otoes</a:t>
            </a:r>
            <a:endParaRPr lang="en-US" sz="2700" b="1" dirty="0" smtClean="0">
              <a:ln>
                <a:solidFill>
                  <a:schemeClr val="tx1"/>
                </a:solidFill>
              </a:ln>
              <a:solidFill>
                <a:srgbClr val="FF0000"/>
              </a:solidFill>
              <a:effectLst>
                <a:outerShdw dist="50800" dir="5400000" algn="ctr" rotWithShape="0">
                  <a:schemeClr val="tx1"/>
                </a:outerShdw>
              </a:effectLst>
            </a:endParaRPr>
          </a:p>
          <a:p>
            <a:pPr marL="225425" indent="-225425">
              <a:spcAft>
                <a:spcPts val="600"/>
              </a:spcAft>
              <a:buFont typeface="Arial" pitchFamily="34" charset="0"/>
              <a:buChar char="•"/>
            </a:pPr>
            <a:r>
              <a:rPr lang="en-US" sz="2700" b="1" dirty="0" smtClean="0"/>
              <a:t>July 26 - </a:t>
            </a:r>
            <a:r>
              <a:rPr lang="en-US" sz="2700" b="1" dirty="0" smtClean="0">
                <a:ln>
                  <a:solidFill>
                    <a:schemeClr val="tx1"/>
                  </a:solidFill>
                </a:ln>
                <a:solidFill>
                  <a:srgbClr val="FF0000"/>
                </a:solidFill>
                <a:effectLst>
                  <a:outerShdw dist="50800" dir="5400000" algn="ctr" rotWithShape="0">
                    <a:schemeClr val="tx1"/>
                  </a:outerShdw>
                </a:effectLst>
              </a:rPr>
              <a:t>Clouds of sand </a:t>
            </a:r>
            <a:r>
              <a:rPr lang="en-US" sz="2700" b="1" dirty="0" smtClean="0"/>
              <a:t>blowing hard</a:t>
            </a:r>
          </a:p>
          <a:p>
            <a:pPr marL="225425" indent="-225425">
              <a:spcAft>
                <a:spcPts val="600"/>
              </a:spcAft>
              <a:buFont typeface="Arial" pitchFamily="34" charset="0"/>
              <a:buChar char="•"/>
            </a:pPr>
            <a:r>
              <a:rPr lang="en-US" sz="2700" b="1" dirty="0" smtClean="0">
                <a:ln>
                  <a:solidFill>
                    <a:schemeClr val="tx1"/>
                  </a:solidFill>
                </a:ln>
                <a:solidFill>
                  <a:srgbClr val="FF0000"/>
                </a:solidFill>
                <a:effectLst>
                  <a:outerShdw dist="50800" dir="5400000" algn="ctr" rotWithShape="0">
                    <a:schemeClr val="tx1"/>
                  </a:outerShdw>
                </a:effectLst>
              </a:rPr>
              <a:t>Open tumor </a:t>
            </a:r>
            <a:r>
              <a:rPr lang="en-US" sz="2700" b="1" dirty="0" smtClean="0"/>
              <a:t>on the breast of a soldier – 1 pint of discharge</a:t>
            </a:r>
          </a:p>
          <a:p>
            <a:pPr marL="225425" indent="-225425">
              <a:spcAft>
                <a:spcPts val="600"/>
              </a:spcAft>
              <a:buFont typeface="Arial" pitchFamily="34" charset="0"/>
              <a:buChar char="•"/>
            </a:pPr>
            <a:endParaRPr lang="en-US" sz="2600" b="1" dirty="0" smtClean="0">
              <a:ln>
                <a:solidFill>
                  <a:schemeClr val="tx1"/>
                </a:solidFill>
              </a:ln>
              <a:solidFill>
                <a:srgbClr val="FF0000"/>
              </a:solidFill>
              <a:effectLst>
                <a:outerShdw dist="50800" dir="5400000" algn="ctr" rotWithShape="0">
                  <a:schemeClr val="tx1"/>
                </a:outerShdw>
              </a:effectLst>
            </a:endParaRP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13 - August 1,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2394688" y="506495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6914" name="Picture 2" descr="image: Oto Indians"/>
          <p:cNvPicPr>
            <a:picLocks noChangeAspect="1" noChangeArrowheads="1"/>
          </p:cNvPicPr>
          <p:nvPr/>
        </p:nvPicPr>
        <p:blipFill>
          <a:blip r:embed="rId4" cstate="screen"/>
          <a:srcRect/>
          <a:stretch>
            <a:fillRect/>
          </a:stretch>
        </p:blipFill>
        <p:spPr bwMode="auto">
          <a:xfrm>
            <a:off x="676570" y="1313533"/>
            <a:ext cx="3374435" cy="5216520"/>
          </a:xfrm>
          <a:prstGeom prst="rect">
            <a:avLst/>
          </a:prstGeom>
          <a:noFill/>
        </p:spPr>
      </p:pic>
      <p:sp>
        <p:nvSpPr>
          <p:cNvPr id="15"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73</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66914"/>
                                        </p:tgtEl>
                                        <p:attrNameLst>
                                          <p:attrName>style.visibility</p:attrName>
                                        </p:attrNameLst>
                                      </p:cBhvr>
                                      <p:to>
                                        <p:strVal val="visible"/>
                                      </p:to>
                                    </p:set>
                                    <p:anim calcmode="lin" valueType="num">
                                      <p:cBhvr>
                                        <p:cTn id="11" dur="500" fill="hold"/>
                                        <p:tgtEl>
                                          <p:spTgt spid="166914"/>
                                        </p:tgtEl>
                                        <p:attrNameLst>
                                          <p:attrName>ppt_w</p:attrName>
                                        </p:attrNameLst>
                                      </p:cBhvr>
                                      <p:tavLst>
                                        <p:tav tm="0">
                                          <p:val>
                                            <p:fltVal val="0"/>
                                          </p:val>
                                        </p:tav>
                                        <p:tav tm="100000">
                                          <p:val>
                                            <p:strVal val="#ppt_w"/>
                                          </p:val>
                                        </p:tav>
                                      </p:tavLst>
                                    </p:anim>
                                    <p:anim calcmode="lin" valueType="num">
                                      <p:cBhvr>
                                        <p:cTn id="12" dur="500" fill="hold"/>
                                        <p:tgtEl>
                                          <p:spTgt spid="166914"/>
                                        </p:tgtEl>
                                        <p:attrNameLst>
                                          <p:attrName>ppt_h</p:attrName>
                                        </p:attrNameLst>
                                      </p:cBhvr>
                                      <p:tavLst>
                                        <p:tav tm="0">
                                          <p:val>
                                            <p:fltVal val="0"/>
                                          </p:val>
                                        </p:tav>
                                        <p:tav tm="100000">
                                          <p:val>
                                            <p:strVal val="#ppt_h"/>
                                          </p:val>
                                        </p:tav>
                                      </p:tavLst>
                                    </p:anim>
                                    <p:animEffect transition="in" filter="fade">
                                      <p:cBhvr>
                                        <p:cTn id="13" dur="500"/>
                                        <p:tgtEl>
                                          <p:spTgt spid="1669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10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left)">
                                      <p:cBhvr>
                                        <p:cTn id="23" dur="10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wipe(left)">
                                      <p:cBhvr>
                                        <p:cTn id="28" dur="1000"/>
                                        <p:tgtEl>
                                          <p:spTgt spid="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wipe(left)">
                                      <p:cBhvr>
                                        <p:cTn id="33"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803006" y="1142138"/>
            <a:ext cx="4340994" cy="5724644"/>
          </a:xfrm>
          <a:prstGeom prst="rect">
            <a:avLst/>
          </a:prstGeom>
          <a:noFill/>
          <a:effectLst/>
        </p:spPr>
        <p:txBody>
          <a:bodyPr wrap="square" rtlCol="0">
            <a:spAutoFit/>
          </a:bodyPr>
          <a:lstStyle/>
          <a:p>
            <a:pPr marL="225425" indent="-225425">
              <a:spcAft>
                <a:spcPts val="600"/>
              </a:spcAft>
              <a:buFont typeface="Arial" pitchFamily="34" charset="0"/>
              <a:buChar char="•"/>
            </a:pPr>
            <a:r>
              <a:rPr lang="en-US" sz="2700" b="1" dirty="0" smtClean="0"/>
              <a:t>send Frenchman </a:t>
            </a:r>
            <a:r>
              <a:rPr lang="en-US" sz="2700" b="1" dirty="0" smtClean="0">
                <a:ln>
                  <a:solidFill>
                    <a:schemeClr val="tx1"/>
                  </a:solidFill>
                </a:ln>
                <a:solidFill>
                  <a:srgbClr val="FF0000"/>
                </a:solidFill>
                <a:effectLst>
                  <a:outerShdw dist="50800" dir="5400000" algn="ctr" rotWithShape="0">
                    <a:schemeClr val="tx1"/>
                  </a:outerShdw>
                </a:effectLst>
              </a:rPr>
              <a:t>La Liberty </a:t>
            </a:r>
            <a:r>
              <a:rPr lang="en-US" sz="2700" b="1" dirty="0" smtClean="0"/>
              <a:t>to find </a:t>
            </a:r>
            <a:r>
              <a:rPr lang="en-US" sz="2700" b="1" dirty="0" err="1" smtClean="0">
                <a:ln>
                  <a:solidFill>
                    <a:schemeClr val="tx1"/>
                  </a:solidFill>
                </a:ln>
                <a:solidFill>
                  <a:srgbClr val="FF0000"/>
                </a:solidFill>
                <a:effectLst>
                  <a:outerShdw dist="50800" dir="5400000" algn="ctr" rotWithShape="0">
                    <a:schemeClr val="tx1"/>
                  </a:outerShdw>
                </a:effectLst>
              </a:rPr>
              <a:t>Oto</a:t>
            </a:r>
            <a:r>
              <a:rPr lang="en-US" sz="2700" b="1" dirty="0" smtClean="0">
                <a:ln>
                  <a:solidFill>
                    <a:schemeClr val="tx1"/>
                  </a:solidFill>
                </a:ln>
                <a:solidFill>
                  <a:srgbClr val="FF0000"/>
                </a:solidFill>
                <a:effectLst>
                  <a:outerShdw dist="50800" dir="5400000" algn="ctr" rotWithShape="0">
                    <a:schemeClr val="tx1"/>
                  </a:outerShdw>
                </a:effectLst>
              </a:rPr>
              <a:t> Chiefs</a:t>
            </a:r>
          </a:p>
          <a:p>
            <a:pPr marL="225425" indent="-225425">
              <a:spcAft>
                <a:spcPts val="600"/>
              </a:spcAft>
              <a:buFont typeface="Arial" pitchFamily="34" charset="0"/>
              <a:buChar char="•"/>
            </a:pPr>
            <a:r>
              <a:rPr lang="en-US" sz="2700" b="1" dirty="0" smtClean="0">
                <a:ln>
                  <a:solidFill>
                    <a:schemeClr val="tx1"/>
                  </a:solidFill>
                </a:ln>
                <a:solidFill>
                  <a:srgbClr val="FF0000"/>
                </a:solidFill>
                <a:effectLst>
                  <a:outerShdw dist="50800" dir="5400000" algn="ctr" rotWithShape="0">
                    <a:schemeClr val="tx1"/>
                  </a:outerShdw>
                </a:effectLst>
              </a:rPr>
              <a:t>Willard loses </a:t>
            </a:r>
            <a:r>
              <a:rPr lang="en-US" sz="2700" b="1" dirty="0" smtClean="0"/>
              <a:t>his </a:t>
            </a:r>
            <a:r>
              <a:rPr lang="en-US" sz="2700" b="1" dirty="0" err="1" smtClean="0"/>
              <a:t>tommahawk</a:t>
            </a:r>
            <a:r>
              <a:rPr lang="en-US" sz="2700" b="1" dirty="0" smtClean="0"/>
              <a:t>; sent back to find.</a:t>
            </a:r>
            <a:r>
              <a:rPr lang="en-US" sz="2700" b="1" dirty="0" smtClean="0">
                <a:ln>
                  <a:solidFill>
                    <a:schemeClr val="tx1"/>
                  </a:solidFill>
                </a:ln>
                <a:solidFill>
                  <a:srgbClr val="FF0000"/>
                </a:solidFill>
                <a:effectLst>
                  <a:outerShdw dist="50800" dir="5400000" algn="ctr" rotWithShape="0">
                    <a:schemeClr val="tx1"/>
                  </a:outerShdw>
                </a:effectLst>
              </a:rPr>
              <a:t> </a:t>
            </a:r>
            <a:r>
              <a:rPr lang="en-US" sz="2700" b="1" dirty="0" smtClean="0"/>
              <a:t>Last night he lost </a:t>
            </a:r>
            <a:r>
              <a:rPr lang="en-US" sz="2700" b="1" dirty="0" smtClean="0">
                <a:ln>
                  <a:solidFill>
                    <a:schemeClr val="tx1"/>
                  </a:solidFill>
                </a:ln>
                <a:solidFill>
                  <a:srgbClr val="FF0000"/>
                </a:solidFill>
                <a:effectLst>
                  <a:outerShdw dist="50800" dir="5400000" algn="ctr" rotWithShape="0">
                    <a:schemeClr val="tx1"/>
                  </a:outerShdw>
                </a:effectLst>
              </a:rPr>
              <a:t>his rifle in a creek!</a:t>
            </a:r>
          </a:p>
          <a:p>
            <a:pPr marL="225425" indent="-225425">
              <a:spcAft>
                <a:spcPts val="600"/>
              </a:spcAft>
              <a:buFont typeface="Arial" pitchFamily="34" charset="0"/>
              <a:buChar char="•"/>
            </a:pPr>
            <a:r>
              <a:rPr lang="en-US" sz="2700" b="1" dirty="0" smtClean="0">
                <a:ln>
                  <a:solidFill>
                    <a:schemeClr val="tx1"/>
                  </a:solidFill>
                </a:ln>
                <a:solidFill>
                  <a:srgbClr val="FF0000"/>
                </a:solidFill>
                <a:effectLst>
                  <a:outerShdw dist="50800" dir="5400000" algn="ctr" rotWithShape="0">
                    <a:schemeClr val="tx1"/>
                  </a:outerShdw>
                </a:effectLst>
              </a:rPr>
              <a:t>July 30 – “Everything in prime order; men in high spirits”</a:t>
            </a:r>
          </a:p>
          <a:p>
            <a:pPr marL="225425" indent="-225425">
              <a:spcAft>
                <a:spcPts val="600"/>
              </a:spcAft>
              <a:buFont typeface="Arial" pitchFamily="34" charset="0"/>
              <a:buChar char="•"/>
            </a:pPr>
            <a:r>
              <a:rPr lang="en-US" sz="2700" b="1" dirty="0" smtClean="0"/>
              <a:t>Aug 1 – </a:t>
            </a:r>
            <a:r>
              <a:rPr lang="en-US" sz="2700" b="1" dirty="0" smtClean="0">
                <a:ln>
                  <a:solidFill>
                    <a:schemeClr val="tx1"/>
                  </a:solidFill>
                </a:ln>
                <a:solidFill>
                  <a:srgbClr val="FF0000"/>
                </a:solidFill>
                <a:effectLst>
                  <a:outerShdw dist="50800" dir="5400000" algn="ctr" rotWithShape="0">
                    <a:schemeClr val="tx1"/>
                  </a:outerShdw>
                </a:effectLst>
              </a:rPr>
              <a:t>Clark’s 34</a:t>
            </a:r>
            <a:r>
              <a:rPr lang="en-US" sz="2700" b="1" baseline="30000" dirty="0" smtClean="0">
                <a:ln>
                  <a:solidFill>
                    <a:schemeClr val="tx1"/>
                  </a:solidFill>
                </a:ln>
                <a:solidFill>
                  <a:srgbClr val="FF0000"/>
                </a:solidFill>
                <a:effectLst>
                  <a:outerShdw dist="50800" dir="5400000" algn="ctr" rotWithShape="0">
                    <a:schemeClr val="tx1"/>
                  </a:outerShdw>
                </a:effectLst>
              </a:rPr>
              <a:t>TH</a:t>
            </a:r>
            <a:r>
              <a:rPr lang="en-US" sz="2700" b="1" dirty="0" smtClean="0">
                <a:ln>
                  <a:solidFill>
                    <a:schemeClr val="tx1"/>
                  </a:solidFill>
                </a:ln>
                <a:solidFill>
                  <a:srgbClr val="FF0000"/>
                </a:solidFill>
                <a:effectLst>
                  <a:outerShdw dist="50800" dir="5400000" algn="ctr" rotWithShape="0">
                    <a:schemeClr val="tx1"/>
                  </a:outerShdw>
                </a:effectLst>
              </a:rPr>
              <a:t> </a:t>
            </a:r>
            <a:r>
              <a:rPr lang="en-US" sz="2700" b="1" dirty="0" err="1" smtClean="0">
                <a:ln>
                  <a:solidFill>
                    <a:schemeClr val="tx1"/>
                  </a:solidFill>
                </a:ln>
                <a:solidFill>
                  <a:srgbClr val="FF0000"/>
                </a:solidFill>
                <a:effectLst>
                  <a:outerShdw dist="50800" dir="5400000" algn="ctr" rotWithShape="0">
                    <a:schemeClr val="tx1"/>
                  </a:outerShdw>
                </a:effectLst>
              </a:rPr>
              <a:t>b’day</a:t>
            </a:r>
            <a:r>
              <a:rPr lang="en-US" sz="2700" b="1" dirty="0" smtClean="0"/>
              <a:t>; order saddle of </a:t>
            </a:r>
            <a:r>
              <a:rPr lang="en-US" sz="2700" b="1" dirty="0" smtClean="0">
                <a:ln>
                  <a:solidFill>
                    <a:schemeClr val="tx1"/>
                  </a:solidFill>
                </a:ln>
                <a:solidFill>
                  <a:srgbClr val="FF0000"/>
                </a:solidFill>
                <a:effectLst>
                  <a:outerShdw dist="50800" dir="5400000" algn="ctr" rotWithShape="0">
                    <a:schemeClr val="tx1"/>
                  </a:outerShdw>
                </a:effectLst>
              </a:rPr>
              <a:t>venison</a:t>
            </a:r>
            <a:r>
              <a:rPr lang="en-US" sz="2700" b="1" dirty="0" smtClean="0"/>
              <a:t>, </a:t>
            </a:r>
            <a:r>
              <a:rPr lang="en-US" sz="2700" b="1" dirty="0" smtClean="0">
                <a:ln>
                  <a:solidFill>
                    <a:schemeClr val="tx1"/>
                  </a:solidFill>
                </a:ln>
                <a:solidFill>
                  <a:srgbClr val="FF0000"/>
                </a:solidFill>
                <a:effectLst>
                  <a:outerShdw dist="50800" dir="5400000" algn="ctr" rotWithShape="0">
                    <a:schemeClr val="tx1"/>
                  </a:outerShdw>
                </a:effectLst>
              </a:rPr>
              <a:t>elk</a:t>
            </a:r>
            <a:r>
              <a:rPr lang="en-US" sz="2700" b="1" dirty="0" smtClean="0"/>
              <a:t> and a </a:t>
            </a:r>
            <a:r>
              <a:rPr lang="en-US" sz="2700" b="1" dirty="0" smtClean="0">
                <a:ln>
                  <a:solidFill>
                    <a:schemeClr val="tx1"/>
                  </a:solidFill>
                </a:ln>
                <a:solidFill>
                  <a:srgbClr val="FF0000"/>
                </a:solidFill>
                <a:effectLst>
                  <a:outerShdw dist="50800" dir="5400000" algn="ctr" rotWithShape="0">
                    <a:schemeClr val="tx1"/>
                  </a:outerShdw>
                </a:effectLst>
              </a:rPr>
              <a:t>beavertail</a:t>
            </a:r>
            <a:r>
              <a:rPr lang="en-US" sz="2700" b="1" dirty="0" smtClean="0"/>
              <a:t> to be cooked</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July 13 - August 1,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2394688" y="506495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195943" y="2451701"/>
            <a:ext cx="4572000" cy="2585323"/>
          </a:xfrm>
          <a:prstGeom prst="rect">
            <a:avLst/>
          </a:prstGeom>
          <a:solidFill>
            <a:schemeClr val="tx1"/>
          </a:solidFill>
        </p:spPr>
        <p:txBody>
          <a:bodyPr wrap="square">
            <a:spAutoFit/>
          </a:bodyPr>
          <a:lstStyle/>
          <a:p>
            <a:pPr algn="ctr"/>
            <a:r>
              <a:rPr lang="en-US" sz="5400" b="1" dirty="0" smtClean="0">
                <a:ln>
                  <a:solidFill>
                    <a:schemeClr val="tx1"/>
                  </a:solidFill>
                </a:ln>
                <a:solidFill>
                  <a:srgbClr val="FFFF00"/>
                </a:solidFill>
              </a:rPr>
              <a:t>La Liberty</a:t>
            </a:r>
          </a:p>
          <a:p>
            <a:pPr algn="ctr"/>
            <a:r>
              <a:rPr lang="en-US" sz="5400" b="1" dirty="0" smtClean="0">
                <a:ln>
                  <a:solidFill>
                    <a:schemeClr val="tx1"/>
                  </a:solidFill>
                </a:ln>
                <a:solidFill>
                  <a:srgbClr val="FFFF00"/>
                </a:solidFill>
              </a:rPr>
              <a:t>raise your hand </a:t>
            </a:r>
            <a:endParaRPr lang="en-US" sz="5400" dirty="0">
              <a:solidFill>
                <a:srgbClr val="FFFF00"/>
              </a:solidFill>
            </a:endParaRPr>
          </a:p>
        </p:txBody>
      </p:sp>
      <p:sp>
        <p:nvSpPr>
          <p:cNvPr id="22" name="Rectangle 21"/>
          <p:cNvSpPr/>
          <p:nvPr/>
        </p:nvSpPr>
        <p:spPr>
          <a:xfrm>
            <a:off x="188855" y="2465878"/>
            <a:ext cx="4572000" cy="2585323"/>
          </a:xfrm>
          <a:prstGeom prst="rect">
            <a:avLst/>
          </a:prstGeom>
          <a:solidFill>
            <a:schemeClr val="tx1"/>
          </a:solidFill>
        </p:spPr>
        <p:txBody>
          <a:bodyPr wrap="square">
            <a:spAutoFit/>
          </a:bodyPr>
          <a:lstStyle/>
          <a:p>
            <a:pPr algn="ctr"/>
            <a:r>
              <a:rPr lang="en-US" sz="5400" b="1" dirty="0" smtClean="0">
                <a:ln>
                  <a:solidFill>
                    <a:schemeClr val="tx1"/>
                  </a:solidFill>
                </a:ln>
                <a:solidFill>
                  <a:srgbClr val="FFFF00"/>
                </a:solidFill>
              </a:rPr>
              <a:t>Willard</a:t>
            </a:r>
          </a:p>
          <a:p>
            <a:pPr algn="ctr"/>
            <a:r>
              <a:rPr lang="en-US" sz="5400" b="1" dirty="0" smtClean="0">
                <a:ln>
                  <a:solidFill>
                    <a:schemeClr val="tx1"/>
                  </a:solidFill>
                </a:ln>
                <a:solidFill>
                  <a:srgbClr val="FFFF00"/>
                </a:solidFill>
              </a:rPr>
              <a:t>raise your hand </a:t>
            </a:r>
            <a:endParaRPr lang="en-US" sz="5400" dirty="0">
              <a:solidFill>
                <a:srgbClr val="FFFF00"/>
              </a:solidFill>
            </a:endParaRPr>
          </a:p>
        </p:txBody>
      </p:sp>
      <p:sp>
        <p:nvSpPr>
          <p:cNvPr id="19"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74</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left)">
                                      <p:cBhvr>
                                        <p:cTn id="14" dur="10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53"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left)">
                                      <p:cBhvr>
                                        <p:cTn id="32" dur="10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left)">
                                      <p:cBhvr>
                                        <p:cTn id="37" dur="10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wipe(left)">
                                      <p:cBhvr>
                                        <p:cTn id="42"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803006" y="1147889"/>
            <a:ext cx="4340994" cy="5047536"/>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at sunset </a:t>
            </a:r>
            <a:r>
              <a:rPr lang="en-US" sz="2600" b="1" dirty="0" err="1" smtClean="0">
                <a:ln>
                  <a:solidFill>
                    <a:schemeClr val="tx1"/>
                  </a:solidFill>
                </a:ln>
                <a:solidFill>
                  <a:srgbClr val="FF0000"/>
                </a:solidFill>
                <a:effectLst>
                  <a:outerShdw dist="50800" dir="5400000" algn="ctr" rotWithShape="0">
                    <a:schemeClr val="tx1"/>
                  </a:outerShdw>
                </a:effectLst>
              </a:rPr>
              <a:t>Oto</a:t>
            </a:r>
            <a:r>
              <a:rPr lang="en-US" sz="2600" b="1" dirty="0" smtClean="0">
                <a:ln>
                  <a:solidFill>
                    <a:schemeClr val="tx1"/>
                  </a:solidFill>
                </a:ln>
                <a:solidFill>
                  <a:srgbClr val="FF0000"/>
                </a:solidFill>
                <a:effectLst>
                  <a:outerShdw dist="50800" dir="5400000" algn="ctr" rotWithShape="0">
                    <a:schemeClr val="tx1"/>
                  </a:outerShdw>
                </a:effectLst>
              </a:rPr>
              <a:t> &amp; Missouri Chiefs came to camp</a:t>
            </a:r>
            <a:r>
              <a:rPr lang="en-US" sz="2600" b="1" dirty="0" smtClean="0"/>
              <a:t>; we will formally met tomorrow</a:t>
            </a:r>
          </a:p>
          <a:p>
            <a:pPr marL="225425" indent="-225425">
              <a:spcAft>
                <a:spcPts val="600"/>
              </a:spcAft>
              <a:buFont typeface="Arial" pitchFamily="34" charset="0"/>
              <a:buChar char="•"/>
            </a:pPr>
            <a:r>
              <a:rPr lang="en-US" sz="2600" b="1" dirty="0" smtClean="0"/>
              <a:t>August 3 – under awning of main sail, </a:t>
            </a:r>
            <a:r>
              <a:rPr lang="en-US" sz="2600" b="1" dirty="0" smtClean="0">
                <a:ln>
                  <a:solidFill>
                    <a:schemeClr val="tx1"/>
                  </a:solidFill>
                </a:ln>
                <a:solidFill>
                  <a:srgbClr val="FF0000"/>
                </a:solidFill>
                <a:effectLst>
                  <a:outerShdw dist="50800" dir="5400000" algn="ctr" rotWithShape="0">
                    <a:schemeClr val="tx1"/>
                  </a:outerShdw>
                </a:effectLst>
              </a:rPr>
              <a:t>meet with Indians</a:t>
            </a:r>
            <a:r>
              <a:rPr lang="en-US" sz="2600" b="1" dirty="0" smtClean="0"/>
              <a:t>. Advised them on </a:t>
            </a:r>
            <a:r>
              <a:rPr lang="en-US" sz="2600" b="1" dirty="0" smtClean="0">
                <a:ln>
                  <a:solidFill>
                    <a:schemeClr val="tx1"/>
                  </a:solidFill>
                </a:ln>
                <a:solidFill>
                  <a:srgbClr val="FF0000"/>
                </a:solidFill>
                <a:effectLst>
                  <a:outerShdw dist="50800" dir="5400000" algn="ctr" rotWithShape="0">
                    <a:schemeClr val="tx1"/>
                  </a:outerShdw>
                </a:effectLst>
              </a:rPr>
              <a:t>how they were to conduct themselves</a:t>
            </a:r>
            <a:r>
              <a:rPr lang="en-US" sz="2600" b="1" dirty="0" smtClean="0"/>
              <a:t>; give Peace medals; shoot air rifle which astonished Indians</a:t>
            </a:r>
          </a:p>
          <a:p>
            <a:pPr marL="225425" indent="-225425">
              <a:spcAft>
                <a:spcPts val="600"/>
              </a:spcAft>
              <a:buFont typeface="Arial" pitchFamily="34" charset="0"/>
              <a:buChar char="•"/>
            </a:pPr>
            <a:r>
              <a:rPr lang="en-US" sz="2600" b="1" dirty="0" smtClean="0"/>
              <a:t>this location is known as </a:t>
            </a:r>
            <a:r>
              <a:rPr lang="en-US" sz="2600" b="1" dirty="0" smtClean="0">
                <a:ln>
                  <a:solidFill>
                    <a:schemeClr val="tx1"/>
                  </a:solidFill>
                </a:ln>
                <a:solidFill>
                  <a:srgbClr val="FF0000"/>
                </a:solidFill>
                <a:effectLst>
                  <a:outerShdw dist="50800" dir="5400000" algn="ctr" rotWithShape="0">
                    <a:schemeClr val="tx1"/>
                  </a:outerShdw>
                </a:effectLst>
              </a:rPr>
              <a:t>Council Bluffs, Iowa</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August 2,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2375834" y="4782150"/>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2394688" y="5064954"/>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2818" name="Picture 2" descr="image: Missouri Indians"/>
          <p:cNvPicPr>
            <a:picLocks noChangeAspect="1" noChangeArrowheads="1"/>
          </p:cNvPicPr>
          <p:nvPr/>
        </p:nvPicPr>
        <p:blipFill>
          <a:blip r:embed="rId4" cstate="screen"/>
          <a:srcRect/>
          <a:stretch>
            <a:fillRect/>
          </a:stretch>
        </p:blipFill>
        <p:spPr bwMode="auto">
          <a:xfrm>
            <a:off x="708468" y="1362792"/>
            <a:ext cx="3395700" cy="5199160"/>
          </a:xfrm>
          <a:prstGeom prst="rect">
            <a:avLst/>
          </a:prstGeom>
          <a:noFill/>
        </p:spPr>
      </p:pic>
      <p:sp>
        <p:nvSpPr>
          <p:cNvPr id="20"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75</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2000"/>
                                        <p:tgtEl>
                                          <p:spTgt spid="21"/>
                                        </p:tgtEl>
                                      </p:cBhvr>
                                    </p:animEffect>
                                  </p:childTnLst>
                                </p:cTn>
                              </p:par>
                            </p:childTnLst>
                          </p:cTn>
                        </p:par>
                        <p:par>
                          <p:cTn id="11" fill="hold">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80">
                                          <p:stCondLst>
                                            <p:cond delay="0"/>
                                          </p:stCondLst>
                                        </p:cTn>
                                        <p:tgtEl>
                                          <p:spTgt spid="19"/>
                                        </p:tgtEl>
                                      </p:cBhvr>
                                    </p:animEffect>
                                    <p:anim calcmode="lin" valueType="num">
                                      <p:cBhvr>
                                        <p:cTn id="1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0" dur="26">
                                          <p:stCondLst>
                                            <p:cond delay="650"/>
                                          </p:stCondLst>
                                        </p:cTn>
                                        <p:tgtEl>
                                          <p:spTgt spid="19"/>
                                        </p:tgtEl>
                                      </p:cBhvr>
                                      <p:to x="100000" y="60000"/>
                                    </p:animScale>
                                    <p:animScale>
                                      <p:cBhvr>
                                        <p:cTn id="21" dur="166" decel="50000">
                                          <p:stCondLst>
                                            <p:cond delay="676"/>
                                          </p:stCondLst>
                                        </p:cTn>
                                        <p:tgtEl>
                                          <p:spTgt spid="19"/>
                                        </p:tgtEl>
                                      </p:cBhvr>
                                      <p:to x="100000" y="100000"/>
                                    </p:animScale>
                                    <p:animScale>
                                      <p:cBhvr>
                                        <p:cTn id="22" dur="26">
                                          <p:stCondLst>
                                            <p:cond delay="1312"/>
                                          </p:stCondLst>
                                        </p:cTn>
                                        <p:tgtEl>
                                          <p:spTgt spid="19"/>
                                        </p:tgtEl>
                                      </p:cBhvr>
                                      <p:to x="100000" y="80000"/>
                                    </p:animScale>
                                    <p:animScale>
                                      <p:cBhvr>
                                        <p:cTn id="23" dur="166" decel="50000">
                                          <p:stCondLst>
                                            <p:cond delay="1338"/>
                                          </p:stCondLst>
                                        </p:cTn>
                                        <p:tgtEl>
                                          <p:spTgt spid="19"/>
                                        </p:tgtEl>
                                      </p:cBhvr>
                                      <p:to x="100000" y="100000"/>
                                    </p:animScale>
                                    <p:animScale>
                                      <p:cBhvr>
                                        <p:cTn id="24" dur="26">
                                          <p:stCondLst>
                                            <p:cond delay="1642"/>
                                          </p:stCondLst>
                                        </p:cTn>
                                        <p:tgtEl>
                                          <p:spTgt spid="19"/>
                                        </p:tgtEl>
                                      </p:cBhvr>
                                      <p:to x="100000" y="90000"/>
                                    </p:animScale>
                                    <p:animScale>
                                      <p:cBhvr>
                                        <p:cTn id="25" dur="166" decel="50000">
                                          <p:stCondLst>
                                            <p:cond delay="1668"/>
                                          </p:stCondLst>
                                        </p:cTn>
                                        <p:tgtEl>
                                          <p:spTgt spid="19"/>
                                        </p:tgtEl>
                                      </p:cBhvr>
                                      <p:to x="100000" y="100000"/>
                                    </p:animScale>
                                    <p:animScale>
                                      <p:cBhvr>
                                        <p:cTn id="26" dur="26">
                                          <p:stCondLst>
                                            <p:cond delay="1808"/>
                                          </p:stCondLst>
                                        </p:cTn>
                                        <p:tgtEl>
                                          <p:spTgt spid="19"/>
                                        </p:tgtEl>
                                      </p:cBhvr>
                                      <p:to x="100000" y="95000"/>
                                    </p:animScale>
                                    <p:animScale>
                                      <p:cBhvr>
                                        <p:cTn id="27" dur="166" decel="50000">
                                          <p:stCondLst>
                                            <p:cond delay="1834"/>
                                          </p:stCondLst>
                                        </p:cTn>
                                        <p:tgtEl>
                                          <p:spTgt spid="19"/>
                                        </p:tgtEl>
                                      </p:cBhvr>
                                      <p:to x="100000" y="100000"/>
                                    </p:animScale>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162818"/>
                                        </p:tgtEl>
                                        <p:attrNameLst>
                                          <p:attrName>style.visibility</p:attrName>
                                        </p:attrNameLst>
                                      </p:cBhvr>
                                      <p:to>
                                        <p:strVal val="visible"/>
                                      </p:to>
                                    </p:set>
                                    <p:anim calcmode="lin" valueType="num">
                                      <p:cBhvr>
                                        <p:cTn id="34" dur="500" fill="hold"/>
                                        <p:tgtEl>
                                          <p:spTgt spid="162818"/>
                                        </p:tgtEl>
                                        <p:attrNameLst>
                                          <p:attrName>ppt_w</p:attrName>
                                        </p:attrNameLst>
                                      </p:cBhvr>
                                      <p:tavLst>
                                        <p:tav tm="0">
                                          <p:val>
                                            <p:fltVal val="0"/>
                                          </p:val>
                                        </p:tav>
                                        <p:tav tm="100000">
                                          <p:val>
                                            <p:strVal val="#ppt_w"/>
                                          </p:val>
                                        </p:tav>
                                      </p:tavLst>
                                    </p:anim>
                                    <p:anim calcmode="lin" valueType="num">
                                      <p:cBhvr>
                                        <p:cTn id="35" dur="500" fill="hold"/>
                                        <p:tgtEl>
                                          <p:spTgt spid="162818"/>
                                        </p:tgtEl>
                                        <p:attrNameLst>
                                          <p:attrName>ppt_h</p:attrName>
                                        </p:attrNameLst>
                                      </p:cBhvr>
                                      <p:tavLst>
                                        <p:tav tm="0">
                                          <p:val>
                                            <p:fltVal val="0"/>
                                          </p:val>
                                        </p:tav>
                                        <p:tav tm="100000">
                                          <p:val>
                                            <p:strVal val="#ppt_h"/>
                                          </p:val>
                                        </p:tav>
                                      </p:tavLst>
                                    </p:anim>
                                    <p:animEffect transition="in" filter="fade">
                                      <p:cBhvr>
                                        <p:cTn id="36" dur="500"/>
                                        <p:tgtEl>
                                          <p:spTgt spid="1628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left)">
                                      <p:cBhvr>
                                        <p:cTn id="41" dur="10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left)">
                                      <p:cBhvr>
                                        <p:cTn id="46"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2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762749" y="1159390"/>
            <a:ext cx="4340994" cy="5524589"/>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Every reason to believe that </a:t>
            </a:r>
            <a:r>
              <a:rPr lang="en-US" sz="2600" b="1" dirty="0" smtClean="0">
                <a:ln>
                  <a:solidFill>
                    <a:schemeClr val="tx1"/>
                  </a:solidFill>
                </a:ln>
                <a:solidFill>
                  <a:srgbClr val="FF0000"/>
                </a:solidFill>
                <a:effectLst>
                  <a:outerShdw dist="50800" dir="5400000" algn="ctr" rotWithShape="0">
                    <a:schemeClr val="tx1"/>
                  </a:outerShdw>
                </a:effectLst>
              </a:rPr>
              <a:t>Reed has deserted</a:t>
            </a:r>
            <a:r>
              <a:rPr lang="en-US" sz="2600" b="1" dirty="0" smtClean="0"/>
              <a:t>; Frenchman </a:t>
            </a:r>
            <a:r>
              <a:rPr lang="en-US" sz="2600" b="1" dirty="0" smtClean="0">
                <a:ln>
                  <a:solidFill>
                    <a:schemeClr val="tx1"/>
                  </a:solidFill>
                </a:ln>
                <a:solidFill>
                  <a:srgbClr val="FF0000"/>
                </a:solidFill>
                <a:effectLst>
                  <a:outerShdw dist="50800" dir="5400000" algn="ctr" rotWithShape="0">
                    <a:schemeClr val="tx1"/>
                  </a:outerShdw>
                </a:effectLst>
              </a:rPr>
              <a:t>La Liberty also has not returned</a:t>
            </a:r>
          </a:p>
          <a:p>
            <a:pPr marL="225425" indent="-225425">
              <a:spcAft>
                <a:spcPts val="600"/>
              </a:spcAft>
              <a:buFont typeface="Arial" pitchFamily="34" charset="0"/>
              <a:buChar char="•"/>
            </a:pPr>
            <a:r>
              <a:rPr lang="en-US" sz="2600" b="1" dirty="0" smtClean="0"/>
              <a:t>Aug 7 - dispatch team to </a:t>
            </a:r>
            <a:r>
              <a:rPr lang="en-US" sz="2600" b="1" dirty="0" smtClean="0">
                <a:ln>
                  <a:solidFill>
                    <a:schemeClr val="tx1"/>
                  </a:solidFill>
                </a:ln>
                <a:solidFill>
                  <a:srgbClr val="FF0000"/>
                </a:solidFill>
                <a:effectLst>
                  <a:outerShdw dist="50800" dir="5400000" algn="ctr" rotWithShape="0">
                    <a:schemeClr val="tx1"/>
                  </a:outerShdw>
                </a:effectLst>
              </a:rPr>
              <a:t>find Reed</a:t>
            </a:r>
            <a:r>
              <a:rPr lang="en-US" sz="2600" b="1" dirty="0" smtClean="0"/>
              <a:t>; his peaceable </a:t>
            </a:r>
            <a:r>
              <a:rPr lang="en-US" sz="2600" b="1" dirty="0" smtClean="0">
                <a:ln>
                  <a:solidFill>
                    <a:schemeClr val="tx1"/>
                  </a:solidFill>
                </a:ln>
                <a:solidFill>
                  <a:srgbClr val="FF0000"/>
                </a:solidFill>
                <a:effectLst>
                  <a:outerShdw dist="50800" dir="5400000" algn="ctr" rotWithShape="0">
                    <a:schemeClr val="tx1"/>
                  </a:outerShdw>
                </a:effectLst>
              </a:rPr>
              <a:t>return or  death</a:t>
            </a:r>
          </a:p>
          <a:p>
            <a:pPr marL="225425" indent="-225425">
              <a:spcAft>
                <a:spcPts val="600"/>
              </a:spcAft>
              <a:buFont typeface="Arial" pitchFamily="34" charset="0"/>
              <a:buChar char="•"/>
            </a:pPr>
            <a:r>
              <a:rPr lang="en-US" sz="2600" b="1" dirty="0" smtClean="0"/>
              <a:t>Aug 8 - kill </a:t>
            </a:r>
            <a:r>
              <a:rPr lang="en-US" sz="2600" b="1" dirty="0" smtClean="0">
                <a:ln>
                  <a:solidFill>
                    <a:schemeClr val="tx1"/>
                  </a:solidFill>
                </a:ln>
                <a:solidFill>
                  <a:srgbClr val="FF0000"/>
                </a:solidFill>
                <a:effectLst>
                  <a:outerShdw dist="50800" dir="5400000" algn="ctr" rotWithShape="0">
                    <a:schemeClr val="tx1"/>
                  </a:outerShdw>
                </a:effectLst>
              </a:rPr>
              <a:t>Pelican</a:t>
            </a:r>
            <a:r>
              <a:rPr lang="en-US" sz="2600" b="1" dirty="0" smtClean="0"/>
              <a:t>; able to fill </a:t>
            </a:r>
            <a:r>
              <a:rPr lang="en-US" sz="2600" b="1" dirty="0" smtClean="0">
                <a:ln>
                  <a:solidFill>
                    <a:schemeClr val="tx1"/>
                  </a:solidFill>
                </a:ln>
                <a:solidFill>
                  <a:srgbClr val="FF0000"/>
                </a:solidFill>
                <a:effectLst>
                  <a:outerShdw dist="50800" dir="5400000" algn="ctr" rotWithShape="0">
                    <a:schemeClr val="tx1"/>
                  </a:outerShdw>
                </a:effectLst>
              </a:rPr>
              <a:t>5 gallons of water </a:t>
            </a:r>
            <a:r>
              <a:rPr lang="en-US" sz="2600" b="1" dirty="0" smtClean="0"/>
              <a:t>in lower jaw</a:t>
            </a:r>
          </a:p>
          <a:p>
            <a:pPr marL="225425" indent="-225425">
              <a:spcAft>
                <a:spcPts val="600"/>
              </a:spcAft>
              <a:buFont typeface="Arial" pitchFamily="34" charset="0"/>
              <a:buChar char="•"/>
            </a:pPr>
            <a:r>
              <a:rPr lang="en-US" sz="2600" b="1" dirty="0" smtClean="0"/>
              <a:t>Aug 13 – dispatch team to </a:t>
            </a:r>
            <a:r>
              <a:rPr lang="en-US" sz="2600" b="1" dirty="0" smtClean="0">
                <a:ln>
                  <a:solidFill>
                    <a:schemeClr val="tx1"/>
                  </a:solidFill>
                </a:ln>
                <a:solidFill>
                  <a:srgbClr val="FF0000"/>
                </a:solidFill>
                <a:effectLst>
                  <a:outerShdw dist="50800" dir="5400000" algn="ctr" rotWithShape="0">
                    <a:schemeClr val="tx1"/>
                  </a:outerShdw>
                </a:effectLst>
              </a:rPr>
              <a:t>Omaha Indian village </a:t>
            </a:r>
            <a:r>
              <a:rPr lang="en-US" sz="2600" b="1" dirty="0" smtClean="0"/>
              <a:t>in peace</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August 6 - 13 ,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2196725" y="4301383"/>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2347554" y="4772723"/>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188855" y="2465878"/>
            <a:ext cx="4572000" cy="2585323"/>
          </a:xfrm>
          <a:prstGeom prst="rect">
            <a:avLst/>
          </a:prstGeom>
          <a:solidFill>
            <a:schemeClr val="tx1"/>
          </a:solidFill>
        </p:spPr>
        <p:txBody>
          <a:bodyPr wrap="square">
            <a:spAutoFit/>
          </a:bodyPr>
          <a:lstStyle/>
          <a:p>
            <a:pPr algn="ctr"/>
            <a:r>
              <a:rPr lang="en-US" sz="5400" b="1" dirty="0" smtClean="0">
                <a:ln>
                  <a:solidFill>
                    <a:schemeClr val="tx1"/>
                  </a:solidFill>
                </a:ln>
                <a:solidFill>
                  <a:srgbClr val="FFFF00"/>
                </a:solidFill>
              </a:rPr>
              <a:t>Reed</a:t>
            </a:r>
          </a:p>
          <a:p>
            <a:pPr algn="ctr"/>
            <a:r>
              <a:rPr lang="en-US" sz="5400" b="1" dirty="0" smtClean="0">
                <a:ln>
                  <a:solidFill>
                    <a:schemeClr val="tx1"/>
                  </a:solidFill>
                </a:ln>
                <a:solidFill>
                  <a:srgbClr val="FFFF00"/>
                </a:solidFill>
              </a:rPr>
              <a:t>raise your hand </a:t>
            </a:r>
            <a:endParaRPr lang="en-US" sz="5400" dirty="0">
              <a:solidFill>
                <a:srgbClr val="FFFF00"/>
              </a:solidFill>
            </a:endParaRPr>
          </a:p>
        </p:txBody>
      </p:sp>
      <p:pic>
        <p:nvPicPr>
          <p:cNvPr id="160771" name="Picture 3"/>
          <p:cNvPicPr>
            <a:picLocks noChangeAspect="1" noChangeArrowheads="1"/>
          </p:cNvPicPr>
          <p:nvPr/>
        </p:nvPicPr>
        <p:blipFill>
          <a:blip r:embed="rId4" cstate="screen"/>
          <a:srcRect/>
          <a:stretch>
            <a:fillRect/>
          </a:stretch>
        </p:blipFill>
        <p:spPr bwMode="auto">
          <a:xfrm>
            <a:off x="465395" y="1286904"/>
            <a:ext cx="4170399" cy="5271281"/>
          </a:xfrm>
          <a:prstGeom prst="rect">
            <a:avLst/>
          </a:prstGeom>
          <a:noFill/>
          <a:ln w="28575">
            <a:solidFill>
              <a:schemeClr val="tx1"/>
            </a:solidFill>
            <a:miter lim="800000"/>
            <a:headEnd/>
            <a:tailEnd/>
          </a:ln>
        </p:spPr>
      </p:pic>
      <p:sp>
        <p:nvSpPr>
          <p:cNvPr id="23"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76</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2000"/>
                                        <p:tgtEl>
                                          <p:spTgt spid="20"/>
                                        </p:tgtEl>
                                      </p:cBhvr>
                                    </p:animEffect>
                                  </p:childTnLst>
                                </p:cTn>
                              </p:par>
                            </p:childTnLst>
                          </p:cTn>
                        </p:par>
                        <p:par>
                          <p:cTn id="12" fill="hold">
                            <p:stCondLst>
                              <p:cond delay="3000"/>
                            </p:stCondLst>
                            <p:childTnLst>
                              <p:par>
                                <p:cTn id="13" presetID="26"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80">
                                          <p:stCondLst>
                                            <p:cond delay="0"/>
                                          </p:stCondLst>
                                        </p:cTn>
                                        <p:tgtEl>
                                          <p:spTgt spid="19"/>
                                        </p:tgtEl>
                                      </p:cBhvr>
                                    </p:animEffect>
                                    <p:anim calcmode="lin" valueType="num">
                                      <p:cBhvr>
                                        <p:cTn id="1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1" dur="26">
                                          <p:stCondLst>
                                            <p:cond delay="650"/>
                                          </p:stCondLst>
                                        </p:cTn>
                                        <p:tgtEl>
                                          <p:spTgt spid="19"/>
                                        </p:tgtEl>
                                      </p:cBhvr>
                                      <p:to x="100000" y="60000"/>
                                    </p:animScale>
                                    <p:animScale>
                                      <p:cBhvr>
                                        <p:cTn id="22" dur="166" decel="50000">
                                          <p:stCondLst>
                                            <p:cond delay="676"/>
                                          </p:stCondLst>
                                        </p:cTn>
                                        <p:tgtEl>
                                          <p:spTgt spid="19"/>
                                        </p:tgtEl>
                                      </p:cBhvr>
                                      <p:to x="100000" y="100000"/>
                                    </p:animScale>
                                    <p:animScale>
                                      <p:cBhvr>
                                        <p:cTn id="23" dur="26">
                                          <p:stCondLst>
                                            <p:cond delay="1312"/>
                                          </p:stCondLst>
                                        </p:cTn>
                                        <p:tgtEl>
                                          <p:spTgt spid="19"/>
                                        </p:tgtEl>
                                      </p:cBhvr>
                                      <p:to x="100000" y="80000"/>
                                    </p:animScale>
                                    <p:animScale>
                                      <p:cBhvr>
                                        <p:cTn id="24" dur="166" decel="50000">
                                          <p:stCondLst>
                                            <p:cond delay="1338"/>
                                          </p:stCondLst>
                                        </p:cTn>
                                        <p:tgtEl>
                                          <p:spTgt spid="19"/>
                                        </p:tgtEl>
                                      </p:cBhvr>
                                      <p:to x="100000" y="100000"/>
                                    </p:animScale>
                                    <p:animScale>
                                      <p:cBhvr>
                                        <p:cTn id="25" dur="26">
                                          <p:stCondLst>
                                            <p:cond delay="1642"/>
                                          </p:stCondLst>
                                        </p:cTn>
                                        <p:tgtEl>
                                          <p:spTgt spid="19"/>
                                        </p:tgtEl>
                                      </p:cBhvr>
                                      <p:to x="100000" y="90000"/>
                                    </p:animScale>
                                    <p:animScale>
                                      <p:cBhvr>
                                        <p:cTn id="26" dur="166" decel="50000">
                                          <p:stCondLst>
                                            <p:cond delay="1668"/>
                                          </p:stCondLst>
                                        </p:cTn>
                                        <p:tgtEl>
                                          <p:spTgt spid="19"/>
                                        </p:tgtEl>
                                      </p:cBhvr>
                                      <p:to x="100000" y="100000"/>
                                    </p:animScale>
                                    <p:animScale>
                                      <p:cBhvr>
                                        <p:cTn id="27" dur="26">
                                          <p:stCondLst>
                                            <p:cond delay="1808"/>
                                          </p:stCondLst>
                                        </p:cTn>
                                        <p:tgtEl>
                                          <p:spTgt spid="19"/>
                                        </p:tgtEl>
                                      </p:cBhvr>
                                      <p:to x="100000" y="95000"/>
                                    </p:animScale>
                                    <p:animScale>
                                      <p:cBhvr>
                                        <p:cTn id="28" dur="166" decel="50000">
                                          <p:stCondLst>
                                            <p:cond delay="1834"/>
                                          </p:stCondLst>
                                        </p:cTn>
                                        <p:tgtEl>
                                          <p:spTgt spid="19"/>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22" presetClass="entr" presetSubtype="8" fill="hold" nodeType="with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wipe(left)">
                                      <p:cBhvr>
                                        <p:cTn id="43" dur="10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wipe(left)">
                                      <p:cBhvr>
                                        <p:cTn id="48" dur="10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wipe(left)">
                                      <p:cBhvr>
                                        <p:cTn id="53" dur="1000"/>
                                        <p:tgtEl>
                                          <p:spTgt spid="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wipe(left)">
                                      <p:cBhvr>
                                        <p:cTn id="58" dur="1000"/>
                                        <p:tgtEl>
                                          <p:spTgt spid="9">
                                            <p:txEl>
                                              <p:pRg st="3" end="3"/>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60771"/>
                                        </p:tgtEl>
                                        <p:attrNameLst>
                                          <p:attrName>style.visibility</p:attrName>
                                        </p:attrNameLst>
                                      </p:cBhvr>
                                      <p:to>
                                        <p:strVal val="visible"/>
                                      </p:to>
                                    </p:set>
                                    <p:animEffect transition="in" filter="wipe(down)">
                                      <p:cBhvr>
                                        <p:cTn id="61" dur="10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20" grpId="0" animBg="1"/>
      <p:bldP spid="22" grpId="0" animBg="1"/>
      <p:bldP spid="22"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768499" y="1142138"/>
            <a:ext cx="4485373" cy="5524589"/>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err="1" smtClean="0"/>
              <a:t>Omahas</a:t>
            </a:r>
            <a:r>
              <a:rPr lang="en-US" sz="2600" b="1" dirty="0" smtClean="0"/>
              <a:t> are </a:t>
            </a:r>
            <a:r>
              <a:rPr lang="en-US" sz="2600" b="1" dirty="0" smtClean="0">
                <a:ln>
                  <a:solidFill>
                    <a:schemeClr val="tx1"/>
                  </a:solidFill>
                </a:ln>
                <a:solidFill>
                  <a:srgbClr val="FF0000"/>
                </a:solidFill>
                <a:effectLst>
                  <a:outerShdw dist="50800" dir="5400000" algn="ctr" rotWithShape="0">
                    <a:schemeClr val="tx1"/>
                  </a:outerShdw>
                </a:effectLst>
              </a:rPr>
              <a:t>out hunting buffalo</a:t>
            </a:r>
            <a:r>
              <a:rPr lang="en-US" sz="2600" b="1" dirty="0" smtClean="0"/>
              <a:t> – no meeting</a:t>
            </a:r>
          </a:p>
          <a:p>
            <a:pPr marL="225425" indent="-225425">
              <a:spcAft>
                <a:spcPts val="600"/>
              </a:spcAft>
              <a:buFont typeface="Arial" pitchFamily="34" charset="0"/>
              <a:buChar char="•"/>
            </a:pPr>
            <a:r>
              <a:rPr lang="en-US" sz="2600" b="1" dirty="0" smtClean="0"/>
              <a:t>Aug 14 – </a:t>
            </a:r>
            <a:r>
              <a:rPr lang="en-US" sz="2600" b="1" dirty="0" smtClean="0">
                <a:ln>
                  <a:solidFill>
                    <a:schemeClr val="tx1"/>
                  </a:solidFill>
                </a:ln>
                <a:solidFill>
                  <a:srgbClr val="FF0000"/>
                </a:solidFill>
                <a:effectLst>
                  <a:outerShdw dist="50800" dir="5400000" algn="ctr" rotWithShape="0">
                    <a:schemeClr val="tx1"/>
                  </a:outerShdw>
                </a:effectLst>
              </a:rPr>
              <a:t>small pox killed 400 of their 700 people</a:t>
            </a:r>
            <a:r>
              <a:rPr lang="en-US" sz="2600" b="1" dirty="0" smtClean="0"/>
              <a:t>; Chiefs </a:t>
            </a:r>
            <a:r>
              <a:rPr lang="en-US" sz="2600" b="1" dirty="0" smtClean="0">
                <a:ln>
                  <a:solidFill>
                    <a:schemeClr val="tx1"/>
                  </a:solidFill>
                </a:ln>
                <a:solidFill>
                  <a:srgbClr val="FF0000"/>
                </a:solidFill>
                <a:effectLst>
                  <a:outerShdw dist="50800" dir="5400000" algn="ctr" rotWithShape="0">
                    <a:schemeClr val="tx1"/>
                  </a:outerShdw>
                </a:effectLst>
              </a:rPr>
              <a:t>burned village </a:t>
            </a:r>
            <a:r>
              <a:rPr lang="en-US" sz="2600" b="1" dirty="0" smtClean="0"/>
              <a:t>and </a:t>
            </a:r>
            <a:r>
              <a:rPr lang="en-US" sz="2600" b="1" dirty="0" smtClean="0">
                <a:ln>
                  <a:solidFill>
                    <a:schemeClr val="tx1"/>
                  </a:solidFill>
                </a:ln>
                <a:solidFill>
                  <a:srgbClr val="FF0000"/>
                </a:solidFill>
                <a:effectLst>
                  <a:outerShdw dist="50800" dir="5400000" algn="ctr" rotWithShape="0">
                    <a:schemeClr val="tx1"/>
                  </a:outerShdw>
                </a:effectLst>
              </a:rPr>
              <a:t>killed wives and children </a:t>
            </a:r>
            <a:r>
              <a:rPr lang="en-US" sz="2600" b="1" dirty="0" smtClean="0"/>
              <a:t>of small pox victims so they “will all go to a better country”</a:t>
            </a:r>
          </a:p>
          <a:p>
            <a:pPr marL="225425" indent="-225425">
              <a:spcAft>
                <a:spcPts val="600"/>
              </a:spcAft>
              <a:buFont typeface="Arial" pitchFamily="34" charset="0"/>
              <a:buChar char="•"/>
            </a:pPr>
            <a:r>
              <a:rPr lang="en-US" sz="2600" b="1" dirty="0" smtClean="0"/>
              <a:t>Aug 15 – </a:t>
            </a:r>
            <a:r>
              <a:rPr lang="en-US" sz="2600" b="1" dirty="0" smtClean="0">
                <a:ln>
                  <a:solidFill>
                    <a:schemeClr val="tx1"/>
                  </a:solidFill>
                </a:ln>
                <a:solidFill>
                  <a:srgbClr val="FF0000"/>
                </a:solidFill>
                <a:effectLst>
                  <a:outerShdw dist="50800" dir="5400000" algn="ctr" rotWithShape="0">
                    <a:schemeClr val="tx1"/>
                  </a:outerShdw>
                </a:effectLst>
              </a:rPr>
              <a:t>catch 318 fish</a:t>
            </a:r>
            <a:r>
              <a:rPr lang="en-US" sz="2600" b="1" dirty="0" smtClean="0"/>
              <a:t>;  crawfish and mussels</a:t>
            </a:r>
          </a:p>
          <a:p>
            <a:pPr marL="225425" indent="-225425">
              <a:spcAft>
                <a:spcPts val="600"/>
              </a:spcAft>
              <a:buFont typeface="Arial" pitchFamily="34" charset="0"/>
              <a:buChar char="•"/>
            </a:pPr>
            <a:r>
              <a:rPr lang="en-US" sz="2600" b="1" dirty="0" smtClean="0"/>
              <a:t>Aug 18 - Find </a:t>
            </a:r>
            <a:r>
              <a:rPr lang="en-US" sz="2600" b="1" dirty="0" smtClean="0">
                <a:ln>
                  <a:solidFill>
                    <a:schemeClr val="tx1"/>
                  </a:solidFill>
                </a:ln>
                <a:solidFill>
                  <a:srgbClr val="FF0000"/>
                </a:solidFill>
                <a:effectLst>
                  <a:outerShdw dist="50800" dir="5400000" algn="ctr" rotWithShape="0">
                    <a:schemeClr val="tx1"/>
                  </a:outerShdw>
                </a:effectLst>
              </a:rPr>
              <a:t>Reed; court martial him - guilty; dishonorably discharged</a:t>
            </a:r>
            <a:r>
              <a:rPr lang="en-US" sz="2600" b="1" dirty="0" smtClean="0"/>
              <a:t> </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August 13 - 18,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2201189" y="4312100"/>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8721" name="Picture 1"/>
          <p:cNvPicPr>
            <a:picLocks noChangeAspect="1" noChangeArrowheads="1"/>
          </p:cNvPicPr>
          <p:nvPr/>
        </p:nvPicPr>
        <p:blipFill>
          <a:blip r:embed="rId4" cstate="screen">
            <a:lum bright="20000" contrast="40000"/>
          </a:blip>
          <a:srcRect/>
          <a:stretch>
            <a:fillRect/>
          </a:stretch>
        </p:blipFill>
        <p:spPr bwMode="auto">
          <a:xfrm>
            <a:off x="170120" y="1496533"/>
            <a:ext cx="4572000" cy="3349256"/>
          </a:xfrm>
          <a:prstGeom prst="rect">
            <a:avLst/>
          </a:prstGeom>
          <a:noFill/>
          <a:ln w="9525">
            <a:noFill/>
            <a:miter lim="800000"/>
            <a:headEnd/>
            <a:tailEnd/>
          </a:ln>
        </p:spPr>
      </p:pic>
      <p:sp>
        <p:nvSpPr>
          <p:cNvPr id="22"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77</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58721"/>
                                        </p:tgtEl>
                                        <p:attrNameLst>
                                          <p:attrName>style.visibility</p:attrName>
                                        </p:attrNameLst>
                                      </p:cBhvr>
                                      <p:to>
                                        <p:strVal val="visible"/>
                                      </p:to>
                                    </p:set>
                                    <p:anim calcmode="lin" valueType="num">
                                      <p:cBhvr>
                                        <p:cTn id="11" dur="500" fill="hold"/>
                                        <p:tgtEl>
                                          <p:spTgt spid="158721"/>
                                        </p:tgtEl>
                                        <p:attrNameLst>
                                          <p:attrName>ppt_w</p:attrName>
                                        </p:attrNameLst>
                                      </p:cBhvr>
                                      <p:tavLst>
                                        <p:tav tm="0">
                                          <p:val>
                                            <p:fltVal val="0"/>
                                          </p:val>
                                        </p:tav>
                                        <p:tav tm="100000">
                                          <p:val>
                                            <p:strVal val="#ppt_w"/>
                                          </p:val>
                                        </p:tav>
                                      </p:tavLst>
                                    </p:anim>
                                    <p:anim calcmode="lin" valueType="num">
                                      <p:cBhvr>
                                        <p:cTn id="12" dur="500" fill="hold"/>
                                        <p:tgtEl>
                                          <p:spTgt spid="158721"/>
                                        </p:tgtEl>
                                        <p:attrNameLst>
                                          <p:attrName>ppt_h</p:attrName>
                                        </p:attrNameLst>
                                      </p:cBhvr>
                                      <p:tavLst>
                                        <p:tav tm="0">
                                          <p:val>
                                            <p:fltVal val="0"/>
                                          </p:val>
                                        </p:tav>
                                        <p:tav tm="100000">
                                          <p:val>
                                            <p:strVal val="#ppt_h"/>
                                          </p:val>
                                        </p:tav>
                                      </p:tavLst>
                                    </p:anim>
                                    <p:animEffect transition="in" filter="fade">
                                      <p:cBhvr>
                                        <p:cTn id="13" dur="500"/>
                                        <p:tgtEl>
                                          <p:spTgt spid="1587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10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left)">
                                      <p:cBhvr>
                                        <p:cTn id="23" dur="10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wipe(left)">
                                      <p:cBhvr>
                                        <p:cTn id="28"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9" name="TextBox 8"/>
          <p:cNvSpPr txBox="1"/>
          <p:nvPr/>
        </p:nvSpPr>
        <p:spPr>
          <a:xfrm>
            <a:off x="4776857" y="1147889"/>
            <a:ext cx="4485373" cy="5524589"/>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Lewis’ 30</a:t>
            </a:r>
            <a:r>
              <a:rPr lang="en-US" sz="2600" b="1" baseline="30000" dirty="0" smtClean="0">
                <a:ln>
                  <a:solidFill>
                    <a:schemeClr val="tx1"/>
                  </a:solidFill>
                </a:ln>
                <a:solidFill>
                  <a:srgbClr val="FF0000"/>
                </a:solidFill>
                <a:effectLst>
                  <a:outerShdw dist="50800" dir="5400000" algn="ctr" rotWithShape="0">
                    <a:schemeClr val="tx1"/>
                  </a:outerShdw>
                </a:effectLst>
              </a:rPr>
              <a:t>th</a:t>
            </a:r>
            <a:r>
              <a:rPr lang="en-US" sz="2600" b="1" dirty="0" smtClean="0">
                <a:ln>
                  <a:solidFill>
                    <a:schemeClr val="tx1"/>
                  </a:solidFill>
                </a:ln>
                <a:solidFill>
                  <a:srgbClr val="FF0000"/>
                </a:solidFill>
                <a:effectLst>
                  <a:outerShdw dist="50800" dir="5400000" algn="ctr" rotWithShape="0">
                    <a:schemeClr val="tx1"/>
                  </a:outerShdw>
                </a:effectLst>
              </a:rPr>
              <a:t> birthday</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Omaha Indians arrive</a:t>
            </a:r>
            <a:r>
              <a:rPr lang="en-US" sz="2600" b="1" dirty="0" smtClean="0"/>
              <a:t>; talk about </a:t>
            </a:r>
            <a:r>
              <a:rPr lang="en-US" sz="2600" b="1" dirty="0" smtClean="0">
                <a:ln>
                  <a:solidFill>
                    <a:schemeClr val="tx1"/>
                  </a:solidFill>
                </a:ln>
                <a:solidFill>
                  <a:srgbClr val="FF0000"/>
                </a:solidFill>
                <a:effectLst>
                  <a:outerShdw dist="50800" dir="5400000" algn="ctr" rotWithShape="0">
                    <a:schemeClr val="tx1"/>
                  </a:outerShdw>
                </a:effectLst>
              </a:rPr>
              <a:t>origins of war </a:t>
            </a:r>
            <a:r>
              <a:rPr lang="en-US" sz="2600" b="1" dirty="0" smtClean="0"/>
              <a:t>– </a:t>
            </a:r>
            <a:r>
              <a:rPr lang="en-US" sz="2600" b="1" dirty="0" err="1" smtClean="0"/>
              <a:t>Otoes</a:t>
            </a:r>
            <a:r>
              <a:rPr lang="en-US" sz="2600" b="1" dirty="0" smtClean="0"/>
              <a:t> tries to steal Omaha horses; </a:t>
            </a:r>
            <a:r>
              <a:rPr lang="en-US" sz="2600" b="1" dirty="0" err="1" smtClean="0"/>
              <a:t>Otoes</a:t>
            </a:r>
            <a:r>
              <a:rPr lang="en-US" sz="2600" b="1" dirty="0" smtClean="0"/>
              <a:t> killed; Missouri &amp; </a:t>
            </a:r>
            <a:r>
              <a:rPr lang="en-US" sz="2600" b="1" dirty="0" err="1" smtClean="0"/>
              <a:t>Otoes</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revenge kill</a:t>
            </a:r>
            <a:r>
              <a:rPr lang="en-US" sz="2600" b="1" dirty="0" smtClean="0"/>
              <a:t>, war starts</a:t>
            </a:r>
          </a:p>
          <a:p>
            <a:pPr marL="225425" indent="-225425">
              <a:spcAft>
                <a:spcPts val="600"/>
              </a:spcAft>
              <a:buFont typeface="Arial" pitchFamily="34" charset="0"/>
              <a:buChar char="•"/>
            </a:pPr>
            <a:r>
              <a:rPr lang="en-US" sz="2600" b="1" dirty="0" smtClean="0"/>
              <a:t>Extra gill of </a:t>
            </a:r>
            <a:r>
              <a:rPr lang="en-US" sz="2600" b="1" dirty="0" smtClean="0">
                <a:ln>
                  <a:solidFill>
                    <a:schemeClr val="tx1"/>
                  </a:solidFill>
                </a:ln>
                <a:solidFill>
                  <a:srgbClr val="FF0000"/>
                </a:solidFill>
                <a:effectLst>
                  <a:outerShdw dist="50800" dir="5400000" algn="ctr" rotWithShape="0">
                    <a:schemeClr val="tx1"/>
                  </a:outerShdw>
                </a:effectLst>
              </a:rPr>
              <a:t>whiskey &amp; dancing</a:t>
            </a:r>
            <a:r>
              <a:rPr lang="en-US" sz="2600" b="1" dirty="0" smtClean="0"/>
              <a:t> till 11pm</a:t>
            </a:r>
          </a:p>
          <a:p>
            <a:pPr marL="225425" indent="-225425">
              <a:spcAft>
                <a:spcPts val="600"/>
              </a:spcAft>
              <a:buFont typeface="Arial" pitchFamily="34" charset="0"/>
              <a:buChar char="•"/>
            </a:pPr>
            <a:r>
              <a:rPr lang="en-US" sz="2600" b="1" dirty="0" smtClean="0"/>
              <a:t>Aug 19 - Formal meeting with Omaha; in the speech of Little Thief, he notes his </a:t>
            </a:r>
            <a:r>
              <a:rPr lang="en-US" sz="2600" b="1" dirty="0" smtClean="0">
                <a:ln>
                  <a:solidFill>
                    <a:schemeClr val="tx1"/>
                  </a:solidFill>
                </a:ln>
                <a:solidFill>
                  <a:srgbClr val="FF0000"/>
                </a:solidFill>
                <a:effectLst>
                  <a:outerShdw dist="50800" dir="5400000" algn="ctr" rotWithShape="0">
                    <a:schemeClr val="tx1"/>
                  </a:outerShdw>
                </a:effectLst>
              </a:rPr>
              <a:t>father taught him</a:t>
            </a:r>
            <a:r>
              <a:rPr lang="en-US" sz="2600" b="1" dirty="0" smtClean="0"/>
              <a:t> to be </a:t>
            </a:r>
            <a:r>
              <a:rPr lang="en-US" sz="2600" b="1" dirty="0" smtClean="0">
                <a:ln>
                  <a:solidFill>
                    <a:schemeClr val="tx1"/>
                  </a:solidFill>
                </a:ln>
                <a:solidFill>
                  <a:srgbClr val="FF0000"/>
                </a:solidFill>
                <a:effectLst>
                  <a:outerShdw dist="50800" dir="5400000" algn="ctr" rotWithShape="0">
                    <a:schemeClr val="tx1"/>
                  </a:outerShdw>
                </a:effectLst>
              </a:rPr>
              <a:t>friendly with white man</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August 18 - 19,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2201189" y="4312100"/>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6673" name="Picture 1"/>
          <p:cNvPicPr>
            <a:picLocks noChangeAspect="1" noChangeArrowheads="1"/>
          </p:cNvPicPr>
          <p:nvPr/>
        </p:nvPicPr>
        <p:blipFill>
          <a:blip r:embed="rId4" cstate="screen"/>
          <a:srcRect/>
          <a:stretch>
            <a:fillRect/>
          </a:stretch>
        </p:blipFill>
        <p:spPr bwMode="auto">
          <a:xfrm>
            <a:off x="144094" y="1624677"/>
            <a:ext cx="4730787" cy="4435881"/>
          </a:xfrm>
          <a:prstGeom prst="rect">
            <a:avLst/>
          </a:prstGeom>
          <a:noFill/>
          <a:ln w="9525">
            <a:noFill/>
            <a:miter lim="800000"/>
            <a:headEnd/>
            <a:tailEnd/>
          </a:ln>
        </p:spPr>
      </p:pic>
      <p:sp>
        <p:nvSpPr>
          <p:cNvPr id="22"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78</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1000"/>
                                        <p:tgtEl>
                                          <p:spTgt spid="9">
                                            <p:txEl>
                                              <p:pRg st="2" end="2"/>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156673"/>
                                        </p:tgtEl>
                                        <p:attrNameLst>
                                          <p:attrName>style.visibility</p:attrName>
                                        </p:attrNameLst>
                                      </p:cBhvr>
                                      <p:to>
                                        <p:strVal val="visible"/>
                                      </p:to>
                                    </p:set>
                                    <p:anim calcmode="lin" valueType="num">
                                      <p:cBhvr>
                                        <p:cTn id="20" dur="500" fill="hold"/>
                                        <p:tgtEl>
                                          <p:spTgt spid="156673"/>
                                        </p:tgtEl>
                                        <p:attrNameLst>
                                          <p:attrName>ppt_w</p:attrName>
                                        </p:attrNameLst>
                                      </p:cBhvr>
                                      <p:tavLst>
                                        <p:tav tm="0">
                                          <p:val>
                                            <p:fltVal val="0"/>
                                          </p:val>
                                        </p:tav>
                                        <p:tav tm="100000">
                                          <p:val>
                                            <p:strVal val="#ppt_w"/>
                                          </p:val>
                                        </p:tav>
                                      </p:tavLst>
                                    </p:anim>
                                    <p:anim calcmode="lin" valueType="num">
                                      <p:cBhvr>
                                        <p:cTn id="21" dur="500" fill="hold"/>
                                        <p:tgtEl>
                                          <p:spTgt spid="156673"/>
                                        </p:tgtEl>
                                        <p:attrNameLst>
                                          <p:attrName>ppt_h</p:attrName>
                                        </p:attrNameLst>
                                      </p:cBhvr>
                                      <p:tavLst>
                                        <p:tav tm="0">
                                          <p:val>
                                            <p:fltVal val="0"/>
                                          </p:val>
                                        </p:tav>
                                        <p:tav tm="100000">
                                          <p:val>
                                            <p:strVal val="#ppt_h"/>
                                          </p:val>
                                        </p:tav>
                                      </p:tavLst>
                                    </p:anim>
                                    <p:animEffect transition="in" filter="fade">
                                      <p:cBhvr>
                                        <p:cTn id="22" dur="500"/>
                                        <p:tgtEl>
                                          <p:spTgt spid="1566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66382" y="1147889"/>
            <a:ext cx="4485373" cy="6001643"/>
          </a:xfrm>
          <a:prstGeom prst="rect">
            <a:avLst/>
          </a:prstGeom>
          <a:noFill/>
          <a:effectLst/>
        </p:spPr>
        <p:txBody>
          <a:bodyPr wrap="square" rtlCol="0">
            <a:spAutoFit/>
          </a:bodyPr>
          <a:lstStyle/>
          <a:p>
            <a:pPr marL="117475" indent="-11747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Sergeant Floyd violently sick</a:t>
            </a:r>
            <a:r>
              <a:rPr lang="en-US" sz="2600" b="1" dirty="0" smtClean="0"/>
              <a:t>; very concerned of his situation</a:t>
            </a:r>
          </a:p>
          <a:p>
            <a:pPr marL="117475" indent="-117475">
              <a:spcAft>
                <a:spcPts val="600"/>
              </a:spcAft>
              <a:buFont typeface="Arial" pitchFamily="34" charset="0"/>
              <a:buChar char="•"/>
            </a:pPr>
            <a:r>
              <a:rPr lang="en-US" sz="2600" b="1" dirty="0" smtClean="0"/>
              <a:t>Aug 20 - </a:t>
            </a:r>
            <a:r>
              <a:rPr lang="en-US" sz="2600" b="1" dirty="0" smtClean="0">
                <a:ln>
                  <a:solidFill>
                    <a:schemeClr val="tx1"/>
                  </a:solidFill>
                </a:ln>
                <a:solidFill>
                  <a:srgbClr val="FF0000"/>
                </a:solidFill>
                <a:effectLst>
                  <a:outerShdw dist="50800" dir="5400000" algn="ctr" rotWithShape="0">
                    <a:schemeClr val="tx1"/>
                  </a:outerShdw>
                </a:effectLst>
              </a:rPr>
              <a:t>Sergeant Floyd dies; </a:t>
            </a:r>
            <a:r>
              <a:rPr lang="en-US" sz="2600" b="1" dirty="0" smtClean="0"/>
              <a:t>bury him with Honors of War on </a:t>
            </a:r>
            <a:r>
              <a:rPr lang="en-US" sz="2600" b="1" dirty="0" smtClean="0">
                <a:ln>
                  <a:solidFill>
                    <a:schemeClr val="tx1"/>
                  </a:solidFill>
                </a:ln>
                <a:solidFill>
                  <a:srgbClr val="FF0000"/>
                </a:solidFill>
                <a:effectLst>
                  <a:outerShdw dist="50800" dir="5400000" algn="ctr" rotWithShape="0">
                    <a:schemeClr val="tx1"/>
                  </a:outerShdw>
                </a:effectLst>
              </a:rPr>
              <a:t>top of a bluff (Floyd is 1</a:t>
            </a:r>
            <a:r>
              <a:rPr lang="en-US" sz="2600" b="1" baseline="30000" dirty="0" smtClean="0">
                <a:ln>
                  <a:solidFill>
                    <a:schemeClr val="tx1"/>
                  </a:solidFill>
                </a:ln>
                <a:solidFill>
                  <a:srgbClr val="FF0000"/>
                </a:solidFill>
                <a:effectLst>
                  <a:outerShdw dist="50800" dir="5400000" algn="ctr" rotWithShape="0">
                    <a:schemeClr val="tx1"/>
                  </a:outerShdw>
                </a:effectLst>
              </a:rPr>
              <a:t>st</a:t>
            </a:r>
            <a:r>
              <a:rPr lang="en-US" sz="2600" b="1" dirty="0" smtClean="0">
                <a:ln>
                  <a:solidFill>
                    <a:schemeClr val="tx1"/>
                  </a:solidFill>
                </a:ln>
                <a:solidFill>
                  <a:srgbClr val="FF0000"/>
                </a:solidFill>
                <a:effectLst>
                  <a:outerShdw dist="50800" dir="5400000" algn="ctr" rotWithShape="0">
                    <a:schemeClr val="tx1"/>
                  </a:outerShdw>
                </a:effectLst>
              </a:rPr>
              <a:t> soldier to die </a:t>
            </a:r>
            <a:r>
              <a:rPr lang="en-US" sz="2600" b="1" dirty="0" smtClean="0"/>
              <a:t>west of the Mississippi &amp; </a:t>
            </a:r>
            <a:r>
              <a:rPr lang="en-US" sz="2600" b="1" dirty="0" smtClean="0">
                <a:ln>
                  <a:solidFill>
                    <a:schemeClr val="tx1"/>
                  </a:solidFill>
                </a:ln>
                <a:solidFill>
                  <a:srgbClr val="FF0000"/>
                </a:solidFill>
                <a:effectLst>
                  <a:outerShdw dist="50800" dir="5400000" algn="ctr" rotWithShape="0">
                    <a:schemeClr val="tx1"/>
                  </a:outerShdw>
                </a:effectLst>
              </a:rPr>
              <a:t>only member of Corps to die)</a:t>
            </a:r>
          </a:p>
          <a:p>
            <a:pPr marL="117475" indent="-117475">
              <a:spcAft>
                <a:spcPts val="600"/>
              </a:spcAft>
              <a:buFont typeface="Arial" pitchFamily="34" charset="0"/>
              <a:buChar char="•"/>
            </a:pPr>
            <a:r>
              <a:rPr lang="en-US" sz="2600" b="1" dirty="0" smtClean="0"/>
              <a:t>Aug 22 – Bluff contains </a:t>
            </a:r>
            <a:r>
              <a:rPr lang="en-US" sz="2600" b="1" dirty="0" smtClean="0">
                <a:ln>
                  <a:solidFill>
                    <a:schemeClr val="tx1"/>
                  </a:solidFill>
                </a:ln>
                <a:solidFill>
                  <a:srgbClr val="FF0000"/>
                </a:solidFill>
                <a:effectLst>
                  <a:outerShdw dist="50800" dir="5400000" algn="ctr" rotWithShape="0">
                    <a:schemeClr val="tx1"/>
                  </a:outerShdw>
                </a:effectLst>
              </a:rPr>
              <a:t>alum, copper, cobalt, pyrites</a:t>
            </a:r>
          </a:p>
          <a:p>
            <a:pPr marL="117475" indent="-117475">
              <a:spcAft>
                <a:spcPts val="600"/>
              </a:spcAft>
              <a:buFont typeface="Arial" pitchFamily="34" charset="0"/>
              <a:buChar char="•"/>
            </a:pPr>
            <a:r>
              <a:rPr lang="en-US" sz="2600" b="1" dirty="0" smtClean="0"/>
              <a:t>Aug 23 – Jo Fields</a:t>
            </a:r>
            <a:r>
              <a:rPr lang="en-US" sz="2600" b="1" dirty="0" smtClean="0">
                <a:ln>
                  <a:solidFill>
                    <a:schemeClr val="tx1"/>
                  </a:solidFill>
                </a:ln>
                <a:solidFill>
                  <a:srgbClr val="FF0000"/>
                </a:solidFill>
                <a:effectLst>
                  <a:outerShdw dist="50800" dir="5400000" algn="ctr" rotWithShape="0">
                    <a:schemeClr val="tx1"/>
                  </a:outerShdw>
                </a:effectLst>
              </a:rPr>
              <a:t> kills 1</a:t>
            </a:r>
            <a:r>
              <a:rPr lang="en-US" sz="2600" b="1" baseline="30000" dirty="0" smtClean="0">
                <a:ln>
                  <a:solidFill>
                    <a:schemeClr val="tx1"/>
                  </a:solidFill>
                </a:ln>
                <a:solidFill>
                  <a:srgbClr val="FF0000"/>
                </a:solidFill>
                <a:effectLst>
                  <a:outerShdw dist="50800" dir="5400000" algn="ctr" rotWithShape="0">
                    <a:schemeClr val="tx1"/>
                  </a:outerShdw>
                </a:effectLst>
              </a:rPr>
              <a:t>st</a:t>
            </a:r>
            <a:r>
              <a:rPr lang="en-US" sz="2600" b="1" dirty="0" smtClean="0">
                <a:ln>
                  <a:solidFill>
                    <a:schemeClr val="tx1"/>
                  </a:solidFill>
                </a:ln>
                <a:solidFill>
                  <a:srgbClr val="FF0000"/>
                </a:solidFill>
                <a:effectLst>
                  <a:outerShdw dist="50800" dir="5400000" algn="ctr" rotWithShape="0">
                    <a:schemeClr val="tx1"/>
                  </a:outerShdw>
                </a:effectLst>
              </a:rPr>
              <a:t> buffalo</a:t>
            </a:r>
          </a:p>
          <a:p>
            <a:pPr marL="225425" indent="-225425">
              <a:spcAft>
                <a:spcPts val="600"/>
              </a:spcAft>
              <a:buFont typeface="Arial" pitchFamily="34" charset="0"/>
              <a:buChar char="•"/>
            </a:pPr>
            <a:endParaRPr lang="en-US" sz="2600" b="1" dirty="0" smtClean="0"/>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August 19 - 23 ,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2215182" y="4324502"/>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8003" name="Picture 3"/>
          <p:cNvPicPr>
            <a:picLocks noChangeAspect="1" noChangeArrowheads="1"/>
          </p:cNvPicPr>
          <p:nvPr/>
        </p:nvPicPr>
        <p:blipFill>
          <a:blip r:embed="rId4" cstate="screen">
            <a:biLevel thresh="50000"/>
            <a:lum/>
          </a:blip>
          <a:srcRect/>
          <a:stretch>
            <a:fillRect/>
          </a:stretch>
        </p:blipFill>
        <p:spPr bwMode="auto">
          <a:xfrm>
            <a:off x="100916" y="2616118"/>
            <a:ext cx="4704551" cy="2725904"/>
          </a:xfrm>
          <a:prstGeom prst="rect">
            <a:avLst/>
          </a:prstGeom>
          <a:noFill/>
          <a:ln w="28575">
            <a:solidFill>
              <a:schemeClr val="tx1"/>
            </a:solidFill>
            <a:miter lim="800000"/>
            <a:headEnd/>
            <a:tailEnd/>
          </a:ln>
        </p:spPr>
      </p:pic>
      <p:pic>
        <p:nvPicPr>
          <p:cNvPr id="128002" name="Picture 2"/>
          <p:cNvPicPr>
            <a:picLocks noChangeAspect="1" noChangeArrowheads="1"/>
          </p:cNvPicPr>
          <p:nvPr/>
        </p:nvPicPr>
        <p:blipFill>
          <a:blip r:embed="rId5" cstate="screen"/>
          <a:srcRect/>
          <a:stretch>
            <a:fillRect/>
          </a:stretch>
        </p:blipFill>
        <p:spPr bwMode="auto">
          <a:xfrm>
            <a:off x="77003" y="1284975"/>
            <a:ext cx="4741683" cy="5486400"/>
          </a:xfrm>
          <a:prstGeom prst="rect">
            <a:avLst/>
          </a:prstGeom>
          <a:noFill/>
          <a:ln w="28575">
            <a:solidFill>
              <a:schemeClr val="tx1"/>
            </a:solidFill>
            <a:miter lim="800000"/>
            <a:headEnd/>
            <a:tailEnd/>
          </a:ln>
        </p:spPr>
      </p:pic>
      <p:pic>
        <p:nvPicPr>
          <p:cNvPr id="128004" name="Picture 4"/>
          <p:cNvPicPr>
            <a:picLocks noChangeAspect="1" noChangeArrowheads="1"/>
          </p:cNvPicPr>
          <p:nvPr/>
        </p:nvPicPr>
        <p:blipFill>
          <a:blip r:embed="rId6" cstate="screen">
            <a:lum bright="20000"/>
          </a:blip>
          <a:srcRect/>
          <a:stretch>
            <a:fillRect/>
          </a:stretch>
        </p:blipFill>
        <p:spPr bwMode="auto">
          <a:xfrm>
            <a:off x="163631" y="1418281"/>
            <a:ext cx="4572000" cy="5237594"/>
          </a:xfrm>
          <a:prstGeom prst="rect">
            <a:avLst/>
          </a:prstGeom>
          <a:noFill/>
          <a:ln w="28575">
            <a:solidFill>
              <a:schemeClr val="tx1"/>
            </a:solidFill>
            <a:miter lim="800000"/>
            <a:headEnd/>
            <a:tailEnd/>
          </a:ln>
        </p:spPr>
      </p:pic>
      <p:pic>
        <p:nvPicPr>
          <p:cNvPr id="43009" name="Picture 1"/>
          <p:cNvPicPr>
            <a:picLocks noChangeAspect="1" noChangeArrowheads="1"/>
          </p:cNvPicPr>
          <p:nvPr/>
        </p:nvPicPr>
        <p:blipFill>
          <a:blip r:embed="rId7" cstate="screen">
            <a:lum/>
          </a:blip>
          <a:srcRect/>
          <a:stretch>
            <a:fillRect/>
          </a:stretch>
        </p:blipFill>
        <p:spPr bwMode="auto">
          <a:xfrm>
            <a:off x="185115" y="2083077"/>
            <a:ext cx="4572000" cy="3489739"/>
          </a:xfrm>
          <a:prstGeom prst="rect">
            <a:avLst/>
          </a:prstGeom>
          <a:noFill/>
          <a:ln w="28575">
            <a:solidFill>
              <a:schemeClr val="tx1"/>
            </a:solidFill>
            <a:miter lim="800000"/>
            <a:headEnd/>
            <a:tailEnd/>
          </a:ln>
        </p:spPr>
      </p:pic>
      <p:sp>
        <p:nvSpPr>
          <p:cNvPr id="22"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79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2000"/>
                                        <p:tgtEl>
                                          <p:spTgt spid="23"/>
                                        </p:tgtEl>
                                      </p:cBhvr>
                                    </p:animEffect>
                                  </p:childTnLst>
                                </p:cTn>
                              </p:par>
                            </p:childTnLst>
                          </p:cTn>
                        </p:par>
                        <p:par>
                          <p:cTn id="11" fill="hold">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80">
                                          <p:stCondLst>
                                            <p:cond delay="0"/>
                                          </p:stCondLst>
                                        </p:cTn>
                                        <p:tgtEl>
                                          <p:spTgt spid="19"/>
                                        </p:tgtEl>
                                      </p:cBhvr>
                                    </p:animEffect>
                                    <p:anim calcmode="lin" valueType="num">
                                      <p:cBhvr>
                                        <p:cTn id="1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0" dur="26">
                                          <p:stCondLst>
                                            <p:cond delay="650"/>
                                          </p:stCondLst>
                                        </p:cTn>
                                        <p:tgtEl>
                                          <p:spTgt spid="19"/>
                                        </p:tgtEl>
                                      </p:cBhvr>
                                      <p:to x="100000" y="60000"/>
                                    </p:animScale>
                                    <p:animScale>
                                      <p:cBhvr>
                                        <p:cTn id="21" dur="166" decel="50000">
                                          <p:stCondLst>
                                            <p:cond delay="676"/>
                                          </p:stCondLst>
                                        </p:cTn>
                                        <p:tgtEl>
                                          <p:spTgt spid="19"/>
                                        </p:tgtEl>
                                      </p:cBhvr>
                                      <p:to x="100000" y="100000"/>
                                    </p:animScale>
                                    <p:animScale>
                                      <p:cBhvr>
                                        <p:cTn id="22" dur="26">
                                          <p:stCondLst>
                                            <p:cond delay="1312"/>
                                          </p:stCondLst>
                                        </p:cTn>
                                        <p:tgtEl>
                                          <p:spTgt spid="19"/>
                                        </p:tgtEl>
                                      </p:cBhvr>
                                      <p:to x="100000" y="80000"/>
                                    </p:animScale>
                                    <p:animScale>
                                      <p:cBhvr>
                                        <p:cTn id="23" dur="166" decel="50000">
                                          <p:stCondLst>
                                            <p:cond delay="1338"/>
                                          </p:stCondLst>
                                        </p:cTn>
                                        <p:tgtEl>
                                          <p:spTgt spid="19"/>
                                        </p:tgtEl>
                                      </p:cBhvr>
                                      <p:to x="100000" y="100000"/>
                                    </p:animScale>
                                    <p:animScale>
                                      <p:cBhvr>
                                        <p:cTn id="24" dur="26">
                                          <p:stCondLst>
                                            <p:cond delay="1642"/>
                                          </p:stCondLst>
                                        </p:cTn>
                                        <p:tgtEl>
                                          <p:spTgt spid="19"/>
                                        </p:tgtEl>
                                      </p:cBhvr>
                                      <p:to x="100000" y="90000"/>
                                    </p:animScale>
                                    <p:animScale>
                                      <p:cBhvr>
                                        <p:cTn id="25" dur="166" decel="50000">
                                          <p:stCondLst>
                                            <p:cond delay="1668"/>
                                          </p:stCondLst>
                                        </p:cTn>
                                        <p:tgtEl>
                                          <p:spTgt spid="19"/>
                                        </p:tgtEl>
                                      </p:cBhvr>
                                      <p:to x="100000" y="100000"/>
                                    </p:animScale>
                                    <p:animScale>
                                      <p:cBhvr>
                                        <p:cTn id="26" dur="26">
                                          <p:stCondLst>
                                            <p:cond delay="1808"/>
                                          </p:stCondLst>
                                        </p:cTn>
                                        <p:tgtEl>
                                          <p:spTgt spid="19"/>
                                        </p:tgtEl>
                                      </p:cBhvr>
                                      <p:to x="100000" y="95000"/>
                                    </p:animScale>
                                    <p:animScale>
                                      <p:cBhvr>
                                        <p:cTn id="27" dur="166" decel="50000">
                                          <p:stCondLst>
                                            <p:cond delay="1834"/>
                                          </p:stCondLst>
                                        </p:cTn>
                                        <p:tgtEl>
                                          <p:spTgt spid="19"/>
                                        </p:tgtEl>
                                      </p:cBhvr>
                                      <p:to x="100000" y="100000"/>
                                    </p:animScale>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left)">
                                      <p:cBhvr>
                                        <p:cTn id="36" dur="10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80">
                                          <p:stCondLst>
                                            <p:cond delay="0"/>
                                          </p:stCondLst>
                                        </p:cTn>
                                        <p:tgtEl>
                                          <p:spTgt spid="24"/>
                                        </p:tgtEl>
                                      </p:cBhvr>
                                    </p:animEffect>
                                    <p:anim calcmode="lin" valueType="num">
                                      <p:cBhvr>
                                        <p:cTn id="4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7" dur="26">
                                          <p:stCondLst>
                                            <p:cond delay="650"/>
                                          </p:stCondLst>
                                        </p:cTn>
                                        <p:tgtEl>
                                          <p:spTgt spid="24"/>
                                        </p:tgtEl>
                                      </p:cBhvr>
                                      <p:to x="100000" y="60000"/>
                                    </p:animScale>
                                    <p:animScale>
                                      <p:cBhvr>
                                        <p:cTn id="48" dur="166" decel="50000">
                                          <p:stCondLst>
                                            <p:cond delay="676"/>
                                          </p:stCondLst>
                                        </p:cTn>
                                        <p:tgtEl>
                                          <p:spTgt spid="24"/>
                                        </p:tgtEl>
                                      </p:cBhvr>
                                      <p:to x="100000" y="100000"/>
                                    </p:animScale>
                                    <p:animScale>
                                      <p:cBhvr>
                                        <p:cTn id="49" dur="26">
                                          <p:stCondLst>
                                            <p:cond delay="1312"/>
                                          </p:stCondLst>
                                        </p:cTn>
                                        <p:tgtEl>
                                          <p:spTgt spid="24"/>
                                        </p:tgtEl>
                                      </p:cBhvr>
                                      <p:to x="100000" y="80000"/>
                                    </p:animScale>
                                    <p:animScale>
                                      <p:cBhvr>
                                        <p:cTn id="50" dur="166" decel="50000">
                                          <p:stCondLst>
                                            <p:cond delay="1338"/>
                                          </p:stCondLst>
                                        </p:cTn>
                                        <p:tgtEl>
                                          <p:spTgt spid="24"/>
                                        </p:tgtEl>
                                      </p:cBhvr>
                                      <p:to x="100000" y="100000"/>
                                    </p:animScale>
                                    <p:animScale>
                                      <p:cBhvr>
                                        <p:cTn id="51" dur="26">
                                          <p:stCondLst>
                                            <p:cond delay="1642"/>
                                          </p:stCondLst>
                                        </p:cTn>
                                        <p:tgtEl>
                                          <p:spTgt spid="24"/>
                                        </p:tgtEl>
                                      </p:cBhvr>
                                      <p:to x="100000" y="90000"/>
                                    </p:animScale>
                                    <p:animScale>
                                      <p:cBhvr>
                                        <p:cTn id="52" dur="166" decel="50000">
                                          <p:stCondLst>
                                            <p:cond delay="1668"/>
                                          </p:stCondLst>
                                        </p:cTn>
                                        <p:tgtEl>
                                          <p:spTgt spid="24"/>
                                        </p:tgtEl>
                                      </p:cBhvr>
                                      <p:to x="100000" y="100000"/>
                                    </p:animScale>
                                    <p:animScale>
                                      <p:cBhvr>
                                        <p:cTn id="53" dur="26">
                                          <p:stCondLst>
                                            <p:cond delay="1808"/>
                                          </p:stCondLst>
                                        </p:cTn>
                                        <p:tgtEl>
                                          <p:spTgt spid="24"/>
                                        </p:tgtEl>
                                      </p:cBhvr>
                                      <p:to x="100000" y="95000"/>
                                    </p:animScale>
                                    <p:animScale>
                                      <p:cBhvr>
                                        <p:cTn id="54" dur="166" decel="50000">
                                          <p:stCondLst>
                                            <p:cond delay="1834"/>
                                          </p:stCondLst>
                                        </p:cTn>
                                        <p:tgtEl>
                                          <p:spTgt spid="2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nodeType="clickEffect">
                                  <p:stCondLst>
                                    <p:cond delay="0"/>
                                  </p:stCondLst>
                                  <p:childTnLst>
                                    <p:set>
                                      <p:cBhvr>
                                        <p:cTn id="58" dur="1" fill="hold">
                                          <p:stCondLst>
                                            <p:cond delay="0"/>
                                          </p:stCondLst>
                                        </p:cTn>
                                        <p:tgtEl>
                                          <p:spTgt spid="128003"/>
                                        </p:tgtEl>
                                        <p:attrNameLst>
                                          <p:attrName>style.visibility</p:attrName>
                                        </p:attrNameLst>
                                      </p:cBhvr>
                                      <p:to>
                                        <p:strVal val="visible"/>
                                      </p:to>
                                    </p:set>
                                    <p:anim calcmode="lin" valueType="num">
                                      <p:cBhvr>
                                        <p:cTn id="59" dur="1000" fill="hold"/>
                                        <p:tgtEl>
                                          <p:spTgt spid="128003"/>
                                        </p:tgtEl>
                                        <p:attrNameLst>
                                          <p:attrName>ppt_w</p:attrName>
                                        </p:attrNameLst>
                                      </p:cBhvr>
                                      <p:tavLst>
                                        <p:tav tm="0">
                                          <p:val>
                                            <p:fltVal val="0"/>
                                          </p:val>
                                        </p:tav>
                                        <p:tav tm="100000">
                                          <p:val>
                                            <p:strVal val="#ppt_w"/>
                                          </p:val>
                                        </p:tav>
                                      </p:tavLst>
                                    </p:anim>
                                    <p:anim calcmode="lin" valueType="num">
                                      <p:cBhvr>
                                        <p:cTn id="60" dur="1000" fill="hold"/>
                                        <p:tgtEl>
                                          <p:spTgt spid="128003"/>
                                        </p:tgtEl>
                                        <p:attrNameLst>
                                          <p:attrName>ppt_h</p:attrName>
                                        </p:attrNameLst>
                                      </p:cBhvr>
                                      <p:tavLst>
                                        <p:tav tm="0">
                                          <p:val>
                                            <p:fltVal val="0"/>
                                          </p:val>
                                        </p:tav>
                                        <p:tav tm="100000">
                                          <p:val>
                                            <p:strVal val="#ppt_h"/>
                                          </p:val>
                                        </p:tav>
                                      </p:tavLst>
                                    </p:anim>
                                    <p:animEffect transition="in" filter="fade">
                                      <p:cBhvr>
                                        <p:cTn id="61" dur="1000"/>
                                        <p:tgtEl>
                                          <p:spTgt spid="12800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nodeType="clickEffect">
                                  <p:stCondLst>
                                    <p:cond delay="0"/>
                                  </p:stCondLst>
                                  <p:childTnLst>
                                    <p:set>
                                      <p:cBhvr>
                                        <p:cTn id="65" dur="1" fill="hold">
                                          <p:stCondLst>
                                            <p:cond delay="0"/>
                                          </p:stCondLst>
                                        </p:cTn>
                                        <p:tgtEl>
                                          <p:spTgt spid="128002"/>
                                        </p:tgtEl>
                                        <p:attrNameLst>
                                          <p:attrName>style.visibility</p:attrName>
                                        </p:attrNameLst>
                                      </p:cBhvr>
                                      <p:to>
                                        <p:strVal val="visible"/>
                                      </p:to>
                                    </p:set>
                                    <p:anim calcmode="lin" valueType="num">
                                      <p:cBhvr>
                                        <p:cTn id="66" dur="1000" fill="hold"/>
                                        <p:tgtEl>
                                          <p:spTgt spid="128002"/>
                                        </p:tgtEl>
                                        <p:attrNameLst>
                                          <p:attrName>ppt_w</p:attrName>
                                        </p:attrNameLst>
                                      </p:cBhvr>
                                      <p:tavLst>
                                        <p:tav tm="0">
                                          <p:val>
                                            <p:fltVal val="0"/>
                                          </p:val>
                                        </p:tav>
                                        <p:tav tm="100000">
                                          <p:val>
                                            <p:strVal val="#ppt_w"/>
                                          </p:val>
                                        </p:tav>
                                      </p:tavLst>
                                    </p:anim>
                                    <p:anim calcmode="lin" valueType="num">
                                      <p:cBhvr>
                                        <p:cTn id="67" dur="1000" fill="hold"/>
                                        <p:tgtEl>
                                          <p:spTgt spid="128002"/>
                                        </p:tgtEl>
                                        <p:attrNameLst>
                                          <p:attrName>ppt_h</p:attrName>
                                        </p:attrNameLst>
                                      </p:cBhvr>
                                      <p:tavLst>
                                        <p:tav tm="0">
                                          <p:val>
                                            <p:fltVal val="0"/>
                                          </p:val>
                                        </p:tav>
                                        <p:tav tm="100000">
                                          <p:val>
                                            <p:strVal val="#ppt_h"/>
                                          </p:val>
                                        </p:tav>
                                      </p:tavLst>
                                    </p:anim>
                                    <p:animEffect transition="in" filter="fade">
                                      <p:cBhvr>
                                        <p:cTn id="68" dur="1000"/>
                                        <p:tgtEl>
                                          <p:spTgt spid="12800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128004"/>
                                        </p:tgtEl>
                                        <p:attrNameLst>
                                          <p:attrName>style.visibility</p:attrName>
                                        </p:attrNameLst>
                                      </p:cBhvr>
                                      <p:to>
                                        <p:strVal val="visible"/>
                                      </p:to>
                                    </p:set>
                                    <p:anim calcmode="lin" valueType="num">
                                      <p:cBhvr>
                                        <p:cTn id="73" dur="1000" fill="hold"/>
                                        <p:tgtEl>
                                          <p:spTgt spid="128004"/>
                                        </p:tgtEl>
                                        <p:attrNameLst>
                                          <p:attrName>ppt_w</p:attrName>
                                        </p:attrNameLst>
                                      </p:cBhvr>
                                      <p:tavLst>
                                        <p:tav tm="0">
                                          <p:val>
                                            <p:fltVal val="0"/>
                                          </p:val>
                                        </p:tav>
                                        <p:tav tm="100000">
                                          <p:val>
                                            <p:strVal val="#ppt_w"/>
                                          </p:val>
                                        </p:tav>
                                      </p:tavLst>
                                    </p:anim>
                                    <p:anim calcmode="lin" valueType="num">
                                      <p:cBhvr>
                                        <p:cTn id="74" dur="1000" fill="hold"/>
                                        <p:tgtEl>
                                          <p:spTgt spid="128004"/>
                                        </p:tgtEl>
                                        <p:attrNameLst>
                                          <p:attrName>ppt_h</p:attrName>
                                        </p:attrNameLst>
                                      </p:cBhvr>
                                      <p:tavLst>
                                        <p:tav tm="0">
                                          <p:val>
                                            <p:fltVal val="0"/>
                                          </p:val>
                                        </p:tav>
                                        <p:tav tm="100000">
                                          <p:val>
                                            <p:strVal val="#ppt_h"/>
                                          </p:val>
                                        </p:tav>
                                      </p:tavLst>
                                    </p:anim>
                                    <p:animEffect transition="in" filter="fade">
                                      <p:cBhvr>
                                        <p:cTn id="75" dur="1000"/>
                                        <p:tgtEl>
                                          <p:spTgt spid="12800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2000"/>
                                        <p:tgtEl>
                                          <p:spTgt spid="128004"/>
                                        </p:tgtEl>
                                      </p:cBhvr>
                                    </p:animEffect>
                                    <p:set>
                                      <p:cBhvr>
                                        <p:cTn id="80" dur="1" fill="hold">
                                          <p:stCondLst>
                                            <p:cond delay="1999"/>
                                          </p:stCondLst>
                                        </p:cTn>
                                        <p:tgtEl>
                                          <p:spTgt spid="12800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2000"/>
                                        <p:tgtEl>
                                          <p:spTgt spid="128002"/>
                                        </p:tgtEl>
                                      </p:cBhvr>
                                    </p:animEffect>
                                    <p:set>
                                      <p:cBhvr>
                                        <p:cTn id="83" dur="1" fill="hold">
                                          <p:stCondLst>
                                            <p:cond delay="1999"/>
                                          </p:stCondLst>
                                        </p:cTn>
                                        <p:tgtEl>
                                          <p:spTgt spid="12800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2000"/>
                                        <p:tgtEl>
                                          <p:spTgt spid="128003"/>
                                        </p:tgtEl>
                                      </p:cBhvr>
                                    </p:animEffect>
                                    <p:set>
                                      <p:cBhvr>
                                        <p:cTn id="86" dur="1" fill="hold">
                                          <p:stCondLst>
                                            <p:cond delay="1999"/>
                                          </p:stCondLst>
                                        </p:cTn>
                                        <p:tgtEl>
                                          <p:spTgt spid="128003"/>
                                        </p:tgtEl>
                                        <p:attrNameLst>
                                          <p:attrName>style.visibility</p:attrName>
                                        </p:attrNameLst>
                                      </p:cBhvr>
                                      <p:to>
                                        <p:strVal val="hidden"/>
                                      </p:to>
                                    </p:set>
                                  </p:childTnLst>
                                </p:cTn>
                              </p:par>
                              <p:par>
                                <p:cTn id="87" presetID="22" presetClass="entr" presetSubtype="8" fill="hold" nodeType="withEffect">
                                  <p:stCondLst>
                                    <p:cond delay="0"/>
                                  </p:stCondLst>
                                  <p:childTnLst>
                                    <p:set>
                                      <p:cBhvr>
                                        <p:cTn id="88" dur="1" fill="hold">
                                          <p:stCondLst>
                                            <p:cond delay="0"/>
                                          </p:stCondLst>
                                        </p:cTn>
                                        <p:tgtEl>
                                          <p:spTgt spid="9">
                                            <p:txEl>
                                              <p:pRg st="2" end="2"/>
                                            </p:txEl>
                                          </p:spTgt>
                                        </p:tgtEl>
                                        <p:attrNameLst>
                                          <p:attrName>style.visibility</p:attrName>
                                        </p:attrNameLst>
                                      </p:cBhvr>
                                      <p:to>
                                        <p:strVal val="visible"/>
                                      </p:to>
                                    </p:set>
                                    <p:animEffect transition="in" filter="wipe(left)">
                                      <p:cBhvr>
                                        <p:cTn id="89" dur="1000"/>
                                        <p:tgtEl>
                                          <p:spTgt spid="9">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9">
                                            <p:txEl>
                                              <p:pRg st="3" end="3"/>
                                            </p:txEl>
                                          </p:spTgt>
                                        </p:tgtEl>
                                        <p:attrNameLst>
                                          <p:attrName>style.visibility</p:attrName>
                                        </p:attrNameLst>
                                      </p:cBhvr>
                                      <p:to>
                                        <p:strVal val="visible"/>
                                      </p:to>
                                    </p:set>
                                    <p:animEffect transition="in" filter="wipe(left)">
                                      <p:cBhvr>
                                        <p:cTn id="94" dur="1000"/>
                                        <p:tgtEl>
                                          <p:spTgt spid="9">
                                            <p:txEl>
                                              <p:pRg st="3" end="3"/>
                                            </p:txEl>
                                          </p:spTgt>
                                        </p:tgtEl>
                                      </p:cBhvr>
                                    </p:animEffect>
                                  </p:childTnLst>
                                </p:cTn>
                              </p:par>
                              <p:par>
                                <p:cTn id="95" presetID="53" presetClass="entr" presetSubtype="0" fill="hold" nodeType="withEffect">
                                  <p:stCondLst>
                                    <p:cond delay="0"/>
                                  </p:stCondLst>
                                  <p:childTnLst>
                                    <p:set>
                                      <p:cBhvr>
                                        <p:cTn id="96" dur="1" fill="hold">
                                          <p:stCondLst>
                                            <p:cond delay="0"/>
                                          </p:stCondLst>
                                        </p:cTn>
                                        <p:tgtEl>
                                          <p:spTgt spid="43009"/>
                                        </p:tgtEl>
                                        <p:attrNameLst>
                                          <p:attrName>style.visibility</p:attrName>
                                        </p:attrNameLst>
                                      </p:cBhvr>
                                      <p:to>
                                        <p:strVal val="visible"/>
                                      </p:to>
                                    </p:set>
                                    <p:anim calcmode="lin" valueType="num">
                                      <p:cBhvr>
                                        <p:cTn id="97" dur="1000" fill="hold"/>
                                        <p:tgtEl>
                                          <p:spTgt spid="43009"/>
                                        </p:tgtEl>
                                        <p:attrNameLst>
                                          <p:attrName>ppt_w</p:attrName>
                                        </p:attrNameLst>
                                      </p:cBhvr>
                                      <p:tavLst>
                                        <p:tav tm="0">
                                          <p:val>
                                            <p:fltVal val="0"/>
                                          </p:val>
                                        </p:tav>
                                        <p:tav tm="100000">
                                          <p:val>
                                            <p:strVal val="#ppt_w"/>
                                          </p:val>
                                        </p:tav>
                                      </p:tavLst>
                                    </p:anim>
                                    <p:anim calcmode="lin" valueType="num">
                                      <p:cBhvr>
                                        <p:cTn id="98" dur="1000" fill="hold"/>
                                        <p:tgtEl>
                                          <p:spTgt spid="43009"/>
                                        </p:tgtEl>
                                        <p:attrNameLst>
                                          <p:attrName>ppt_h</p:attrName>
                                        </p:attrNameLst>
                                      </p:cBhvr>
                                      <p:tavLst>
                                        <p:tav tm="0">
                                          <p:val>
                                            <p:fltVal val="0"/>
                                          </p:val>
                                        </p:tav>
                                        <p:tav tm="100000">
                                          <p:val>
                                            <p:strVal val="#ppt_h"/>
                                          </p:val>
                                        </p:tav>
                                      </p:tavLst>
                                    </p:anim>
                                    <p:animEffect transition="in" filter="fade">
                                      <p:cBhvr>
                                        <p:cTn id="99" dur="1000"/>
                                        <p:tgtEl>
                                          <p:spTgt spid="43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animBg="1"/>
      <p:bldP spid="1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131887"/>
            <a:ext cx="9189719" cy="5954713"/>
            <a:chOff x="0" y="1131887"/>
            <a:chExt cx="9189719" cy="5954713"/>
          </a:xfrm>
        </p:grpSpPr>
        <p:sp>
          <p:nvSpPr>
            <p:cNvPr id="22" name="Rectangle 21"/>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24" name="Rectangle 23"/>
          <p:cNvSpPr/>
          <p:nvPr/>
        </p:nvSpPr>
        <p:spPr>
          <a:xfrm>
            <a:off x="0" y="1362075"/>
            <a:ext cx="9144000" cy="5495925"/>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latin typeface="Calibri" pitchFamily="34" charset="0"/>
              </a:rPr>
              <a:t>TODAY’S GEOLOGY</a:t>
            </a:r>
            <a:endParaRPr lang="en-US" sz="4000" b="1" dirty="0">
              <a:ln>
                <a:solidFill>
                  <a:schemeClr val="tx1"/>
                </a:solidFill>
              </a:ln>
              <a:latin typeface="Calibri" pitchFamily="34" charset="0"/>
            </a:endParaRPr>
          </a:p>
        </p:txBody>
      </p:sp>
      <p:sp>
        <p:nvSpPr>
          <p:cNvPr id="25" name="Rectangle 24"/>
          <p:cNvSpPr/>
          <p:nvPr/>
        </p:nvSpPr>
        <p:spPr>
          <a:xfrm>
            <a:off x="0" y="0"/>
            <a:ext cx="9144000" cy="707886"/>
          </a:xfrm>
          <a:prstGeom prst="rect">
            <a:avLst/>
          </a:prstGeom>
        </p:spPr>
        <p:txBody>
          <a:bodyPr wrap="square">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Geologic Setting </a:t>
            </a:r>
            <a:endParaRPr lang="en-US" sz="4000" dirty="0"/>
          </a:p>
        </p:txBody>
      </p:sp>
      <p:sp>
        <p:nvSpPr>
          <p:cNvPr id="27" name="TextBox 3"/>
          <p:cNvSpPr txBox="1">
            <a:spLocks noChangeArrowheads="1"/>
          </p:cNvSpPr>
          <p:nvPr/>
        </p:nvSpPr>
        <p:spPr bwMode="auto">
          <a:xfrm>
            <a:off x="0" y="1598913"/>
            <a:ext cx="9144000" cy="5632311"/>
          </a:xfrm>
          <a:prstGeom prst="rect">
            <a:avLst/>
          </a:prstGeom>
          <a:noFill/>
          <a:ln w="9525">
            <a:noFill/>
            <a:miter lim="800000"/>
            <a:headEnd/>
            <a:tailEnd/>
          </a:ln>
        </p:spPr>
        <p:txBody>
          <a:bodyPr wrap="square">
            <a:spAutoFit/>
          </a:bodyPr>
          <a:lstStyle/>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Great Plains</a:t>
            </a:r>
          </a:p>
          <a:p>
            <a:pPr marL="1714500" lvl="2"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Formation – Regional Tectonics </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Interior Seas – Source of Rocks</a:t>
            </a:r>
          </a:p>
          <a:p>
            <a:pPr marL="1714500" indent="-228600">
              <a:buFont typeface="Arial" pitchFamily="34" charset="0"/>
              <a:buChar char="•"/>
            </a:pPr>
            <a:r>
              <a:rPr lang="en-US" sz="4000" b="1" dirty="0" smtClean="0">
                <a:ln>
                  <a:solidFill>
                    <a:schemeClr val="tx1"/>
                  </a:solidFill>
                </a:ln>
                <a:solidFill>
                  <a:srgbClr val="FFFF00"/>
                </a:solidFill>
                <a:effectLst>
                  <a:outerShdw dist="50800" dir="5400000" algn="ctr" rotWithShape="0">
                    <a:schemeClr val="tx1"/>
                  </a:outerShdw>
                </a:effectLst>
              </a:rPr>
              <a:t>Creating Landscapes – </a:t>
            </a:r>
          </a:p>
          <a:p>
            <a:pPr marL="1714500" indent="-228600"/>
            <a:r>
              <a:rPr lang="en-US" sz="4000" b="1" dirty="0" smtClean="0">
                <a:ln>
                  <a:solidFill>
                    <a:schemeClr val="tx1"/>
                  </a:solidFill>
                </a:ln>
                <a:solidFill>
                  <a:srgbClr val="FFFF00"/>
                </a:solidFill>
                <a:effectLst>
                  <a:outerShdw dist="50800" dir="5400000" algn="ctr" rotWithShape="0">
                    <a:schemeClr val="tx1"/>
                  </a:outerShdw>
                </a:effectLst>
              </a:rPr>
              <a:t>			Weathering &amp; Erosion</a:t>
            </a:r>
          </a:p>
          <a:p>
            <a:pPr marL="1485900" indent="-571500">
              <a:buFont typeface="Wingdings" pitchFamily="2" charset="2"/>
              <a:buChar char="q"/>
              <a:defRPr/>
            </a:pPr>
            <a:r>
              <a:rPr lang="en-US" sz="4000" b="1" dirty="0" smtClean="0">
                <a:ln>
                  <a:solidFill>
                    <a:schemeClr val="tx1"/>
                  </a:solidFill>
                </a:ln>
                <a:solidFill>
                  <a:srgbClr val="FF0000"/>
                </a:solidFill>
                <a:effectLst>
                  <a:outerShdw dist="50800" dir="5400000" algn="ctr" rotWithShape="0">
                    <a:schemeClr val="bg1"/>
                  </a:outerShdw>
                </a:effectLst>
              </a:rPr>
              <a:t>Missouri River</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Statistics </a:t>
            </a:r>
          </a:p>
          <a:p>
            <a:pPr marL="1771650" indent="-228600">
              <a:buFont typeface="Arial"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River’s Origin - Glaciation </a:t>
            </a: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p:nvSpPr>
          <p:cNvPr id="10" name="Rounded Rectangle 9"/>
          <p:cNvSpPr/>
          <p:nvPr/>
        </p:nvSpPr>
        <p:spPr>
          <a:xfrm>
            <a:off x="1507252" y="2280976"/>
            <a:ext cx="6963507" cy="653481"/>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62479" y="1130636"/>
            <a:ext cx="4485373" cy="5524589"/>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Aug 24 – </a:t>
            </a:r>
            <a:r>
              <a:rPr lang="en-US" sz="2600" b="1" dirty="0" smtClean="0">
                <a:ln>
                  <a:solidFill>
                    <a:schemeClr val="tx1"/>
                  </a:solidFill>
                </a:ln>
                <a:solidFill>
                  <a:srgbClr val="FF0000"/>
                </a:solidFill>
                <a:effectLst>
                  <a:outerShdw dist="50800" dir="5400000" algn="ctr" rotWithShape="0">
                    <a:schemeClr val="tx1"/>
                  </a:outerShdw>
                </a:effectLst>
              </a:rPr>
              <a:t>Spirit Mound </a:t>
            </a:r>
            <a:r>
              <a:rPr lang="en-US" sz="2600" b="1" dirty="0" smtClean="0"/>
              <a:t>– Indians legend says </a:t>
            </a:r>
            <a:r>
              <a:rPr lang="en-US" sz="2600" b="1" dirty="0" smtClean="0">
                <a:ln>
                  <a:solidFill>
                    <a:schemeClr val="tx1"/>
                  </a:solidFill>
                </a:ln>
                <a:solidFill>
                  <a:srgbClr val="FF0000"/>
                </a:solidFill>
                <a:effectLst>
                  <a:outerShdw dist="50800" dir="5400000" algn="ctr" rotWithShape="0">
                    <a:schemeClr val="tx1"/>
                  </a:outerShdw>
                </a:effectLst>
              </a:rPr>
              <a:t>devils </a:t>
            </a:r>
            <a:r>
              <a:rPr lang="en-US" sz="2600" b="1" dirty="0" smtClean="0"/>
              <a:t> live on this mound. </a:t>
            </a:r>
          </a:p>
          <a:p>
            <a:pPr marL="225425" indent="-225425">
              <a:spcAft>
                <a:spcPts val="600"/>
              </a:spcAft>
              <a:buFont typeface="Arial" pitchFamily="34" charset="0"/>
              <a:buChar char="•"/>
            </a:pPr>
            <a:r>
              <a:rPr lang="en-US" sz="2600" b="1" dirty="0" smtClean="0"/>
              <a:t>Indians say devils </a:t>
            </a:r>
            <a:r>
              <a:rPr lang="en-US" sz="2600" b="1" dirty="0" smtClean="0">
                <a:ln>
                  <a:solidFill>
                    <a:schemeClr val="tx1"/>
                  </a:solidFill>
                </a:ln>
                <a:solidFill>
                  <a:srgbClr val="FF0000"/>
                </a:solidFill>
                <a:effectLst>
                  <a:outerShdw dist="50800" dir="5400000" algn="ctr" rotWithShape="0">
                    <a:schemeClr val="tx1"/>
                  </a:outerShdw>
                </a:effectLst>
              </a:rPr>
              <a:t>are 18” hi </a:t>
            </a:r>
            <a:r>
              <a:rPr lang="en-US" sz="2600" b="1" dirty="0" smtClean="0"/>
              <a:t>have </a:t>
            </a:r>
            <a:r>
              <a:rPr lang="en-US" sz="2600" b="1" dirty="0" smtClean="0">
                <a:ln>
                  <a:solidFill>
                    <a:schemeClr val="tx1"/>
                  </a:solidFill>
                </a:ln>
                <a:solidFill>
                  <a:srgbClr val="FF0000"/>
                </a:solidFill>
                <a:effectLst>
                  <a:outerShdw dist="50800" dir="5400000" algn="ctr" rotWithShape="0">
                    <a:schemeClr val="tx1"/>
                  </a:outerShdw>
                </a:effectLst>
              </a:rPr>
              <a:t>large heads,</a:t>
            </a:r>
            <a:r>
              <a:rPr lang="en-US" sz="2600" b="1" dirty="0" smtClean="0"/>
              <a:t>, are armed with sharp arrows, </a:t>
            </a:r>
            <a:r>
              <a:rPr lang="en-US" sz="2600" b="1" dirty="0" smtClean="0">
                <a:ln>
                  <a:solidFill>
                    <a:schemeClr val="tx1"/>
                  </a:solidFill>
                </a:ln>
                <a:solidFill>
                  <a:srgbClr val="FF0000"/>
                </a:solidFill>
                <a:effectLst>
                  <a:outerShdw dist="50800" dir="5400000" algn="ctr" rotWithShape="0">
                    <a:schemeClr val="tx1"/>
                  </a:outerShdw>
                </a:effectLst>
              </a:rPr>
              <a:t>can kill at great distance</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Clark, Lewis and Seaman climb mound </a:t>
            </a:r>
            <a:r>
              <a:rPr lang="en-US" sz="2600" b="1" dirty="0" smtClean="0"/>
              <a:t>(Seaman is sent back because of the heat)</a:t>
            </a:r>
          </a:p>
          <a:p>
            <a:pPr marL="225425" indent="-225425">
              <a:spcAft>
                <a:spcPts val="600"/>
              </a:spcAft>
              <a:buFont typeface="Arial" pitchFamily="34" charset="0"/>
              <a:buChar char="•"/>
            </a:pPr>
            <a:r>
              <a:rPr lang="en-US" sz="2600" b="1" dirty="0" smtClean="0"/>
              <a:t>From top of mound “we beheld a </a:t>
            </a:r>
            <a:r>
              <a:rPr lang="en-US" sz="2600" b="1" dirty="0" smtClean="0">
                <a:ln>
                  <a:solidFill>
                    <a:schemeClr val="tx1"/>
                  </a:solidFill>
                </a:ln>
                <a:solidFill>
                  <a:srgbClr val="FF0000"/>
                </a:solidFill>
                <a:effectLst>
                  <a:outerShdw dist="50800" dir="5400000" algn="ctr" rotWithShape="0">
                    <a:schemeClr val="tx1"/>
                  </a:outerShdw>
                </a:effectLst>
              </a:rPr>
              <a:t>most beautiful landscape</a:t>
            </a:r>
            <a:r>
              <a:rPr lang="en-US" sz="2600" b="1" dirty="0" smtClean="0"/>
              <a:t>”</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August 24 - 25,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73255" y="4536258"/>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9026" name="Picture 2"/>
          <p:cNvPicPr>
            <a:picLocks noChangeAspect="1" noChangeArrowheads="1"/>
          </p:cNvPicPr>
          <p:nvPr/>
        </p:nvPicPr>
        <p:blipFill>
          <a:blip r:embed="rId4" cstate="screen"/>
          <a:srcRect/>
          <a:stretch>
            <a:fillRect/>
          </a:stretch>
        </p:blipFill>
        <p:spPr bwMode="auto">
          <a:xfrm>
            <a:off x="206942" y="1571325"/>
            <a:ext cx="4572000" cy="3048000"/>
          </a:xfrm>
          <a:prstGeom prst="rect">
            <a:avLst/>
          </a:prstGeom>
          <a:noFill/>
          <a:ln w="9525">
            <a:noFill/>
            <a:miter lim="800000"/>
            <a:headEnd/>
            <a:tailEnd/>
          </a:ln>
        </p:spPr>
      </p:pic>
      <p:pic>
        <p:nvPicPr>
          <p:cNvPr id="129030" name="Picture 6"/>
          <p:cNvPicPr>
            <a:picLocks noChangeAspect="1" noChangeArrowheads="1"/>
          </p:cNvPicPr>
          <p:nvPr/>
        </p:nvPicPr>
        <p:blipFill>
          <a:blip r:embed="rId5" cstate="screen"/>
          <a:srcRect/>
          <a:stretch>
            <a:fillRect/>
          </a:stretch>
        </p:blipFill>
        <p:spPr bwMode="auto">
          <a:xfrm>
            <a:off x="-4572000" y="1827197"/>
            <a:ext cx="4572000" cy="2454072"/>
          </a:xfrm>
          <a:prstGeom prst="rect">
            <a:avLst/>
          </a:prstGeom>
          <a:noFill/>
          <a:ln w="9525">
            <a:noFill/>
            <a:miter lim="800000"/>
            <a:headEnd/>
            <a:tailEnd/>
          </a:ln>
          <a:effectLst/>
        </p:spPr>
      </p:pic>
      <p:pic>
        <p:nvPicPr>
          <p:cNvPr id="129031" name="Picture 7"/>
          <p:cNvPicPr>
            <a:picLocks noChangeAspect="1" noChangeArrowheads="1"/>
          </p:cNvPicPr>
          <p:nvPr/>
        </p:nvPicPr>
        <p:blipFill>
          <a:blip r:embed="rId6" cstate="screen"/>
          <a:srcRect/>
          <a:stretch>
            <a:fillRect/>
          </a:stretch>
        </p:blipFill>
        <p:spPr bwMode="auto">
          <a:xfrm>
            <a:off x="386832" y="1289784"/>
            <a:ext cx="3983038" cy="5265537"/>
          </a:xfrm>
          <a:prstGeom prst="rect">
            <a:avLst/>
          </a:prstGeom>
          <a:noFill/>
          <a:ln w="9525">
            <a:noFill/>
            <a:miter lim="800000"/>
            <a:headEnd/>
            <a:tailEnd/>
          </a:ln>
          <a:effectLst/>
        </p:spPr>
      </p:pic>
      <p:sp>
        <p:nvSpPr>
          <p:cNvPr id="26" name="Rounded Rectangle 25"/>
          <p:cNvSpPr/>
          <p:nvPr/>
        </p:nvSpPr>
        <p:spPr>
          <a:xfrm>
            <a:off x="3031958" y="2637322"/>
            <a:ext cx="1289785" cy="462013"/>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9032" name="Picture 8"/>
          <p:cNvPicPr>
            <a:picLocks noChangeAspect="1" noChangeArrowheads="1"/>
          </p:cNvPicPr>
          <p:nvPr/>
        </p:nvPicPr>
        <p:blipFill>
          <a:blip r:embed="rId7" cstate="screen"/>
          <a:srcRect/>
          <a:stretch>
            <a:fillRect/>
          </a:stretch>
        </p:blipFill>
        <p:spPr bwMode="auto">
          <a:xfrm>
            <a:off x="210151" y="1615440"/>
            <a:ext cx="4572000" cy="4173934"/>
          </a:xfrm>
          <a:prstGeom prst="rect">
            <a:avLst/>
          </a:prstGeom>
          <a:noFill/>
          <a:ln w="9525">
            <a:noFill/>
            <a:miter lim="800000"/>
            <a:headEnd/>
            <a:tailEnd/>
          </a:ln>
          <a:effectLst/>
        </p:spPr>
      </p:pic>
      <p:pic>
        <p:nvPicPr>
          <p:cNvPr id="129029" name="Picture 5"/>
          <p:cNvPicPr>
            <a:picLocks noChangeAspect="1" noChangeArrowheads="1"/>
          </p:cNvPicPr>
          <p:nvPr/>
        </p:nvPicPr>
        <p:blipFill>
          <a:blip r:embed="rId8" cstate="screen"/>
          <a:srcRect/>
          <a:stretch>
            <a:fillRect/>
          </a:stretch>
        </p:blipFill>
        <p:spPr bwMode="auto">
          <a:xfrm>
            <a:off x="219779" y="2385460"/>
            <a:ext cx="4572000" cy="2645842"/>
          </a:xfrm>
          <a:prstGeom prst="rect">
            <a:avLst/>
          </a:prstGeom>
          <a:noFill/>
          <a:ln w="9525">
            <a:noFill/>
            <a:miter lim="800000"/>
            <a:headEnd/>
            <a:tailEnd/>
          </a:ln>
          <a:effectLst/>
        </p:spPr>
      </p:pic>
      <p:sp>
        <p:nvSpPr>
          <p:cNvPr id="25"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80</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29026"/>
                                        </p:tgtEl>
                                        <p:attrNameLst>
                                          <p:attrName>style.visibility</p:attrName>
                                        </p:attrNameLst>
                                      </p:cBhvr>
                                      <p:to>
                                        <p:strVal val="visible"/>
                                      </p:to>
                                    </p:set>
                                    <p:animEffect transition="in" filter="wipe(down)">
                                      <p:cBhvr>
                                        <p:cTn id="10" dur="1000"/>
                                        <p:tgtEl>
                                          <p:spTgt spid="129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9031"/>
                                        </p:tgtEl>
                                        <p:attrNameLst>
                                          <p:attrName>style.visibility</p:attrName>
                                        </p:attrNameLst>
                                      </p:cBhvr>
                                      <p:to>
                                        <p:strVal val="visible"/>
                                      </p:to>
                                    </p:set>
                                    <p:animEffect transition="in" filter="wipe(down)">
                                      <p:cBhvr>
                                        <p:cTn id="15" dur="1000"/>
                                        <p:tgtEl>
                                          <p:spTgt spid="129031"/>
                                        </p:tgtEl>
                                      </p:cBhvr>
                                    </p:animEffect>
                                  </p:childTnLst>
                                </p:cTn>
                              </p:par>
                            </p:childTnLst>
                          </p:cTn>
                        </p:par>
                        <p:par>
                          <p:cTn id="16" fill="hold">
                            <p:stCondLst>
                              <p:cond delay="1000"/>
                            </p:stCondLst>
                            <p:childTnLst>
                              <p:par>
                                <p:cTn id="17" presetID="10" presetClass="exit" presetSubtype="0" fill="hold" nodeType="afterEffect">
                                  <p:stCondLst>
                                    <p:cond delay="0"/>
                                  </p:stCondLst>
                                  <p:childTnLst>
                                    <p:animEffect transition="out" filter="fade">
                                      <p:cBhvr>
                                        <p:cTn id="18" dur="1000"/>
                                        <p:tgtEl>
                                          <p:spTgt spid="129026"/>
                                        </p:tgtEl>
                                      </p:cBhvr>
                                    </p:animEffect>
                                    <p:set>
                                      <p:cBhvr>
                                        <p:cTn id="19" dur="1" fill="hold">
                                          <p:stCondLst>
                                            <p:cond delay="999"/>
                                          </p:stCondLst>
                                        </p:cTn>
                                        <p:tgtEl>
                                          <p:spTgt spid="129026"/>
                                        </p:tgtEl>
                                        <p:attrNameLst>
                                          <p:attrName>style.visibility</p:attrName>
                                        </p:attrNameLst>
                                      </p:cBhvr>
                                      <p:to>
                                        <p:strVal val="hidden"/>
                                      </p:to>
                                    </p:set>
                                  </p:childTnLst>
                                </p:cTn>
                              </p:par>
                              <p:par>
                                <p:cTn id="20" presetID="26"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80">
                                          <p:stCondLst>
                                            <p:cond delay="0"/>
                                          </p:stCondLst>
                                        </p:cTn>
                                        <p:tgtEl>
                                          <p:spTgt spid="26"/>
                                        </p:tgtEl>
                                      </p:cBhvr>
                                    </p:animEffect>
                                    <p:anim calcmode="lin" valueType="num">
                                      <p:cBhvr>
                                        <p:cTn id="2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8" dur="26">
                                          <p:stCondLst>
                                            <p:cond delay="650"/>
                                          </p:stCondLst>
                                        </p:cTn>
                                        <p:tgtEl>
                                          <p:spTgt spid="26"/>
                                        </p:tgtEl>
                                      </p:cBhvr>
                                      <p:to x="100000" y="60000"/>
                                    </p:animScale>
                                    <p:animScale>
                                      <p:cBhvr>
                                        <p:cTn id="29" dur="166" decel="50000">
                                          <p:stCondLst>
                                            <p:cond delay="676"/>
                                          </p:stCondLst>
                                        </p:cTn>
                                        <p:tgtEl>
                                          <p:spTgt spid="26"/>
                                        </p:tgtEl>
                                      </p:cBhvr>
                                      <p:to x="100000" y="100000"/>
                                    </p:animScale>
                                    <p:animScale>
                                      <p:cBhvr>
                                        <p:cTn id="30" dur="26">
                                          <p:stCondLst>
                                            <p:cond delay="1312"/>
                                          </p:stCondLst>
                                        </p:cTn>
                                        <p:tgtEl>
                                          <p:spTgt spid="26"/>
                                        </p:tgtEl>
                                      </p:cBhvr>
                                      <p:to x="100000" y="80000"/>
                                    </p:animScale>
                                    <p:animScale>
                                      <p:cBhvr>
                                        <p:cTn id="31" dur="166" decel="50000">
                                          <p:stCondLst>
                                            <p:cond delay="1338"/>
                                          </p:stCondLst>
                                        </p:cTn>
                                        <p:tgtEl>
                                          <p:spTgt spid="26"/>
                                        </p:tgtEl>
                                      </p:cBhvr>
                                      <p:to x="100000" y="100000"/>
                                    </p:animScale>
                                    <p:animScale>
                                      <p:cBhvr>
                                        <p:cTn id="32" dur="26">
                                          <p:stCondLst>
                                            <p:cond delay="1642"/>
                                          </p:stCondLst>
                                        </p:cTn>
                                        <p:tgtEl>
                                          <p:spTgt spid="26"/>
                                        </p:tgtEl>
                                      </p:cBhvr>
                                      <p:to x="100000" y="90000"/>
                                    </p:animScale>
                                    <p:animScale>
                                      <p:cBhvr>
                                        <p:cTn id="33" dur="166" decel="50000">
                                          <p:stCondLst>
                                            <p:cond delay="1668"/>
                                          </p:stCondLst>
                                        </p:cTn>
                                        <p:tgtEl>
                                          <p:spTgt spid="26"/>
                                        </p:tgtEl>
                                      </p:cBhvr>
                                      <p:to x="100000" y="100000"/>
                                    </p:animScale>
                                    <p:animScale>
                                      <p:cBhvr>
                                        <p:cTn id="34" dur="26">
                                          <p:stCondLst>
                                            <p:cond delay="1808"/>
                                          </p:stCondLst>
                                        </p:cTn>
                                        <p:tgtEl>
                                          <p:spTgt spid="26"/>
                                        </p:tgtEl>
                                      </p:cBhvr>
                                      <p:to x="100000" y="95000"/>
                                    </p:animScale>
                                    <p:animScale>
                                      <p:cBhvr>
                                        <p:cTn id="35" dur="166" decel="50000">
                                          <p:stCondLst>
                                            <p:cond delay="1834"/>
                                          </p:stCondLst>
                                        </p:cTn>
                                        <p:tgtEl>
                                          <p:spTgt spid="26"/>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9031"/>
                                        </p:tgtEl>
                                      </p:cBhvr>
                                    </p:animEffect>
                                    <p:set>
                                      <p:cBhvr>
                                        <p:cTn id="40" dur="1" fill="hold">
                                          <p:stCondLst>
                                            <p:cond delay="499"/>
                                          </p:stCondLst>
                                        </p:cTn>
                                        <p:tgtEl>
                                          <p:spTgt spid="12903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par>
                                <p:cTn id="44" presetID="22" presetClass="entr" presetSubtype="4" fill="hold" nodeType="withEffect">
                                  <p:stCondLst>
                                    <p:cond delay="0"/>
                                  </p:stCondLst>
                                  <p:childTnLst>
                                    <p:set>
                                      <p:cBhvr>
                                        <p:cTn id="45" dur="1" fill="hold">
                                          <p:stCondLst>
                                            <p:cond delay="0"/>
                                          </p:stCondLst>
                                        </p:cTn>
                                        <p:tgtEl>
                                          <p:spTgt spid="129032"/>
                                        </p:tgtEl>
                                        <p:attrNameLst>
                                          <p:attrName>style.visibility</p:attrName>
                                        </p:attrNameLst>
                                      </p:cBhvr>
                                      <p:to>
                                        <p:strVal val="visible"/>
                                      </p:to>
                                    </p:set>
                                    <p:animEffect transition="in" filter="wipe(down)">
                                      <p:cBhvr>
                                        <p:cTn id="46" dur="500"/>
                                        <p:tgtEl>
                                          <p:spTgt spid="129032"/>
                                        </p:tgtEl>
                                      </p:cBhvr>
                                    </p:animEffect>
                                  </p:childTnLst>
                                </p:cTn>
                              </p:par>
                              <p:par>
                                <p:cTn id="47" presetID="22" presetClass="entr" presetSubtype="8" fill="hold"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wipe(left)">
                                      <p:cBhvr>
                                        <p:cTn id="49" dur="1000"/>
                                        <p:tgtEl>
                                          <p:spTgt spid="9">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29032"/>
                                        </p:tgtEl>
                                      </p:cBhvr>
                                    </p:animEffect>
                                    <p:set>
                                      <p:cBhvr>
                                        <p:cTn id="54" dur="1" fill="hold">
                                          <p:stCondLst>
                                            <p:cond delay="499"/>
                                          </p:stCondLst>
                                        </p:cTn>
                                        <p:tgtEl>
                                          <p:spTgt spid="129032"/>
                                        </p:tgtEl>
                                        <p:attrNameLst>
                                          <p:attrName>style.visibility</p:attrName>
                                        </p:attrNameLst>
                                      </p:cBhvr>
                                      <p:to>
                                        <p:strVal val="hidden"/>
                                      </p:to>
                                    </p:set>
                                  </p:childTnLst>
                                </p:cTn>
                              </p:par>
                              <p:par>
                                <p:cTn id="55" presetID="22" presetClass="entr" presetSubtype="4" fill="hold" nodeType="withEffect">
                                  <p:stCondLst>
                                    <p:cond delay="0"/>
                                  </p:stCondLst>
                                  <p:childTnLst>
                                    <p:set>
                                      <p:cBhvr>
                                        <p:cTn id="56" dur="1" fill="hold">
                                          <p:stCondLst>
                                            <p:cond delay="0"/>
                                          </p:stCondLst>
                                        </p:cTn>
                                        <p:tgtEl>
                                          <p:spTgt spid="129029"/>
                                        </p:tgtEl>
                                        <p:attrNameLst>
                                          <p:attrName>style.visibility</p:attrName>
                                        </p:attrNameLst>
                                      </p:cBhvr>
                                      <p:to>
                                        <p:strVal val="visible"/>
                                      </p:to>
                                    </p:set>
                                    <p:animEffect transition="in" filter="wipe(down)">
                                      <p:cBhvr>
                                        <p:cTn id="57" dur="1000"/>
                                        <p:tgtEl>
                                          <p:spTgt spid="129029"/>
                                        </p:tgtEl>
                                      </p:cBhvr>
                                    </p:animEffect>
                                  </p:childTnLst>
                                </p:cTn>
                              </p:par>
                              <p:par>
                                <p:cTn id="58" presetID="22" presetClass="entr" presetSubtype="8" fill="hold" nodeType="withEffect">
                                  <p:stCondLst>
                                    <p:cond delay="0"/>
                                  </p:stCondLst>
                                  <p:childTnLst>
                                    <p:set>
                                      <p:cBhvr>
                                        <p:cTn id="59" dur="1" fill="hold">
                                          <p:stCondLst>
                                            <p:cond delay="0"/>
                                          </p:stCondLst>
                                        </p:cTn>
                                        <p:tgtEl>
                                          <p:spTgt spid="9">
                                            <p:txEl>
                                              <p:pRg st="2" end="2"/>
                                            </p:txEl>
                                          </p:spTgt>
                                        </p:tgtEl>
                                        <p:attrNameLst>
                                          <p:attrName>style.visibility</p:attrName>
                                        </p:attrNameLst>
                                      </p:cBhvr>
                                      <p:to>
                                        <p:strVal val="visible"/>
                                      </p:to>
                                    </p:set>
                                    <p:animEffect transition="in" filter="wipe(left)">
                                      <p:cBhvr>
                                        <p:cTn id="60" dur="1000"/>
                                        <p:tgtEl>
                                          <p:spTgt spid="9">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9">
                                            <p:txEl>
                                              <p:pRg st="3" end="3"/>
                                            </p:txEl>
                                          </p:spTgt>
                                        </p:tgtEl>
                                        <p:attrNameLst>
                                          <p:attrName>style.visibility</p:attrName>
                                        </p:attrNameLst>
                                      </p:cBhvr>
                                      <p:to>
                                        <p:strVal val="visible"/>
                                      </p:to>
                                    </p:set>
                                    <p:animEffect transition="in" filter="wipe(left)">
                                      <p:cBhvr>
                                        <p:cTn id="65"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screen"/>
          <a:srcRect/>
          <a:stretch>
            <a:fillRect/>
          </a:stretch>
        </p:blipFill>
        <p:spPr bwMode="auto">
          <a:xfrm>
            <a:off x="0" y="762000"/>
            <a:ext cx="9144000" cy="6096000"/>
          </a:xfrm>
          <a:prstGeom prst="rect">
            <a:avLst/>
          </a:prstGeom>
          <a:noFill/>
          <a:ln w="9525">
            <a:noFill/>
            <a:miter lim="800000"/>
            <a:headEnd/>
            <a:tailEnd/>
          </a:ln>
          <a:effectLst/>
        </p:spPr>
      </p:pic>
      <p:sp>
        <p:nvSpPr>
          <p:cNvPr id="3" name="Rectangle 2"/>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Geologic Origins of Spirit Mound</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57486" y="1136387"/>
            <a:ext cx="4485373" cy="5124480"/>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Patrick </a:t>
            </a:r>
            <a:r>
              <a:rPr lang="en-US" sz="2600" b="1" dirty="0" err="1" smtClean="0">
                <a:ln>
                  <a:solidFill>
                    <a:schemeClr val="tx1"/>
                  </a:solidFill>
                </a:ln>
                <a:solidFill>
                  <a:srgbClr val="FF0000"/>
                </a:solidFill>
                <a:effectLst>
                  <a:outerShdw dist="50800" dir="5400000" algn="ctr" rotWithShape="0">
                    <a:schemeClr val="tx1"/>
                  </a:outerShdw>
                </a:effectLst>
              </a:rPr>
              <a:t>Gass</a:t>
            </a:r>
            <a:r>
              <a:rPr lang="en-US" sz="2600" b="1" dirty="0" smtClean="0">
                <a:ln>
                  <a:solidFill>
                    <a:schemeClr val="tx1"/>
                  </a:solidFill>
                </a:ln>
                <a:solidFill>
                  <a:srgbClr val="FF0000"/>
                </a:solidFill>
                <a:effectLst>
                  <a:outerShdw dist="50800" dir="5400000" algn="ctr" rotWithShape="0">
                    <a:schemeClr val="tx1"/>
                  </a:outerShdw>
                </a:effectLst>
              </a:rPr>
              <a:t> </a:t>
            </a:r>
            <a:r>
              <a:rPr lang="en-US" sz="2600" b="1" dirty="0" smtClean="0"/>
              <a:t>is elected as </a:t>
            </a:r>
            <a:r>
              <a:rPr lang="en-US" sz="2600" b="1" dirty="0" smtClean="0">
                <a:ln>
                  <a:solidFill>
                    <a:schemeClr val="tx1"/>
                  </a:solidFill>
                </a:ln>
                <a:solidFill>
                  <a:srgbClr val="FF0000"/>
                </a:solidFill>
                <a:effectLst>
                  <a:outerShdw dist="50800" dir="5400000" algn="ctr" rotWithShape="0">
                    <a:schemeClr val="tx1"/>
                  </a:outerShdw>
                </a:effectLst>
              </a:rPr>
              <a:t>new Sergeant </a:t>
            </a:r>
            <a:r>
              <a:rPr lang="en-US" sz="2600" b="1" dirty="0" smtClean="0"/>
              <a:t>to take Floyd’s place</a:t>
            </a:r>
          </a:p>
          <a:p>
            <a:pPr marL="225425" indent="-225425">
              <a:spcAft>
                <a:spcPts val="600"/>
              </a:spcAft>
              <a:buFont typeface="Arial" pitchFamily="34" charset="0"/>
              <a:buChar char="•"/>
            </a:pPr>
            <a:r>
              <a:rPr lang="en-US" sz="2600" b="1" dirty="0" smtClean="0"/>
              <a:t>Aug 27 – </a:t>
            </a:r>
            <a:r>
              <a:rPr lang="en-US" sz="2600" b="1" dirty="0" smtClean="0">
                <a:ln>
                  <a:solidFill>
                    <a:schemeClr val="tx1"/>
                  </a:solidFill>
                </a:ln>
                <a:solidFill>
                  <a:srgbClr val="FF0000"/>
                </a:solidFill>
                <a:effectLst>
                  <a:outerShdw dist="50800" dir="5400000" algn="ctr" rotWithShape="0">
                    <a:schemeClr val="tx1"/>
                  </a:outerShdw>
                </a:effectLst>
              </a:rPr>
              <a:t>set prairie on fire </a:t>
            </a:r>
            <a:r>
              <a:rPr lang="en-US" sz="2600" b="1" dirty="0" smtClean="0"/>
              <a:t>to let Sioux Indians know we are on the river; </a:t>
            </a:r>
            <a:r>
              <a:rPr lang="en-US" sz="2600" b="1" dirty="0" smtClean="0">
                <a:ln>
                  <a:solidFill>
                    <a:schemeClr val="tx1"/>
                  </a:solidFill>
                </a:ln>
                <a:solidFill>
                  <a:srgbClr val="FF0000"/>
                </a:solidFill>
                <a:effectLst>
                  <a:outerShdw dist="50800" dir="5400000" algn="ctr" rotWithShape="0">
                    <a:schemeClr val="tx1"/>
                  </a:outerShdw>
                </a:effectLst>
              </a:rPr>
              <a:t>Shannon &amp; horses are missing</a:t>
            </a:r>
          </a:p>
          <a:p>
            <a:pPr marL="225425" indent="-225425">
              <a:spcAft>
                <a:spcPts val="600"/>
              </a:spcAft>
              <a:buFont typeface="Arial" pitchFamily="34" charset="0"/>
              <a:buChar char="•"/>
            </a:pPr>
            <a:r>
              <a:rPr lang="en-US" sz="2600" b="1" dirty="0" smtClean="0"/>
              <a:t>Aug 28 – </a:t>
            </a:r>
            <a:r>
              <a:rPr lang="en-US" sz="2600" b="1" dirty="0" smtClean="0">
                <a:ln>
                  <a:solidFill>
                    <a:schemeClr val="tx1"/>
                  </a:solidFill>
                </a:ln>
                <a:solidFill>
                  <a:srgbClr val="FF0000"/>
                </a:solidFill>
                <a:effectLst>
                  <a:outerShdw dist="50800" dir="5400000" algn="ctr" rotWithShape="0">
                    <a:schemeClr val="tx1"/>
                  </a:outerShdw>
                </a:effectLst>
              </a:rPr>
              <a:t>Clark &amp; Lewis “indisposed” </a:t>
            </a:r>
            <a:r>
              <a:rPr lang="en-US" sz="2600" b="1" dirty="0" smtClean="0"/>
              <a:t>due to </a:t>
            </a:r>
            <a:r>
              <a:rPr lang="en-US" sz="2600" b="1" dirty="0" err="1" smtClean="0"/>
              <a:t>homney</a:t>
            </a:r>
            <a:endParaRPr lang="en-US" sz="2600" b="1" dirty="0" smtClean="0"/>
          </a:p>
          <a:p>
            <a:pPr marL="225425" indent="-225425">
              <a:spcAft>
                <a:spcPts val="600"/>
              </a:spcAft>
              <a:buFont typeface="Arial" pitchFamily="34" charset="0"/>
              <a:buChar char="•"/>
            </a:pPr>
            <a:r>
              <a:rPr lang="en-US" sz="2600" b="1" dirty="0" smtClean="0"/>
              <a:t>Aug 29 – </a:t>
            </a:r>
            <a:r>
              <a:rPr lang="en-US" sz="2600" b="1" dirty="0" smtClean="0">
                <a:ln>
                  <a:solidFill>
                    <a:schemeClr val="tx1"/>
                  </a:solidFill>
                </a:ln>
                <a:solidFill>
                  <a:srgbClr val="FF0000"/>
                </a:solidFill>
                <a:effectLst>
                  <a:outerShdw dist="50800" dir="5400000" algn="ctr" rotWithShape="0">
                    <a:schemeClr val="tx1"/>
                  </a:outerShdw>
                </a:effectLst>
              </a:rPr>
              <a:t>Meet with Sioux</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fat dog prepared </a:t>
            </a:r>
            <a:r>
              <a:rPr lang="en-US" sz="2600" b="1" dirty="0" smtClean="0"/>
              <a:t>as mark of respect for our party; </a:t>
            </a:r>
            <a:r>
              <a:rPr lang="en-US" sz="2600" b="1" dirty="0" smtClean="0">
                <a:ln>
                  <a:solidFill>
                    <a:schemeClr val="tx1"/>
                  </a:solidFill>
                </a:ln>
                <a:solidFill>
                  <a:srgbClr val="FF0000"/>
                </a:solidFill>
                <a:effectLst>
                  <a:outerShdw dist="50800" dir="5400000" algn="ctr" rotWithShape="0">
                    <a:schemeClr val="tx1"/>
                  </a:outerShdw>
                </a:effectLst>
              </a:rPr>
              <a:t>good taste</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August 26 - 31,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887923" y="389136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p:cNvGrpSpPr/>
          <p:nvPr/>
        </p:nvGrpSpPr>
        <p:grpSpPr>
          <a:xfrm>
            <a:off x="1484590" y="3692737"/>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188855" y="2465878"/>
            <a:ext cx="4572000" cy="2585323"/>
          </a:xfrm>
          <a:prstGeom prst="rect">
            <a:avLst/>
          </a:prstGeom>
          <a:solidFill>
            <a:schemeClr val="tx1"/>
          </a:solidFill>
        </p:spPr>
        <p:txBody>
          <a:bodyPr wrap="square">
            <a:spAutoFit/>
          </a:bodyPr>
          <a:lstStyle/>
          <a:p>
            <a:pPr algn="ctr"/>
            <a:r>
              <a:rPr lang="en-US" sz="5400" b="1" dirty="0" smtClean="0">
                <a:ln>
                  <a:solidFill>
                    <a:schemeClr val="tx1"/>
                  </a:solidFill>
                </a:ln>
                <a:solidFill>
                  <a:srgbClr val="FFFF00"/>
                </a:solidFill>
              </a:rPr>
              <a:t>Patrick </a:t>
            </a:r>
            <a:r>
              <a:rPr lang="en-US" sz="5400" b="1" dirty="0" err="1" smtClean="0">
                <a:ln>
                  <a:solidFill>
                    <a:schemeClr val="tx1"/>
                  </a:solidFill>
                </a:ln>
                <a:solidFill>
                  <a:srgbClr val="FFFF00"/>
                </a:solidFill>
              </a:rPr>
              <a:t>Gass</a:t>
            </a:r>
            <a:endParaRPr lang="en-US" sz="5400" b="1" dirty="0" smtClean="0">
              <a:ln>
                <a:solidFill>
                  <a:schemeClr val="tx1"/>
                </a:solidFill>
              </a:ln>
              <a:solidFill>
                <a:srgbClr val="FFFF00"/>
              </a:solidFill>
            </a:endParaRPr>
          </a:p>
          <a:p>
            <a:pPr algn="ctr"/>
            <a:r>
              <a:rPr lang="en-US" sz="5400" b="1" dirty="0" smtClean="0">
                <a:ln>
                  <a:solidFill>
                    <a:schemeClr val="tx1"/>
                  </a:solidFill>
                </a:ln>
                <a:solidFill>
                  <a:srgbClr val="FFFF00"/>
                </a:solidFill>
              </a:rPr>
              <a:t>raise your hand </a:t>
            </a:r>
            <a:endParaRPr lang="en-US" sz="5400" dirty="0">
              <a:solidFill>
                <a:srgbClr val="FFFF00"/>
              </a:solidFill>
            </a:endParaRPr>
          </a:p>
        </p:txBody>
      </p:sp>
      <p:sp>
        <p:nvSpPr>
          <p:cNvPr id="29" name="Rectangle 28"/>
          <p:cNvSpPr/>
          <p:nvPr/>
        </p:nvSpPr>
        <p:spPr>
          <a:xfrm>
            <a:off x="192399" y="2490687"/>
            <a:ext cx="4572000" cy="2585323"/>
          </a:xfrm>
          <a:prstGeom prst="rect">
            <a:avLst/>
          </a:prstGeom>
          <a:solidFill>
            <a:schemeClr val="tx1"/>
          </a:solidFill>
        </p:spPr>
        <p:txBody>
          <a:bodyPr wrap="square">
            <a:spAutoFit/>
          </a:bodyPr>
          <a:lstStyle/>
          <a:p>
            <a:pPr algn="ctr"/>
            <a:r>
              <a:rPr lang="en-US" sz="5400" b="1" dirty="0" smtClean="0">
                <a:ln>
                  <a:solidFill>
                    <a:schemeClr val="tx1"/>
                  </a:solidFill>
                </a:ln>
                <a:solidFill>
                  <a:srgbClr val="FFFF00"/>
                </a:solidFill>
              </a:rPr>
              <a:t>Shannon</a:t>
            </a:r>
          </a:p>
          <a:p>
            <a:pPr algn="ctr"/>
            <a:r>
              <a:rPr lang="en-US" sz="5400" b="1" dirty="0" smtClean="0">
                <a:ln>
                  <a:solidFill>
                    <a:schemeClr val="tx1"/>
                  </a:solidFill>
                </a:ln>
                <a:solidFill>
                  <a:srgbClr val="FFFF00"/>
                </a:solidFill>
              </a:rPr>
              <a:t>raise your hand </a:t>
            </a:r>
            <a:endParaRPr lang="en-US" sz="5400" dirty="0">
              <a:solidFill>
                <a:srgbClr val="FFFF00"/>
              </a:solidFill>
            </a:endParaRPr>
          </a:p>
        </p:txBody>
      </p:sp>
      <p:pic>
        <p:nvPicPr>
          <p:cNvPr id="152578" name="Picture 2" descr="image: Yankton Sioux Indians"/>
          <p:cNvPicPr>
            <a:picLocks noChangeAspect="1" noChangeArrowheads="1"/>
          </p:cNvPicPr>
          <p:nvPr/>
        </p:nvPicPr>
        <p:blipFill>
          <a:blip r:embed="rId4" cstate="screen"/>
          <a:srcRect/>
          <a:stretch>
            <a:fillRect/>
          </a:stretch>
        </p:blipFill>
        <p:spPr bwMode="auto">
          <a:xfrm>
            <a:off x="134308" y="2422451"/>
            <a:ext cx="4665338" cy="3584944"/>
          </a:xfrm>
          <a:prstGeom prst="rect">
            <a:avLst/>
          </a:prstGeom>
          <a:noFill/>
        </p:spPr>
      </p:pic>
      <p:sp>
        <p:nvSpPr>
          <p:cNvPr id="30"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82</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2000"/>
                                        <p:tgtEl>
                                          <p:spTgt spid="27"/>
                                        </p:tgtEl>
                                      </p:cBhvr>
                                    </p:animEffect>
                                  </p:childTnLst>
                                </p:cTn>
                              </p:par>
                            </p:childTnLst>
                          </p:cTn>
                        </p:par>
                        <p:par>
                          <p:cTn id="12" fill="hold">
                            <p:stCondLst>
                              <p:cond delay="3000"/>
                            </p:stCondLst>
                            <p:childTnLst>
                              <p:par>
                                <p:cTn id="13" presetID="26"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80">
                                          <p:stCondLst>
                                            <p:cond delay="0"/>
                                          </p:stCondLst>
                                        </p:cTn>
                                        <p:tgtEl>
                                          <p:spTgt spid="26"/>
                                        </p:tgtEl>
                                      </p:cBhvr>
                                    </p:animEffect>
                                    <p:anim calcmode="lin" valueType="num">
                                      <p:cBhvr>
                                        <p:cTn id="1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1" dur="26">
                                          <p:stCondLst>
                                            <p:cond delay="650"/>
                                          </p:stCondLst>
                                        </p:cTn>
                                        <p:tgtEl>
                                          <p:spTgt spid="26"/>
                                        </p:tgtEl>
                                      </p:cBhvr>
                                      <p:to x="100000" y="60000"/>
                                    </p:animScale>
                                    <p:animScale>
                                      <p:cBhvr>
                                        <p:cTn id="22" dur="166" decel="50000">
                                          <p:stCondLst>
                                            <p:cond delay="676"/>
                                          </p:stCondLst>
                                        </p:cTn>
                                        <p:tgtEl>
                                          <p:spTgt spid="26"/>
                                        </p:tgtEl>
                                      </p:cBhvr>
                                      <p:to x="100000" y="100000"/>
                                    </p:animScale>
                                    <p:animScale>
                                      <p:cBhvr>
                                        <p:cTn id="23" dur="26">
                                          <p:stCondLst>
                                            <p:cond delay="1312"/>
                                          </p:stCondLst>
                                        </p:cTn>
                                        <p:tgtEl>
                                          <p:spTgt spid="26"/>
                                        </p:tgtEl>
                                      </p:cBhvr>
                                      <p:to x="100000" y="80000"/>
                                    </p:animScale>
                                    <p:animScale>
                                      <p:cBhvr>
                                        <p:cTn id="24" dur="166" decel="50000">
                                          <p:stCondLst>
                                            <p:cond delay="1338"/>
                                          </p:stCondLst>
                                        </p:cTn>
                                        <p:tgtEl>
                                          <p:spTgt spid="26"/>
                                        </p:tgtEl>
                                      </p:cBhvr>
                                      <p:to x="100000" y="100000"/>
                                    </p:animScale>
                                    <p:animScale>
                                      <p:cBhvr>
                                        <p:cTn id="25" dur="26">
                                          <p:stCondLst>
                                            <p:cond delay="1642"/>
                                          </p:stCondLst>
                                        </p:cTn>
                                        <p:tgtEl>
                                          <p:spTgt spid="26"/>
                                        </p:tgtEl>
                                      </p:cBhvr>
                                      <p:to x="100000" y="90000"/>
                                    </p:animScale>
                                    <p:animScale>
                                      <p:cBhvr>
                                        <p:cTn id="26" dur="166" decel="50000">
                                          <p:stCondLst>
                                            <p:cond delay="1668"/>
                                          </p:stCondLst>
                                        </p:cTn>
                                        <p:tgtEl>
                                          <p:spTgt spid="26"/>
                                        </p:tgtEl>
                                      </p:cBhvr>
                                      <p:to x="100000" y="100000"/>
                                    </p:animScale>
                                    <p:animScale>
                                      <p:cBhvr>
                                        <p:cTn id="27" dur="26">
                                          <p:stCondLst>
                                            <p:cond delay="1808"/>
                                          </p:stCondLst>
                                        </p:cTn>
                                        <p:tgtEl>
                                          <p:spTgt spid="26"/>
                                        </p:tgtEl>
                                      </p:cBhvr>
                                      <p:to x="100000" y="95000"/>
                                    </p:animScale>
                                    <p:animScale>
                                      <p:cBhvr>
                                        <p:cTn id="28" dur="166" decel="50000">
                                          <p:stCondLst>
                                            <p:cond delay="1834"/>
                                          </p:stCondLst>
                                        </p:cTn>
                                        <p:tgtEl>
                                          <p:spTgt spid="26"/>
                                        </p:tgtEl>
                                      </p:cBhvr>
                                      <p:to x="100000" y="100000"/>
                                    </p:animScale>
                                  </p:childTnLst>
                                </p:cTn>
                              </p:par>
                            </p:childTnLst>
                          </p:cTn>
                        </p:par>
                        <p:par>
                          <p:cTn id="29" fill="hold">
                            <p:stCondLst>
                              <p:cond delay="5000"/>
                            </p:stCondLst>
                            <p:childTnLst>
                              <p:par>
                                <p:cTn id="30" presetID="53"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wipe(left)">
                                      <p:cBhvr>
                                        <p:cTn id="43" dur="10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22" presetClass="entr" presetSubtype="8" fill="hold" nodeType="withEffect">
                                  <p:stCondLst>
                                    <p:cond delay="0"/>
                                  </p:stCondLst>
                                  <p:childTnLst>
                                    <p:set>
                                      <p:cBhvr>
                                        <p:cTn id="57" dur="1" fill="hold">
                                          <p:stCondLst>
                                            <p:cond delay="0"/>
                                          </p:stCondLst>
                                        </p:cTn>
                                        <p:tgtEl>
                                          <p:spTgt spid="9">
                                            <p:txEl>
                                              <p:pRg st="1" end="1"/>
                                            </p:txEl>
                                          </p:spTgt>
                                        </p:tgtEl>
                                        <p:attrNameLst>
                                          <p:attrName>style.visibility</p:attrName>
                                        </p:attrNameLst>
                                      </p:cBhvr>
                                      <p:to>
                                        <p:strVal val="visible"/>
                                      </p:to>
                                    </p:set>
                                    <p:animEffect transition="in" filter="wipe(left)">
                                      <p:cBhvr>
                                        <p:cTn id="58" dur="1000"/>
                                        <p:tgtEl>
                                          <p:spTgt spid="9">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9">
                                            <p:txEl>
                                              <p:pRg st="2" end="2"/>
                                            </p:txEl>
                                          </p:spTgt>
                                        </p:tgtEl>
                                        <p:attrNameLst>
                                          <p:attrName>style.visibility</p:attrName>
                                        </p:attrNameLst>
                                      </p:cBhvr>
                                      <p:to>
                                        <p:strVal val="visible"/>
                                      </p:to>
                                    </p:set>
                                    <p:animEffect transition="in" filter="wipe(left)">
                                      <p:cBhvr>
                                        <p:cTn id="63" dur="1000"/>
                                        <p:tgtEl>
                                          <p:spTgt spid="9">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9">
                                            <p:txEl>
                                              <p:pRg st="3" end="3"/>
                                            </p:txEl>
                                          </p:spTgt>
                                        </p:tgtEl>
                                        <p:attrNameLst>
                                          <p:attrName>style.visibility</p:attrName>
                                        </p:attrNameLst>
                                      </p:cBhvr>
                                      <p:to>
                                        <p:strVal val="visible"/>
                                      </p:to>
                                    </p:set>
                                    <p:animEffect transition="in" filter="wipe(left)">
                                      <p:cBhvr>
                                        <p:cTn id="68" dur="1000"/>
                                        <p:tgtEl>
                                          <p:spTgt spid="9">
                                            <p:txEl>
                                              <p:pRg st="3" end="3"/>
                                            </p:txEl>
                                          </p:spTgt>
                                        </p:tgtEl>
                                      </p:cBhvr>
                                    </p:animEffect>
                                  </p:childTnLst>
                                </p:cTn>
                              </p:par>
                              <p:par>
                                <p:cTn id="69" presetID="53" presetClass="entr" presetSubtype="0" fill="hold" nodeType="withEffect">
                                  <p:stCondLst>
                                    <p:cond delay="0"/>
                                  </p:stCondLst>
                                  <p:childTnLst>
                                    <p:set>
                                      <p:cBhvr>
                                        <p:cTn id="70" dur="1" fill="hold">
                                          <p:stCondLst>
                                            <p:cond delay="0"/>
                                          </p:stCondLst>
                                        </p:cTn>
                                        <p:tgtEl>
                                          <p:spTgt spid="152578"/>
                                        </p:tgtEl>
                                        <p:attrNameLst>
                                          <p:attrName>style.visibility</p:attrName>
                                        </p:attrNameLst>
                                      </p:cBhvr>
                                      <p:to>
                                        <p:strVal val="visible"/>
                                      </p:to>
                                    </p:set>
                                    <p:anim calcmode="lin" valueType="num">
                                      <p:cBhvr>
                                        <p:cTn id="71" dur="500" fill="hold"/>
                                        <p:tgtEl>
                                          <p:spTgt spid="152578"/>
                                        </p:tgtEl>
                                        <p:attrNameLst>
                                          <p:attrName>ppt_w</p:attrName>
                                        </p:attrNameLst>
                                      </p:cBhvr>
                                      <p:tavLst>
                                        <p:tav tm="0">
                                          <p:val>
                                            <p:fltVal val="0"/>
                                          </p:val>
                                        </p:tav>
                                        <p:tav tm="100000">
                                          <p:val>
                                            <p:strVal val="#ppt_w"/>
                                          </p:val>
                                        </p:tav>
                                      </p:tavLst>
                                    </p:anim>
                                    <p:anim calcmode="lin" valueType="num">
                                      <p:cBhvr>
                                        <p:cTn id="72" dur="500" fill="hold"/>
                                        <p:tgtEl>
                                          <p:spTgt spid="152578"/>
                                        </p:tgtEl>
                                        <p:attrNameLst>
                                          <p:attrName>ppt_h</p:attrName>
                                        </p:attrNameLst>
                                      </p:cBhvr>
                                      <p:tavLst>
                                        <p:tav tm="0">
                                          <p:val>
                                            <p:fltVal val="0"/>
                                          </p:val>
                                        </p:tav>
                                        <p:tav tm="100000">
                                          <p:val>
                                            <p:strVal val="#ppt_h"/>
                                          </p:val>
                                        </p:tav>
                                      </p:tavLst>
                                    </p:anim>
                                    <p:animEffect transition="in" filter="fade">
                                      <p:cBhvr>
                                        <p:cTn id="73" dur="500"/>
                                        <p:tgtEl>
                                          <p:spTgt spid="152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28" grpId="0" animBg="1"/>
      <p:bldP spid="28" grpId="1" animBg="1"/>
      <p:bldP spid="29" grpId="0" animBg="1"/>
      <p:bldP spid="29"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54880" y="1142138"/>
            <a:ext cx="4485373" cy="5124480"/>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Find </a:t>
            </a:r>
            <a:r>
              <a:rPr lang="en-US" sz="2600" b="1" dirty="0" smtClean="0">
                <a:ln>
                  <a:solidFill>
                    <a:schemeClr val="tx1"/>
                  </a:solidFill>
                </a:ln>
                <a:solidFill>
                  <a:srgbClr val="FF0000"/>
                </a:solidFill>
                <a:effectLst>
                  <a:outerShdw dist="50800" dir="5400000" algn="ctr" rotWithShape="0">
                    <a:schemeClr val="tx1"/>
                  </a:outerShdw>
                </a:effectLst>
              </a:rPr>
              <a:t>“village” of small animals</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kill one for Captain’s dinner</a:t>
            </a:r>
            <a:r>
              <a:rPr lang="en-US" sz="2600" b="1" dirty="0" smtClean="0"/>
              <a:t> and </a:t>
            </a:r>
            <a:r>
              <a:rPr lang="en-US" sz="2600" b="1" dirty="0" smtClean="0">
                <a:ln>
                  <a:solidFill>
                    <a:schemeClr val="tx1"/>
                  </a:solidFill>
                </a:ln>
                <a:solidFill>
                  <a:srgbClr val="FF0000"/>
                </a:solidFill>
                <a:effectLst>
                  <a:outerShdw dist="50800" dir="5400000" algn="ctr" rotWithShape="0">
                    <a:schemeClr val="tx1"/>
                  </a:outerShdw>
                </a:effectLst>
              </a:rPr>
              <a:t>catch one </a:t>
            </a:r>
            <a:r>
              <a:rPr lang="en-US" sz="2600" b="1" dirty="0" smtClean="0"/>
              <a:t>after pouring in 5 barrels of water; </a:t>
            </a:r>
            <a:r>
              <a:rPr lang="en-US" sz="2600" b="1" dirty="0" smtClean="0">
                <a:ln>
                  <a:solidFill>
                    <a:schemeClr val="tx1"/>
                  </a:solidFill>
                </a:ln>
                <a:solidFill>
                  <a:srgbClr val="FF0000"/>
                </a:solidFill>
                <a:effectLst>
                  <a:outerShdw dist="50800" dir="5400000" algn="ctr" rotWithShape="0">
                    <a:schemeClr val="tx1"/>
                  </a:outerShdw>
                </a:effectLst>
              </a:rPr>
              <a:t>will send it to President</a:t>
            </a:r>
            <a:endParaRPr lang="en-US" sz="2600" b="1" dirty="0" smtClean="0"/>
          </a:p>
          <a:p>
            <a:pPr marL="225425" indent="-225425">
              <a:spcAft>
                <a:spcPts val="600"/>
              </a:spcAft>
              <a:buFont typeface="Arial" pitchFamily="34" charset="0"/>
              <a:buChar char="•"/>
            </a:pPr>
            <a:r>
              <a:rPr lang="en-US" sz="2600" b="1" dirty="0" smtClean="0"/>
              <a:t>Sept 10 – find </a:t>
            </a:r>
            <a:r>
              <a:rPr lang="en-US" sz="2600" b="1" dirty="0" smtClean="0">
                <a:ln>
                  <a:solidFill>
                    <a:schemeClr val="tx1"/>
                  </a:solidFill>
                </a:ln>
                <a:solidFill>
                  <a:srgbClr val="FF0000"/>
                </a:solidFill>
                <a:effectLst>
                  <a:outerShdw dist="50800" dir="5400000" algn="ctr" rotWithShape="0">
                    <a:schemeClr val="tx1"/>
                  </a:outerShdw>
                </a:effectLst>
              </a:rPr>
              <a:t>skeleton of fish 45 ft long</a:t>
            </a:r>
          </a:p>
          <a:p>
            <a:pPr marL="225425" indent="-225425">
              <a:spcAft>
                <a:spcPts val="600"/>
              </a:spcAft>
              <a:buFont typeface="Arial" pitchFamily="34" charset="0"/>
              <a:buChar char="•"/>
            </a:pPr>
            <a:r>
              <a:rPr lang="en-US" sz="2600" b="1" dirty="0" smtClean="0"/>
              <a:t>Sept 11 – </a:t>
            </a:r>
            <a:r>
              <a:rPr lang="en-US" sz="2600" b="1" dirty="0" smtClean="0">
                <a:ln>
                  <a:solidFill>
                    <a:schemeClr val="tx1"/>
                  </a:solidFill>
                </a:ln>
                <a:solidFill>
                  <a:srgbClr val="FF0000"/>
                </a:solidFill>
                <a:effectLst>
                  <a:outerShdw dist="50800" dir="5400000" algn="ctr" rotWithShape="0">
                    <a:schemeClr val="tx1"/>
                  </a:outerShdw>
                </a:effectLst>
              </a:rPr>
              <a:t>Shannon finally returns</a:t>
            </a:r>
            <a:r>
              <a:rPr lang="en-US" sz="2600" b="1" dirty="0" smtClean="0"/>
              <a:t>; almost starved to death</a:t>
            </a:r>
          </a:p>
          <a:p>
            <a:pPr marL="225425" indent="-225425">
              <a:spcAft>
                <a:spcPts val="600"/>
              </a:spcAft>
              <a:buFont typeface="Arial" pitchFamily="34" charset="0"/>
              <a:buChar char="•"/>
            </a:pPr>
            <a:r>
              <a:rPr lang="en-US" sz="2600" b="1" dirty="0" smtClean="0"/>
              <a:t>Sept 21 – at </a:t>
            </a:r>
            <a:r>
              <a:rPr lang="en-US" sz="2600" b="1" dirty="0" smtClean="0">
                <a:ln>
                  <a:solidFill>
                    <a:schemeClr val="tx1"/>
                  </a:solidFill>
                </a:ln>
                <a:solidFill>
                  <a:srgbClr val="FF0000"/>
                </a:solidFill>
                <a:effectLst>
                  <a:outerShdw dist="50800" dir="5400000" algn="ctr" rotWithShape="0">
                    <a:schemeClr val="tx1"/>
                  </a:outerShdw>
                </a:effectLst>
              </a:rPr>
              <a:t>Missouri Big Bend</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September 7 - 24,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887923" y="389136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650318" y="2844325"/>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8" name="Freeform 27"/>
          <p:cNvSpPr/>
          <p:nvPr/>
        </p:nvSpPr>
        <p:spPr>
          <a:xfrm>
            <a:off x="834272" y="3236616"/>
            <a:ext cx="1216058" cy="840477"/>
          </a:xfrm>
          <a:custGeom>
            <a:avLst/>
            <a:gdLst>
              <a:gd name="connsiteX0" fmla="*/ 1216058 w 1216058"/>
              <a:gd name="connsiteY0" fmla="*/ 840477 h 840477"/>
              <a:gd name="connsiteX1" fmla="*/ 1216058 w 1216058"/>
              <a:gd name="connsiteY1" fmla="*/ 840477 h 840477"/>
              <a:gd name="connsiteX2" fmla="*/ 1168924 w 1216058"/>
              <a:gd name="connsiteY2" fmla="*/ 831050 h 840477"/>
              <a:gd name="connsiteX3" fmla="*/ 1102936 w 1216058"/>
              <a:gd name="connsiteY3" fmla="*/ 807483 h 840477"/>
              <a:gd name="connsiteX4" fmla="*/ 1074656 w 1216058"/>
              <a:gd name="connsiteY4" fmla="*/ 798056 h 840477"/>
              <a:gd name="connsiteX5" fmla="*/ 1046375 w 1216058"/>
              <a:gd name="connsiteY5" fmla="*/ 783916 h 840477"/>
              <a:gd name="connsiteX6" fmla="*/ 1032235 w 1216058"/>
              <a:gd name="connsiteY6" fmla="*/ 774489 h 840477"/>
              <a:gd name="connsiteX7" fmla="*/ 1018095 w 1216058"/>
              <a:gd name="connsiteY7" fmla="*/ 769776 h 840477"/>
              <a:gd name="connsiteX8" fmla="*/ 937967 w 1216058"/>
              <a:gd name="connsiteY8" fmla="*/ 760349 h 840477"/>
              <a:gd name="connsiteX9" fmla="*/ 923827 w 1216058"/>
              <a:gd name="connsiteY9" fmla="*/ 765062 h 840477"/>
              <a:gd name="connsiteX10" fmla="*/ 895547 w 1216058"/>
              <a:gd name="connsiteY10" fmla="*/ 769776 h 840477"/>
              <a:gd name="connsiteX11" fmla="*/ 867266 w 1216058"/>
              <a:gd name="connsiteY11" fmla="*/ 798056 h 840477"/>
              <a:gd name="connsiteX12" fmla="*/ 862553 w 1216058"/>
              <a:gd name="connsiteY12" fmla="*/ 812196 h 840477"/>
              <a:gd name="connsiteX13" fmla="*/ 848413 w 1216058"/>
              <a:gd name="connsiteY13" fmla="*/ 816910 h 840477"/>
              <a:gd name="connsiteX14" fmla="*/ 834272 w 1216058"/>
              <a:gd name="connsiteY14" fmla="*/ 826337 h 840477"/>
              <a:gd name="connsiteX15" fmla="*/ 805992 w 1216058"/>
              <a:gd name="connsiteY15" fmla="*/ 816910 h 840477"/>
              <a:gd name="connsiteX16" fmla="*/ 791852 w 1216058"/>
              <a:gd name="connsiteY16" fmla="*/ 807483 h 840477"/>
              <a:gd name="connsiteX17" fmla="*/ 763571 w 1216058"/>
              <a:gd name="connsiteY17" fmla="*/ 798056 h 840477"/>
              <a:gd name="connsiteX18" fmla="*/ 735291 w 1216058"/>
              <a:gd name="connsiteY18" fmla="*/ 783916 h 840477"/>
              <a:gd name="connsiteX19" fmla="*/ 702297 w 1216058"/>
              <a:gd name="connsiteY19" fmla="*/ 769776 h 840477"/>
              <a:gd name="connsiteX20" fmla="*/ 688157 w 1216058"/>
              <a:gd name="connsiteY20" fmla="*/ 760349 h 840477"/>
              <a:gd name="connsiteX21" fmla="*/ 659876 w 1216058"/>
              <a:gd name="connsiteY21" fmla="*/ 746209 h 840477"/>
              <a:gd name="connsiteX22" fmla="*/ 636309 w 1216058"/>
              <a:gd name="connsiteY22" fmla="*/ 722642 h 840477"/>
              <a:gd name="connsiteX23" fmla="*/ 593889 w 1216058"/>
              <a:gd name="connsiteY23" fmla="*/ 708502 h 840477"/>
              <a:gd name="connsiteX24" fmla="*/ 579749 w 1216058"/>
              <a:gd name="connsiteY24" fmla="*/ 699075 h 840477"/>
              <a:gd name="connsiteX25" fmla="*/ 570322 w 1216058"/>
              <a:gd name="connsiteY25" fmla="*/ 684935 h 840477"/>
              <a:gd name="connsiteX26" fmla="*/ 556182 w 1216058"/>
              <a:gd name="connsiteY26" fmla="*/ 680221 h 840477"/>
              <a:gd name="connsiteX27" fmla="*/ 542041 w 1216058"/>
              <a:gd name="connsiteY27" fmla="*/ 666081 h 840477"/>
              <a:gd name="connsiteX28" fmla="*/ 523188 w 1216058"/>
              <a:gd name="connsiteY28" fmla="*/ 637800 h 840477"/>
              <a:gd name="connsiteX29" fmla="*/ 518474 w 1216058"/>
              <a:gd name="connsiteY29" fmla="*/ 623660 h 840477"/>
              <a:gd name="connsiteX30" fmla="*/ 504334 w 1216058"/>
              <a:gd name="connsiteY30" fmla="*/ 618947 h 840477"/>
              <a:gd name="connsiteX31" fmla="*/ 490194 w 1216058"/>
              <a:gd name="connsiteY31" fmla="*/ 609520 h 840477"/>
              <a:gd name="connsiteX32" fmla="*/ 457200 w 1216058"/>
              <a:gd name="connsiteY32" fmla="*/ 595380 h 840477"/>
              <a:gd name="connsiteX33" fmla="*/ 443060 w 1216058"/>
              <a:gd name="connsiteY33" fmla="*/ 581240 h 840477"/>
              <a:gd name="connsiteX34" fmla="*/ 428920 w 1216058"/>
              <a:gd name="connsiteY34" fmla="*/ 571813 h 840477"/>
              <a:gd name="connsiteX35" fmla="*/ 419493 w 1216058"/>
              <a:gd name="connsiteY35" fmla="*/ 557673 h 840477"/>
              <a:gd name="connsiteX36" fmla="*/ 405353 w 1216058"/>
              <a:gd name="connsiteY36" fmla="*/ 548246 h 840477"/>
              <a:gd name="connsiteX37" fmla="*/ 400639 w 1216058"/>
              <a:gd name="connsiteY37" fmla="*/ 534106 h 840477"/>
              <a:gd name="connsiteX38" fmla="*/ 367646 w 1216058"/>
              <a:gd name="connsiteY38" fmla="*/ 501112 h 840477"/>
              <a:gd name="connsiteX39" fmla="*/ 329938 w 1216058"/>
              <a:gd name="connsiteY39" fmla="*/ 458691 h 840477"/>
              <a:gd name="connsiteX40" fmla="*/ 325225 w 1216058"/>
              <a:gd name="connsiteY40" fmla="*/ 444551 h 840477"/>
              <a:gd name="connsiteX41" fmla="*/ 311085 w 1216058"/>
              <a:gd name="connsiteY41" fmla="*/ 439838 h 840477"/>
              <a:gd name="connsiteX42" fmla="*/ 296944 w 1216058"/>
              <a:gd name="connsiteY42" fmla="*/ 430411 h 840477"/>
              <a:gd name="connsiteX43" fmla="*/ 282804 w 1216058"/>
              <a:gd name="connsiteY43" fmla="*/ 378563 h 840477"/>
              <a:gd name="connsiteX44" fmla="*/ 268664 w 1216058"/>
              <a:gd name="connsiteY44" fmla="*/ 364423 h 840477"/>
              <a:gd name="connsiteX45" fmla="*/ 263951 w 1216058"/>
              <a:gd name="connsiteY45" fmla="*/ 336143 h 840477"/>
              <a:gd name="connsiteX46" fmla="*/ 254524 w 1216058"/>
              <a:gd name="connsiteY46" fmla="*/ 322003 h 840477"/>
              <a:gd name="connsiteX47" fmla="*/ 249810 w 1216058"/>
              <a:gd name="connsiteY47" fmla="*/ 307862 h 840477"/>
              <a:gd name="connsiteX48" fmla="*/ 259237 w 1216058"/>
              <a:gd name="connsiteY48" fmla="*/ 241875 h 840477"/>
              <a:gd name="connsiteX49" fmla="*/ 263951 w 1216058"/>
              <a:gd name="connsiteY49" fmla="*/ 227735 h 840477"/>
              <a:gd name="connsiteX50" fmla="*/ 278091 w 1216058"/>
              <a:gd name="connsiteY50" fmla="*/ 218308 h 840477"/>
              <a:gd name="connsiteX51" fmla="*/ 268664 w 1216058"/>
              <a:gd name="connsiteY51" fmla="*/ 157033 h 840477"/>
              <a:gd name="connsiteX52" fmla="*/ 263951 w 1216058"/>
              <a:gd name="connsiteY52" fmla="*/ 142893 h 840477"/>
              <a:gd name="connsiteX53" fmla="*/ 254524 w 1216058"/>
              <a:gd name="connsiteY53" fmla="*/ 128753 h 840477"/>
              <a:gd name="connsiteX54" fmla="*/ 240384 w 1216058"/>
              <a:gd name="connsiteY54" fmla="*/ 124040 h 840477"/>
              <a:gd name="connsiteX55" fmla="*/ 226243 w 1216058"/>
              <a:gd name="connsiteY55" fmla="*/ 114613 h 840477"/>
              <a:gd name="connsiteX56" fmla="*/ 245097 w 1216058"/>
              <a:gd name="connsiteY56" fmla="*/ 91046 h 840477"/>
              <a:gd name="connsiteX57" fmla="*/ 249810 w 1216058"/>
              <a:gd name="connsiteY57" fmla="*/ 76906 h 840477"/>
              <a:gd name="connsiteX58" fmla="*/ 226243 w 1216058"/>
              <a:gd name="connsiteY58" fmla="*/ 48625 h 840477"/>
              <a:gd name="connsiteX59" fmla="*/ 207390 w 1216058"/>
              <a:gd name="connsiteY59" fmla="*/ 6205 h 840477"/>
              <a:gd name="connsiteX60" fmla="*/ 188536 w 1216058"/>
              <a:gd name="connsiteY60" fmla="*/ 10918 h 840477"/>
              <a:gd name="connsiteX61" fmla="*/ 146116 w 1216058"/>
              <a:gd name="connsiteY61" fmla="*/ 15631 h 840477"/>
              <a:gd name="connsiteX62" fmla="*/ 141402 w 1216058"/>
              <a:gd name="connsiteY62" fmla="*/ 34485 h 840477"/>
              <a:gd name="connsiteX63" fmla="*/ 146116 w 1216058"/>
              <a:gd name="connsiteY63" fmla="*/ 62765 h 840477"/>
              <a:gd name="connsiteX64" fmla="*/ 155542 w 1216058"/>
              <a:gd name="connsiteY64" fmla="*/ 76906 h 840477"/>
              <a:gd name="connsiteX65" fmla="*/ 150829 w 1216058"/>
              <a:gd name="connsiteY65" fmla="*/ 109899 h 840477"/>
              <a:gd name="connsiteX66" fmla="*/ 131975 w 1216058"/>
              <a:gd name="connsiteY66" fmla="*/ 100473 h 840477"/>
              <a:gd name="connsiteX67" fmla="*/ 75415 w 1216058"/>
              <a:gd name="connsiteY67" fmla="*/ 91046 h 840477"/>
              <a:gd name="connsiteX68" fmla="*/ 65988 w 1216058"/>
              <a:gd name="connsiteY68" fmla="*/ 62765 h 840477"/>
              <a:gd name="connsiteX69" fmla="*/ 56561 w 1216058"/>
              <a:gd name="connsiteY69" fmla="*/ 20345 h 840477"/>
              <a:gd name="connsiteX70" fmla="*/ 42421 w 1216058"/>
              <a:gd name="connsiteY70" fmla="*/ 15631 h 840477"/>
              <a:gd name="connsiteX71" fmla="*/ 28281 w 1216058"/>
              <a:gd name="connsiteY71" fmla="*/ 6205 h 840477"/>
              <a:gd name="connsiteX72" fmla="*/ 0 w 1216058"/>
              <a:gd name="connsiteY72" fmla="*/ 1491 h 84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16058" h="840477">
                <a:moveTo>
                  <a:pt x="1216058" y="840477"/>
                </a:moveTo>
                <a:lnTo>
                  <a:pt x="1216058" y="840477"/>
                </a:lnTo>
                <a:cubicBezTo>
                  <a:pt x="1200347" y="837335"/>
                  <a:pt x="1184419" y="835128"/>
                  <a:pt x="1168924" y="831050"/>
                </a:cubicBezTo>
                <a:cubicBezTo>
                  <a:pt x="1129858" y="820769"/>
                  <a:pt x="1133881" y="818736"/>
                  <a:pt x="1102936" y="807483"/>
                </a:cubicBezTo>
                <a:cubicBezTo>
                  <a:pt x="1093598" y="804087"/>
                  <a:pt x="1082924" y="803568"/>
                  <a:pt x="1074656" y="798056"/>
                </a:cubicBezTo>
                <a:cubicBezTo>
                  <a:pt x="1056382" y="785873"/>
                  <a:pt x="1065890" y="790420"/>
                  <a:pt x="1046375" y="783916"/>
                </a:cubicBezTo>
                <a:cubicBezTo>
                  <a:pt x="1041662" y="780774"/>
                  <a:pt x="1037302" y="777022"/>
                  <a:pt x="1032235" y="774489"/>
                </a:cubicBezTo>
                <a:cubicBezTo>
                  <a:pt x="1027791" y="772267"/>
                  <a:pt x="1023008" y="770513"/>
                  <a:pt x="1018095" y="769776"/>
                </a:cubicBezTo>
                <a:cubicBezTo>
                  <a:pt x="991499" y="765787"/>
                  <a:pt x="964676" y="763491"/>
                  <a:pt x="937967" y="760349"/>
                </a:cubicBezTo>
                <a:cubicBezTo>
                  <a:pt x="933254" y="761920"/>
                  <a:pt x="928677" y="763984"/>
                  <a:pt x="923827" y="765062"/>
                </a:cubicBezTo>
                <a:cubicBezTo>
                  <a:pt x="914498" y="767135"/>
                  <a:pt x="903802" y="764961"/>
                  <a:pt x="895547" y="769776"/>
                </a:cubicBezTo>
                <a:cubicBezTo>
                  <a:pt x="884031" y="776493"/>
                  <a:pt x="867266" y="798056"/>
                  <a:pt x="867266" y="798056"/>
                </a:cubicBezTo>
                <a:cubicBezTo>
                  <a:pt x="865695" y="802769"/>
                  <a:pt x="866066" y="808683"/>
                  <a:pt x="862553" y="812196"/>
                </a:cubicBezTo>
                <a:cubicBezTo>
                  <a:pt x="859040" y="815709"/>
                  <a:pt x="852857" y="814688"/>
                  <a:pt x="848413" y="816910"/>
                </a:cubicBezTo>
                <a:cubicBezTo>
                  <a:pt x="843346" y="819444"/>
                  <a:pt x="838986" y="823195"/>
                  <a:pt x="834272" y="826337"/>
                </a:cubicBezTo>
                <a:cubicBezTo>
                  <a:pt x="824845" y="823195"/>
                  <a:pt x="814260" y="822422"/>
                  <a:pt x="805992" y="816910"/>
                </a:cubicBezTo>
                <a:cubicBezTo>
                  <a:pt x="801279" y="813768"/>
                  <a:pt x="797029" y="809784"/>
                  <a:pt x="791852" y="807483"/>
                </a:cubicBezTo>
                <a:cubicBezTo>
                  <a:pt x="782772" y="803447"/>
                  <a:pt x="771839" y="803568"/>
                  <a:pt x="763571" y="798056"/>
                </a:cubicBezTo>
                <a:cubicBezTo>
                  <a:pt x="736397" y="779939"/>
                  <a:pt x="762611" y="795624"/>
                  <a:pt x="735291" y="783916"/>
                </a:cubicBezTo>
                <a:cubicBezTo>
                  <a:pt x="694521" y="766443"/>
                  <a:pt x="735457" y="780829"/>
                  <a:pt x="702297" y="769776"/>
                </a:cubicBezTo>
                <a:cubicBezTo>
                  <a:pt x="697584" y="766634"/>
                  <a:pt x="693224" y="762882"/>
                  <a:pt x="688157" y="760349"/>
                </a:cubicBezTo>
                <a:cubicBezTo>
                  <a:pt x="649123" y="740832"/>
                  <a:pt x="700408" y="773230"/>
                  <a:pt x="659876" y="746209"/>
                </a:cubicBezTo>
                <a:cubicBezTo>
                  <a:pt x="651658" y="733880"/>
                  <a:pt x="650813" y="728685"/>
                  <a:pt x="636309" y="722642"/>
                </a:cubicBezTo>
                <a:cubicBezTo>
                  <a:pt x="622551" y="716909"/>
                  <a:pt x="593889" y="708502"/>
                  <a:pt x="593889" y="708502"/>
                </a:cubicBezTo>
                <a:cubicBezTo>
                  <a:pt x="589176" y="705360"/>
                  <a:pt x="583755" y="703081"/>
                  <a:pt x="579749" y="699075"/>
                </a:cubicBezTo>
                <a:cubicBezTo>
                  <a:pt x="575743" y="695069"/>
                  <a:pt x="574745" y="688474"/>
                  <a:pt x="570322" y="684935"/>
                </a:cubicBezTo>
                <a:cubicBezTo>
                  <a:pt x="566442" y="681831"/>
                  <a:pt x="560895" y="681792"/>
                  <a:pt x="556182" y="680221"/>
                </a:cubicBezTo>
                <a:cubicBezTo>
                  <a:pt x="551468" y="675508"/>
                  <a:pt x="545739" y="671627"/>
                  <a:pt x="542041" y="666081"/>
                </a:cubicBezTo>
                <a:cubicBezTo>
                  <a:pt x="514749" y="625145"/>
                  <a:pt x="568307" y="682922"/>
                  <a:pt x="523188" y="637800"/>
                </a:cubicBezTo>
                <a:cubicBezTo>
                  <a:pt x="521617" y="633087"/>
                  <a:pt x="521987" y="627173"/>
                  <a:pt x="518474" y="623660"/>
                </a:cubicBezTo>
                <a:cubicBezTo>
                  <a:pt x="514961" y="620147"/>
                  <a:pt x="508778" y="621169"/>
                  <a:pt x="504334" y="618947"/>
                </a:cubicBezTo>
                <a:cubicBezTo>
                  <a:pt x="499267" y="616414"/>
                  <a:pt x="495261" y="612053"/>
                  <a:pt x="490194" y="609520"/>
                </a:cubicBezTo>
                <a:cubicBezTo>
                  <a:pt x="469676" y="599261"/>
                  <a:pt x="480090" y="611730"/>
                  <a:pt x="457200" y="595380"/>
                </a:cubicBezTo>
                <a:cubicBezTo>
                  <a:pt x="451776" y="591506"/>
                  <a:pt x="448181" y="585507"/>
                  <a:pt x="443060" y="581240"/>
                </a:cubicBezTo>
                <a:cubicBezTo>
                  <a:pt x="438708" y="577613"/>
                  <a:pt x="433633" y="574955"/>
                  <a:pt x="428920" y="571813"/>
                </a:cubicBezTo>
                <a:cubicBezTo>
                  <a:pt x="425778" y="567100"/>
                  <a:pt x="423499" y="561679"/>
                  <a:pt x="419493" y="557673"/>
                </a:cubicBezTo>
                <a:cubicBezTo>
                  <a:pt x="415487" y="553667"/>
                  <a:pt x="408892" y="552669"/>
                  <a:pt x="405353" y="548246"/>
                </a:cubicBezTo>
                <a:cubicBezTo>
                  <a:pt x="402249" y="544366"/>
                  <a:pt x="403052" y="538449"/>
                  <a:pt x="400639" y="534106"/>
                </a:cubicBezTo>
                <a:cubicBezTo>
                  <a:pt x="383449" y="503164"/>
                  <a:pt x="390597" y="508762"/>
                  <a:pt x="367646" y="501112"/>
                </a:cubicBezTo>
                <a:cubicBezTo>
                  <a:pt x="335359" y="468825"/>
                  <a:pt x="346760" y="483924"/>
                  <a:pt x="329938" y="458691"/>
                </a:cubicBezTo>
                <a:cubicBezTo>
                  <a:pt x="328367" y="453978"/>
                  <a:pt x="328738" y="448064"/>
                  <a:pt x="325225" y="444551"/>
                </a:cubicBezTo>
                <a:cubicBezTo>
                  <a:pt x="321712" y="441038"/>
                  <a:pt x="315529" y="442060"/>
                  <a:pt x="311085" y="439838"/>
                </a:cubicBezTo>
                <a:cubicBezTo>
                  <a:pt x="306018" y="437305"/>
                  <a:pt x="301658" y="433553"/>
                  <a:pt x="296944" y="430411"/>
                </a:cubicBezTo>
                <a:cubicBezTo>
                  <a:pt x="293676" y="407531"/>
                  <a:pt x="295657" y="396558"/>
                  <a:pt x="282804" y="378563"/>
                </a:cubicBezTo>
                <a:cubicBezTo>
                  <a:pt x="278930" y="373139"/>
                  <a:pt x="273377" y="369136"/>
                  <a:pt x="268664" y="364423"/>
                </a:cubicBezTo>
                <a:cubicBezTo>
                  <a:pt x="267093" y="354996"/>
                  <a:pt x="266973" y="345209"/>
                  <a:pt x="263951" y="336143"/>
                </a:cubicBezTo>
                <a:cubicBezTo>
                  <a:pt x="262160" y="330769"/>
                  <a:pt x="257057" y="327070"/>
                  <a:pt x="254524" y="322003"/>
                </a:cubicBezTo>
                <a:cubicBezTo>
                  <a:pt x="252302" y="317559"/>
                  <a:pt x="251381" y="312576"/>
                  <a:pt x="249810" y="307862"/>
                </a:cubicBezTo>
                <a:cubicBezTo>
                  <a:pt x="252952" y="285866"/>
                  <a:pt x="255375" y="263756"/>
                  <a:pt x="259237" y="241875"/>
                </a:cubicBezTo>
                <a:cubicBezTo>
                  <a:pt x="260100" y="236982"/>
                  <a:pt x="260847" y="231615"/>
                  <a:pt x="263951" y="227735"/>
                </a:cubicBezTo>
                <a:cubicBezTo>
                  <a:pt x="267490" y="223312"/>
                  <a:pt x="273378" y="221450"/>
                  <a:pt x="278091" y="218308"/>
                </a:cubicBezTo>
                <a:cubicBezTo>
                  <a:pt x="274949" y="197883"/>
                  <a:pt x="272472" y="177344"/>
                  <a:pt x="268664" y="157033"/>
                </a:cubicBezTo>
                <a:cubicBezTo>
                  <a:pt x="267748" y="152150"/>
                  <a:pt x="266173" y="147337"/>
                  <a:pt x="263951" y="142893"/>
                </a:cubicBezTo>
                <a:cubicBezTo>
                  <a:pt x="261418" y="137826"/>
                  <a:pt x="258948" y="132292"/>
                  <a:pt x="254524" y="128753"/>
                </a:cubicBezTo>
                <a:cubicBezTo>
                  <a:pt x="250644" y="125649"/>
                  <a:pt x="245097" y="125611"/>
                  <a:pt x="240384" y="124040"/>
                </a:cubicBezTo>
                <a:cubicBezTo>
                  <a:pt x="235670" y="120898"/>
                  <a:pt x="228347" y="119873"/>
                  <a:pt x="226243" y="114613"/>
                </a:cubicBezTo>
                <a:cubicBezTo>
                  <a:pt x="221450" y="102631"/>
                  <a:pt x="239705" y="94641"/>
                  <a:pt x="245097" y="91046"/>
                </a:cubicBezTo>
                <a:cubicBezTo>
                  <a:pt x="246668" y="86333"/>
                  <a:pt x="250627" y="81807"/>
                  <a:pt x="249810" y="76906"/>
                </a:cubicBezTo>
                <a:cubicBezTo>
                  <a:pt x="248497" y="69028"/>
                  <a:pt x="230493" y="52874"/>
                  <a:pt x="226243" y="48625"/>
                </a:cubicBezTo>
                <a:cubicBezTo>
                  <a:pt x="215026" y="14971"/>
                  <a:pt x="222329" y="28613"/>
                  <a:pt x="207390" y="6205"/>
                </a:cubicBezTo>
                <a:cubicBezTo>
                  <a:pt x="201105" y="7776"/>
                  <a:pt x="194939" y="9933"/>
                  <a:pt x="188536" y="10918"/>
                </a:cubicBezTo>
                <a:cubicBezTo>
                  <a:pt x="174474" y="13081"/>
                  <a:pt x="158841" y="9268"/>
                  <a:pt x="146116" y="15631"/>
                </a:cubicBezTo>
                <a:cubicBezTo>
                  <a:pt x="140322" y="18528"/>
                  <a:pt x="142973" y="28200"/>
                  <a:pt x="141402" y="34485"/>
                </a:cubicBezTo>
                <a:cubicBezTo>
                  <a:pt x="142973" y="43912"/>
                  <a:pt x="143094" y="53699"/>
                  <a:pt x="146116" y="62765"/>
                </a:cubicBezTo>
                <a:cubicBezTo>
                  <a:pt x="147907" y="68139"/>
                  <a:pt x="154978" y="71269"/>
                  <a:pt x="155542" y="76906"/>
                </a:cubicBezTo>
                <a:cubicBezTo>
                  <a:pt x="156647" y="87960"/>
                  <a:pt x="152400" y="98901"/>
                  <a:pt x="150829" y="109899"/>
                </a:cubicBezTo>
                <a:cubicBezTo>
                  <a:pt x="144544" y="106757"/>
                  <a:pt x="138554" y="102940"/>
                  <a:pt x="131975" y="100473"/>
                </a:cubicBezTo>
                <a:cubicBezTo>
                  <a:pt x="116398" y="94632"/>
                  <a:pt x="89114" y="92758"/>
                  <a:pt x="75415" y="91046"/>
                </a:cubicBezTo>
                <a:cubicBezTo>
                  <a:pt x="72273" y="81619"/>
                  <a:pt x="68144" y="72465"/>
                  <a:pt x="65988" y="62765"/>
                </a:cubicBezTo>
                <a:cubicBezTo>
                  <a:pt x="62846" y="48625"/>
                  <a:pt x="63039" y="33301"/>
                  <a:pt x="56561" y="20345"/>
                </a:cubicBezTo>
                <a:cubicBezTo>
                  <a:pt x="54339" y="15901"/>
                  <a:pt x="46865" y="17853"/>
                  <a:pt x="42421" y="15631"/>
                </a:cubicBezTo>
                <a:cubicBezTo>
                  <a:pt x="37354" y="13098"/>
                  <a:pt x="33348" y="8738"/>
                  <a:pt x="28281" y="6205"/>
                </a:cubicBezTo>
                <a:cubicBezTo>
                  <a:pt x="15871" y="0"/>
                  <a:pt x="13225" y="1491"/>
                  <a:pt x="0" y="1491"/>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0529" name="Picture 1"/>
          <p:cNvPicPr>
            <a:picLocks noChangeAspect="1" noChangeArrowheads="1"/>
          </p:cNvPicPr>
          <p:nvPr/>
        </p:nvPicPr>
        <p:blipFill>
          <a:blip r:embed="rId4" cstate="screen"/>
          <a:srcRect/>
          <a:stretch>
            <a:fillRect/>
          </a:stretch>
        </p:blipFill>
        <p:spPr bwMode="auto">
          <a:xfrm>
            <a:off x="159992" y="2081198"/>
            <a:ext cx="4572000" cy="3468854"/>
          </a:xfrm>
          <a:prstGeom prst="rect">
            <a:avLst/>
          </a:prstGeom>
          <a:noFill/>
          <a:ln w="9525">
            <a:noFill/>
            <a:miter lim="800000"/>
            <a:headEnd/>
            <a:tailEnd/>
          </a:ln>
          <a:effectLst/>
        </p:spPr>
      </p:pic>
      <p:sp>
        <p:nvSpPr>
          <p:cNvPr id="22"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83</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2000"/>
                                        <p:tgtEl>
                                          <p:spTgt spid="28"/>
                                        </p:tgtEl>
                                      </p:cBhvr>
                                    </p:animEffect>
                                  </p:childTnLst>
                                </p:cTn>
                              </p:par>
                            </p:childTnLst>
                          </p:cTn>
                        </p:par>
                        <p:par>
                          <p:cTn id="12" fill="hold">
                            <p:stCondLst>
                              <p:cond delay="3000"/>
                            </p:stCondLst>
                            <p:childTnLst>
                              <p:par>
                                <p:cTn id="13" presetID="26"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par>
                          <p:cTn id="29" fill="hold">
                            <p:stCondLst>
                              <p:cond delay="5000"/>
                            </p:stCondLst>
                            <p:childTnLst>
                              <p:par>
                                <p:cTn id="30" presetID="22" presetClass="entr" presetSubtype="8" fill="hold"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1000"/>
                                        <p:tgtEl>
                                          <p:spTgt spid="9">
                                            <p:txEl>
                                              <p:pRg st="0" end="0"/>
                                            </p:txEl>
                                          </p:spTgt>
                                        </p:tgtEl>
                                      </p:cBhvr>
                                    </p:animEffect>
                                  </p:childTnLst>
                                </p:cTn>
                              </p:par>
                            </p:childTnLst>
                          </p:cTn>
                        </p:par>
                        <p:par>
                          <p:cTn id="33" fill="hold">
                            <p:stCondLst>
                              <p:cond delay="6000"/>
                            </p:stCondLst>
                            <p:childTnLst>
                              <p:par>
                                <p:cTn id="34" presetID="53" presetClass="entr" presetSubtype="0" fill="hold" nodeType="afterEffect">
                                  <p:stCondLst>
                                    <p:cond delay="0"/>
                                  </p:stCondLst>
                                  <p:childTnLst>
                                    <p:set>
                                      <p:cBhvr>
                                        <p:cTn id="35" dur="1" fill="hold">
                                          <p:stCondLst>
                                            <p:cond delay="0"/>
                                          </p:stCondLst>
                                        </p:cTn>
                                        <p:tgtEl>
                                          <p:spTgt spid="150529"/>
                                        </p:tgtEl>
                                        <p:attrNameLst>
                                          <p:attrName>style.visibility</p:attrName>
                                        </p:attrNameLst>
                                      </p:cBhvr>
                                      <p:to>
                                        <p:strVal val="visible"/>
                                      </p:to>
                                    </p:set>
                                    <p:anim calcmode="lin" valueType="num">
                                      <p:cBhvr>
                                        <p:cTn id="36" dur="500" fill="hold"/>
                                        <p:tgtEl>
                                          <p:spTgt spid="150529"/>
                                        </p:tgtEl>
                                        <p:attrNameLst>
                                          <p:attrName>ppt_w</p:attrName>
                                        </p:attrNameLst>
                                      </p:cBhvr>
                                      <p:tavLst>
                                        <p:tav tm="0">
                                          <p:val>
                                            <p:fltVal val="0"/>
                                          </p:val>
                                        </p:tav>
                                        <p:tav tm="100000">
                                          <p:val>
                                            <p:strVal val="#ppt_w"/>
                                          </p:val>
                                        </p:tav>
                                      </p:tavLst>
                                    </p:anim>
                                    <p:anim calcmode="lin" valueType="num">
                                      <p:cBhvr>
                                        <p:cTn id="37" dur="500" fill="hold"/>
                                        <p:tgtEl>
                                          <p:spTgt spid="150529"/>
                                        </p:tgtEl>
                                        <p:attrNameLst>
                                          <p:attrName>ppt_h</p:attrName>
                                        </p:attrNameLst>
                                      </p:cBhvr>
                                      <p:tavLst>
                                        <p:tav tm="0">
                                          <p:val>
                                            <p:fltVal val="0"/>
                                          </p:val>
                                        </p:tav>
                                        <p:tav tm="100000">
                                          <p:val>
                                            <p:strVal val="#ppt_h"/>
                                          </p:val>
                                        </p:tav>
                                      </p:tavLst>
                                    </p:anim>
                                    <p:animEffect transition="in" filter="fade">
                                      <p:cBhvr>
                                        <p:cTn id="38" dur="500"/>
                                        <p:tgtEl>
                                          <p:spTgt spid="1505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Effect transition="in" filter="wipe(left)">
                                      <p:cBhvr>
                                        <p:cTn id="43" dur="1000"/>
                                        <p:tgtEl>
                                          <p:spTgt spid="9">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
                                            <p:txEl>
                                              <p:pRg st="2" end="2"/>
                                            </p:txEl>
                                          </p:spTgt>
                                        </p:tgtEl>
                                        <p:attrNameLst>
                                          <p:attrName>style.visibility</p:attrName>
                                        </p:attrNameLst>
                                      </p:cBhvr>
                                      <p:to>
                                        <p:strVal val="visible"/>
                                      </p:to>
                                    </p:set>
                                    <p:animEffect transition="in" filter="wipe(left)">
                                      <p:cBhvr>
                                        <p:cTn id="48" dur="1000"/>
                                        <p:tgtEl>
                                          <p:spTgt spid="9">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
                                            <p:txEl>
                                              <p:pRg st="3" end="3"/>
                                            </p:txEl>
                                          </p:spTgt>
                                        </p:tgtEl>
                                        <p:attrNameLst>
                                          <p:attrName>style.visibility</p:attrName>
                                        </p:attrNameLst>
                                      </p:cBhvr>
                                      <p:to>
                                        <p:strVal val="visible"/>
                                      </p:to>
                                    </p:set>
                                    <p:animEffect transition="in" filter="wipe(left)">
                                      <p:cBhvr>
                                        <p:cTn id="53"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75590" y="1153640"/>
            <a:ext cx="4485373" cy="5124480"/>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Find </a:t>
            </a:r>
            <a:r>
              <a:rPr lang="en-US" sz="2600" b="1" dirty="0" smtClean="0">
                <a:ln>
                  <a:solidFill>
                    <a:schemeClr val="tx1"/>
                  </a:solidFill>
                </a:ln>
                <a:solidFill>
                  <a:srgbClr val="FF0000"/>
                </a:solidFill>
                <a:effectLst>
                  <a:outerShdw dist="50800" dir="5400000" algn="ctr" rotWithShape="0">
                    <a:schemeClr val="tx1"/>
                  </a:outerShdw>
                </a:effectLst>
              </a:rPr>
              <a:t>horses stolen</a:t>
            </a:r>
            <a:endParaRPr lang="en-US" sz="2600" b="1" dirty="0" smtClean="0"/>
          </a:p>
          <a:p>
            <a:pPr marL="225425" indent="-225425">
              <a:spcAft>
                <a:spcPts val="600"/>
              </a:spcAft>
              <a:buFont typeface="Arial" pitchFamily="34" charset="0"/>
              <a:buChar char="•"/>
            </a:pPr>
            <a:r>
              <a:rPr lang="en-US" sz="2600" b="1" dirty="0" smtClean="0"/>
              <a:t>Prepare to meet with Teton Sioux; tell them to </a:t>
            </a:r>
            <a:r>
              <a:rPr lang="en-US" sz="2600" b="1" dirty="0" smtClean="0">
                <a:ln>
                  <a:solidFill>
                    <a:schemeClr val="tx1"/>
                  </a:solidFill>
                </a:ln>
                <a:solidFill>
                  <a:srgbClr val="FF0000"/>
                </a:solidFill>
                <a:effectLst>
                  <a:outerShdw dist="50800" dir="5400000" algn="ctr" rotWithShape="0">
                    <a:schemeClr val="tx1"/>
                  </a:outerShdw>
                </a:effectLst>
              </a:rPr>
              <a:t>return horse before Corps would meet with their Chiefs</a:t>
            </a:r>
          </a:p>
          <a:p>
            <a:pPr marL="225425" indent="-225425">
              <a:spcAft>
                <a:spcPts val="600"/>
              </a:spcAft>
              <a:buFont typeface="Arial" pitchFamily="34" charset="0"/>
              <a:buChar char="•"/>
            </a:pPr>
            <a:r>
              <a:rPr lang="en-US" sz="2600" b="1" dirty="0" smtClean="0"/>
              <a:t>Sept 25-</a:t>
            </a:r>
            <a:r>
              <a:rPr lang="en-US" sz="2600" b="1" dirty="0" smtClean="0">
                <a:ln>
                  <a:solidFill>
                    <a:schemeClr val="tx1"/>
                  </a:solidFill>
                </a:ln>
                <a:solidFill>
                  <a:srgbClr val="FF0000"/>
                </a:solidFill>
                <a:effectLst>
                  <a:outerShdw dist="50800" dir="5400000" algn="ctr" rotWithShape="0">
                    <a:schemeClr val="tx1"/>
                  </a:outerShdw>
                </a:effectLst>
              </a:rPr>
              <a:t>No interpreter </a:t>
            </a:r>
            <a:r>
              <a:rPr lang="en-US" sz="2600" b="1" dirty="0" smtClean="0"/>
              <a:t>available; very difficult situation; </a:t>
            </a:r>
          </a:p>
          <a:p>
            <a:pPr marL="225425" indent="-225425">
              <a:spcAft>
                <a:spcPts val="600"/>
              </a:spcAft>
              <a:buFont typeface="Arial" pitchFamily="34" charset="0"/>
              <a:buChar char="•"/>
            </a:pPr>
            <a:r>
              <a:rPr lang="en-US" sz="2600" b="1" dirty="0" smtClean="0"/>
              <a:t>Meet with Sioux chiefs; </a:t>
            </a:r>
            <a:r>
              <a:rPr lang="en-US" sz="2600" b="1" dirty="0" smtClean="0">
                <a:ln>
                  <a:solidFill>
                    <a:schemeClr val="tx1"/>
                  </a:solidFill>
                </a:ln>
                <a:solidFill>
                  <a:srgbClr val="FF0000"/>
                </a:solidFill>
                <a:effectLst>
                  <a:outerShdw dist="50800" dir="5400000" algn="ctr" rotWithShape="0">
                    <a:schemeClr val="tx1"/>
                  </a:outerShdw>
                </a:effectLst>
              </a:rPr>
              <a:t>give each ¼ glass of whiskey</a:t>
            </a:r>
            <a:r>
              <a:rPr lang="en-US" sz="2600" b="1" dirty="0" smtClean="0"/>
              <a:t>; they suck jug; </a:t>
            </a:r>
            <a:r>
              <a:rPr lang="en-US" sz="2600" b="1" dirty="0" smtClean="0">
                <a:ln>
                  <a:solidFill>
                    <a:schemeClr val="tx1"/>
                  </a:solidFill>
                </a:ln>
                <a:solidFill>
                  <a:srgbClr val="FF0000"/>
                </a:solidFill>
                <a:effectLst>
                  <a:outerShdw dist="50800" dir="5400000" algn="ctr" rotWithShape="0">
                    <a:schemeClr val="tx1"/>
                  </a:outerShdw>
                </a:effectLst>
              </a:rPr>
              <a:t>soon began to be troublesome</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September 24,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484063" y="394851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657820" y="2797387"/>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7720" y="3204210"/>
            <a:ext cx="876300" cy="830674"/>
          </a:xfrm>
          <a:custGeom>
            <a:avLst/>
            <a:gdLst>
              <a:gd name="connsiteX0" fmla="*/ 853440 w 853440"/>
              <a:gd name="connsiteY0" fmla="*/ 784860 h 792574"/>
              <a:gd name="connsiteX1" fmla="*/ 853440 w 853440"/>
              <a:gd name="connsiteY1" fmla="*/ 784860 h 792574"/>
              <a:gd name="connsiteX2" fmla="*/ 777240 w 853440"/>
              <a:gd name="connsiteY2" fmla="*/ 792480 h 792574"/>
              <a:gd name="connsiteX3" fmla="*/ 750570 w 853440"/>
              <a:gd name="connsiteY3" fmla="*/ 784860 h 792574"/>
              <a:gd name="connsiteX4" fmla="*/ 739140 w 853440"/>
              <a:gd name="connsiteY4" fmla="*/ 777240 h 792574"/>
              <a:gd name="connsiteX5" fmla="*/ 716280 w 853440"/>
              <a:gd name="connsiteY5" fmla="*/ 765810 h 792574"/>
              <a:gd name="connsiteX6" fmla="*/ 704850 w 853440"/>
              <a:gd name="connsiteY6" fmla="*/ 754380 h 792574"/>
              <a:gd name="connsiteX7" fmla="*/ 693420 w 853440"/>
              <a:gd name="connsiteY7" fmla="*/ 750570 h 792574"/>
              <a:gd name="connsiteX8" fmla="*/ 681990 w 853440"/>
              <a:gd name="connsiteY8" fmla="*/ 742950 h 792574"/>
              <a:gd name="connsiteX9" fmla="*/ 643890 w 853440"/>
              <a:gd name="connsiteY9" fmla="*/ 735330 h 792574"/>
              <a:gd name="connsiteX10" fmla="*/ 632460 w 853440"/>
              <a:gd name="connsiteY10" fmla="*/ 727710 h 792574"/>
              <a:gd name="connsiteX11" fmla="*/ 598170 w 853440"/>
              <a:gd name="connsiteY11" fmla="*/ 716280 h 792574"/>
              <a:gd name="connsiteX12" fmla="*/ 586740 w 853440"/>
              <a:gd name="connsiteY12" fmla="*/ 689610 h 792574"/>
              <a:gd name="connsiteX13" fmla="*/ 582930 w 853440"/>
              <a:gd name="connsiteY13" fmla="*/ 678180 h 792574"/>
              <a:gd name="connsiteX14" fmla="*/ 575310 w 853440"/>
              <a:gd name="connsiteY14" fmla="*/ 666750 h 792574"/>
              <a:gd name="connsiteX15" fmla="*/ 556260 w 853440"/>
              <a:gd name="connsiteY15" fmla="*/ 640080 h 792574"/>
              <a:gd name="connsiteX16" fmla="*/ 544830 w 853440"/>
              <a:gd name="connsiteY16" fmla="*/ 628650 h 792574"/>
              <a:gd name="connsiteX17" fmla="*/ 510540 w 853440"/>
              <a:gd name="connsiteY17" fmla="*/ 617220 h 792574"/>
              <a:gd name="connsiteX18" fmla="*/ 495300 w 853440"/>
              <a:gd name="connsiteY18" fmla="*/ 601980 h 792574"/>
              <a:gd name="connsiteX19" fmla="*/ 487680 w 853440"/>
              <a:gd name="connsiteY19" fmla="*/ 590550 h 792574"/>
              <a:gd name="connsiteX20" fmla="*/ 476250 w 853440"/>
              <a:gd name="connsiteY20" fmla="*/ 582930 h 792574"/>
              <a:gd name="connsiteX21" fmla="*/ 449580 w 853440"/>
              <a:gd name="connsiteY21" fmla="*/ 560070 h 792574"/>
              <a:gd name="connsiteX22" fmla="*/ 438150 w 853440"/>
              <a:gd name="connsiteY22" fmla="*/ 556260 h 792574"/>
              <a:gd name="connsiteX23" fmla="*/ 430530 w 853440"/>
              <a:gd name="connsiteY23" fmla="*/ 544830 h 792574"/>
              <a:gd name="connsiteX24" fmla="*/ 407670 w 853440"/>
              <a:gd name="connsiteY24" fmla="*/ 525780 h 792574"/>
              <a:gd name="connsiteX25" fmla="*/ 388620 w 853440"/>
              <a:gd name="connsiteY25" fmla="*/ 506730 h 792574"/>
              <a:gd name="connsiteX26" fmla="*/ 381000 w 853440"/>
              <a:gd name="connsiteY26" fmla="*/ 495300 h 792574"/>
              <a:gd name="connsiteX27" fmla="*/ 377190 w 853440"/>
              <a:gd name="connsiteY27" fmla="*/ 483870 h 792574"/>
              <a:gd name="connsiteX28" fmla="*/ 365760 w 853440"/>
              <a:gd name="connsiteY28" fmla="*/ 476250 h 792574"/>
              <a:gd name="connsiteX29" fmla="*/ 358140 w 853440"/>
              <a:gd name="connsiteY29" fmla="*/ 457200 h 792574"/>
              <a:gd name="connsiteX30" fmla="*/ 346710 w 853440"/>
              <a:gd name="connsiteY30" fmla="*/ 434340 h 792574"/>
              <a:gd name="connsiteX31" fmla="*/ 331470 w 853440"/>
              <a:gd name="connsiteY31" fmla="*/ 426720 h 792574"/>
              <a:gd name="connsiteX32" fmla="*/ 323850 w 853440"/>
              <a:gd name="connsiteY32" fmla="*/ 415290 h 792574"/>
              <a:gd name="connsiteX33" fmla="*/ 312420 w 853440"/>
              <a:gd name="connsiteY33" fmla="*/ 411480 h 792574"/>
              <a:gd name="connsiteX34" fmla="*/ 308610 w 853440"/>
              <a:gd name="connsiteY34" fmla="*/ 400050 h 792574"/>
              <a:gd name="connsiteX35" fmla="*/ 297180 w 853440"/>
              <a:gd name="connsiteY35" fmla="*/ 392430 h 792574"/>
              <a:gd name="connsiteX36" fmla="*/ 293370 w 853440"/>
              <a:gd name="connsiteY36" fmla="*/ 381000 h 792574"/>
              <a:gd name="connsiteX37" fmla="*/ 274320 w 853440"/>
              <a:gd name="connsiteY37" fmla="*/ 361950 h 792574"/>
              <a:gd name="connsiteX38" fmla="*/ 270510 w 853440"/>
              <a:gd name="connsiteY38" fmla="*/ 350520 h 792574"/>
              <a:gd name="connsiteX39" fmla="*/ 262890 w 853440"/>
              <a:gd name="connsiteY39" fmla="*/ 339090 h 792574"/>
              <a:gd name="connsiteX40" fmla="*/ 251460 w 853440"/>
              <a:gd name="connsiteY40" fmla="*/ 316230 h 792574"/>
              <a:gd name="connsiteX41" fmla="*/ 255270 w 853440"/>
              <a:gd name="connsiteY41" fmla="*/ 251460 h 792574"/>
              <a:gd name="connsiteX42" fmla="*/ 278130 w 853440"/>
              <a:gd name="connsiteY42" fmla="*/ 240030 h 792574"/>
              <a:gd name="connsiteX43" fmla="*/ 289560 w 853440"/>
              <a:gd name="connsiteY43" fmla="*/ 232410 h 792574"/>
              <a:gd name="connsiteX44" fmla="*/ 281940 w 853440"/>
              <a:gd name="connsiteY44" fmla="*/ 148590 h 792574"/>
              <a:gd name="connsiteX45" fmla="*/ 262890 w 853440"/>
              <a:gd name="connsiteY45" fmla="*/ 125730 h 792574"/>
              <a:gd name="connsiteX46" fmla="*/ 240030 w 853440"/>
              <a:gd name="connsiteY46" fmla="*/ 118110 h 792574"/>
              <a:gd name="connsiteX47" fmla="*/ 224790 w 853440"/>
              <a:gd name="connsiteY47" fmla="*/ 83820 h 792574"/>
              <a:gd name="connsiteX48" fmla="*/ 224790 w 853440"/>
              <a:gd name="connsiteY48" fmla="*/ 34290 h 792574"/>
              <a:gd name="connsiteX49" fmla="*/ 213360 w 853440"/>
              <a:gd name="connsiteY49" fmla="*/ 26670 h 792574"/>
              <a:gd name="connsiteX50" fmla="*/ 190500 w 853440"/>
              <a:gd name="connsiteY50" fmla="*/ 22860 h 792574"/>
              <a:gd name="connsiteX51" fmla="*/ 171450 w 853440"/>
              <a:gd name="connsiteY51" fmla="*/ 30480 h 792574"/>
              <a:gd name="connsiteX52" fmla="*/ 167640 w 853440"/>
              <a:gd name="connsiteY52" fmla="*/ 53340 h 792574"/>
              <a:gd name="connsiteX53" fmla="*/ 171450 w 853440"/>
              <a:gd name="connsiteY53" fmla="*/ 72390 h 792574"/>
              <a:gd name="connsiteX54" fmla="*/ 163830 w 853440"/>
              <a:gd name="connsiteY54" fmla="*/ 91440 h 792574"/>
              <a:gd name="connsiteX55" fmla="*/ 102870 w 853440"/>
              <a:gd name="connsiteY55" fmla="*/ 76200 h 792574"/>
              <a:gd name="connsiteX56" fmla="*/ 95250 w 853440"/>
              <a:gd name="connsiteY56" fmla="*/ 64770 h 792574"/>
              <a:gd name="connsiteX57" fmla="*/ 80010 w 853440"/>
              <a:gd name="connsiteY57" fmla="*/ 57150 h 792574"/>
              <a:gd name="connsiteX58" fmla="*/ 68580 w 853440"/>
              <a:gd name="connsiteY58" fmla="*/ 15240 h 792574"/>
              <a:gd name="connsiteX59" fmla="*/ 34290 w 853440"/>
              <a:gd name="connsiteY59" fmla="*/ 3810 h 792574"/>
              <a:gd name="connsiteX60" fmla="*/ 0 w 853440"/>
              <a:gd name="connsiteY60" fmla="*/ 0 h 792574"/>
              <a:gd name="connsiteX0" fmla="*/ 876300 w 876300"/>
              <a:gd name="connsiteY0" fmla="*/ 822960 h 830674"/>
              <a:gd name="connsiteX1" fmla="*/ 876300 w 876300"/>
              <a:gd name="connsiteY1" fmla="*/ 822960 h 830674"/>
              <a:gd name="connsiteX2" fmla="*/ 800100 w 876300"/>
              <a:gd name="connsiteY2" fmla="*/ 830580 h 830674"/>
              <a:gd name="connsiteX3" fmla="*/ 773430 w 876300"/>
              <a:gd name="connsiteY3" fmla="*/ 822960 h 830674"/>
              <a:gd name="connsiteX4" fmla="*/ 762000 w 876300"/>
              <a:gd name="connsiteY4" fmla="*/ 815340 h 830674"/>
              <a:gd name="connsiteX5" fmla="*/ 739140 w 876300"/>
              <a:gd name="connsiteY5" fmla="*/ 803910 h 830674"/>
              <a:gd name="connsiteX6" fmla="*/ 727710 w 876300"/>
              <a:gd name="connsiteY6" fmla="*/ 792480 h 830674"/>
              <a:gd name="connsiteX7" fmla="*/ 716280 w 876300"/>
              <a:gd name="connsiteY7" fmla="*/ 788670 h 830674"/>
              <a:gd name="connsiteX8" fmla="*/ 704850 w 876300"/>
              <a:gd name="connsiteY8" fmla="*/ 781050 h 830674"/>
              <a:gd name="connsiteX9" fmla="*/ 666750 w 876300"/>
              <a:gd name="connsiteY9" fmla="*/ 773430 h 830674"/>
              <a:gd name="connsiteX10" fmla="*/ 655320 w 876300"/>
              <a:gd name="connsiteY10" fmla="*/ 765810 h 830674"/>
              <a:gd name="connsiteX11" fmla="*/ 621030 w 876300"/>
              <a:gd name="connsiteY11" fmla="*/ 754380 h 830674"/>
              <a:gd name="connsiteX12" fmla="*/ 609600 w 876300"/>
              <a:gd name="connsiteY12" fmla="*/ 727710 h 830674"/>
              <a:gd name="connsiteX13" fmla="*/ 605790 w 876300"/>
              <a:gd name="connsiteY13" fmla="*/ 716280 h 830674"/>
              <a:gd name="connsiteX14" fmla="*/ 598170 w 876300"/>
              <a:gd name="connsiteY14" fmla="*/ 704850 h 830674"/>
              <a:gd name="connsiteX15" fmla="*/ 579120 w 876300"/>
              <a:gd name="connsiteY15" fmla="*/ 678180 h 830674"/>
              <a:gd name="connsiteX16" fmla="*/ 567690 w 876300"/>
              <a:gd name="connsiteY16" fmla="*/ 666750 h 830674"/>
              <a:gd name="connsiteX17" fmla="*/ 533400 w 876300"/>
              <a:gd name="connsiteY17" fmla="*/ 655320 h 830674"/>
              <a:gd name="connsiteX18" fmla="*/ 518160 w 876300"/>
              <a:gd name="connsiteY18" fmla="*/ 640080 h 830674"/>
              <a:gd name="connsiteX19" fmla="*/ 510540 w 876300"/>
              <a:gd name="connsiteY19" fmla="*/ 628650 h 830674"/>
              <a:gd name="connsiteX20" fmla="*/ 499110 w 876300"/>
              <a:gd name="connsiteY20" fmla="*/ 621030 h 830674"/>
              <a:gd name="connsiteX21" fmla="*/ 472440 w 876300"/>
              <a:gd name="connsiteY21" fmla="*/ 598170 h 830674"/>
              <a:gd name="connsiteX22" fmla="*/ 461010 w 876300"/>
              <a:gd name="connsiteY22" fmla="*/ 594360 h 830674"/>
              <a:gd name="connsiteX23" fmla="*/ 453390 w 876300"/>
              <a:gd name="connsiteY23" fmla="*/ 582930 h 830674"/>
              <a:gd name="connsiteX24" fmla="*/ 430530 w 876300"/>
              <a:gd name="connsiteY24" fmla="*/ 563880 h 830674"/>
              <a:gd name="connsiteX25" fmla="*/ 411480 w 876300"/>
              <a:gd name="connsiteY25" fmla="*/ 544830 h 830674"/>
              <a:gd name="connsiteX26" fmla="*/ 403860 w 876300"/>
              <a:gd name="connsiteY26" fmla="*/ 533400 h 830674"/>
              <a:gd name="connsiteX27" fmla="*/ 400050 w 876300"/>
              <a:gd name="connsiteY27" fmla="*/ 521970 h 830674"/>
              <a:gd name="connsiteX28" fmla="*/ 388620 w 876300"/>
              <a:gd name="connsiteY28" fmla="*/ 514350 h 830674"/>
              <a:gd name="connsiteX29" fmla="*/ 381000 w 876300"/>
              <a:gd name="connsiteY29" fmla="*/ 495300 h 830674"/>
              <a:gd name="connsiteX30" fmla="*/ 369570 w 876300"/>
              <a:gd name="connsiteY30" fmla="*/ 472440 h 830674"/>
              <a:gd name="connsiteX31" fmla="*/ 354330 w 876300"/>
              <a:gd name="connsiteY31" fmla="*/ 464820 h 830674"/>
              <a:gd name="connsiteX32" fmla="*/ 346710 w 876300"/>
              <a:gd name="connsiteY32" fmla="*/ 453390 h 830674"/>
              <a:gd name="connsiteX33" fmla="*/ 335280 w 876300"/>
              <a:gd name="connsiteY33" fmla="*/ 449580 h 830674"/>
              <a:gd name="connsiteX34" fmla="*/ 331470 w 876300"/>
              <a:gd name="connsiteY34" fmla="*/ 438150 h 830674"/>
              <a:gd name="connsiteX35" fmla="*/ 320040 w 876300"/>
              <a:gd name="connsiteY35" fmla="*/ 430530 h 830674"/>
              <a:gd name="connsiteX36" fmla="*/ 316230 w 876300"/>
              <a:gd name="connsiteY36" fmla="*/ 419100 h 830674"/>
              <a:gd name="connsiteX37" fmla="*/ 297180 w 876300"/>
              <a:gd name="connsiteY37" fmla="*/ 400050 h 830674"/>
              <a:gd name="connsiteX38" fmla="*/ 293370 w 876300"/>
              <a:gd name="connsiteY38" fmla="*/ 388620 h 830674"/>
              <a:gd name="connsiteX39" fmla="*/ 285750 w 876300"/>
              <a:gd name="connsiteY39" fmla="*/ 377190 h 830674"/>
              <a:gd name="connsiteX40" fmla="*/ 274320 w 876300"/>
              <a:gd name="connsiteY40" fmla="*/ 354330 h 830674"/>
              <a:gd name="connsiteX41" fmla="*/ 278130 w 876300"/>
              <a:gd name="connsiteY41" fmla="*/ 289560 h 830674"/>
              <a:gd name="connsiteX42" fmla="*/ 300990 w 876300"/>
              <a:gd name="connsiteY42" fmla="*/ 278130 h 830674"/>
              <a:gd name="connsiteX43" fmla="*/ 312420 w 876300"/>
              <a:gd name="connsiteY43" fmla="*/ 270510 h 830674"/>
              <a:gd name="connsiteX44" fmla="*/ 304800 w 876300"/>
              <a:gd name="connsiteY44" fmla="*/ 186690 h 830674"/>
              <a:gd name="connsiteX45" fmla="*/ 285750 w 876300"/>
              <a:gd name="connsiteY45" fmla="*/ 163830 h 830674"/>
              <a:gd name="connsiteX46" fmla="*/ 262890 w 876300"/>
              <a:gd name="connsiteY46" fmla="*/ 156210 h 830674"/>
              <a:gd name="connsiteX47" fmla="*/ 247650 w 876300"/>
              <a:gd name="connsiteY47" fmla="*/ 121920 h 830674"/>
              <a:gd name="connsiteX48" fmla="*/ 247650 w 876300"/>
              <a:gd name="connsiteY48" fmla="*/ 72390 h 830674"/>
              <a:gd name="connsiteX49" fmla="*/ 236220 w 876300"/>
              <a:gd name="connsiteY49" fmla="*/ 64770 h 830674"/>
              <a:gd name="connsiteX50" fmla="*/ 213360 w 876300"/>
              <a:gd name="connsiteY50" fmla="*/ 60960 h 830674"/>
              <a:gd name="connsiteX51" fmla="*/ 194310 w 876300"/>
              <a:gd name="connsiteY51" fmla="*/ 68580 h 830674"/>
              <a:gd name="connsiteX52" fmla="*/ 190500 w 876300"/>
              <a:gd name="connsiteY52" fmla="*/ 91440 h 830674"/>
              <a:gd name="connsiteX53" fmla="*/ 194310 w 876300"/>
              <a:gd name="connsiteY53" fmla="*/ 110490 h 830674"/>
              <a:gd name="connsiteX54" fmla="*/ 186690 w 876300"/>
              <a:gd name="connsiteY54" fmla="*/ 129540 h 830674"/>
              <a:gd name="connsiteX55" fmla="*/ 125730 w 876300"/>
              <a:gd name="connsiteY55" fmla="*/ 114300 h 830674"/>
              <a:gd name="connsiteX56" fmla="*/ 118110 w 876300"/>
              <a:gd name="connsiteY56" fmla="*/ 102870 h 830674"/>
              <a:gd name="connsiteX57" fmla="*/ 102870 w 876300"/>
              <a:gd name="connsiteY57" fmla="*/ 95250 h 830674"/>
              <a:gd name="connsiteX58" fmla="*/ 91440 w 876300"/>
              <a:gd name="connsiteY58" fmla="*/ 53340 h 830674"/>
              <a:gd name="connsiteX59" fmla="*/ 57150 w 876300"/>
              <a:gd name="connsiteY59" fmla="*/ 41910 h 830674"/>
              <a:gd name="connsiteX60" fmla="*/ 0 w 876300"/>
              <a:gd name="connsiteY60" fmla="*/ 0 h 8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76300" h="830674">
                <a:moveTo>
                  <a:pt x="876300" y="822960"/>
                </a:moveTo>
                <a:lnTo>
                  <a:pt x="876300" y="822960"/>
                </a:lnTo>
                <a:cubicBezTo>
                  <a:pt x="850900" y="825500"/>
                  <a:pt x="825605" y="829517"/>
                  <a:pt x="800100" y="830580"/>
                </a:cubicBezTo>
                <a:cubicBezTo>
                  <a:pt x="797846" y="830674"/>
                  <a:pt x="776879" y="824685"/>
                  <a:pt x="773430" y="822960"/>
                </a:cubicBezTo>
                <a:cubicBezTo>
                  <a:pt x="769334" y="820912"/>
                  <a:pt x="766096" y="817388"/>
                  <a:pt x="762000" y="815340"/>
                </a:cubicBezTo>
                <a:cubicBezTo>
                  <a:pt x="744817" y="806748"/>
                  <a:pt x="755518" y="817559"/>
                  <a:pt x="739140" y="803910"/>
                </a:cubicBezTo>
                <a:cubicBezTo>
                  <a:pt x="735001" y="800461"/>
                  <a:pt x="732193" y="795469"/>
                  <a:pt x="727710" y="792480"/>
                </a:cubicBezTo>
                <a:cubicBezTo>
                  <a:pt x="724368" y="790252"/>
                  <a:pt x="719872" y="790466"/>
                  <a:pt x="716280" y="788670"/>
                </a:cubicBezTo>
                <a:cubicBezTo>
                  <a:pt x="712184" y="786622"/>
                  <a:pt x="708946" y="783098"/>
                  <a:pt x="704850" y="781050"/>
                </a:cubicBezTo>
                <a:cubicBezTo>
                  <a:pt x="694210" y="775730"/>
                  <a:pt x="676579" y="774834"/>
                  <a:pt x="666750" y="773430"/>
                </a:cubicBezTo>
                <a:cubicBezTo>
                  <a:pt x="662940" y="770890"/>
                  <a:pt x="659664" y="767258"/>
                  <a:pt x="655320" y="765810"/>
                </a:cubicBezTo>
                <a:cubicBezTo>
                  <a:pt x="614255" y="752122"/>
                  <a:pt x="647001" y="771694"/>
                  <a:pt x="621030" y="754380"/>
                </a:cubicBezTo>
                <a:cubicBezTo>
                  <a:pt x="613101" y="722662"/>
                  <a:pt x="622756" y="754022"/>
                  <a:pt x="609600" y="727710"/>
                </a:cubicBezTo>
                <a:cubicBezTo>
                  <a:pt x="607804" y="724118"/>
                  <a:pt x="607586" y="719872"/>
                  <a:pt x="605790" y="716280"/>
                </a:cubicBezTo>
                <a:cubicBezTo>
                  <a:pt x="603742" y="712184"/>
                  <a:pt x="600030" y="709034"/>
                  <a:pt x="598170" y="704850"/>
                </a:cubicBezTo>
                <a:cubicBezTo>
                  <a:pt x="585801" y="677020"/>
                  <a:pt x="599909" y="685110"/>
                  <a:pt x="579120" y="678180"/>
                </a:cubicBezTo>
                <a:cubicBezTo>
                  <a:pt x="575310" y="674370"/>
                  <a:pt x="572509" y="669160"/>
                  <a:pt x="567690" y="666750"/>
                </a:cubicBezTo>
                <a:cubicBezTo>
                  <a:pt x="556914" y="661362"/>
                  <a:pt x="533400" y="655320"/>
                  <a:pt x="533400" y="655320"/>
                </a:cubicBezTo>
                <a:cubicBezTo>
                  <a:pt x="525087" y="630382"/>
                  <a:pt x="536633" y="654858"/>
                  <a:pt x="518160" y="640080"/>
                </a:cubicBezTo>
                <a:cubicBezTo>
                  <a:pt x="514584" y="637219"/>
                  <a:pt x="513778" y="631888"/>
                  <a:pt x="510540" y="628650"/>
                </a:cubicBezTo>
                <a:cubicBezTo>
                  <a:pt x="507302" y="625412"/>
                  <a:pt x="502628" y="623961"/>
                  <a:pt x="499110" y="621030"/>
                </a:cubicBezTo>
                <a:cubicBezTo>
                  <a:pt x="484370" y="608746"/>
                  <a:pt x="490600" y="608547"/>
                  <a:pt x="472440" y="598170"/>
                </a:cubicBezTo>
                <a:cubicBezTo>
                  <a:pt x="468953" y="596177"/>
                  <a:pt x="464820" y="595630"/>
                  <a:pt x="461010" y="594360"/>
                </a:cubicBezTo>
                <a:cubicBezTo>
                  <a:pt x="458470" y="590550"/>
                  <a:pt x="456628" y="586168"/>
                  <a:pt x="453390" y="582930"/>
                </a:cubicBezTo>
                <a:cubicBezTo>
                  <a:pt x="436681" y="566221"/>
                  <a:pt x="446134" y="585726"/>
                  <a:pt x="430530" y="563880"/>
                </a:cubicBezTo>
                <a:cubicBezTo>
                  <a:pt x="415817" y="543282"/>
                  <a:pt x="432043" y="551684"/>
                  <a:pt x="411480" y="544830"/>
                </a:cubicBezTo>
                <a:cubicBezTo>
                  <a:pt x="408940" y="541020"/>
                  <a:pt x="405908" y="537496"/>
                  <a:pt x="403860" y="533400"/>
                </a:cubicBezTo>
                <a:cubicBezTo>
                  <a:pt x="402064" y="529808"/>
                  <a:pt x="402559" y="525106"/>
                  <a:pt x="400050" y="521970"/>
                </a:cubicBezTo>
                <a:cubicBezTo>
                  <a:pt x="397189" y="518394"/>
                  <a:pt x="392430" y="516890"/>
                  <a:pt x="388620" y="514350"/>
                </a:cubicBezTo>
                <a:cubicBezTo>
                  <a:pt x="386080" y="508000"/>
                  <a:pt x="383401" y="501704"/>
                  <a:pt x="381000" y="495300"/>
                </a:cubicBezTo>
                <a:cubicBezTo>
                  <a:pt x="377927" y="487105"/>
                  <a:pt x="376927" y="478571"/>
                  <a:pt x="369570" y="472440"/>
                </a:cubicBezTo>
                <a:cubicBezTo>
                  <a:pt x="365207" y="468804"/>
                  <a:pt x="359410" y="467360"/>
                  <a:pt x="354330" y="464820"/>
                </a:cubicBezTo>
                <a:cubicBezTo>
                  <a:pt x="351790" y="461010"/>
                  <a:pt x="350286" y="456251"/>
                  <a:pt x="346710" y="453390"/>
                </a:cubicBezTo>
                <a:cubicBezTo>
                  <a:pt x="343574" y="450881"/>
                  <a:pt x="338120" y="452420"/>
                  <a:pt x="335280" y="449580"/>
                </a:cubicBezTo>
                <a:cubicBezTo>
                  <a:pt x="332440" y="446740"/>
                  <a:pt x="333979" y="441286"/>
                  <a:pt x="331470" y="438150"/>
                </a:cubicBezTo>
                <a:cubicBezTo>
                  <a:pt x="328609" y="434574"/>
                  <a:pt x="323850" y="433070"/>
                  <a:pt x="320040" y="430530"/>
                </a:cubicBezTo>
                <a:cubicBezTo>
                  <a:pt x="318770" y="426720"/>
                  <a:pt x="318739" y="422236"/>
                  <a:pt x="316230" y="419100"/>
                </a:cubicBezTo>
                <a:cubicBezTo>
                  <a:pt x="295910" y="393700"/>
                  <a:pt x="312420" y="430530"/>
                  <a:pt x="297180" y="400050"/>
                </a:cubicBezTo>
                <a:cubicBezTo>
                  <a:pt x="295384" y="396458"/>
                  <a:pt x="295166" y="392212"/>
                  <a:pt x="293370" y="388620"/>
                </a:cubicBezTo>
                <a:cubicBezTo>
                  <a:pt x="291322" y="384524"/>
                  <a:pt x="287798" y="381286"/>
                  <a:pt x="285750" y="377190"/>
                </a:cubicBezTo>
                <a:cubicBezTo>
                  <a:pt x="269976" y="345642"/>
                  <a:pt x="296158" y="387087"/>
                  <a:pt x="274320" y="354330"/>
                </a:cubicBezTo>
                <a:cubicBezTo>
                  <a:pt x="271432" y="328336"/>
                  <a:pt x="265828" y="314164"/>
                  <a:pt x="278130" y="289560"/>
                </a:cubicBezTo>
                <a:cubicBezTo>
                  <a:pt x="281770" y="282281"/>
                  <a:pt x="294979" y="281135"/>
                  <a:pt x="300990" y="278130"/>
                </a:cubicBezTo>
                <a:cubicBezTo>
                  <a:pt x="305086" y="276082"/>
                  <a:pt x="308610" y="273050"/>
                  <a:pt x="312420" y="270510"/>
                </a:cubicBezTo>
                <a:cubicBezTo>
                  <a:pt x="311155" y="246471"/>
                  <a:pt x="315793" y="212341"/>
                  <a:pt x="304800" y="186690"/>
                </a:cubicBezTo>
                <a:cubicBezTo>
                  <a:pt x="299196" y="173613"/>
                  <a:pt x="298630" y="169554"/>
                  <a:pt x="285750" y="163830"/>
                </a:cubicBezTo>
                <a:cubicBezTo>
                  <a:pt x="278410" y="160568"/>
                  <a:pt x="262890" y="156210"/>
                  <a:pt x="262890" y="156210"/>
                </a:cubicBezTo>
                <a:cubicBezTo>
                  <a:pt x="253822" y="129006"/>
                  <a:pt x="259725" y="140033"/>
                  <a:pt x="247650" y="121920"/>
                </a:cubicBezTo>
                <a:cubicBezTo>
                  <a:pt x="255170" y="99359"/>
                  <a:pt x="260957" y="96342"/>
                  <a:pt x="247650" y="72390"/>
                </a:cubicBezTo>
                <a:cubicBezTo>
                  <a:pt x="245426" y="68387"/>
                  <a:pt x="240564" y="66218"/>
                  <a:pt x="236220" y="64770"/>
                </a:cubicBezTo>
                <a:cubicBezTo>
                  <a:pt x="228891" y="62327"/>
                  <a:pt x="220980" y="62230"/>
                  <a:pt x="213360" y="60960"/>
                </a:cubicBezTo>
                <a:cubicBezTo>
                  <a:pt x="207010" y="63500"/>
                  <a:pt x="199875" y="64605"/>
                  <a:pt x="194310" y="68580"/>
                </a:cubicBezTo>
                <a:cubicBezTo>
                  <a:pt x="181549" y="77695"/>
                  <a:pt x="187797" y="80627"/>
                  <a:pt x="190500" y="91440"/>
                </a:cubicBezTo>
                <a:cubicBezTo>
                  <a:pt x="192071" y="97722"/>
                  <a:pt x="193040" y="104140"/>
                  <a:pt x="194310" y="110490"/>
                </a:cubicBezTo>
                <a:cubicBezTo>
                  <a:pt x="191770" y="116840"/>
                  <a:pt x="193298" y="127778"/>
                  <a:pt x="186690" y="129540"/>
                </a:cubicBezTo>
                <a:cubicBezTo>
                  <a:pt x="154346" y="138165"/>
                  <a:pt x="141528" y="133258"/>
                  <a:pt x="125730" y="114300"/>
                </a:cubicBezTo>
                <a:cubicBezTo>
                  <a:pt x="122799" y="110782"/>
                  <a:pt x="121628" y="105801"/>
                  <a:pt x="118110" y="102870"/>
                </a:cubicBezTo>
                <a:cubicBezTo>
                  <a:pt x="113747" y="99234"/>
                  <a:pt x="107950" y="97790"/>
                  <a:pt x="102870" y="95250"/>
                </a:cubicBezTo>
                <a:cubicBezTo>
                  <a:pt x="102300" y="90690"/>
                  <a:pt x="103037" y="59665"/>
                  <a:pt x="91440" y="53340"/>
                </a:cubicBezTo>
                <a:cubicBezTo>
                  <a:pt x="80863" y="47571"/>
                  <a:pt x="69125" y="43241"/>
                  <a:pt x="57150" y="41910"/>
                </a:cubicBezTo>
                <a:lnTo>
                  <a:pt x="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8482" name="Picture 2" descr="image: Teton Sioux Indians"/>
          <p:cNvPicPr>
            <a:picLocks noChangeAspect="1" noChangeArrowheads="1"/>
          </p:cNvPicPr>
          <p:nvPr/>
        </p:nvPicPr>
        <p:blipFill>
          <a:blip r:embed="rId4" cstate="screen"/>
          <a:srcRect/>
          <a:stretch>
            <a:fillRect/>
          </a:stretch>
        </p:blipFill>
        <p:spPr bwMode="auto">
          <a:xfrm>
            <a:off x="283166" y="1326670"/>
            <a:ext cx="4384527" cy="5065159"/>
          </a:xfrm>
          <a:prstGeom prst="rect">
            <a:avLst/>
          </a:prstGeom>
          <a:noFill/>
        </p:spPr>
      </p:pic>
      <p:sp>
        <p:nvSpPr>
          <p:cNvPr id="26"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84</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000"/>
                                        <p:tgtEl>
                                          <p:spTgt spid="9">
                                            <p:txEl>
                                              <p:pRg st="1" end="1"/>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148482"/>
                                        </p:tgtEl>
                                        <p:attrNameLst>
                                          <p:attrName>style.visibility</p:attrName>
                                        </p:attrNameLst>
                                      </p:cBhvr>
                                      <p:to>
                                        <p:strVal val="visible"/>
                                      </p:to>
                                    </p:set>
                                    <p:anim calcmode="lin" valueType="num">
                                      <p:cBhvr>
                                        <p:cTn id="15" dur="500" fill="hold"/>
                                        <p:tgtEl>
                                          <p:spTgt spid="148482"/>
                                        </p:tgtEl>
                                        <p:attrNameLst>
                                          <p:attrName>ppt_w</p:attrName>
                                        </p:attrNameLst>
                                      </p:cBhvr>
                                      <p:tavLst>
                                        <p:tav tm="0">
                                          <p:val>
                                            <p:fltVal val="0"/>
                                          </p:val>
                                        </p:tav>
                                        <p:tav tm="100000">
                                          <p:val>
                                            <p:strVal val="#ppt_w"/>
                                          </p:val>
                                        </p:tav>
                                      </p:tavLst>
                                    </p:anim>
                                    <p:anim calcmode="lin" valueType="num">
                                      <p:cBhvr>
                                        <p:cTn id="16" dur="500" fill="hold"/>
                                        <p:tgtEl>
                                          <p:spTgt spid="148482"/>
                                        </p:tgtEl>
                                        <p:attrNameLst>
                                          <p:attrName>ppt_h</p:attrName>
                                        </p:attrNameLst>
                                      </p:cBhvr>
                                      <p:tavLst>
                                        <p:tav tm="0">
                                          <p:val>
                                            <p:fltVal val="0"/>
                                          </p:val>
                                        </p:tav>
                                        <p:tav tm="100000">
                                          <p:val>
                                            <p:strVal val="#ppt_h"/>
                                          </p:val>
                                        </p:tav>
                                      </p:tavLst>
                                    </p:anim>
                                    <p:animEffect transition="in" filter="fade">
                                      <p:cBhvr>
                                        <p:cTn id="17" dur="500"/>
                                        <p:tgtEl>
                                          <p:spTgt spid="14848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10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808152" y="1145017"/>
            <a:ext cx="4485373" cy="5678478"/>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3 young Sioux grab rope of pirogue</a:t>
            </a:r>
          </a:p>
          <a:p>
            <a:pPr marL="225425" indent="-225425">
              <a:spcAft>
                <a:spcPts val="600"/>
              </a:spcAft>
              <a:buFont typeface="Arial" pitchFamily="34" charset="0"/>
              <a:buChar char="•"/>
            </a:pPr>
            <a:r>
              <a:rPr lang="en-US" sz="2600" b="1" dirty="0" smtClean="0"/>
              <a:t>Chiefs </a:t>
            </a:r>
            <a:r>
              <a:rPr lang="en-US" sz="2600" b="1" dirty="0" smtClean="0">
                <a:ln>
                  <a:solidFill>
                    <a:schemeClr val="tx1"/>
                  </a:solidFill>
                </a:ln>
                <a:solidFill>
                  <a:srgbClr val="FF0000"/>
                </a:solidFill>
                <a:effectLst>
                  <a:outerShdw dist="50800" dir="5400000" algn="ctr" rotWithShape="0">
                    <a:schemeClr val="tx1"/>
                  </a:outerShdw>
                </a:effectLst>
              </a:rPr>
              <a:t>upset by gifts </a:t>
            </a:r>
            <a:r>
              <a:rPr lang="en-US" sz="2600" b="1" dirty="0" smtClean="0"/>
              <a:t>rec’d </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Clark draws his sword</a:t>
            </a:r>
            <a:r>
              <a:rPr lang="en-US" sz="2600" b="1" dirty="0" smtClean="0"/>
              <a:t>; Lewis orders </a:t>
            </a:r>
            <a:r>
              <a:rPr lang="en-US" sz="2600" b="1" dirty="0" smtClean="0">
                <a:ln>
                  <a:solidFill>
                    <a:schemeClr val="tx1"/>
                  </a:solidFill>
                </a:ln>
                <a:solidFill>
                  <a:srgbClr val="FF0000"/>
                </a:solidFill>
                <a:effectLst>
                  <a:outerShdw dist="50800" dir="5400000" algn="ctr" rotWithShape="0">
                    <a:schemeClr val="tx1"/>
                  </a:outerShdw>
                </a:effectLst>
              </a:rPr>
              <a:t>all under arms </a:t>
            </a:r>
            <a:r>
              <a:rPr lang="en-US" sz="2600" b="1" dirty="0" smtClean="0"/>
              <a:t>in the boat</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Grand Chief </a:t>
            </a:r>
            <a:r>
              <a:rPr lang="en-US" sz="2600" b="1" dirty="0" smtClean="0"/>
              <a:t>takes rope from young warriors</a:t>
            </a:r>
          </a:p>
          <a:p>
            <a:pPr marL="225425" indent="-225425">
              <a:spcAft>
                <a:spcPts val="600"/>
              </a:spcAft>
              <a:buFont typeface="Arial" pitchFamily="34" charset="0"/>
              <a:buChar char="•"/>
            </a:pPr>
            <a:r>
              <a:rPr lang="en-US" sz="2600" b="1" dirty="0" smtClean="0"/>
              <a:t>Clark notes he </a:t>
            </a:r>
            <a:r>
              <a:rPr lang="en-US" sz="2600" b="1" dirty="0" smtClean="0">
                <a:ln>
                  <a:solidFill>
                    <a:schemeClr val="tx1"/>
                  </a:solidFill>
                </a:ln>
                <a:solidFill>
                  <a:srgbClr val="FF0000"/>
                </a:solidFill>
                <a:effectLst>
                  <a:outerShdw dist="50800" dir="5400000" algn="ctr" rotWithShape="0">
                    <a:schemeClr val="tx1"/>
                  </a:outerShdw>
                </a:effectLst>
              </a:rPr>
              <a:t>feels warm </a:t>
            </a:r>
            <a:r>
              <a:rPr lang="en-US" sz="2600" b="1" dirty="0" smtClean="0"/>
              <a:t>but </a:t>
            </a:r>
            <a:r>
              <a:rPr lang="en-US" sz="2600" b="1" dirty="0" smtClean="0">
                <a:ln>
                  <a:solidFill>
                    <a:schemeClr val="tx1"/>
                  </a:solidFill>
                </a:ln>
                <a:solidFill>
                  <a:srgbClr val="FF0000"/>
                </a:solidFill>
                <a:effectLst>
                  <a:outerShdw dist="50800" dir="5400000" algn="ctr" rotWithShape="0">
                    <a:schemeClr val="tx1"/>
                  </a:outerShdw>
                </a:effectLst>
              </a:rPr>
              <a:t>speaks in “</a:t>
            </a:r>
            <a:r>
              <a:rPr lang="en-US" sz="2600" b="1" dirty="0" err="1" smtClean="0">
                <a:ln>
                  <a:solidFill>
                    <a:schemeClr val="tx1"/>
                  </a:solidFill>
                </a:ln>
                <a:solidFill>
                  <a:srgbClr val="FF0000"/>
                </a:solidFill>
                <a:effectLst>
                  <a:outerShdw dist="50800" dir="5400000" algn="ctr" rotWithShape="0">
                    <a:schemeClr val="tx1"/>
                  </a:outerShdw>
                </a:effectLst>
              </a:rPr>
              <a:t>verrry</a:t>
            </a:r>
            <a:r>
              <a:rPr lang="en-US" sz="2600" b="1" dirty="0" smtClean="0">
                <a:ln>
                  <a:solidFill>
                    <a:schemeClr val="tx1"/>
                  </a:solidFill>
                </a:ln>
                <a:solidFill>
                  <a:srgbClr val="FF0000"/>
                </a:solidFill>
                <a:effectLst>
                  <a:outerShdw dist="50800" dir="5400000" algn="ctr" rotWithShape="0">
                    <a:schemeClr val="tx1"/>
                  </a:outerShdw>
                </a:effectLst>
              </a:rPr>
              <a:t> positive terms”</a:t>
            </a:r>
          </a:p>
          <a:p>
            <a:pPr marL="225425" indent="-225425">
              <a:spcAft>
                <a:spcPts val="600"/>
              </a:spcAft>
              <a:buFont typeface="Arial" pitchFamily="34" charset="0"/>
              <a:buChar char="•"/>
            </a:pPr>
            <a:r>
              <a:rPr lang="en-US" sz="2600" b="1" dirty="0" smtClean="0"/>
              <a:t>Warriors </a:t>
            </a:r>
            <a:r>
              <a:rPr lang="en-US" sz="2600" b="1" dirty="0" smtClean="0">
                <a:ln>
                  <a:solidFill>
                    <a:schemeClr val="tx1"/>
                  </a:solidFill>
                </a:ln>
                <a:solidFill>
                  <a:srgbClr val="FF0000"/>
                </a:solidFill>
                <a:effectLst>
                  <a:outerShdw dist="50800" dir="5400000" algn="ctr" rotWithShape="0">
                    <a:schemeClr val="tx1"/>
                  </a:outerShdw>
                </a:effectLst>
              </a:rPr>
              <a:t>lift bows</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string arrows!</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September 24,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484063" y="394851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657820" y="2797387"/>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7720" y="3204210"/>
            <a:ext cx="876300" cy="830674"/>
          </a:xfrm>
          <a:custGeom>
            <a:avLst/>
            <a:gdLst>
              <a:gd name="connsiteX0" fmla="*/ 853440 w 853440"/>
              <a:gd name="connsiteY0" fmla="*/ 784860 h 792574"/>
              <a:gd name="connsiteX1" fmla="*/ 853440 w 853440"/>
              <a:gd name="connsiteY1" fmla="*/ 784860 h 792574"/>
              <a:gd name="connsiteX2" fmla="*/ 777240 w 853440"/>
              <a:gd name="connsiteY2" fmla="*/ 792480 h 792574"/>
              <a:gd name="connsiteX3" fmla="*/ 750570 w 853440"/>
              <a:gd name="connsiteY3" fmla="*/ 784860 h 792574"/>
              <a:gd name="connsiteX4" fmla="*/ 739140 w 853440"/>
              <a:gd name="connsiteY4" fmla="*/ 777240 h 792574"/>
              <a:gd name="connsiteX5" fmla="*/ 716280 w 853440"/>
              <a:gd name="connsiteY5" fmla="*/ 765810 h 792574"/>
              <a:gd name="connsiteX6" fmla="*/ 704850 w 853440"/>
              <a:gd name="connsiteY6" fmla="*/ 754380 h 792574"/>
              <a:gd name="connsiteX7" fmla="*/ 693420 w 853440"/>
              <a:gd name="connsiteY7" fmla="*/ 750570 h 792574"/>
              <a:gd name="connsiteX8" fmla="*/ 681990 w 853440"/>
              <a:gd name="connsiteY8" fmla="*/ 742950 h 792574"/>
              <a:gd name="connsiteX9" fmla="*/ 643890 w 853440"/>
              <a:gd name="connsiteY9" fmla="*/ 735330 h 792574"/>
              <a:gd name="connsiteX10" fmla="*/ 632460 w 853440"/>
              <a:gd name="connsiteY10" fmla="*/ 727710 h 792574"/>
              <a:gd name="connsiteX11" fmla="*/ 598170 w 853440"/>
              <a:gd name="connsiteY11" fmla="*/ 716280 h 792574"/>
              <a:gd name="connsiteX12" fmla="*/ 586740 w 853440"/>
              <a:gd name="connsiteY12" fmla="*/ 689610 h 792574"/>
              <a:gd name="connsiteX13" fmla="*/ 582930 w 853440"/>
              <a:gd name="connsiteY13" fmla="*/ 678180 h 792574"/>
              <a:gd name="connsiteX14" fmla="*/ 575310 w 853440"/>
              <a:gd name="connsiteY14" fmla="*/ 666750 h 792574"/>
              <a:gd name="connsiteX15" fmla="*/ 556260 w 853440"/>
              <a:gd name="connsiteY15" fmla="*/ 640080 h 792574"/>
              <a:gd name="connsiteX16" fmla="*/ 544830 w 853440"/>
              <a:gd name="connsiteY16" fmla="*/ 628650 h 792574"/>
              <a:gd name="connsiteX17" fmla="*/ 510540 w 853440"/>
              <a:gd name="connsiteY17" fmla="*/ 617220 h 792574"/>
              <a:gd name="connsiteX18" fmla="*/ 495300 w 853440"/>
              <a:gd name="connsiteY18" fmla="*/ 601980 h 792574"/>
              <a:gd name="connsiteX19" fmla="*/ 487680 w 853440"/>
              <a:gd name="connsiteY19" fmla="*/ 590550 h 792574"/>
              <a:gd name="connsiteX20" fmla="*/ 476250 w 853440"/>
              <a:gd name="connsiteY20" fmla="*/ 582930 h 792574"/>
              <a:gd name="connsiteX21" fmla="*/ 449580 w 853440"/>
              <a:gd name="connsiteY21" fmla="*/ 560070 h 792574"/>
              <a:gd name="connsiteX22" fmla="*/ 438150 w 853440"/>
              <a:gd name="connsiteY22" fmla="*/ 556260 h 792574"/>
              <a:gd name="connsiteX23" fmla="*/ 430530 w 853440"/>
              <a:gd name="connsiteY23" fmla="*/ 544830 h 792574"/>
              <a:gd name="connsiteX24" fmla="*/ 407670 w 853440"/>
              <a:gd name="connsiteY24" fmla="*/ 525780 h 792574"/>
              <a:gd name="connsiteX25" fmla="*/ 388620 w 853440"/>
              <a:gd name="connsiteY25" fmla="*/ 506730 h 792574"/>
              <a:gd name="connsiteX26" fmla="*/ 381000 w 853440"/>
              <a:gd name="connsiteY26" fmla="*/ 495300 h 792574"/>
              <a:gd name="connsiteX27" fmla="*/ 377190 w 853440"/>
              <a:gd name="connsiteY27" fmla="*/ 483870 h 792574"/>
              <a:gd name="connsiteX28" fmla="*/ 365760 w 853440"/>
              <a:gd name="connsiteY28" fmla="*/ 476250 h 792574"/>
              <a:gd name="connsiteX29" fmla="*/ 358140 w 853440"/>
              <a:gd name="connsiteY29" fmla="*/ 457200 h 792574"/>
              <a:gd name="connsiteX30" fmla="*/ 346710 w 853440"/>
              <a:gd name="connsiteY30" fmla="*/ 434340 h 792574"/>
              <a:gd name="connsiteX31" fmla="*/ 331470 w 853440"/>
              <a:gd name="connsiteY31" fmla="*/ 426720 h 792574"/>
              <a:gd name="connsiteX32" fmla="*/ 323850 w 853440"/>
              <a:gd name="connsiteY32" fmla="*/ 415290 h 792574"/>
              <a:gd name="connsiteX33" fmla="*/ 312420 w 853440"/>
              <a:gd name="connsiteY33" fmla="*/ 411480 h 792574"/>
              <a:gd name="connsiteX34" fmla="*/ 308610 w 853440"/>
              <a:gd name="connsiteY34" fmla="*/ 400050 h 792574"/>
              <a:gd name="connsiteX35" fmla="*/ 297180 w 853440"/>
              <a:gd name="connsiteY35" fmla="*/ 392430 h 792574"/>
              <a:gd name="connsiteX36" fmla="*/ 293370 w 853440"/>
              <a:gd name="connsiteY36" fmla="*/ 381000 h 792574"/>
              <a:gd name="connsiteX37" fmla="*/ 274320 w 853440"/>
              <a:gd name="connsiteY37" fmla="*/ 361950 h 792574"/>
              <a:gd name="connsiteX38" fmla="*/ 270510 w 853440"/>
              <a:gd name="connsiteY38" fmla="*/ 350520 h 792574"/>
              <a:gd name="connsiteX39" fmla="*/ 262890 w 853440"/>
              <a:gd name="connsiteY39" fmla="*/ 339090 h 792574"/>
              <a:gd name="connsiteX40" fmla="*/ 251460 w 853440"/>
              <a:gd name="connsiteY40" fmla="*/ 316230 h 792574"/>
              <a:gd name="connsiteX41" fmla="*/ 255270 w 853440"/>
              <a:gd name="connsiteY41" fmla="*/ 251460 h 792574"/>
              <a:gd name="connsiteX42" fmla="*/ 278130 w 853440"/>
              <a:gd name="connsiteY42" fmla="*/ 240030 h 792574"/>
              <a:gd name="connsiteX43" fmla="*/ 289560 w 853440"/>
              <a:gd name="connsiteY43" fmla="*/ 232410 h 792574"/>
              <a:gd name="connsiteX44" fmla="*/ 281940 w 853440"/>
              <a:gd name="connsiteY44" fmla="*/ 148590 h 792574"/>
              <a:gd name="connsiteX45" fmla="*/ 262890 w 853440"/>
              <a:gd name="connsiteY45" fmla="*/ 125730 h 792574"/>
              <a:gd name="connsiteX46" fmla="*/ 240030 w 853440"/>
              <a:gd name="connsiteY46" fmla="*/ 118110 h 792574"/>
              <a:gd name="connsiteX47" fmla="*/ 224790 w 853440"/>
              <a:gd name="connsiteY47" fmla="*/ 83820 h 792574"/>
              <a:gd name="connsiteX48" fmla="*/ 224790 w 853440"/>
              <a:gd name="connsiteY48" fmla="*/ 34290 h 792574"/>
              <a:gd name="connsiteX49" fmla="*/ 213360 w 853440"/>
              <a:gd name="connsiteY49" fmla="*/ 26670 h 792574"/>
              <a:gd name="connsiteX50" fmla="*/ 190500 w 853440"/>
              <a:gd name="connsiteY50" fmla="*/ 22860 h 792574"/>
              <a:gd name="connsiteX51" fmla="*/ 171450 w 853440"/>
              <a:gd name="connsiteY51" fmla="*/ 30480 h 792574"/>
              <a:gd name="connsiteX52" fmla="*/ 167640 w 853440"/>
              <a:gd name="connsiteY52" fmla="*/ 53340 h 792574"/>
              <a:gd name="connsiteX53" fmla="*/ 171450 w 853440"/>
              <a:gd name="connsiteY53" fmla="*/ 72390 h 792574"/>
              <a:gd name="connsiteX54" fmla="*/ 163830 w 853440"/>
              <a:gd name="connsiteY54" fmla="*/ 91440 h 792574"/>
              <a:gd name="connsiteX55" fmla="*/ 102870 w 853440"/>
              <a:gd name="connsiteY55" fmla="*/ 76200 h 792574"/>
              <a:gd name="connsiteX56" fmla="*/ 95250 w 853440"/>
              <a:gd name="connsiteY56" fmla="*/ 64770 h 792574"/>
              <a:gd name="connsiteX57" fmla="*/ 80010 w 853440"/>
              <a:gd name="connsiteY57" fmla="*/ 57150 h 792574"/>
              <a:gd name="connsiteX58" fmla="*/ 68580 w 853440"/>
              <a:gd name="connsiteY58" fmla="*/ 15240 h 792574"/>
              <a:gd name="connsiteX59" fmla="*/ 34290 w 853440"/>
              <a:gd name="connsiteY59" fmla="*/ 3810 h 792574"/>
              <a:gd name="connsiteX60" fmla="*/ 0 w 853440"/>
              <a:gd name="connsiteY60" fmla="*/ 0 h 792574"/>
              <a:gd name="connsiteX0" fmla="*/ 876300 w 876300"/>
              <a:gd name="connsiteY0" fmla="*/ 822960 h 830674"/>
              <a:gd name="connsiteX1" fmla="*/ 876300 w 876300"/>
              <a:gd name="connsiteY1" fmla="*/ 822960 h 830674"/>
              <a:gd name="connsiteX2" fmla="*/ 800100 w 876300"/>
              <a:gd name="connsiteY2" fmla="*/ 830580 h 830674"/>
              <a:gd name="connsiteX3" fmla="*/ 773430 w 876300"/>
              <a:gd name="connsiteY3" fmla="*/ 822960 h 830674"/>
              <a:gd name="connsiteX4" fmla="*/ 762000 w 876300"/>
              <a:gd name="connsiteY4" fmla="*/ 815340 h 830674"/>
              <a:gd name="connsiteX5" fmla="*/ 739140 w 876300"/>
              <a:gd name="connsiteY5" fmla="*/ 803910 h 830674"/>
              <a:gd name="connsiteX6" fmla="*/ 727710 w 876300"/>
              <a:gd name="connsiteY6" fmla="*/ 792480 h 830674"/>
              <a:gd name="connsiteX7" fmla="*/ 716280 w 876300"/>
              <a:gd name="connsiteY7" fmla="*/ 788670 h 830674"/>
              <a:gd name="connsiteX8" fmla="*/ 704850 w 876300"/>
              <a:gd name="connsiteY8" fmla="*/ 781050 h 830674"/>
              <a:gd name="connsiteX9" fmla="*/ 666750 w 876300"/>
              <a:gd name="connsiteY9" fmla="*/ 773430 h 830674"/>
              <a:gd name="connsiteX10" fmla="*/ 655320 w 876300"/>
              <a:gd name="connsiteY10" fmla="*/ 765810 h 830674"/>
              <a:gd name="connsiteX11" fmla="*/ 621030 w 876300"/>
              <a:gd name="connsiteY11" fmla="*/ 754380 h 830674"/>
              <a:gd name="connsiteX12" fmla="*/ 609600 w 876300"/>
              <a:gd name="connsiteY12" fmla="*/ 727710 h 830674"/>
              <a:gd name="connsiteX13" fmla="*/ 605790 w 876300"/>
              <a:gd name="connsiteY13" fmla="*/ 716280 h 830674"/>
              <a:gd name="connsiteX14" fmla="*/ 598170 w 876300"/>
              <a:gd name="connsiteY14" fmla="*/ 704850 h 830674"/>
              <a:gd name="connsiteX15" fmla="*/ 579120 w 876300"/>
              <a:gd name="connsiteY15" fmla="*/ 678180 h 830674"/>
              <a:gd name="connsiteX16" fmla="*/ 567690 w 876300"/>
              <a:gd name="connsiteY16" fmla="*/ 666750 h 830674"/>
              <a:gd name="connsiteX17" fmla="*/ 533400 w 876300"/>
              <a:gd name="connsiteY17" fmla="*/ 655320 h 830674"/>
              <a:gd name="connsiteX18" fmla="*/ 518160 w 876300"/>
              <a:gd name="connsiteY18" fmla="*/ 640080 h 830674"/>
              <a:gd name="connsiteX19" fmla="*/ 510540 w 876300"/>
              <a:gd name="connsiteY19" fmla="*/ 628650 h 830674"/>
              <a:gd name="connsiteX20" fmla="*/ 499110 w 876300"/>
              <a:gd name="connsiteY20" fmla="*/ 621030 h 830674"/>
              <a:gd name="connsiteX21" fmla="*/ 472440 w 876300"/>
              <a:gd name="connsiteY21" fmla="*/ 598170 h 830674"/>
              <a:gd name="connsiteX22" fmla="*/ 461010 w 876300"/>
              <a:gd name="connsiteY22" fmla="*/ 594360 h 830674"/>
              <a:gd name="connsiteX23" fmla="*/ 453390 w 876300"/>
              <a:gd name="connsiteY23" fmla="*/ 582930 h 830674"/>
              <a:gd name="connsiteX24" fmla="*/ 430530 w 876300"/>
              <a:gd name="connsiteY24" fmla="*/ 563880 h 830674"/>
              <a:gd name="connsiteX25" fmla="*/ 411480 w 876300"/>
              <a:gd name="connsiteY25" fmla="*/ 544830 h 830674"/>
              <a:gd name="connsiteX26" fmla="*/ 403860 w 876300"/>
              <a:gd name="connsiteY26" fmla="*/ 533400 h 830674"/>
              <a:gd name="connsiteX27" fmla="*/ 400050 w 876300"/>
              <a:gd name="connsiteY27" fmla="*/ 521970 h 830674"/>
              <a:gd name="connsiteX28" fmla="*/ 388620 w 876300"/>
              <a:gd name="connsiteY28" fmla="*/ 514350 h 830674"/>
              <a:gd name="connsiteX29" fmla="*/ 381000 w 876300"/>
              <a:gd name="connsiteY29" fmla="*/ 495300 h 830674"/>
              <a:gd name="connsiteX30" fmla="*/ 369570 w 876300"/>
              <a:gd name="connsiteY30" fmla="*/ 472440 h 830674"/>
              <a:gd name="connsiteX31" fmla="*/ 354330 w 876300"/>
              <a:gd name="connsiteY31" fmla="*/ 464820 h 830674"/>
              <a:gd name="connsiteX32" fmla="*/ 346710 w 876300"/>
              <a:gd name="connsiteY32" fmla="*/ 453390 h 830674"/>
              <a:gd name="connsiteX33" fmla="*/ 335280 w 876300"/>
              <a:gd name="connsiteY33" fmla="*/ 449580 h 830674"/>
              <a:gd name="connsiteX34" fmla="*/ 331470 w 876300"/>
              <a:gd name="connsiteY34" fmla="*/ 438150 h 830674"/>
              <a:gd name="connsiteX35" fmla="*/ 320040 w 876300"/>
              <a:gd name="connsiteY35" fmla="*/ 430530 h 830674"/>
              <a:gd name="connsiteX36" fmla="*/ 316230 w 876300"/>
              <a:gd name="connsiteY36" fmla="*/ 419100 h 830674"/>
              <a:gd name="connsiteX37" fmla="*/ 297180 w 876300"/>
              <a:gd name="connsiteY37" fmla="*/ 400050 h 830674"/>
              <a:gd name="connsiteX38" fmla="*/ 293370 w 876300"/>
              <a:gd name="connsiteY38" fmla="*/ 388620 h 830674"/>
              <a:gd name="connsiteX39" fmla="*/ 285750 w 876300"/>
              <a:gd name="connsiteY39" fmla="*/ 377190 h 830674"/>
              <a:gd name="connsiteX40" fmla="*/ 274320 w 876300"/>
              <a:gd name="connsiteY40" fmla="*/ 354330 h 830674"/>
              <a:gd name="connsiteX41" fmla="*/ 278130 w 876300"/>
              <a:gd name="connsiteY41" fmla="*/ 289560 h 830674"/>
              <a:gd name="connsiteX42" fmla="*/ 300990 w 876300"/>
              <a:gd name="connsiteY42" fmla="*/ 278130 h 830674"/>
              <a:gd name="connsiteX43" fmla="*/ 312420 w 876300"/>
              <a:gd name="connsiteY43" fmla="*/ 270510 h 830674"/>
              <a:gd name="connsiteX44" fmla="*/ 304800 w 876300"/>
              <a:gd name="connsiteY44" fmla="*/ 186690 h 830674"/>
              <a:gd name="connsiteX45" fmla="*/ 285750 w 876300"/>
              <a:gd name="connsiteY45" fmla="*/ 163830 h 830674"/>
              <a:gd name="connsiteX46" fmla="*/ 262890 w 876300"/>
              <a:gd name="connsiteY46" fmla="*/ 156210 h 830674"/>
              <a:gd name="connsiteX47" fmla="*/ 247650 w 876300"/>
              <a:gd name="connsiteY47" fmla="*/ 121920 h 830674"/>
              <a:gd name="connsiteX48" fmla="*/ 247650 w 876300"/>
              <a:gd name="connsiteY48" fmla="*/ 72390 h 830674"/>
              <a:gd name="connsiteX49" fmla="*/ 236220 w 876300"/>
              <a:gd name="connsiteY49" fmla="*/ 64770 h 830674"/>
              <a:gd name="connsiteX50" fmla="*/ 213360 w 876300"/>
              <a:gd name="connsiteY50" fmla="*/ 60960 h 830674"/>
              <a:gd name="connsiteX51" fmla="*/ 194310 w 876300"/>
              <a:gd name="connsiteY51" fmla="*/ 68580 h 830674"/>
              <a:gd name="connsiteX52" fmla="*/ 190500 w 876300"/>
              <a:gd name="connsiteY52" fmla="*/ 91440 h 830674"/>
              <a:gd name="connsiteX53" fmla="*/ 194310 w 876300"/>
              <a:gd name="connsiteY53" fmla="*/ 110490 h 830674"/>
              <a:gd name="connsiteX54" fmla="*/ 186690 w 876300"/>
              <a:gd name="connsiteY54" fmla="*/ 129540 h 830674"/>
              <a:gd name="connsiteX55" fmla="*/ 125730 w 876300"/>
              <a:gd name="connsiteY55" fmla="*/ 114300 h 830674"/>
              <a:gd name="connsiteX56" fmla="*/ 118110 w 876300"/>
              <a:gd name="connsiteY56" fmla="*/ 102870 h 830674"/>
              <a:gd name="connsiteX57" fmla="*/ 102870 w 876300"/>
              <a:gd name="connsiteY57" fmla="*/ 95250 h 830674"/>
              <a:gd name="connsiteX58" fmla="*/ 91440 w 876300"/>
              <a:gd name="connsiteY58" fmla="*/ 53340 h 830674"/>
              <a:gd name="connsiteX59" fmla="*/ 57150 w 876300"/>
              <a:gd name="connsiteY59" fmla="*/ 41910 h 830674"/>
              <a:gd name="connsiteX60" fmla="*/ 0 w 876300"/>
              <a:gd name="connsiteY60" fmla="*/ 0 h 8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76300" h="830674">
                <a:moveTo>
                  <a:pt x="876300" y="822960"/>
                </a:moveTo>
                <a:lnTo>
                  <a:pt x="876300" y="822960"/>
                </a:lnTo>
                <a:cubicBezTo>
                  <a:pt x="850900" y="825500"/>
                  <a:pt x="825605" y="829517"/>
                  <a:pt x="800100" y="830580"/>
                </a:cubicBezTo>
                <a:cubicBezTo>
                  <a:pt x="797846" y="830674"/>
                  <a:pt x="776879" y="824685"/>
                  <a:pt x="773430" y="822960"/>
                </a:cubicBezTo>
                <a:cubicBezTo>
                  <a:pt x="769334" y="820912"/>
                  <a:pt x="766096" y="817388"/>
                  <a:pt x="762000" y="815340"/>
                </a:cubicBezTo>
                <a:cubicBezTo>
                  <a:pt x="744817" y="806748"/>
                  <a:pt x="755518" y="817559"/>
                  <a:pt x="739140" y="803910"/>
                </a:cubicBezTo>
                <a:cubicBezTo>
                  <a:pt x="735001" y="800461"/>
                  <a:pt x="732193" y="795469"/>
                  <a:pt x="727710" y="792480"/>
                </a:cubicBezTo>
                <a:cubicBezTo>
                  <a:pt x="724368" y="790252"/>
                  <a:pt x="719872" y="790466"/>
                  <a:pt x="716280" y="788670"/>
                </a:cubicBezTo>
                <a:cubicBezTo>
                  <a:pt x="712184" y="786622"/>
                  <a:pt x="708946" y="783098"/>
                  <a:pt x="704850" y="781050"/>
                </a:cubicBezTo>
                <a:cubicBezTo>
                  <a:pt x="694210" y="775730"/>
                  <a:pt x="676579" y="774834"/>
                  <a:pt x="666750" y="773430"/>
                </a:cubicBezTo>
                <a:cubicBezTo>
                  <a:pt x="662940" y="770890"/>
                  <a:pt x="659664" y="767258"/>
                  <a:pt x="655320" y="765810"/>
                </a:cubicBezTo>
                <a:cubicBezTo>
                  <a:pt x="614255" y="752122"/>
                  <a:pt x="647001" y="771694"/>
                  <a:pt x="621030" y="754380"/>
                </a:cubicBezTo>
                <a:cubicBezTo>
                  <a:pt x="613101" y="722662"/>
                  <a:pt x="622756" y="754022"/>
                  <a:pt x="609600" y="727710"/>
                </a:cubicBezTo>
                <a:cubicBezTo>
                  <a:pt x="607804" y="724118"/>
                  <a:pt x="607586" y="719872"/>
                  <a:pt x="605790" y="716280"/>
                </a:cubicBezTo>
                <a:cubicBezTo>
                  <a:pt x="603742" y="712184"/>
                  <a:pt x="600030" y="709034"/>
                  <a:pt x="598170" y="704850"/>
                </a:cubicBezTo>
                <a:cubicBezTo>
                  <a:pt x="585801" y="677020"/>
                  <a:pt x="599909" y="685110"/>
                  <a:pt x="579120" y="678180"/>
                </a:cubicBezTo>
                <a:cubicBezTo>
                  <a:pt x="575310" y="674370"/>
                  <a:pt x="572509" y="669160"/>
                  <a:pt x="567690" y="666750"/>
                </a:cubicBezTo>
                <a:cubicBezTo>
                  <a:pt x="556914" y="661362"/>
                  <a:pt x="533400" y="655320"/>
                  <a:pt x="533400" y="655320"/>
                </a:cubicBezTo>
                <a:cubicBezTo>
                  <a:pt x="525087" y="630382"/>
                  <a:pt x="536633" y="654858"/>
                  <a:pt x="518160" y="640080"/>
                </a:cubicBezTo>
                <a:cubicBezTo>
                  <a:pt x="514584" y="637219"/>
                  <a:pt x="513778" y="631888"/>
                  <a:pt x="510540" y="628650"/>
                </a:cubicBezTo>
                <a:cubicBezTo>
                  <a:pt x="507302" y="625412"/>
                  <a:pt x="502628" y="623961"/>
                  <a:pt x="499110" y="621030"/>
                </a:cubicBezTo>
                <a:cubicBezTo>
                  <a:pt x="484370" y="608746"/>
                  <a:pt x="490600" y="608547"/>
                  <a:pt x="472440" y="598170"/>
                </a:cubicBezTo>
                <a:cubicBezTo>
                  <a:pt x="468953" y="596177"/>
                  <a:pt x="464820" y="595630"/>
                  <a:pt x="461010" y="594360"/>
                </a:cubicBezTo>
                <a:cubicBezTo>
                  <a:pt x="458470" y="590550"/>
                  <a:pt x="456628" y="586168"/>
                  <a:pt x="453390" y="582930"/>
                </a:cubicBezTo>
                <a:cubicBezTo>
                  <a:pt x="436681" y="566221"/>
                  <a:pt x="446134" y="585726"/>
                  <a:pt x="430530" y="563880"/>
                </a:cubicBezTo>
                <a:cubicBezTo>
                  <a:pt x="415817" y="543282"/>
                  <a:pt x="432043" y="551684"/>
                  <a:pt x="411480" y="544830"/>
                </a:cubicBezTo>
                <a:cubicBezTo>
                  <a:pt x="408940" y="541020"/>
                  <a:pt x="405908" y="537496"/>
                  <a:pt x="403860" y="533400"/>
                </a:cubicBezTo>
                <a:cubicBezTo>
                  <a:pt x="402064" y="529808"/>
                  <a:pt x="402559" y="525106"/>
                  <a:pt x="400050" y="521970"/>
                </a:cubicBezTo>
                <a:cubicBezTo>
                  <a:pt x="397189" y="518394"/>
                  <a:pt x="392430" y="516890"/>
                  <a:pt x="388620" y="514350"/>
                </a:cubicBezTo>
                <a:cubicBezTo>
                  <a:pt x="386080" y="508000"/>
                  <a:pt x="383401" y="501704"/>
                  <a:pt x="381000" y="495300"/>
                </a:cubicBezTo>
                <a:cubicBezTo>
                  <a:pt x="377927" y="487105"/>
                  <a:pt x="376927" y="478571"/>
                  <a:pt x="369570" y="472440"/>
                </a:cubicBezTo>
                <a:cubicBezTo>
                  <a:pt x="365207" y="468804"/>
                  <a:pt x="359410" y="467360"/>
                  <a:pt x="354330" y="464820"/>
                </a:cubicBezTo>
                <a:cubicBezTo>
                  <a:pt x="351790" y="461010"/>
                  <a:pt x="350286" y="456251"/>
                  <a:pt x="346710" y="453390"/>
                </a:cubicBezTo>
                <a:cubicBezTo>
                  <a:pt x="343574" y="450881"/>
                  <a:pt x="338120" y="452420"/>
                  <a:pt x="335280" y="449580"/>
                </a:cubicBezTo>
                <a:cubicBezTo>
                  <a:pt x="332440" y="446740"/>
                  <a:pt x="333979" y="441286"/>
                  <a:pt x="331470" y="438150"/>
                </a:cubicBezTo>
                <a:cubicBezTo>
                  <a:pt x="328609" y="434574"/>
                  <a:pt x="323850" y="433070"/>
                  <a:pt x="320040" y="430530"/>
                </a:cubicBezTo>
                <a:cubicBezTo>
                  <a:pt x="318770" y="426720"/>
                  <a:pt x="318739" y="422236"/>
                  <a:pt x="316230" y="419100"/>
                </a:cubicBezTo>
                <a:cubicBezTo>
                  <a:pt x="295910" y="393700"/>
                  <a:pt x="312420" y="430530"/>
                  <a:pt x="297180" y="400050"/>
                </a:cubicBezTo>
                <a:cubicBezTo>
                  <a:pt x="295384" y="396458"/>
                  <a:pt x="295166" y="392212"/>
                  <a:pt x="293370" y="388620"/>
                </a:cubicBezTo>
                <a:cubicBezTo>
                  <a:pt x="291322" y="384524"/>
                  <a:pt x="287798" y="381286"/>
                  <a:pt x="285750" y="377190"/>
                </a:cubicBezTo>
                <a:cubicBezTo>
                  <a:pt x="269976" y="345642"/>
                  <a:pt x="296158" y="387087"/>
                  <a:pt x="274320" y="354330"/>
                </a:cubicBezTo>
                <a:cubicBezTo>
                  <a:pt x="271432" y="328336"/>
                  <a:pt x="265828" y="314164"/>
                  <a:pt x="278130" y="289560"/>
                </a:cubicBezTo>
                <a:cubicBezTo>
                  <a:pt x="281770" y="282281"/>
                  <a:pt x="294979" y="281135"/>
                  <a:pt x="300990" y="278130"/>
                </a:cubicBezTo>
                <a:cubicBezTo>
                  <a:pt x="305086" y="276082"/>
                  <a:pt x="308610" y="273050"/>
                  <a:pt x="312420" y="270510"/>
                </a:cubicBezTo>
                <a:cubicBezTo>
                  <a:pt x="311155" y="246471"/>
                  <a:pt x="315793" y="212341"/>
                  <a:pt x="304800" y="186690"/>
                </a:cubicBezTo>
                <a:cubicBezTo>
                  <a:pt x="299196" y="173613"/>
                  <a:pt x="298630" y="169554"/>
                  <a:pt x="285750" y="163830"/>
                </a:cubicBezTo>
                <a:cubicBezTo>
                  <a:pt x="278410" y="160568"/>
                  <a:pt x="262890" y="156210"/>
                  <a:pt x="262890" y="156210"/>
                </a:cubicBezTo>
                <a:cubicBezTo>
                  <a:pt x="253822" y="129006"/>
                  <a:pt x="259725" y="140033"/>
                  <a:pt x="247650" y="121920"/>
                </a:cubicBezTo>
                <a:cubicBezTo>
                  <a:pt x="255170" y="99359"/>
                  <a:pt x="260957" y="96342"/>
                  <a:pt x="247650" y="72390"/>
                </a:cubicBezTo>
                <a:cubicBezTo>
                  <a:pt x="245426" y="68387"/>
                  <a:pt x="240564" y="66218"/>
                  <a:pt x="236220" y="64770"/>
                </a:cubicBezTo>
                <a:cubicBezTo>
                  <a:pt x="228891" y="62327"/>
                  <a:pt x="220980" y="62230"/>
                  <a:pt x="213360" y="60960"/>
                </a:cubicBezTo>
                <a:cubicBezTo>
                  <a:pt x="207010" y="63500"/>
                  <a:pt x="199875" y="64605"/>
                  <a:pt x="194310" y="68580"/>
                </a:cubicBezTo>
                <a:cubicBezTo>
                  <a:pt x="181549" y="77695"/>
                  <a:pt x="187797" y="80627"/>
                  <a:pt x="190500" y="91440"/>
                </a:cubicBezTo>
                <a:cubicBezTo>
                  <a:pt x="192071" y="97722"/>
                  <a:pt x="193040" y="104140"/>
                  <a:pt x="194310" y="110490"/>
                </a:cubicBezTo>
                <a:cubicBezTo>
                  <a:pt x="191770" y="116840"/>
                  <a:pt x="193298" y="127778"/>
                  <a:pt x="186690" y="129540"/>
                </a:cubicBezTo>
                <a:cubicBezTo>
                  <a:pt x="154346" y="138165"/>
                  <a:pt x="141528" y="133258"/>
                  <a:pt x="125730" y="114300"/>
                </a:cubicBezTo>
                <a:cubicBezTo>
                  <a:pt x="122799" y="110782"/>
                  <a:pt x="121628" y="105801"/>
                  <a:pt x="118110" y="102870"/>
                </a:cubicBezTo>
                <a:cubicBezTo>
                  <a:pt x="113747" y="99234"/>
                  <a:pt x="107950" y="97790"/>
                  <a:pt x="102870" y="95250"/>
                </a:cubicBezTo>
                <a:cubicBezTo>
                  <a:pt x="102300" y="90690"/>
                  <a:pt x="103037" y="59665"/>
                  <a:pt x="91440" y="53340"/>
                </a:cubicBezTo>
                <a:cubicBezTo>
                  <a:pt x="80863" y="47571"/>
                  <a:pt x="69125" y="43241"/>
                  <a:pt x="57150" y="41910"/>
                </a:cubicBezTo>
                <a:lnTo>
                  <a:pt x="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6434" name="Picture 2" descr="Fool Bull"/>
          <p:cNvPicPr>
            <a:picLocks noChangeAspect="1" noChangeArrowheads="1"/>
          </p:cNvPicPr>
          <p:nvPr/>
        </p:nvPicPr>
        <p:blipFill>
          <a:blip r:embed="rId4" cstate="screen"/>
          <a:srcRect/>
          <a:stretch>
            <a:fillRect/>
          </a:stretch>
        </p:blipFill>
        <p:spPr bwMode="auto">
          <a:xfrm>
            <a:off x="432021" y="1403424"/>
            <a:ext cx="4055806" cy="5029200"/>
          </a:xfrm>
          <a:prstGeom prst="rect">
            <a:avLst/>
          </a:prstGeom>
          <a:noFill/>
        </p:spPr>
      </p:pic>
      <p:sp>
        <p:nvSpPr>
          <p:cNvPr id="26"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85</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1000"/>
                                        <p:tgtEl>
                                          <p:spTgt spid="9">
                                            <p:txEl>
                                              <p:pRg st="3" end="3"/>
                                            </p:txEl>
                                          </p:spTgt>
                                        </p:tgtEl>
                                      </p:cBhvr>
                                    </p:animEffect>
                                  </p:childTnLst>
                                </p:cTn>
                              </p:par>
                            </p:childTnLst>
                          </p:cTn>
                        </p:par>
                        <p:par>
                          <p:cTn id="23" fill="hold">
                            <p:stCondLst>
                              <p:cond delay="1000"/>
                            </p:stCondLst>
                            <p:childTnLst>
                              <p:par>
                                <p:cTn id="24" presetID="53" presetClass="entr" presetSubtype="0" fill="hold" nodeType="afterEffect">
                                  <p:stCondLst>
                                    <p:cond delay="0"/>
                                  </p:stCondLst>
                                  <p:childTnLst>
                                    <p:set>
                                      <p:cBhvr>
                                        <p:cTn id="25" dur="1" fill="hold">
                                          <p:stCondLst>
                                            <p:cond delay="0"/>
                                          </p:stCondLst>
                                        </p:cTn>
                                        <p:tgtEl>
                                          <p:spTgt spid="146434"/>
                                        </p:tgtEl>
                                        <p:attrNameLst>
                                          <p:attrName>style.visibility</p:attrName>
                                        </p:attrNameLst>
                                      </p:cBhvr>
                                      <p:to>
                                        <p:strVal val="visible"/>
                                      </p:to>
                                    </p:set>
                                    <p:anim calcmode="lin" valueType="num">
                                      <p:cBhvr>
                                        <p:cTn id="26" dur="500" fill="hold"/>
                                        <p:tgtEl>
                                          <p:spTgt spid="146434"/>
                                        </p:tgtEl>
                                        <p:attrNameLst>
                                          <p:attrName>ppt_w</p:attrName>
                                        </p:attrNameLst>
                                      </p:cBhvr>
                                      <p:tavLst>
                                        <p:tav tm="0">
                                          <p:val>
                                            <p:fltVal val="0"/>
                                          </p:val>
                                        </p:tav>
                                        <p:tav tm="100000">
                                          <p:val>
                                            <p:strVal val="#ppt_w"/>
                                          </p:val>
                                        </p:tav>
                                      </p:tavLst>
                                    </p:anim>
                                    <p:anim calcmode="lin" valueType="num">
                                      <p:cBhvr>
                                        <p:cTn id="27" dur="500" fill="hold"/>
                                        <p:tgtEl>
                                          <p:spTgt spid="146434"/>
                                        </p:tgtEl>
                                        <p:attrNameLst>
                                          <p:attrName>ppt_h</p:attrName>
                                        </p:attrNameLst>
                                      </p:cBhvr>
                                      <p:tavLst>
                                        <p:tav tm="0">
                                          <p:val>
                                            <p:fltVal val="0"/>
                                          </p:val>
                                        </p:tav>
                                        <p:tav tm="100000">
                                          <p:val>
                                            <p:strVal val="#ppt_h"/>
                                          </p:val>
                                        </p:tav>
                                      </p:tavLst>
                                    </p:anim>
                                    <p:animEffect transition="in" filter="fade">
                                      <p:cBhvr>
                                        <p:cTn id="28" dur="500"/>
                                        <p:tgtEl>
                                          <p:spTgt spid="1464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wipe(left)">
                                      <p:cBhvr>
                                        <p:cTn id="33" dur="1000"/>
                                        <p:tgtEl>
                                          <p:spTgt spid="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wipe(left)">
                                      <p:cBhvr>
                                        <p:cTn id="38" dur="1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54324" y="1131302"/>
            <a:ext cx="4485373" cy="5601533"/>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Pirogues arrive </a:t>
            </a:r>
            <a:r>
              <a:rPr lang="en-US" sz="2600" b="1" dirty="0" smtClean="0"/>
              <a:t>with </a:t>
            </a:r>
            <a:r>
              <a:rPr lang="en-US" sz="2600" b="1" dirty="0" smtClean="0">
                <a:ln>
                  <a:solidFill>
                    <a:schemeClr val="tx1"/>
                  </a:solidFill>
                </a:ln>
                <a:solidFill>
                  <a:srgbClr val="FF0000"/>
                </a:solidFill>
                <a:effectLst>
                  <a:outerShdw dist="50800" dir="5400000" algn="ctr" rotWithShape="0">
                    <a:schemeClr val="tx1"/>
                  </a:outerShdw>
                </a:effectLst>
              </a:rPr>
              <a:t>12 more soldiers</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load swivel guns &amp; Blunderbuss </a:t>
            </a:r>
            <a:r>
              <a:rPr lang="en-US" sz="2600" b="1" dirty="0" smtClean="0"/>
              <a:t>on Keelboat</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Chief calls off his men</a:t>
            </a:r>
            <a:r>
              <a:rPr lang="en-US" sz="2600" b="1" dirty="0" smtClean="0"/>
              <a:t>; Clark offers a handshake; chief refuses and leaves boat</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Chief </a:t>
            </a:r>
            <a:r>
              <a:rPr lang="en-US" sz="2600" b="1" dirty="0" smtClean="0"/>
              <a:t>and a couple of his men </a:t>
            </a:r>
            <a:r>
              <a:rPr lang="en-US" sz="2600" b="1" dirty="0" smtClean="0">
                <a:ln>
                  <a:solidFill>
                    <a:schemeClr val="tx1"/>
                  </a:solidFill>
                </a:ln>
                <a:solidFill>
                  <a:srgbClr val="FF0000"/>
                </a:solidFill>
                <a:effectLst>
                  <a:outerShdw dist="50800" dir="5400000" algn="ctr" rotWithShape="0">
                    <a:schemeClr val="tx1"/>
                  </a:outerShdw>
                </a:effectLst>
              </a:rPr>
              <a:t>turn wade back towards boat</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Clark takes them on </a:t>
            </a:r>
            <a:r>
              <a:rPr lang="en-US" sz="2600" b="1" dirty="0" smtClean="0"/>
              <a:t>and takes boat about </a:t>
            </a:r>
            <a:r>
              <a:rPr lang="en-US" sz="2600" b="1" dirty="0" smtClean="0">
                <a:ln>
                  <a:solidFill>
                    <a:schemeClr val="tx1"/>
                  </a:solidFill>
                </a:ln>
                <a:solidFill>
                  <a:srgbClr val="FF0000"/>
                </a:solidFill>
                <a:effectLst>
                  <a:outerShdw dist="50800" dir="5400000" algn="ctr" rotWithShape="0">
                    <a:schemeClr val="tx1"/>
                  </a:outerShdw>
                </a:effectLst>
              </a:rPr>
              <a:t>1 mi away </a:t>
            </a:r>
            <a:r>
              <a:rPr lang="en-US" sz="2600" b="1" dirty="0" smtClean="0"/>
              <a:t>and anchors</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Clark tells Chief Corps must and will go on</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September 24,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484063" y="394851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657820" y="2797387"/>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7720" y="3204210"/>
            <a:ext cx="876300" cy="830674"/>
          </a:xfrm>
          <a:custGeom>
            <a:avLst/>
            <a:gdLst>
              <a:gd name="connsiteX0" fmla="*/ 853440 w 853440"/>
              <a:gd name="connsiteY0" fmla="*/ 784860 h 792574"/>
              <a:gd name="connsiteX1" fmla="*/ 853440 w 853440"/>
              <a:gd name="connsiteY1" fmla="*/ 784860 h 792574"/>
              <a:gd name="connsiteX2" fmla="*/ 777240 w 853440"/>
              <a:gd name="connsiteY2" fmla="*/ 792480 h 792574"/>
              <a:gd name="connsiteX3" fmla="*/ 750570 w 853440"/>
              <a:gd name="connsiteY3" fmla="*/ 784860 h 792574"/>
              <a:gd name="connsiteX4" fmla="*/ 739140 w 853440"/>
              <a:gd name="connsiteY4" fmla="*/ 777240 h 792574"/>
              <a:gd name="connsiteX5" fmla="*/ 716280 w 853440"/>
              <a:gd name="connsiteY5" fmla="*/ 765810 h 792574"/>
              <a:gd name="connsiteX6" fmla="*/ 704850 w 853440"/>
              <a:gd name="connsiteY6" fmla="*/ 754380 h 792574"/>
              <a:gd name="connsiteX7" fmla="*/ 693420 w 853440"/>
              <a:gd name="connsiteY7" fmla="*/ 750570 h 792574"/>
              <a:gd name="connsiteX8" fmla="*/ 681990 w 853440"/>
              <a:gd name="connsiteY8" fmla="*/ 742950 h 792574"/>
              <a:gd name="connsiteX9" fmla="*/ 643890 w 853440"/>
              <a:gd name="connsiteY9" fmla="*/ 735330 h 792574"/>
              <a:gd name="connsiteX10" fmla="*/ 632460 w 853440"/>
              <a:gd name="connsiteY10" fmla="*/ 727710 h 792574"/>
              <a:gd name="connsiteX11" fmla="*/ 598170 w 853440"/>
              <a:gd name="connsiteY11" fmla="*/ 716280 h 792574"/>
              <a:gd name="connsiteX12" fmla="*/ 586740 w 853440"/>
              <a:gd name="connsiteY12" fmla="*/ 689610 h 792574"/>
              <a:gd name="connsiteX13" fmla="*/ 582930 w 853440"/>
              <a:gd name="connsiteY13" fmla="*/ 678180 h 792574"/>
              <a:gd name="connsiteX14" fmla="*/ 575310 w 853440"/>
              <a:gd name="connsiteY14" fmla="*/ 666750 h 792574"/>
              <a:gd name="connsiteX15" fmla="*/ 556260 w 853440"/>
              <a:gd name="connsiteY15" fmla="*/ 640080 h 792574"/>
              <a:gd name="connsiteX16" fmla="*/ 544830 w 853440"/>
              <a:gd name="connsiteY16" fmla="*/ 628650 h 792574"/>
              <a:gd name="connsiteX17" fmla="*/ 510540 w 853440"/>
              <a:gd name="connsiteY17" fmla="*/ 617220 h 792574"/>
              <a:gd name="connsiteX18" fmla="*/ 495300 w 853440"/>
              <a:gd name="connsiteY18" fmla="*/ 601980 h 792574"/>
              <a:gd name="connsiteX19" fmla="*/ 487680 w 853440"/>
              <a:gd name="connsiteY19" fmla="*/ 590550 h 792574"/>
              <a:gd name="connsiteX20" fmla="*/ 476250 w 853440"/>
              <a:gd name="connsiteY20" fmla="*/ 582930 h 792574"/>
              <a:gd name="connsiteX21" fmla="*/ 449580 w 853440"/>
              <a:gd name="connsiteY21" fmla="*/ 560070 h 792574"/>
              <a:gd name="connsiteX22" fmla="*/ 438150 w 853440"/>
              <a:gd name="connsiteY22" fmla="*/ 556260 h 792574"/>
              <a:gd name="connsiteX23" fmla="*/ 430530 w 853440"/>
              <a:gd name="connsiteY23" fmla="*/ 544830 h 792574"/>
              <a:gd name="connsiteX24" fmla="*/ 407670 w 853440"/>
              <a:gd name="connsiteY24" fmla="*/ 525780 h 792574"/>
              <a:gd name="connsiteX25" fmla="*/ 388620 w 853440"/>
              <a:gd name="connsiteY25" fmla="*/ 506730 h 792574"/>
              <a:gd name="connsiteX26" fmla="*/ 381000 w 853440"/>
              <a:gd name="connsiteY26" fmla="*/ 495300 h 792574"/>
              <a:gd name="connsiteX27" fmla="*/ 377190 w 853440"/>
              <a:gd name="connsiteY27" fmla="*/ 483870 h 792574"/>
              <a:gd name="connsiteX28" fmla="*/ 365760 w 853440"/>
              <a:gd name="connsiteY28" fmla="*/ 476250 h 792574"/>
              <a:gd name="connsiteX29" fmla="*/ 358140 w 853440"/>
              <a:gd name="connsiteY29" fmla="*/ 457200 h 792574"/>
              <a:gd name="connsiteX30" fmla="*/ 346710 w 853440"/>
              <a:gd name="connsiteY30" fmla="*/ 434340 h 792574"/>
              <a:gd name="connsiteX31" fmla="*/ 331470 w 853440"/>
              <a:gd name="connsiteY31" fmla="*/ 426720 h 792574"/>
              <a:gd name="connsiteX32" fmla="*/ 323850 w 853440"/>
              <a:gd name="connsiteY32" fmla="*/ 415290 h 792574"/>
              <a:gd name="connsiteX33" fmla="*/ 312420 w 853440"/>
              <a:gd name="connsiteY33" fmla="*/ 411480 h 792574"/>
              <a:gd name="connsiteX34" fmla="*/ 308610 w 853440"/>
              <a:gd name="connsiteY34" fmla="*/ 400050 h 792574"/>
              <a:gd name="connsiteX35" fmla="*/ 297180 w 853440"/>
              <a:gd name="connsiteY35" fmla="*/ 392430 h 792574"/>
              <a:gd name="connsiteX36" fmla="*/ 293370 w 853440"/>
              <a:gd name="connsiteY36" fmla="*/ 381000 h 792574"/>
              <a:gd name="connsiteX37" fmla="*/ 274320 w 853440"/>
              <a:gd name="connsiteY37" fmla="*/ 361950 h 792574"/>
              <a:gd name="connsiteX38" fmla="*/ 270510 w 853440"/>
              <a:gd name="connsiteY38" fmla="*/ 350520 h 792574"/>
              <a:gd name="connsiteX39" fmla="*/ 262890 w 853440"/>
              <a:gd name="connsiteY39" fmla="*/ 339090 h 792574"/>
              <a:gd name="connsiteX40" fmla="*/ 251460 w 853440"/>
              <a:gd name="connsiteY40" fmla="*/ 316230 h 792574"/>
              <a:gd name="connsiteX41" fmla="*/ 255270 w 853440"/>
              <a:gd name="connsiteY41" fmla="*/ 251460 h 792574"/>
              <a:gd name="connsiteX42" fmla="*/ 278130 w 853440"/>
              <a:gd name="connsiteY42" fmla="*/ 240030 h 792574"/>
              <a:gd name="connsiteX43" fmla="*/ 289560 w 853440"/>
              <a:gd name="connsiteY43" fmla="*/ 232410 h 792574"/>
              <a:gd name="connsiteX44" fmla="*/ 281940 w 853440"/>
              <a:gd name="connsiteY44" fmla="*/ 148590 h 792574"/>
              <a:gd name="connsiteX45" fmla="*/ 262890 w 853440"/>
              <a:gd name="connsiteY45" fmla="*/ 125730 h 792574"/>
              <a:gd name="connsiteX46" fmla="*/ 240030 w 853440"/>
              <a:gd name="connsiteY46" fmla="*/ 118110 h 792574"/>
              <a:gd name="connsiteX47" fmla="*/ 224790 w 853440"/>
              <a:gd name="connsiteY47" fmla="*/ 83820 h 792574"/>
              <a:gd name="connsiteX48" fmla="*/ 224790 w 853440"/>
              <a:gd name="connsiteY48" fmla="*/ 34290 h 792574"/>
              <a:gd name="connsiteX49" fmla="*/ 213360 w 853440"/>
              <a:gd name="connsiteY49" fmla="*/ 26670 h 792574"/>
              <a:gd name="connsiteX50" fmla="*/ 190500 w 853440"/>
              <a:gd name="connsiteY50" fmla="*/ 22860 h 792574"/>
              <a:gd name="connsiteX51" fmla="*/ 171450 w 853440"/>
              <a:gd name="connsiteY51" fmla="*/ 30480 h 792574"/>
              <a:gd name="connsiteX52" fmla="*/ 167640 w 853440"/>
              <a:gd name="connsiteY52" fmla="*/ 53340 h 792574"/>
              <a:gd name="connsiteX53" fmla="*/ 171450 w 853440"/>
              <a:gd name="connsiteY53" fmla="*/ 72390 h 792574"/>
              <a:gd name="connsiteX54" fmla="*/ 163830 w 853440"/>
              <a:gd name="connsiteY54" fmla="*/ 91440 h 792574"/>
              <a:gd name="connsiteX55" fmla="*/ 102870 w 853440"/>
              <a:gd name="connsiteY55" fmla="*/ 76200 h 792574"/>
              <a:gd name="connsiteX56" fmla="*/ 95250 w 853440"/>
              <a:gd name="connsiteY56" fmla="*/ 64770 h 792574"/>
              <a:gd name="connsiteX57" fmla="*/ 80010 w 853440"/>
              <a:gd name="connsiteY57" fmla="*/ 57150 h 792574"/>
              <a:gd name="connsiteX58" fmla="*/ 68580 w 853440"/>
              <a:gd name="connsiteY58" fmla="*/ 15240 h 792574"/>
              <a:gd name="connsiteX59" fmla="*/ 34290 w 853440"/>
              <a:gd name="connsiteY59" fmla="*/ 3810 h 792574"/>
              <a:gd name="connsiteX60" fmla="*/ 0 w 853440"/>
              <a:gd name="connsiteY60" fmla="*/ 0 h 792574"/>
              <a:gd name="connsiteX0" fmla="*/ 876300 w 876300"/>
              <a:gd name="connsiteY0" fmla="*/ 822960 h 830674"/>
              <a:gd name="connsiteX1" fmla="*/ 876300 w 876300"/>
              <a:gd name="connsiteY1" fmla="*/ 822960 h 830674"/>
              <a:gd name="connsiteX2" fmla="*/ 800100 w 876300"/>
              <a:gd name="connsiteY2" fmla="*/ 830580 h 830674"/>
              <a:gd name="connsiteX3" fmla="*/ 773430 w 876300"/>
              <a:gd name="connsiteY3" fmla="*/ 822960 h 830674"/>
              <a:gd name="connsiteX4" fmla="*/ 762000 w 876300"/>
              <a:gd name="connsiteY4" fmla="*/ 815340 h 830674"/>
              <a:gd name="connsiteX5" fmla="*/ 739140 w 876300"/>
              <a:gd name="connsiteY5" fmla="*/ 803910 h 830674"/>
              <a:gd name="connsiteX6" fmla="*/ 727710 w 876300"/>
              <a:gd name="connsiteY6" fmla="*/ 792480 h 830674"/>
              <a:gd name="connsiteX7" fmla="*/ 716280 w 876300"/>
              <a:gd name="connsiteY7" fmla="*/ 788670 h 830674"/>
              <a:gd name="connsiteX8" fmla="*/ 704850 w 876300"/>
              <a:gd name="connsiteY8" fmla="*/ 781050 h 830674"/>
              <a:gd name="connsiteX9" fmla="*/ 666750 w 876300"/>
              <a:gd name="connsiteY9" fmla="*/ 773430 h 830674"/>
              <a:gd name="connsiteX10" fmla="*/ 655320 w 876300"/>
              <a:gd name="connsiteY10" fmla="*/ 765810 h 830674"/>
              <a:gd name="connsiteX11" fmla="*/ 621030 w 876300"/>
              <a:gd name="connsiteY11" fmla="*/ 754380 h 830674"/>
              <a:gd name="connsiteX12" fmla="*/ 609600 w 876300"/>
              <a:gd name="connsiteY12" fmla="*/ 727710 h 830674"/>
              <a:gd name="connsiteX13" fmla="*/ 605790 w 876300"/>
              <a:gd name="connsiteY13" fmla="*/ 716280 h 830674"/>
              <a:gd name="connsiteX14" fmla="*/ 598170 w 876300"/>
              <a:gd name="connsiteY14" fmla="*/ 704850 h 830674"/>
              <a:gd name="connsiteX15" fmla="*/ 579120 w 876300"/>
              <a:gd name="connsiteY15" fmla="*/ 678180 h 830674"/>
              <a:gd name="connsiteX16" fmla="*/ 567690 w 876300"/>
              <a:gd name="connsiteY16" fmla="*/ 666750 h 830674"/>
              <a:gd name="connsiteX17" fmla="*/ 533400 w 876300"/>
              <a:gd name="connsiteY17" fmla="*/ 655320 h 830674"/>
              <a:gd name="connsiteX18" fmla="*/ 518160 w 876300"/>
              <a:gd name="connsiteY18" fmla="*/ 640080 h 830674"/>
              <a:gd name="connsiteX19" fmla="*/ 510540 w 876300"/>
              <a:gd name="connsiteY19" fmla="*/ 628650 h 830674"/>
              <a:gd name="connsiteX20" fmla="*/ 499110 w 876300"/>
              <a:gd name="connsiteY20" fmla="*/ 621030 h 830674"/>
              <a:gd name="connsiteX21" fmla="*/ 472440 w 876300"/>
              <a:gd name="connsiteY21" fmla="*/ 598170 h 830674"/>
              <a:gd name="connsiteX22" fmla="*/ 461010 w 876300"/>
              <a:gd name="connsiteY22" fmla="*/ 594360 h 830674"/>
              <a:gd name="connsiteX23" fmla="*/ 453390 w 876300"/>
              <a:gd name="connsiteY23" fmla="*/ 582930 h 830674"/>
              <a:gd name="connsiteX24" fmla="*/ 430530 w 876300"/>
              <a:gd name="connsiteY24" fmla="*/ 563880 h 830674"/>
              <a:gd name="connsiteX25" fmla="*/ 411480 w 876300"/>
              <a:gd name="connsiteY25" fmla="*/ 544830 h 830674"/>
              <a:gd name="connsiteX26" fmla="*/ 403860 w 876300"/>
              <a:gd name="connsiteY26" fmla="*/ 533400 h 830674"/>
              <a:gd name="connsiteX27" fmla="*/ 400050 w 876300"/>
              <a:gd name="connsiteY27" fmla="*/ 521970 h 830674"/>
              <a:gd name="connsiteX28" fmla="*/ 388620 w 876300"/>
              <a:gd name="connsiteY28" fmla="*/ 514350 h 830674"/>
              <a:gd name="connsiteX29" fmla="*/ 381000 w 876300"/>
              <a:gd name="connsiteY29" fmla="*/ 495300 h 830674"/>
              <a:gd name="connsiteX30" fmla="*/ 369570 w 876300"/>
              <a:gd name="connsiteY30" fmla="*/ 472440 h 830674"/>
              <a:gd name="connsiteX31" fmla="*/ 354330 w 876300"/>
              <a:gd name="connsiteY31" fmla="*/ 464820 h 830674"/>
              <a:gd name="connsiteX32" fmla="*/ 346710 w 876300"/>
              <a:gd name="connsiteY32" fmla="*/ 453390 h 830674"/>
              <a:gd name="connsiteX33" fmla="*/ 335280 w 876300"/>
              <a:gd name="connsiteY33" fmla="*/ 449580 h 830674"/>
              <a:gd name="connsiteX34" fmla="*/ 331470 w 876300"/>
              <a:gd name="connsiteY34" fmla="*/ 438150 h 830674"/>
              <a:gd name="connsiteX35" fmla="*/ 320040 w 876300"/>
              <a:gd name="connsiteY35" fmla="*/ 430530 h 830674"/>
              <a:gd name="connsiteX36" fmla="*/ 316230 w 876300"/>
              <a:gd name="connsiteY36" fmla="*/ 419100 h 830674"/>
              <a:gd name="connsiteX37" fmla="*/ 297180 w 876300"/>
              <a:gd name="connsiteY37" fmla="*/ 400050 h 830674"/>
              <a:gd name="connsiteX38" fmla="*/ 293370 w 876300"/>
              <a:gd name="connsiteY38" fmla="*/ 388620 h 830674"/>
              <a:gd name="connsiteX39" fmla="*/ 285750 w 876300"/>
              <a:gd name="connsiteY39" fmla="*/ 377190 h 830674"/>
              <a:gd name="connsiteX40" fmla="*/ 274320 w 876300"/>
              <a:gd name="connsiteY40" fmla="*/ 354330 h 830674"/>
              <a:gd name="connsiteX41" fmla="*/ 278130 w 876300"/>
              <a:gd name="connsiteY41" fmla="*/ 289560 h 830674"/>
              <a:gd name="connsiteX42" fmla="*/ 300990 w 876300"/>
              <a:gd name="connsiteY42" fmla="*/ 278130 h 830674"/>
              <a:gd name="connsiteX43" fmla="*/ 312420 w 876300"/>
              <a:gd name="connsiteY43" fmla="*/ 270510 h 830674"/>
              <a:gd name="connsiteX44" fmla="*/ 304800 w 876300"/>
              <a:gd name="connsiteY44" fmla="*/ 186690 h 830674"/>
              <a:gd name="connsiteX45" fmla="*/ 285750 w 876300"/>
              <a:gd name="connsiteY45" fmla="*/ 163830 h 830674"/>
              <a:gd name="connsiteX46" fmla="*/ 262890 w 876300"/>
              <a:gd name="connsiteY46" fmla="*/ 156210 h 830674"/>
              <a:gd name="connsiteX47" fmla="*/ 247650 w 876300"/>
              <a:gd name="connsiteY47" fmla="*/ 121920 h 830674"/>
              <a:gd name="connsiteX48" fmla="*/ 247650 w 876300"/>
              <a:gd name="connsiteY48" fmla="*/ 72390 h 830674"/>
              <a:gd name="connsiteX49" fmla="*/ 236220 w 876300"/>
              <a:gd name="connsiteY49" fmla="*/ 64770 h 830674"/>
              <a:gd name="connsiteX50" fmla="*/ 213360 w 876300"/>
              <a:gd name="connsiteY50" fmla="*/ 60960 h 830674"/>
              <a:gd name="connsiteX51" fmla="*/ 194310 w 876300"/>
              <a:gd name="connsiteY51" fmla="*/ 68580 h 830674"/>
              <a:gd name="connsiteX52" fmla="*/ 190500 w 876300"/>
              <a:gd name="connsiteY52" fmla="*/ 91440 h 830674"/>
              <a:gd name="connsiteX53" fmla="*/ 194310 w 876300"/>
              <a:gd name="connsiteY53" fmla="*/ 110490 h 830674"/>
              <a:gd name="connsiteX54" fmla="*/ 186690 w 876300"/>
              <a:gd name="connsiteY54" fmla="*/ 129540 h 830674"/>
              <a:gd name="connsiteX55" fmla="*/ 125730 w 876300"/>
              <a:gd name="connsiteY55" fmla="*/ 114300 h 830674"/>
              <a:gd name="connsiteX56" fmla="*/ 118110 w 876300"/>
              <a:gd name="connsiteY56" fmla="*/ 102870 h 830674"/>
              <a:gd name="connsiteX57" fmla="*/ 102870 w 876300"/>
              <a:gd name="connsiteY57" fmla="*/ 95250 h 830674"/>
              <a:gd name="connsiteX58" fmla="*/ 91440 w 876300"/>
              <a:gd name="connsiteY58" fmla="*/ 53340 h 830674"/>
              <a:gd name="connsiteX59" fmla="*/ 57150 w 876300"/>
              <a:gd name="connsiteY59" fmla="*/ 41910 h 830674"/>
              <a:gd name="connsiteX60" fmla="*/ 0 w 876300"/>
              <a:gd name="connsiteY60" fmla="*/ 0 h 8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76300" h="830674">
                <a:moveTo>
                  <a:pt x="876300" y="822960"/>
                </a:moveTo>
                <a:lnTo>
                  <a:pt x="876300" y="822960"/>
                </a:lnTo>
                <a:cubicBezTo>
                  <a:pt x="850900" y="825500"/>
                  <a:pt x="825605" y="829517"/>
                  <a:pt x="800100" y="830580"/>
                </a:cubicBezTo>
                <a:cubicBezTo>
                  <a:pt x="797846" y="830674"/>
                  <a:pt x="776879" y="824685"/>
                  <a:pt x="773430" y="822960"/>
                </a:cubicBezTo>
                <a:cubicBezTo>
                  <a:pt x="769334" y="820912"/>
                  <a:pt x="766096" y="817388"/>
                  <a:pt x="762000" y="815340"/>
                </a:cubicBezTo>
                <a:cubicBezTo>
                  <a:pt x="744817" y="806748"/>
                  <a:pt x="755518" y="817559"/>
                  <a:pt x="739140" y="803910"/>
                </a:cubicBezTo>
                <a:cubicBezTo>
                  <a:pt x="735001" y="800461"/>
                  <a:pt x="732193" y="795469"/>
                  <a:pt x="727710" y="792480"/>
                </a:cubicBezTo>
                <a:cubicBezTo>
                  <a:pt x="724368" y="790252"/>
                  <a:pt x="719872" y="790466"/>
                  <a:pt x="716280" y="788670"/>
                </a:cubicBezTo>
                <a:cubicBezTo>
                  <a:pt x="712184" y="786622"/>
                  <a:pt x="708946" y="783098"/>
                  <a:pt x="704850" y="781050"/>
                </a:cubicBezTo>
                <a:cubicBezTo>
                  <a:pt x="694210" y="775730"/>
                  <a:pt x="676579" y="774834"/>
                  <a:pt x="666750" y="773430"/>
                </a:cubicBezTo>
                <a:cubicBezTo>
                  <a:pt x="662940" y="770890"/>
                  <a:pt x="659664" y="767258"/>
                  <a:pt x="655320" y="765810"/>
                </a:cubicBezTo>
                <a:cubicBezTo>
                  <a:pt x="614255" y="752122"/>
                  <a:pt x="647001" y="771694"/>
                  <a:pt x="621030" y="754380"/>
                </a:cubicBezTo>
                <a:cubicBezTo>
                  <a:pt x="613101" y="722662"/>
                  <a:pt x="622756" y="754022"/>
                  <a:pt x="609600" y="727710"/>
                </a:cubicBezTo>
                <a:cubicBezTo>
                  <a:pt x="607804" y="724118"/>
                  <a:pt x="607586" y="719872"/>
                  <a:pt x="605790" y="716280"/>
                </a:cubicBezTo>
                <a:cubicBezTo>
                  <a:pt x="603742" y="712184"/>
                  <a:pt x="600030" y="709034"/>
                  <a:pt x="598170" y="704850"/>
                </a:cubicBezTo>
                <a:cubicBezTo>
                  <a:pt x="585801" y="677020"/>
                  <a:pt x="599909" y="685110"/>
                  <a:pt x="579120" y="678180"/>
                </a:cubicBezTo>
                <a:cubicBezTo>
                  <a:pt x="575310" y="674370"/>
                  <a:pt x="572509" y="669160"/>
                  <a:pt x="567690" y="666750"/>
                </a:cubicBezTo>
                <a:cubicBezTo>
                  <a:pt x="556914" y="661362"/>
                  <a:pt x="533400" y="655320"/>
                  <a:pt x="533400" y="655320"/>
                </a:cubicBezTo>
                <a:cubicBezTo>
                  <a:pt x="525087" y="630382"/>
                  <a:pt x="536633" y="654858"/>
                  <a:pt x="518160" y="640080"/>
                </a:cubicBezTo>
                <a:cubicBezTo>
                  <a:pt x="514584" y="637219"/>
                  <a:pt x="513778" y="631888"/>
                  <a:pt x="510540" y="628650"/>
                </a:cubicBezTo>
                <a:cubicBezTo>
                  <a:pt x="507302" y="625412"/>
                  <a:pt x="502628" y="623961"/>
                  <a:pt x="499110" y="621030"/>
                </a:cubicBezTo>
                <a:cubicBezTo>
                  <a:pt x="484370" y="608746"/>
                  <a:pt x="490600" y="608547"/>
                  <a:pt x="472440" y="598170"/>
                </a:cubicBezTo>
                <a:cubicBezTo>
                  <a:pt x="468953" y="596177"/>
                  <a:pt x="464820" y="595630"/>
                  <a:pt x="461010" y="594360"/>
                </a:cubicBezTo>
                <a:cubicBezTo>
                  <a:pt x="458470" y="590550"/>
                  <a:pt x="456628" y="586168"/>
                  <a:pt x="453390" y="582930"/>
                </a:cubicBezTo>
                <a:cubicBezTo>
                  <a:pt x="436681" y="566221"/>
                  <a:pt x="446134" y="585726"/>
                  <a:pt x="430530" y="563880"/>
                </a:cubicBezTo>
                <a:cubicBezTo>
                  <a:pt x="415817" y="543282"/>
                  <a:pt x="432043" y="551684"/>
                  <a:pt x="411480" y="544830"/>
                </a:cubicBezTo>
                <a:cubicBezTo>
                  <a:pt x="408940" y="541020"/>
                  <a:pt x="405908" y="537496"/>
                  <a:pt x="403860" y="533400"/>
                </a:cubicBezTo>
                <a:cubicBezTo>
                  <a:pt x="402064" y="529808"/>
                  <a:pt x="402559" y="525106"/>
                  <a:pt x="400050" y="521970"/>
                </a:cubicBezTo>
                <a:cubicBezTo>
                  <a:pt x="397189" y="518394"/>
                  <a:pt x="392430" y="516890"/>
                  <a:pt x="388620" y="514350"/>
                </a:cubicBezTo>
                <a:cubicBezTo>
                  <a:pt x="386080" y="508000"/>
                  <a:pt x="383401" y="501704"/>
                  <a:pt x="381000" y="495300"/>
                </a:cubicBezTo>
                <a:cubicBezTo>
                  <a:pt x="377927" y="487105"/>
                  <a:pt x="376927" y="478571"/>
                  <a:pt x="369570" y="472440"/>
                </a:cubicBezTo>
                <a:cubicBezTo>
                  <a:pt x="365207" y="468804"/>
                  <a:pt x="359410" y="467360"/>
                  <a:pt x="354330" y="464820"/>
                </a:cubicBezTo>
                <a:cubicBezTo>
                  <a:pt x="351790" y="461010"/>
                  <a:pt x="350286" y="456251"/>
                  <a:pt x="346710" y="453390"/>
                </a:cubicBezTo>
                <a:cubicBezTo>
                  <a:pt x="343574" y="450881"/>
                  <a:pt x="338120" y="452420"/>
                  <a:pt x="335280" y="449580"/>
                </a:cubicBezTo>
                <a:cubicBezTo>
                  <a:pt x="332440" y="446740"/>
                  <a:pt x="333979" y="441286"/>
                  <a:pt x="331470" y="438150"/>
                </a:cubicBezTo>
                <a:cubicBezTo>
                  <a:pt x="328609" y="434574"/>
                  <a:pt x="323850" y="433070"/>
                  <a:pt x="320040" y="430530"/>
                </a:cubicBezTo>
                <a:cubicBezTo>
                  <a:pt x="318770" y="426720"/>
                  <a:pt x="318739" y="422236"/>
                  <a:pt x="316230" y="419100"/>
                </a:cubicBezTo>
                <a:cubicBezTo>
                  <a:pt x="295910" y="393700"/>
                  <a:pt x="312420" y="430530"/>
                  <a:pt x="297180" y="400050"/>
                </a:cubicBezTo>
                <a:cubicBezTo>
                  <a:pt x="295384" y="396458"/>
                  <a:pt x="295166" y="392212"/>
                  <a:pt x="293370" y="388620"/>
                </a:cubicBezTo>
                <a:cubicBezTo>
                  <a:pt x="291322" y="384524"/>
                  <a:pt x="287798" y="381286"/>
                  <a:pt x="285750" y="377190"/>
                </a:cubicBezTo>
                <a:cubicBezTo>
                  <a:pt x="269976" y="345642"/>
                  <a:pt x="296158" y="387087"/>
                  <a:pt x="274320" y="354330"/>
                </a:cubicBezTo>
                <a:cubicBezTo>
                  <a:pt x="271432" y="328336"/>
                  <a:pt x="265828" y="314164"/>
                  <a:pt x="278130" y="289560"/>
                </a:cubicBezTo>
                <a:cubicBezTo>
                  <a:pt x="281770" y="282281"/>
                  <a:pt x="294979" y="281135"/>
                  <a:pt x="300990" y="278130"/>
                </a:cubicBezTo>
                <a:cubicBezTo>
                  <a:pt x="305086" y="276082"/>
                  <a:pt x="308610" y="273050"/>
                  <a:pt x="312420" y="270510"/>
                </a:cubicBezTo>
                <a:cubicBezTo>
                  <a:pt x="311155" y="246471"/>
                  <a:pt x="315793" y="212341"/>
                  <a:pt x="304800" y="186690"/>
                </a:cubicBezTo>
                <a:cubicBezTo>
                  <a:pt x="299196" y="173613"/>
                  <a:pt x="298630" y="169554"/>
                  <a:pt x="285750" y="163830"/>
                </a:cubicBezTo>
                <a:cubicBezTo>
                  <a:pt x="278410" y="160568"/>
                  <a:pt x="262890" y="156210"/>
                  <a:pt x="262890" y="156210"/>
                </a:cubicBezTo>
                <a:cubicBezTo>
                  <a:pt x="253822" y="129006"/>
                  <a:pt x="259725" y="140033"/>
                  <a:pt x="247650" y="121920"/>
                </a:cubicBezTo>
                <a:cubicBezTo>
                  <a:pt x="255170" y="99359"/>
                  <a:pt x="260957" y="96342"/>
                  <a:pt x="247650" y="72390"/>
                </a:cubicBezTo>
                <a:cubicBezTo>
                  <a:pt x="245426" y="68387"/>
                  <a:pt x="240564" y="66218"/>
                  <a:pt x="236220" y="64770"/>
                </a:cubicBezTo>
                <a:cubicBezTo>
                  <a:pt x="228891" y="62327"/>
                  <a:pt x="220980" y="62230"/>
                  <a:pt x="213360" y="60960"/>
                </a:cubicBezTo>
                <a:cubicBezTo>
                  <a:pt x="207010" y="63500"/>
                  <a:pt x="199875" y="64605"/>
                  <a:pt x="194310" y="68580"/>
                </a:cubicBezTo>
                <a:cubicBezTo>
                  <a:pt x="181549" y="77695"/>
                  <a:pt x="187797" y="80627"/>
                  <a:pt x="190500" y="91440"/>
                </a:cubicBezTo>
                <a:cubicBezTo>
                  <a:pt x="192071" y="97722"/>
                  <a:pt x="193040" y="104140"/>
                  <a:pt x="194310" y="110490"/>
                </a:cubicBezTo>
                <a:cubicBezTo>
                  <a:pt x="191770" y="116840"/>
                  <a:pt x="193298" y="127778"/>
                  <a:pt x="186690" y="129540"/>
                </a:cubicBezTo>
                <a:cubicBezTo>
                  <a:pt x="154346" y="138165"/>
                  <a:pt x="141528" y="133258"/>
                  <a:pt x="125730" y="114300"/>
                </a:cubicBezTo>
                <a:cubicBezTo>
                  <a:pt x="122799" y="110782"/>
                  <a:pt x="121628" y="105801"/>
                  <a:pt x="118110" y="102870"/>
                </a:cubicBezTo>
                <a:cubicBezTo>
                  <a:pt x="113747" y="99234"/>
                  <a:pt x="107950" y="97790"/>
                  <a:pt x="102870" y="95250"/>
                </a:cubicBezTo>
                <a:cubicBezTo>
                  <a:pt x="102300" y="90690"/>
                  <a:pt x="103037" y="59665"/>
                  <a:pt x="91440" y="53340"/>
                </a:cubicBezTo>
                <a:cubicBezTo>
                  <a:pt x="80863" y="47571"/>
                  <a:pt x="69125" y="43241"/>
                  <a:pt x="57150" y="41910"/>
                </a:cubicBezTo>
                <a:lnTo>
                  <a:pt x="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86</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1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54880" y="1131298"/>
            <a:ext cx="4485373" cy="5524589"/>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Chief says that </a:t>
            </a:r>
            <a:r>
              <a:rPr lang="en-US" sz="2600" b="1" dirty="0" smtClean="0">
                <a:ln>
                  <a:solidFill>
                    <a:schemeClr val="tx1"/>
                  </a:solidFill>
                </a:ln>
                <a:solidFill>
                  <a:srgbClr val="FF0000"/>
                </a:solidFill>
                <a:effectLst>
                  <a:outerShdw dist="50800" dir="5400000" algn="ctr" rotWithShape="0">
                    <a:schemeClr val="tx1"/>
                  </a:outerShdw>
                </a:effectLst>
              </a:rPr>
              <a:t>he has many warriors </a:t>
            </a:r>
            <a:r>
              <a:rPr lang="en-US" sz="2600" b="1" dirty="0" smtClean="0"/>
              <a:t>and </a:t>
            </a:r>
            <a:r>
              <a:rPr lang="en-US" sz="2600" b="1" dirty="0" smtClean="0">
                <a:ln>
                  <a:solidFill>
                    <a:schemeClr val="tx1"/>
                  </a:solidFill>
                </a:ln>
                <a:solidFill>
                  <a:srgbClr val="FF0000"/>
                </a:solidFill>
                <a:effectLst>
                  <a:outerShdw dist="50800" dir="5400000" algn="ctr" rotWithShape="0">
                    <a:schemeClr val="tx1"/>
                  </a:outerShdw>
                </a:effectLst>
              </a:rPr>
              <a:t>will follow and kill Corps</a:t>
            </a:r>
          </a:p>
          <a:p>
            <a:pPr marL="225425" indent="-225425">
              <a:spcAft>
                <a:spcPts val="600"/>
              </a:spcAft>
              <a:buFont typeface="Arial" pitchFamily="34" charset="0"/>
              <a:buChar char="•"/>
            </a:pPr>
            <a:r>
              <a:rPr lang="en-US" sz="2600" b="1" dirty="0" smtClean="0"/>
              <a:t>Clark tells them that </a:t>
            </a:r>
            <a:r>
              <a:rPr lang="en-US" sz="2600" b="1" dirty="0" smtClean="0">
                <a:ln>
                  <a:solidFill>
                    <a:schemeClr val="tx1"/>
                  </a:solidFill>
                </a:ln>
                <a:solidFill>
                  <a:srgbClr val="FF0000"/>
                </a:solidFill>
                <a:effectLst>
                  <a:outerShdw dist="50800" dir="5400000" algn="ctr" rotWithShape="0">
                    <a:schemeClr val="tx1"/>
                  </a:outerShdw>
                </a:effectLst>
              </a:rPr>
              <a:t>if anything happens to Corps, his Great Father will destroy the Sioux</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Great Chief says he’s sorry; </a:t>
            </a:r>
            <a:r>
              <a:rPr lang="en-US" sz="2600" b="1" dirty="0" smtClean="0"/>
              <a:t>offers women (not accepted)</a:t>
            </a:r>
          </a:p>
          <a:p>
            <a:pPr marL="225425" indent="-225425">
              <a:spcAft>
                <a:spcPts val="600"/>
              </a:spcAft>
              <a:buFont typeface="Arial" pitchFamily="34" charset="0"/>
              <a:buChar char="•"/>
            </a:pPr>
            <a:r>
              <a:rPr lang="en-US" sz="2600" b="1" dirty="0" smtClean="0"/>
              <a:t>Chief </a:t>
            </a:r>
            <a:r>
              <a:rPr lang="en-US" sz="2600" b="1" dirty="0" smtClean="0">
                <a:ln>
                  <a:solidFill>
                    <a:schemeClr val="tx1"/>
                  </a:solidFill>
                </a:ln>
                <a:solidFill>
                  <a:srgbClr val="FF0000"/>
                </a:solidFill>
                <a:effectLst>
                  <a:outerShdw dist="50800" dir="5400000" algn="ctr" rotWithShape="0">
                    <a:schemeClr val="tx1"/>
                  </a:outerShdw>
                </a:effectLst>
              </a:rPr>
              <a:t>asked Corps to stay </a:t>
            </a:r>
            <a:r>
              <a:rPr lang="en-US" sz="2600" b="1" dirty="0" smtClean="0"/>
              <a:t>so they can </a:t>
            </a:r>
            <a:r>
              <a:rPr lang="en-US" sz="2600" b="1" dirty="0" smtClean="0">
                <a:ln>
                  <a:solidFill>
                    <a:schemeClr val="tx1"/>
                  </a:solidFill>
                </a:ln>
                <a:solidFill>
                  <a:srgbClr val="FF0000"/>
                </a:solidFill>
                <a:effectLst>
                  <a:outerShdw dist="50800" dir="5400000" algn="ctr" rotWithShape="0">
                    <a:schemeClr val="tx1"/>
                  </a:outerShdw>
                </a:effectLst>
              </a:rPr>
              <a:t>show their good disposition</a:t>
            </a:r>
            <a:r>
              <a:rPr lang="en-US" sz="2600" b="1" dirty="0" smtClean="0"/>
              <a:t>; Corps </a:t>
            </a:r>
            <a:r>
              <a:rPr lang="en-US" sz="2600" b="1" dirty="0" smtClean="0">
                <a:ln>
                  <a:solidFill>
                    <a:schemeClr val="tx1"/>
                  </a:solidFill>
                </a:ln>
                <a:solidFill>
                  <a:srgbClr val="FF0000"/>
                </a:solidFill>
                <a:effectLst>
                  <a:outerShdw dist="50800" dir="5400000" algn="ctr" rotWithShape="0">
                    <a:schemeClr val="tx1"/>
                  </a:outerShdw>
                </a:effectLst>
              </a:rPr>
              <a:t>stays but are on guard at all times</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September 25 - 30,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484063" y="394851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657820" y="2797387"/>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7720" y="3204210"/>
            <a:ext cx="876300" cy="830674"/>
          </a:xfrm>
          <a:custGeom>
            <a:avLst/>
            <a:gdLst>
              <a:gd name="connsiteX0" fmla="*/ 853440 w 853440"/>
              <a:gd name="connsiteY0" fmla="*/ 784860 h 792574"/>
              <a:gd name="connsiteX1" fmla="*/ 853440 w 853440"/>
              <a:gd name="connsiteY1" fmla="*/ 784860 h 792574"/>
              <a:gd name="connsiteX2" fmla="*/ 777240 w 853440"/>
              <a:gd name="connsiteY2" fmla="*/ 792480 h 792574"/>
              <a:gd name="connsiteX3" fmla="*/ 750570 w 853440"/>
              <a:gd name="connsiteY3" fmla="*/ 784860 h 792574"/>
              <a:gd name="connsiteX4" fmla="*/ 739140 w 853440"/>
              <a:gd name="connsiteY4" fmla="*/ 777240 h 792574"/>
              <a:gd name="connsiteX5" fmla="*/ 716280 w 853440"/>
              <a:gd name="connsiteY5" fmla="*/ 765810 h 792574"/>
              <a:gd name="connsiteX6" fmla="*/ 704850 w 853440"/>
              <a:gd name="connsiteY6" fmla="*/ 754380 h 792574"/>
              <a:gd name="connsiteX7" fmla="*/ 693420 w 853440"/>
              <a:gd name="connsiteY7" fmla="*/ 750570 h 792574"/>
              <a:gd name="connsiteX8" fmla="*/ 681990 w 853440"/>
              <a:gd name="connsiteY8" fmla="*/ 742950 h 792574"/>
              <a:gd name="connsiteX9" fmla="*/ 643890 w 853440"/>
              <a:gd name="connsiteY9" fmla="*/ 735330 h 792574"/>
              <a:gd name="connsiteX10" fmla="*/ 632460 w 853440"/>
              <a:gd name="connsiteY10" fmla="*/ 727710 h 792574"/>
              <a:gd name="connsiteX11" fmla="*/ 598170 w 853440"/>
              <a:gd name="connsiteY11" fmla="*/ 716280 h 792574"/>
              <a:gd name="connsiteX12" fmla="*/ 586740 w 853440"/>
              <a:gd name="connsiteY12" fmla="*/ 689610 h 792574"/>
              <a:gd name="connsiteX13" fmla="*/ 582930 w 853440"/>
              <a:gd name="connsiteY13" fmla="*/ 678180 h 792574"/>
              <a:gd name="connsiteX14" fmla="*/ 575310 w 853440"/>
              <a:gd name="connsiteY14" fmla="*/ 666750 h 792574"/>
              <a:gd name="connsiteX15" fmla="*/ 556260 w 853440"/>
              <a:gd name="connsiteY15" fmla="*/ 640080 h 792574"/>
              <a:gd name="connsiteX16" fmla="*/ 544830 w 853440"/>
              <a:gd name="connsiteY16" fmla="*/ 628650 h 792574"/>
              <a:gd name="connsiteX17" fmla="*/ 510540 w 853440"/>
              <a:gd name="connsiteY17" fmla="*/ 617220 h 792574"/>
              <a:gd name="connsiteX18" fmla="*/ 495300 w 853440"/>
              <a:gd name="connsiteY18" fmla="*/ 601980 h 792574"/>
              <a:gd name="connsiteX19" fmla="*/ 487680 w 853440"/>
              <a:gd name="connsiteY19" fmla="*/ 590550 h 792574"/>
              <a:gd name="connsiteX20" fmla="*/ 476250 w 853440"/>
              <a:gd name="connsiteY20" fmla="*/ 582930 h 792574"/>
              <a:gd name="connsiteX21" fmla="*/ 449580 w 853440"/>
              <a:gd name="connsiteY21" fmla="*/ 560070 h 792574"/>
              <a:gd name="connsiteX22" fmla="*/ 438150 w 853440"/>
              <a:gd name="connsiteY22" fmla="*/ 556260 h 792574"/>
              <a:gd name="connsiteX23" fmla="*/ 430530 w 853440"/>
              <a:gd name="connsiteY23" fmla="*/ 544830 h 792574"/>
              <a:gd name="connsiteX24" fmla="*/ 407670 w 853440"/>
              <a:gd name="connsiteY24" fmla="*/ 525780 h 792574"/>
              <a:gd name="connsiteX25" fmla="*/ 388620 w 853440"/>
              <a:gd name="connsiteY25" fmla="*/ 506730 h 792574"/>
              <a:gd name="connsiteX26" fmla="*/ 381000 w 853440"/>
              <a:gd name="connsiteY26" fmla="*/ 495300 h 792574"/>
              <a:gd name="connsiteX27" fmla="*/ 377190 w 853440"/>
              <a:gd name="connsiteY27" fmla="*/ 483870 h 792574"/>
              <a:gd name="connsiteX28" fmla="*/ 365760 w 853440"/>
              <a:gd name="connsiteY28" fmla="*/ 476250 h 792574"/>
              <a:gd name="connsiteX29" fmla="*/ 358140 w 853440"/>
              <a:gd name="connsiteY29" fmla="*/ 457200 h 792574"/>
              <a:gd name="connsiteX30" fmla="*/ 346710 w 853440"/>
              <a:gd name="connsiteY30" fmla="*/ 434340 h 792574"/>
              <a:gd name="connsiteX31" fmla="*/ 331470 w 853440"/>
              <a:gd name="connsiteY31" fmla="*/ 426720 h 792574"/>
              <a:gd name="connsiteX32" fmla="*/ 323850 w 853440"/>
              <a:gd name="connsiteY32" fmla="*/ 415290 h 792574"/>
              <a:gd name="connsiteX33" fmla="*/ 312420 w 853440"/>
              <a:gd name="connsiteY33" fmla="*/ 411480 h 792574"/>
              <a:gd name="connsiteX34" fmla="*/ 308610 w 853440"/>
              <a:gd name="connsiteY34" fmla="*/ 400050 h 792574"/>
              <a:gd name="connsiteX35" fmla="*/ 297180 w 853440"/>
              <a:gd name="connsiteY35" fmla="*/ 392430 h 792574"/>
              <a:gd name="connsiteX36" fmla="*/ 293370 w 853440"/>
              <a:gd name="connsiteY36" fmla="*/ 381000 h 792574"/>
              <a:gd name="connsiteX37" fmla="*/ 274320 w 853440"/>
              <a:gd name="connsiteY37" fmla="*/ 361950 h 792574"/>
              <a:gd name="connsiteX38" fmla="*/ 270510 w 853440"/>
              <a:gd name="connsiteY38" fmla="*/ 350520 h 792574"/>
              <a:gd name="connsiteX39" fmla="*/ 262890 w 853440"/>
              <a:gd name="connsiteY39" fmla="*/ 339090 h 792574"/>
              <a:gd name="connsiteX40" fmla="*/ 251460 w 853440"/>
              <a:gd name="connsiteY40" fmla="*/ 316230 h 792574"/>
              <a:gd name="connsiteX41" fmla="*/ 255270 w 853440"/>
              <a:gd name="connsiteY41" fmla="*/ 251460 h 792574"/>
              <a:gd name="connsiteX42" fmla="*/ 278130 w 853440"/>
              <a:gd name="connsiteY42" fmla="*/ 240030 h 792574"/>
              <a:gd name="connsiteX43" fmla="*/ 289560 w 853440"/>
              <a:gd name="connsiteY43" fmla="*/ 232410 h 792574"/>
              <a:gd name="connsiteX44" fmla="*/ 281940 w 853440"/>
              <a:gd name="connsiteY44" fmla="*/ 148590 h 792574"/>
              <a:gd name="connsiteX45" fmla="*/ 262890 w 853440"/>
              <a:gd name="connsiteY45" fmla="*/ 125730 h 792574"/>
              <a:gd name="connsiteX46" fmla="*/ 240030 w 853440"/>
              <a:gd name="connsiteY46" fmla="*/ 118110 h 792574"/>
              <a:gd name="connsiteX47" fmla="*/ 224790 w 853440"/>
              <a:gd name="connsiteY47" fmla="*/ 83820 h 792574"/>
              <a:gd name="connsiteX48" fmla="*/ 224790 w 853440"/>
              <a:gd name="connsiteY48" fmla="*/ 34290 h 792574"/>
              <a:gd name="connsiteX49" fmla="*/ 213360 w 853440"/>
              <a:gd name="connsiteY49" fmla="*/ 26670 h 792574"/>
              <a:gd name="connsiteX50" fmla="*/ 190500 w 853440"/>
              <a:gd name="connsiteY50" fmla="*/ 22860 h 792574"/>
              <a:gd name="connsiteX51" fmla="*/ 171450 w 853440"/>
              <a:gd name="connsiteY51" fmla="*/ 30480 h 792574"/>
              <a:gd name="connsiteX52" fmla="*/ 167640 w 853440"/>
              <a:gd name="connsiteY52" fmla="*/ 53340 h 792574"/>
              <a:gd name="connsiteX53" fmla="*/ 171450 w 853440"/>
              <a:gd name="connsiteY53" fmla="*/ 72390 h 792574"/>
              <a:gd name="connsiteX54" fmla="*/ 163830 w 853440"/>
              <a:gd name="connsiteY54" fmla="*/ 91440 h 792574"/>
              <a:gd name="connsiteX55" fmla="*/ 102870 w 853440"/>
              <a:gd name="connsiteY55" fmla="*/ 76200 h 792574"/>
              <a:gd name="connsiteX56" fmla="*/ 95250 w 853440"/>
              <a:gd name="connsiteY56" fmla="*/ 64770 h 792574"/>
              <a:gd name="connsiteX57" fmla="*/ 80010 w 853440"/>
              <a:gd name="connsiteY57" fmla="*/ 57150 h 792574"/>
              <a:gd name="connsiteX58" fmla="*/ 68580 w 853440"/>
              <a:gd name="connsiteY58" fmla="*/ 15240 h 792574"/>
              <a:gd name="connsiteX59" fmla="*/ 34290 w 853440"/>
              <a:gd name="connsiteY59" fmla="*/ 3810 h 792574"/>
              <a:gd name="connsiteX60" fmla="*/ 0 w 853440"/>
              <a:gd name="connsiteY60" fmla="*/ 0 h 792574"/>
              <a:gd name="connsiteX0" fmla="*/ 876300 w 876300"/>
              <a:gd name="connsiteY0" fmla="*/ 822960 h 830674"/>
              <a:gd name="connsiteX1" fmla="*/ 876300 w 876300"/>
              <a:gd name="connsiteY1" fmla="*/ 822960 h 830674"/>
              <a:gd name="connsiteX2" fmla="*/ 800100 w 876300"/>
              <a:gd name="connsiteY2" fmla="*/ 830580 h 830674"/>
              <a:gd name="connsiteX3" fmla="*/ 773430 w 876300"/>
              <a:gd name="connsiteY3" fmla="*/ 822960 h 830674"/>
              <a:gd name="connsiteX4" fmla="*/ 762000 w 876300"/>
              <a:gd name="connsiteY4" fmla="*/ 815340 h 830674"/>
              <a:gd name="connsiteX5" fmla="*/ 739140 w 876300"/>
              <a:gd name="connsiteY5" fmla="*/ 803910 h 830674"/>
              <a:gd name="connsiteX6" fmla="*/ 727710 w 876300"/>
              <a:gd name="connsiteY6" fmla="*/ 792480 h 830674"/>
              <a:gd name="connsiteX7" fmla="*/ 716280 w 876300"/>
              <a:gd name="connsiteY7" fmla="*/ 788670 h 830674"/>
              <a:gd name="connsiteX8" fmla="*/ 704850 w 876300"/>
              <a:gd name="connsiteY8" fmla="*/ 781050 h 830674"/>
              <a:gd name="connsiteX9" fmla="*/ 666750 w 876300"/>
              <a:gd name="connsiteY9" fmla="*/ 773430 h 830674"/>
              <a:gd name="connsiteX10" fmla="*/ 655320 w 876300"/>
              <a:gd name="connsiteY10" fmla="*/ 765810 h 830674"/>
              <a:gd name="connsiteX11" fmla="*/ 621030 w 876300"/>
              <a:gd name="connsiteY11" fmla="*/ 754380 h 830674"/>
              <a:gd name="connsiteX12" fmla="*/ 609600 w 876300"/>
              <a:gd name="connsiteY12" fmla="*/ 727710 h 830674"/>
              <a:gd name="connsiteX13" fmla="*/ 605790 w 876300"/>
              <a:gd name="connsiteY13" fmla="*/ 716280 h 830674"/>
              <a:gd name="connsiteX14" fmla="*/ 598170 w 876300"/>
              <a:gd name="connsiteY14" fmla="*/ 704850 h 830674"/>
              <a:gd name="connsiteX15" fmla="*/ 579120 w 876300"/>
              <a:gd name="connsiteY15" fmla="*/ 678180 h 830674"/>
              <a:gd name="connsiteX16" fmla="*/ 567690 w 876300"/>
              <a:gd name="connsiteY16" fmla="*/ 666750 h 830674"/>
              <a:gd name="connsiteX17" fmla="*/ 533400 w 876300"/>
              <a:gd name="connsiteY17" fmla="*/ 655320 h 830674"/>
              <a:gd name="connsiteX18" fmla="*/ 518160 w 876300"/>
              <a:gd name="connsiteY18" fmla="*/ 640080 h 830674"/>
              <a:gd name="connsiteX19" fmla="*/ 510540 w 876300"/>
              <a:gd name="connsiteY19" fmla="*/ 628650 h 830674"/>
              <a:gd name="connsiteX20" fmla="*/ 499110 w 876300"/>
              <a:gd name="connsiteY20" fmla="*/ 621030 h 830674"/>
              <a:gd name="connsiteX21" fmla="*/ 472440 w 876300"/>
              <a:gd name="connsiteY21" fmla="*/ 598170 h 830674"/>
              <a:gd name="connsiteX22" fmla="*/ 461010 w 876300"/>
              <a:gd name="connsiteY22" fmla="*/ 594360 h 830674"/>
              <a:gd name="connsiteX23" fmla="*/ 453390 w 876300"/>
              <a:gd name="connsiteY23" fmla="*/ 582930 h 830674"/>
              <a:gd name="connsiteX24" fmla="*/ 430530 w 876300"/>
              <a:gd name="connsiteY24" fmla="*/ 563880 h 830674"/>
              <a:gd name="connsiteX25" fmla="*/ 411480 w 876300"/>
              <a:gd name="connsiteY25" fmla="*/ 544830 h 830674"/>
              <a:gd name="connsiteX26" fmla="*/ 403860 w 876300"/>
              <a:gd name="connsiteY26" fmla="*/ 533400 h 830674"/>
              <a:gd name="connsiteX27" fmla="*/ 400050 w 876300"/>
              <a:gd name="connsiteY27" fmla="*/ 521970 h 830674"/>
              <a:gd name="connsiteX28" fmla="*/ 388620 w 876300"/>
              <a:gd name="connsiteY28" fmla="*/ 514350 h 830674"/>
              <a:gd name="connsiteX29" fmla="*/ 381000 w 876300"/>
              <a:gd name="connsiteY29" fmla="*/ 495300 h 830674"/>
              <a:gd name="connsiteX30" fmla="*/ 369570 w 876300"/>
              <a:gd name="connsiteY30" fmla="*/ 472440 h 830674"/>
              <a:gd name="connsiteX31" fmla="*/ 354330 w 876300"/>
              <a:gd name="connsiteY31" fmla="*/ 464820 h 830674"/>
              <a:gd name="connsiteX32" fmla="*/ 346710 w 876300"/>
              <a:gd name="connsiteY32" fmla="*/ 453390 h 830674"/>
              <a:gd name="connsiteX33" fmla="*/ 335280 w 876300"/>
              <a:gd name="connsiteY33" fmla="*/ 449580 h 830674"/>
              <a:gd name="connsiteX34" fmla="*/ 331470 w 876300"/>
              <a:gd name="connsiteY34" fmla="*/ 438150 h 830674"/>
              <a:gd name="connsiteX35" fmla="*/ 320040 w 876300"/>
              <a:gd name="connsiteY35" fmla="*/ 430530 h 830674"/>
              <a:gd name="connsiteX36" fmla="*/ 316230 w 876300"/>
              <a:gd name="connsiteY36" fmla="*/ 419100 h 830674"/>
              <a:gd name="connsiteX37" fmla="*/ 297180 w 876300"/>
              <a:gd name="connsiteY37" fmla="*/ 400050 h 830674"/>
              <a:gd name="connsiteX38" fmla="*/ 293370 w 876300"/>
              <a:gd name="connsiteY38" fmla="*/ 388620 h 830674"/>
              <a:gd name="connsiteX39" fmla="*/ 285750 w 876300"/>
              <a:gd name="connsiteY39" fmla="*/ 377190 h 830674"/>
              <a:gd name="connsiteX40" fmla="*/ 274320 w 876300"/>
              <a:gd name="connsiteY40" fmla="*/ 354330 h 830674"/>
              <a:gd name="connsiteX41" fmla="*/ 278130 w 876300"/>
              <a:gd name="connsiteY41" fmla="*/ 289560 h 830674"/>
              <a:gd name="connsiteX42" fmla="*/ 300990 w 876300"/>
              <a:gd name="connsiteY42" fmla="*/ 278130 h 830674"/>
              <a:gd name="connsiteX43" fmla="*/ 312420 w 876300"/>
              <a:gd name="connsiteY43" fmla="*/ 270510 h 830674"/>
              <a:gd name="connsiteX44" fmla="*/ 304800 w 876300"/>
              <a:gd name="connsiteY44" fmla="*/ 186690 h 830674"/>
              <a:gd name="connsiteX45" fmla="*/ 285750 w 876300"/>
              <a:gd name="connsiteY45" fmla="*/ 163830 h 830674"/>
              <a:gd name="connsiteX46" fmla="*/ 262890 w 876300"/>
              <a:gd name="connsiteY46" fmla="*/ 156210 h 830674"/>
              <a:gd name="connsiteX47" fmla="*/ 247650 w 876300"/>
              <a:gd name="connsiteY47" fmla="*/ 121920 h 830674"/>
              <a:gd name="connsiteX48" fmla="*/ 247650 w 876300"/>
              <a:gd name="connsiteY48" fmla="*/ 72390 h 830674"/>
              <a:gd name="connsiteX49" fmla="*/ 236220 w 876300"/>
              <a:gd name="connsiteY49" fmla="*/ 64770 h 830674"/>
              <a:gd name="connsiteX50" fmla="*/ 213360 w 876300"/>
              <a:gd name="connsiteY50" fmla="*/ 60960 h 830674"/>
              <a:gd name="connsiteX51" fmla="*/ 194310 w 876300"/>
              <a:gd name="connsiteY51" fmla="*/ 68580 h 830674"/>
              <a:gd name="connsiteX52" fmla="*/ 190500 w 876300"/>
              <a:gd name="connsiteY52" fmla="*/ 91440 h 830674"/>
              <a:gd name="connsiteX53" fmla="*/ 194310 w 876300"/>
              <a:gd name="connsiteY53" fmla="*/ 110490 h 830674"/>
              <a:gd name="connsiteX54" fmla="*/ 186690 w 876300"/>
              <a:gd name="connsiteY54" fmla="*/ 129540 h 830674"/>
              <a:gd name="connsiteX55" fmla="*/ 125730 w 876300"/>
              <a:gd name="connsiteY55" fmla="*/ 114300 h 830674"/>
              <a:gd name="connsiteX56" fmla="*/ 118110 w 876300"/>
              <a:gd name="connsiteY56" fmla="*/ 102870 h 830674"/>
              <a:gd name="connsiteX57" fmla="*/ 102870 w 876300"/>
              <a:gd name="connsiteY57" fmla="*/ 95250 h 830674"/>
              <a:gd name="connsiteX58" fmla="*/ 91440 w 876300"/>
              <a:gd name="connsiteY58" fmla="*/ 53340 h 830674"/>
              <a:gd name="connsiteX59" fmla="*/ 57150 w 876300"/>
              <a:gd name="connsiteY59" fmla="*/ 41910 h 830674"/>
              <a:gd name="connsiteX60" fmla="*/ 0 w 876300"/>
              <a:gd name="connsiteY60" fmla="*/ 0 h 8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76300" h="830674">
                <a:moveTo>
                  <a:pt x="876300" y="822960"/>
                </a:moveTo>
                <a:lnTo>
                  <a:pt x="876300" y="822960"/>
                </a:lnTo>
                <a:cubicBezTo>
                  <a:pt x="850900" y="825500"/>
                  <a:pt x="825605" y="829517"/>
                  <a:pt x="800100" y="830580"/>
                </a:cubicBezTo>
                <a:cubicBezTo>
                  <a:pt x="797846" y="830674"/>
                  <a:pt x="776879" y="824685"/>
                  <a:pt x="773430" y="822960"/>
                </a:cubicBezTo>
                <a:cubicBezTo>
                  <a:pt x="769334" y="820912"/>
                  <a:pt x="766096" y="817388"/>
                  <a:pt x="762000" y="815340"/>
                </a:cubicBezTo>
                <a:cubicBezTo>
                  <a:pt x="744817" y="806748"/>
                  <a:pt x="755518" y="817559"/>
                  <a:pt x="739140" y="803910"/>
                </a:cubicBezTo>
                <a:cubicBezTo>
                  <a:pt x="735001" y="800461"/>
                  <a:pt x="732193" y="795469"/>
                  <a:pt x="727710" y="792480"/>
                </a:cubicBezTo>
                <a:cubicBezTo>
                  <a:pt x="724368" y="790252"/>
                  <a:pt x="719872" y="790466"/>
                  <a:pt x="716280" y="788670"/>
                </a:cubicBezTo>
                <a:cubicBezTo>
                  <a:pt x="712184" y="786622"/>
                  <a:pt x="708946" y="783098"/>
                  <a:pt x="704850" y="781050"/>
                </a:cubicBezTo>
                <a:cubicBezTo>
                  <a:pt x="694210" y="775730"/>
                  <a:pt x="676579" y="774834"/>
                  <a:pt x="666750" y="773430"/>
                </a:cubicBezTo>
                <a:cubicBezTo>
                  <a:pt x="662940" y="770890"/>
                  <a:pt x="659664" y="767258"/>
                  <a:pt x="655320" y="765810"/>
                </a:cubicBezTo>
                <a:cubicBezTo>
                  <a:pt x="614255" y="752122"/>
                  <a:pt x="647001" y="771694"/>
                  <a:pt x="621030" y="754380"/>
                </a:cubicBezTo>
                <a:cubicBezTo>
                  <a:pt x="613101" y="722662"/>
                  <a:pt x="622756" y="754022"/>
                  <a:pt x="609600" y="727710"/>
                </a:cubicBezTo>
                <a:cubicBezTo>
                  <a:pt x="607804" y="724118"/>
                  <a:pt x="607586" y="719872"/>
                  <a:pt x="605790" y="716280"/>
                </a:cubicBezTo>
                <a:cubicBezTo>
                  <a:pt x="603742" y="712184"/>
                  <a:pt x="600030" y="709034"/>
                  <a:pt x="598170" y="704850"/>
                </a:cubicBezTo>
                <a:cubicBezTo>
                  <a:pt x="585801" y="677020"/>
                  <a:pt x="599909" y="685110"/>
                  <a:pt x="579120" y="678180"/>
                </a:cubicBezTo>
                <a:cubicBezTo>
                  <a:pt x="575310" y="674370"/>
                  <a:pt x="572509" y="669160"/>
                  <a:pt x="567690" y="666750"/>
                </a:cubicBezTo>
                <a:cubicBezTo>
                  <a:pt x="556914" y="661362"/>
                  <a:pt x="533400" y="655320"/>
                  <a:pt x="533400" y="655320"/>
                </a:cubicBezTo>
                <a:cubicBezTo>
                  <a:pt x="525087" y="630382"/>
                  <a:pt x="536633" y="654858"/>
                  <a:pt x="518160" y="640080"/>
                </a:cubicBezTo>
                <a:cubicBezTo>
                  <a:pt x="514584" y="637219"/>
                  <a:pt x="513778" y="631888"/>
                  <a:pt x="510540" y="628650"/>
                </a:cubicBezTo>
                <a:cubicBezTo>
                  <a:pt x="507302" y="625412"/>
                  <a:pt x="502628" y="623961"/>
                  <a:pt x="499110" y="621030"/>
                </a:cubicBezTo>
                <a:cubicBezTo>
                  <a:pt x="484370" y="608746"/>
                  <a:pt x="490600" y="608547"/>
                  <a:pt x="472440" y="598170"/>
                </a:cubicBezTo>
                <a:cubicBezTo>
                  <a:pt x="468953" y="596177"/>
                  <a:pt x="464820" y="595630"/>
                  <a:pt x="461010" y="594360"/>
                </a:cubicBezTo>
                <a:cubicBezTo>
                  <a:pt x="458470" y="590550"/>
                  <a:pt x="456628" y="586168"/>
                  <a:pt x="453390" y="582930"/>
                </a:cubicBezTo>
                <a:cubicBezTo>
                  <a:pt x="436681" y="566221"/>
                  <a:pt x="446134" y="585726"/>
                  <a:pt x="430530" y="563880"/>
                </a:cubicBezTo>
                <a:cubicBezTo>
                  <a:pt x="415817" y="543282"/>
                  <a:pt x="432043" y="551684"/>
                  <a:pt x="411480" y="544830"/>
                </a:cubicBezTo>
                <a:cubicBezTo>
                  <a:pt x="408940" y="541020"/>
                  <a:pt x="405908" y="537496"/>
                  <a:pt x="403860" y="533400"/>
                </a:cubicBezTo>
                <a:cubicBezTo>
                  <a:pt x="402064" y="529808"/>
                  <a:pt x="402559" y="525106"/>
                  <a:pt x="400050" y="521970"/>
                </a:cubicBezTo>
                <a:cubicBezTo>
                  <a:pt x="397189" y="518394"/>
                  <a:pt x="392430" y="516890"/>
                  <a:pt x="388620" y="514350"/>
                </a:cubicBezTo>
                <a:cubicBezTo>
                  <a:pt x="386080" y="508000"/>
                  <a:pt x="383401" y="501704"/>
                  <a:pt x="381000" y="495300"/>
                </a:cubicBezTo>
                <a:cubicBezTo>
                  <a:pt x="377927" y="487105"/>
                  <a:pt x="376927" y="478571"/>
                  <a:pt x="369570" y="472440"/>
                </a:cubicBezTo>
                <a:cubicBezTo>
                  <a:pt x="365207" y="468804"/>
                  <a:pt x="359410" y="467360"/>
                  <a:pt x="354330" y="464820"/>
                </a:cubicBezTo>
                <a:cubicBezTo>
                  <a:pt x="351790" y="461010"/>
                  <a:pt x="350286" y="456251"/>
                  <a:pt x="346710" y="453390"/>
                </a:cubicBezTo>
                <a:cubicBezTo>
                  <a:pt x="343574" y="450881"/>
                  <a:pt x="338120" y="452420"/>
                  <a:pt x="335280" y="449580"/>
                </a:cubicBezTo>
                <a:cubicBezTo>
                  <a:pt x="332440" y="446740"/>
                  <a:pt x="333979" y="441286"/>
                  <a:pt x="331470" y="438150"/>
                </a:cubicBezTo>
                <a:cubicBezTo>
                  <a:pt x="328609" y="434574"/>
                  <a:pt x="323850" y="433070"/>
                  <a:pt x="320040" y="430530"/>
                </a:cubicBezTo>
                <a:cubicBezTo>
                  <a:pt x="318770" y="426720"/>
                  <a:pt x="318739" y="422236"/>
                  <a:pt x="316230" y="419100"/>
                </a:cubicBezTo>
                <a:cubicBezTo>
                  <a:pt x="295910" y="393700"/>
                  <a:pt x="312420" y="430530"/>
                  <a:pt x="297180" y="400050"/>
                </a:cubicBezTo>
                <a:cubicBezTo>
                  <a:pt x="295384" y="396458"/>
                  <a:pt x="295166" y="392212"/>
                  <a:pt x="293370" y="388620"/>
                </a:cubicBezTo>
                <a:cubicBezTo>
                  <a:pt x="291322" y="384524"/>
                  <a:pt x="287798" y="381286"/>
                  <a:pt x="285750" y="377190"/>
                </a:cubicBezTo>
                <a:cubicBezTo>
                  <a:pt x="269976" y="345642"/>
                  <a:pt x="296158" y="387087"/>
                  <a:pt x="274320" y="354330"/>
                </a:cubicBezTo>
                <a:cubicBezTo>
                  <a:pt x="271432" y="328336"/>
                  <a:pt x="265828" y="314164"/>
                  <a:pt x="278130" y="289560"/>
                </a:cubicBezTo>
                <a:cubicBezTo>
                  <a:pt x="281770" y="282281"/>
                  <a:pt x="294979" y="281135"/>
                  <a:pt x="300990" y="278130"/>
                </a:cubicBezTo>
                <a:cubicBezTo>
                  <a:pt x="305086" y="276082"/>
                  <a:pt x="308610" y="273050"/>
                  <a:pt x="312420" y="270510"/>
                </a:cubicBezTo>
                <a:cubicBezTo>
                  <a:pt x="311155" y="246471"/>
                  <a:pt x="315793" y="212341"/>
                  <a:pt x="304800" y="186690"/>
                </a:cubicBezTo>
                <a:cubicBezTo>
                  <a:pt x="299196" y="173613"/>
                  <a:pt x="298630" y="169554"/>
                  <a:pt x="285750" y="163830"/>
                </a:cubicBezTo>
                <a:cubicBezTo>
                  <a:pt x="278410" y="160568"/>
                  <a:pt x="262890" y="156210"/>
                  <a:pt x="262890" y="156210"/>
                </a:cubicBezTo>
                <a:cubicBezTo>
                  <a:pt x="253822" y="129006"/>
                  <a:pt x="259725" y="140033"/>
                  <a:pt x="247650" y="121920"/>
                </a:cubicBezTo>
                <a:cubicBezTo>
                  <a:pt x="255170" y="99359"/>
                  <a:pt x="260957" y="96342"/>
                  <a:pt x="247650" y="72390"/>
                </a:cubicBezTo>
                <a:cubicBezTo>
                  <a:pt x="245426" y="68387"/>
                  <a:pt x="240564" y="66218"/>
                  <a:pt x="236220" y="64770"/>
                </a:cubicBezTo>
                <a:cubicBezTo>
                  <a:pt x="228891" y="62327"/>
                  <a:pt x="220980" y="62230"/>
                  <a:pt x="213360" y="60960"/>
                </a:cubicBezTo>
                <a:cubicBezTo>
                  <a:pt x="207010" y="63500"/>
                  <a:pt x="199875" y="64605"/>
                  <a:pt x="194310" y="68580"/>
                </a:cubicBezTo>
                <a:cubicBezTo>
                  <a:pt x="181549" y="77695"/>
                  <a:pt x="187797" y="80627"/>
                  <a:pt x="190500" y="91440"/>
                </a:cubicBezTo>
                <a:cubicBezTo>
                  <a:pt x="192071" y="97722"/>
                  <a:pt x="193040" y="104140"/>
                  <a:pt x="194310" y="110490"/>
                </a:cubicBezTo>
                <a:cubicBezTo>
                  <a:pt x="191770" y="116840"/>
                  <a:pt x="193298" y="127778"/>
                  <a:pt x="186690" y="129540"/>
                </a:cubicBezTo>
                <a:cubicBezTo>
                  <a:pt x="154346" y="138165"/>
                  <a:pt x="141528" y="133258"/>
                  <a:pt x="125730" y="114300"/>
                </a:cubicBezTo>
                <a:cubicBezTo>
                  <a:pt x="122799" y="110782"/>
                  <a:pt x="121628" y="105801"/>
                  <a:pt x="118110" y="102870"/>
                </a:cubicBezTo>
                <a:cubicBezTo>
                  <a:pt x="113747" y="99234"/>
                  <a:pt x="107950" y="97790"/>
                  <a:pt x="102870" y="95250"/>
                </a:cubicBezTo>
                <a:cubicBezTo>
                  <a:pt x="102300" y="90690"/>
                  <a:pt x="103037" y="59665"/>
                  <a:pt x="91440" y="53340"/>
                </a:cubicBezTo>
                <a:cubicBezTo>
                  <a:pt x="80863" y="47571"/>
                  <a:pt x="69125" y="43241"/>
                  <a:pt x="57150" y="41910"/>
                </a:cubicBezTo>
                <a:lnTo>
                  <a:pt x="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2337" name="Picture 1"/>
          <p:cNvPicPr>
            <a:picLocks noChangeAspect="1" noChangeArrowheads="1"/>
          </p:cNvPicPr>
          <p:nvPr/>
        </p:nvPicPr>
        <p:blipFill>
          <a:blip r:embed="rId4" cstate="screen"/>
          <a:srcRect/>
          <a:stretch>
            <a:fillRect/>
          </a:stretch>
        </p:blipFill>
        <p:spPr bwMode="auto">
          <a:xfrm>
            <a:off x="184296" y="1917403"/>
            <a:ext cx="4572000" cy="3631642"/>
          </a:xfrm>
          <a:prstGeom prst="rect">
            <a:avLst/>
          </a:prstGeom>
          <a:noFill/>
          <a:ln w="9525">
            <a:noFill/>
            <a:miter lim="800000"/>
            <a:headEnd/>
            <a:tailEnd/>
          </a:ln>
          <a:effectLst/>
        </p:spPr>
      </p:pic>
      <p:sp>
        <p:nvSpPr>
          <p:cNvPr id="26"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87</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1000"/>
                                        <p:tgtEl>
                                          <p:spTgt spid="9">
                                            <p:txEl>
                                              <p:pRg st="3" end="3"/>
                                            </p:txEl>
                                          </p:spTgt>
                                        </p:tgtEl>
                                      </p:cBhvr>
                                    </p:animEffect>
                                  </p:childTnLst>
                                </p:cTn>
                              </p:par>
                              <p:par>
                                <p:cTn id="23" presetID="53" presetClass="entr" presetSubtype="0" fill="hold" nodeType="withEffect">
                                  <p:stCondLst>
                                    <p:cond delay="0"/>
                                  </p:stCondLst>
                                  <p:childTnLst>
                                    <p:set>
                                      <p:cBhvr>
                                        <p:cTn id="24" dur="1" fill="hold">
                                          <p:stCondLst>
                                            <p:cond delay="0"/>
                                          </p:stCondLst>
                                        </p:cTn>
                                        <p:tgtEl>
                                          <p:spTgt spid="142337"/>
                                        </p:tgtEl>
                                        <p:attrNameLst>
                                          <p:attrName>style.visibility</p:attrName>
                                        </p:attrNameLst>
                                      </p:cBhvr>
                                      <p:to>
                                        <p:strVal val="visible"/>
                                      </p:to>
                                    </p:set>
                                    <p:anim calcmode="lin" valueType="num">
                                      <p:cBhvr>
                                        <p:cTn id="25" dur="500" fill="hold"/>
                                        <p:tgtEl>
                                          <p:spTgt spid="142337"/>
                                        </p:tgtEl>
                                        <p:attrNameLst>
                                          <p:attrName>ppt_w</p:attrName>
                                        </p:attrNameLst>
                                      </p:cBhvr>
                                      <p:tavLst>
                                        <p:tav tm="0">
                                          <p:val>
                                            <p:fltVal val="0"/>
                                          </p:val>
                                        </p:tav>
                                        <p:tav tm="100000">
                                          <p:val>
                                            <p:strVal val="#ppt_w"/>
                                          </p:val>
                                        </p:tav>
                                      </p:tavLst>
                                    </p:anim>
                                    <p:anim calcmode="lin" valueType="num">
                                      <p:cBhvr>
                                        <p:cTn id="26" dur="500" fill="hold"/>
                                        <p:tgtEl>
                                          <p:spTgt spid="142337"/>
                                        </p:tgtEl>
                                        <p:attrNameLst>
                                          <p:attrName>ppt_h</p:attrName>
                                        </p:attrNameLst>
                                      </p:cBhvr>
                                      <p:tavLst>
                                        <p:tav tm="0">
                                          <p:val>
                                            <p:fltVal val="0"/>
                                          </p:val>
                                        </p:tav>
                                        <p:tav tm="100000">
                                          <p:val>
                                            <p:strVal val="#ppt_h"/>
                                          </p:val>
                                        </p:tav>
                                      </p:tavLst>
                                    </p:anim>
                                    <p:animEffect transition="in" filter="fade">
                                      <p:cBhvr>
                                        <p:cTn id="27" dur="500"/>
                                        <p:tgtEl>
                                          <p:spTgt spid="142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54324" y="1131303"/>
            <a:ext cx="4485373" cy="5524589"/>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At Indian camp see a </a:t>
            </a:r>
            <a:r>
              <a:rPr lang="en-US" sz="2600" b="1" dirty="0" smtClean="0">
                <a:ln>
                  <a:solidFill>
                    <a:schemeClr val="tx1"/>
                  </a:solidFill>
                </a:ln>
                <a:solidFill>
                  <a:srgbClr val="FF0000"/>
                </a:solidFill>
                <a:effectLst>
                  <a:outerShdw dist="50800" dir="5400000" algn="ctr" rotWithShape="0">
                    <a:schemeClr val="tx1"/>
                  </a:outerShdw>
                </a:effectLst>
              </a:rPr>
              <a:t>dog yoked to a kind of car </a:t>
            </a:r>
            <a:r>
              <a:rPr lang="en-US" sz="2600" b="1" dirty="0" smtClean="0"/>
              <a:t>(travois); dogs not large, like wolf, </a:t>
            </a:r>
            <a:r>
              <a:rPr lang="en-US" sz="2600" b="1" dirty="0" smtClean="0">
                <a:ln>
                  <a:solidFill>
                    <a:schemeClr val="tx1"/>
                  </a:solidFill>
                </a:ln>
                <a:solidFill>
                  <a:srgbClr val="FF0000"/>
                </a:solidFill>
                <a:effectLst>
                  <a:outerShdw dist="50800" dir="5400000" algn="ctr" rotWithShape="0">
                    <a:schemeClr val="tx1"/>
                  </a:outerShdw>
                </a:effectLst>
              </a:rPr>
              <a:t>will haul about 70lbs</a:t>
            </a:r>
          </a:p>
          <a:p>
            <a:pPr marL="225425" indent="-225425">
              <a:spcAft>
                <a:spcPts val="600"/>
              </a:spcAft>
              <a:buFont typeface="Arial" pitchFamily="34" charset="0"/>
              <a:buChar char="•"/>
            </a:pPr>
            <a:r>
              <a:rPr lang="en-US" sz="2600" b="1" dirty="0" smtClean="0"/>
              <a:t>Stern of boat </a:t>
            </a:r>
            <a:r>
              <a:rPr lang="en-US" sz="2600" b="1" dirty="0" smtClean="0">
                <a:ln>
                  <a:solidFill>
                    <a:schemeClr val="tx1"/>
                  </a:solidFill>
                </a:ln>
                <a:solidFill>
                  <a:srgbClr val="FF0000"/>
                </a:solidFill>
                <a:effectLst>
                  <a:outerShdw dist="50800" dir="5400000" algn="ctr" rotWithShape="0">
                    <a:schemeClr val="tx1"/>
                  </a:outerShdw>
                </a:effectLst>
              </a:rPr>
              <a:t>stuck on log</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boat leans and is very near filling </a:t>
            </a:r>
            <a:r>
              <a:rPr lang="en-US" sz="2600" b="1" dirty="0" smtClean="0"/>
              <a:t>before we get her righted</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Sioux Chief </a:t>
            </a:r>
            <a:r>
              <a:rPr lang="en-US" sz="2600" b="1" dirty="0" smtClean="0"/>
              <a:t>on board </a:t>
            </a:r>
            <a:r>
              <a:rPr lang="en-US" sz="2600" b="1" dirty="0" smtClean="0">
                <a:ln>
                  <a:solidFill>
                    <a:schemeClr val="tx1"/>
                  </a:solidFill>
                </a:ln>
                <a:solidFill>
                  <a:srgbClr val="FF0000"/>
                </a:solidFill>
                <a:effectLst>
                  <a:outerShdw dist="50800" dir="5400000" algn="ctr" rotWithShape="0">
                    <a:schemeClr val="tx1"/>
                  </a:outerShdw>
                </a:effectLst>
              </a:rPr>
              <a:t>asks to be let off</a:t>
            </a:r>
            <a:r>
              <a:rPr lang="en-US" sz="2600" b="1" dirty="0" smtClean="0"/>
              <a:t> and </a:t>
            </a:r>
            <a:r>
              <a:rPr lang="en-US" sz="2600" b="1" dirty="0" smtClean="0">
                <a:ln>
                  <a:solidFill>
                    <a:schemeClr val="tx1"/>
                  </a:solidFill>
                </a:ln>
                <a:solidFill>
                  <a:srgbClr val="FF0000"/>
                </a:solidFill>
                <a:effectLst>
                  <a:outerShdw dist="50800" dir="5400000" algn="ctr" rotWithShape="0">
                    <a:schemeClr val="tx1"/>
                  </a:outerShdw>
                </a:effectLst>
              </a:rPr>
              <a:t>promises no further problems with Sioux. </a:t>
            </a:r>
            <a:endParaRPr lang="en-US" sz="2600" b="1" dirty="0" smtClean="0"/>
          </a:p>
          <a:p>
            <a:pPr marL="225425" indent="-225425">
              <a:spcAft>
                <a:spcPts val="600"/>
              </a:spcAft>
              <a:buFont typeface="Arial" pitchFamily="34" charset="0"/>
              <a:buChar char="•"/>
            </a:pPr>
            <a:r>
              <a:rPr lang="en-US" sz="2600" b="1" dirty="0" smtClean="0"/>
              <a:t>Meet </a:t>
            </a:r>
            <a:r>
              <a:rPr lang="en-US" sz="2600" b="1" dirty="0" smtClean="0">
                <a:ln>
                  <a:solidFill>
                    <a:schemeClr val="tx1"/>
                  </a:solidFill>
                </a:ln>
                <a:solidFill>
                  <a:srgbClr val="FF0000"/>
                </a:solidFill>
                <a:effectLst>
                  <a:outerShdw dist="50800" dir="5400000" algn="ctr" rotWithShape="0">
                    <a:schemeClr val="tx1"/>
                  </a:outerShdw>
                </a:effectLst>
              </a:rPr>
              <a:t>Frenchman</a:t>
            </a:r>
            <a:r>
              <a:rPr lang="en-US" sz="2600" b="1" dirty="0" smtClean="0"/>
              <a:t> going </a:t>
            </a:r>
            <a:r>
              <a:rPr lang="en-US" sz="2600" b="1" dirty="0" smtClean="0">
                <a:ln>
                  <a:solidFill>
                    <a:schemeClr val="tx1"/>
                  </a:solidFill>
                </a:ln>
                <a:solidFill>
                  <a:srgbClr val="FF0000"/>
                </a:solidFill>
                <a:effectLst>
                  <a:outerShdw dist="50800" dir="5400000" algn="ctr" rotWithShape="0">
                    <a:schemeClr val="tx1"/>
                  </a:outerShdw>
                </a:effectLst>
              </a:rPr>
              <a:t>down river; </a:t>
            </a:r>
            <a:r>
              <a:rPr lang="en-US" sz="2600" b="1" dirty="0" smtClean="0"/>
              <a:t>knows of </a:t>
            </a:r>
            <a:r>
              <a:rPr lang="en-US" sz="2600" b="1" dirty="0" err="1" smtClean="0">
                <a:ln>
                  <a:solidFill>
                    <a:schemeClr val="tx1"/>
                  </a:solidFill>
                </a:ln>
                <a:solidFill>
                  <a:srgbClr val="FF0000"/>
                </a:solidFill>
                <a:effectLst>
                  <a:outerShdw dist="50800" dir="5400000" algn="ctr" rotWithShape="0">
                    <a:schemeClr val="tx1"/>
                  </a:outerShdw>
                </a:effectLst>
              </a:rPr>
              <a:t>Cheyennes</a:t>
            </a:r>
            <a:endParaRPr lang="en-US" sz="2600" b="1" dirty="0" smtClean="0">
              <a:ln>
                <a:solidFill>
                  <a:schemeClr val="tx1"/>
                </a:solidFill>
              </a:ln>
              <a:solidFill>
                <a:srgbClr val="FF0000"/>
              </a:solidFill>
              <a:effectLst>
                <a:outerShdw dist="50800" dir="5400000" algn="ctr" rotWithShape="0">
                  <a:schemeClr val="tx1"/>
                </a:outerShdw>
              </a:effectLst>
            </a:endParaRP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September 30 – Oct 1,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484063" y="3948515"/>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657820" y="2797387"/>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7720" y="3204210"/>
            <a:ext cx="876300" cy="830674"/>
          </a:xfrm>
          <a:custGeom>
            <a:avLst/>
            <a:gdLst>
              <a:gd name="connsiteX0" fmla="*/ 853440 w 853440"/>
              <a:gd name="connsiteY0" fmla="*/ 784860 h 792574"/>
              <a:gd name="connsiteX1" fmla="*/ 853440 w 853440"/>
              <a:gd name="connsiteY1" fmla="*/ 784860 h 792574"/>
              <a:gd name="connsiteX2" fmla="*/ 777240 w 853440"/>
              <a:gd name="connsiteY2" fmla="*/ 792480 h 792574"/>
              <a:gd name="connsiteX3" fmla="*/ 750570 w 853440"/>
              <a:gd name="connsiteY3" fmla="*/ 784860 h 792574"/>
              <a:gd name="connsiteX4" fmla="*/ 739140 w 853440"/>
              <a:gd name="connsiteY4" fmla="*/ 777240 h 792574"/>
              <a:gd name="connsiteX5" fmla="*/ 716280 w 853440"/>
              <a:gd name="connsiteY5" fmla="*/ 765810 h 792574"/>
              <a:gd name="connsiteX6" fmla="*/ 704850 w 853440"/>
              <a:gd name="connsiteY6" fmla="*/ 754380 h 792574"/>
              <a:gd name="connsiteX7" fmla="*/ 693420 w 853440"/>
              <a:gd name="connsiteY7" fmla="*/ 750570 h 792574"/>
              <a:gd name="connsiteX8" fmla="*/ 681990 w 853440"/>
              <a:gd name="connsiteY8" fmla="*/ 742950 h 792574"/>
              <a:gd name="connsiteX9" fmla="*/ 643890 w 853440"/>
              <a:gd name="connsiteY9" fmla="*/ 735330 h 792574"/>
              <a:gd name="connsiteX10" fmla="*/ 632460 w 853440"/>
              <a:gd name="connsiteY10" fmla="*/ 727710 h 792574"/>
              <a:gd name="connsiteX11" fmla="*/ 598170 w 853440"/>
              <a:gd name="connsiteY11" fmla="*/ 716280 h 792574"/>
              <a:gd name="connsiteX12" fmla="*/ 586740 w 853440"/>
              <a:gd name="connsiteY12" fmla="*/ 689610 h 792574"/>
              <a:gd name="connsiteX13" fmla="*/ 582930 w 853440"/>
              <a:gd name="connsiteY13" fmla="*/ 678180 h 792574"/>
              <a:gd name="connsiteX14" fmla="*/ 575310 w 853440"/>
              <a:gd name="connsiteY14" fmla="*/ 666750 h 792574"/>
              <a:gd name="connsiteX15" fmla="*/ 556260 w 853440"/>
              <a:gd name="connsiteY15" fmla="*/ 640080 h 792574"/>
              <a:gd name="connsiteX16" fmla="*/ 544830 w 853440"/>
              <a:gd name="connsiteY16" fmla="*/ 628650 h 792574"/>
              <a:gd name="connsiteX17" fmla="*/ 510540 w 853440"/>
              <a:gd name="connsiteY17" fmla="*/ 617220 h 792574"/>
              <a:gd name="connsiteX18" fmla="*/ 495300 w 853440"/>
              <a:gd name="connsiteY18" fmla="*/ 601980 h 792574"/>
              <a:gd name="connsiteX19" fmla="*/ 487680 w 853440"/>
              <a:gd name="connsiteY19" fmla="*/ 590550 h 792574"/>
              <a:gd name="connsiteX20" fmla="*/ 476250 w 853440"/>
              <a:gd name="connsiteY20" fmla="*/ 582930 h 792574"/>
              <a:gd name="connsiteX21" fmla="*/ 449580 w 853440"/>
              <a:gd name="connsiteY21" fmla="*/ 560070 h 792574"/>
              <a:gd name="connsiteX22" fmla="*/ 438150 w 853440"/>
              <a:gd name="connsiteY22" fmla="*/ 556260 h 792574"/>
              <a:gd name="connsiteX23" fmla="*/ 430530 w 853440"/>
              <a:gd name="connsiteY23" fmla="*/ 544830 h 792574"/>
              <a:gd name="connsiteX24" fmla="*/ 407670 w 853440"/>
              <a:gd name="connsiteY24" fmla="*/ 525780 h 792574"/>
              <a:gd name="connsiteX25" fmla="*/ 388620 w 853440"/>
              <a:gd name="connsiteY25" fmla="*/ 506730 h 792574"/>
              <a:gd name="connsiteX26" fmla="*/ 381000 w 853440"/>
              <a:gd name="connsiteY26" fmla="*/ 495300 h 792574"/>
              <a:gd name="connsiteX27" fmla="*/ 377190 w 853440"/>
              <a:gd name="connsiteY27" fmla="*/ 483870 h 792574"/>
              <a:gd name="connsiteX28" fmla="*/ 365760 w 853440"/>
              <a:gd name="connsiteY28" fmla="*/ 476250 h 792574"/>
              <a:gd name="connsiteX29" fmla="*/ 358140 w 853440"/>
              <a:gd name="connsiteY29" fmla="*/ 457200 h 792574"/>
              <a:gd name="connsiteX30" fmla="*/ 346710 w 853440"/>
              <a:gd name="connsiteY30" fmla="*/ 434340 h 792574"/>
              <a:gd name="connsiteX31" fmla="*/ 331470 w 853440"/>
              <a:gd name="connsiteY31" fmla="*/ 426720 h 792574"/>
              <a:gd name="connsiteX32" fmla="*/ 323850 w 853440"/>
              <a:gd name="connsiteY32" fmla="*/ 415290 h 792574"/>
              <a:gd name="connsiteX33" fmla="*/ 312420 w 853440"/>
              <a:gd name="connsiteY33" fmla="*/ 411480 h 792574"/>
              <a:gd name="connsiteX34" fmla="*/ 308610 w 853440"/>
              <a:gd name="connsiteY34" fmla="*/ 400050 h 792574"/>
              <a:gd name="connsiteX35" fmla="*/ 297180 w 853440"/>
              <a:gd name="connsiteY35" fmla="*/ 392430 h 792574"/>
              <a:gd name="connsiteX36" fmla="*/ 293370 w 853440"/>
              <a:gd name="connsiteY36" fmla="*/ 381000 h 792574"/>
              <a:gd name="connsiteX37" fmla="*/ 274320 w 853440"/>
              <a:gd name="connsiteY37" fmla="*/ 361950 h 792574"/>
              <a:gd name="connsiteX38" fmla="*/ 270510 w 853440"/>
              <a:gd name="connsiteY38" fmla="*/ 350520 h 792574"/>
              <a:gd name="connsiteX39" fmla="*/ 262890 w 853440"/>
              <a:gd name="connsiteY39" fmla="*/ 339090 h 792574"/>
              <a:gd name="connsiteX40" fmla="*/ 251460 w 853440"/>
              <a:gd name="connsiteY40" fmla="*/ 316230 h 792574"/>
              <a:gd name="connsiteX41" fmla="*/ 255270 w 853440"/>
              <a:gd name="connsiteY41" fmla="*/ 251460 h 792574"/>
              <a:gd name="connsiteX42" fmla="*/ 278130 w 853440"/>
              <a:gd name="connsiteY42" fmla="*/ 240030 h 792574"/>
              <a:gd name="connsiteX43" fmla="*/ 289560 w 853440"/>
              <a:gd name="connsiteY43" fmla="*/ 232410 h 792574"/>
              <a:gd name="connsiteX44" fmla="*/ 281940 w 853440"/>
              <a:gd name="connsiteY44" fmla="*/ 148590 h 792574"/>
              <a:gd name="connsiteX45" fmla="*/ 262890 w 853440"/>
              <a:gd name="connsiteY45" fmla="*/ 125730 h 792574"/>
              <a:gd name="connsiteX46" fmla="*/ 240030 w 853440"/>
              <a:gd name="connsiteY46" fmla="*/ 118110 h 792574"/>
              <a:gd name="connsiteX47" fmla="*/ 224790 w 853440"/>
              <a:gd name="connsiteY47" fmla="*/ 83820 h 792574"/>
              <a:gd name="connsiteX48" fmla="*/ 224790 w 853440"/>
              <a:gd name="connsiteY48" fmla="*/ 34290 h 792574"/>
              <a:gd name="connsiteX49" fmla="*/ 213360 w 853440"/>
              <a:gd name="connsiteY49" fmla="*/ 26670 h 792574"/>
              <a:gd name="connsiteX50" fmla="*/ 190500 w 853440"/>
              <a:gd name="connsiteY50" fmla="*/ 22860 h 792574"/>
              <a:gd name="connsiteX51" fmla="*/ 171450 w 853440"/>
              <a:gd name="connsiteY51" fmla="*/ 30480 h 792574"/>
              <a:gd name="connsiteX52" fmla="*/ 167640 w 853440"/>
              <a:gd name="connsiteY52" fmla="*/ 53340 h 792574"/>
              <a:gd name="connsiteX53" fmla="*/ 171450 w 853440"/>
              <a:gd name="connsiteY53" fmla="*/ 72390 h 792574"/>
              <a:gd name="connsiteX54" fmla="*/ 163830 w 853440"/>
              <a:gd name="connsiteY54" fmla="*/ 91440 h 792574"/>
              <a:gd name="connsiteX55" fmla="*/ 102870 w 853440"/>
              <a:gd name="connsiteY55" fmla="*/ 76200 h 792574"/>
              <a:gd name="connsiteX56" fmla="*/ 95250 w 853440"/>
              <a:gd name="connsiteY56" fmla="*/ 64770 h 792574"/>
              <a:gd name="connsiteX57" fmla="*/ 80010 w 853440"/>
              <a:gd name="connsiteY57" fmla="*/ 57150 h 792574"/>
              <a:gd name="connsiteX58" fmla="*/ 68580 w 853440"/>
              <a:gd name="connsiteY58" fmla="*/ 15240 h 792574"/>
              <a:gd name="connsiteX59" fmla="*/ 34290 w 853440"/>
              <a:gd name="connsiteY59" fmla="*/ 3810 h 792574"/>
              <a:gd name="connsiteX60" fmla="*/ 0 w 853440"/>
              <a:gd name="connsiteY60" fmla="*/ 0 h 792574"/>
              <a:gd name="connsiteX0" fmla="*/ 876300 w 876300"/>
              <a:gd name="connsiteY0" fmla="*/ 822960 h 830674"/>
              <a:gd name="connsiteX1" fmla="*/ 876300 w 876300"/>
              <a:gd name="connsiteY1" fmla="*/ 822960 h 830674"/>
              <a:gd name="connsiteX2" fmla="*/ 800100 w 876300"/>
              <a:gd name="connsiteY2" fmla="*/ 830580 h 830674"/>
              <a:gd name="connsiteX3" fmla="*/ 773430 w 876300"/>
              <a:gd name="connsiteY3" fmla="*/ 822960 h 830674"/>
              <a:gd name="connsiteX4" fmla="*/ 762000 w 876300"/>
              <a:gd name="connsiteY4" fmla="*/ 815340 h 830674"/>
              <a:gd name="connsiteX5" fmla="*/ 739140 w 876300"/>
              <a:gd name="connsiteY5" fmla="*/ 803910 h 830674"/>
              <a:gd name="connsiteX6" fmla="*/ 727710 w 876300"/>
              <a:gd name="connsiteY6" fmla="*/ 792480 h 830674"/>
              <a:gd name="connsiteX7" fmla="*/ 716280 w 876300"/>
              <a:gd name="connsiteY7" fmla="*/ 788670 h 830674"/>
              <a:gd name="connsiteX8" fmla="*/ 704850 w 876300"/>
              <a:gd name="connsiteY8" fmla="*/ 781050 h 830674"/>
              <a:gd name="connsiteX9" fmla="*/ 666750 w 876300"/>
              <a:gd name="connsiteY9" fmla="*/ 773430 h 830674"/>
              <a:gd name="connsiteX10" fmla="*/ 655320 w 876300"/>
              <a:gd name="connsiteY10" fmla="*/ 765810 h 830674"/>
              <a:gd name="connsiteX11" fmla="*/ 621030 w 876300"/>
              <a:gd name="connsiteY11" fmla="*/ 754380 h 830674"/>
              <a:gd name="connsiteX12" fmla="*/ 609600 w 876300"/>
              <a:gd name="connsiteY12" fmla="*/ 727710 h 830674"/>
              <a:gd name="connsiteX13" fmla="*/ 605790 w 876300"/>
              <a:gd name="connsiteY13" fmla="*/ 716280 h 830674"/>
              <a:gd name="connsiteX14" fmla="*/ 598170 w 876300"/>
              <a:gd name="connsiteY14" fmla="*/ 704850 h 830674"/>
              <a:gd name="connsiteX15" fmla="*/ 579120 w 876300"/>
              <a:gd name="connsiteY15" fmla="*/ 678180 h 830674"/>
              <a:gd name="connsiteX16" fmla="*/ 567690 w 876300"/>
              <a:gd name="connsiteY16" fmla="*/ 666750 h 830674"/>
              <a:gd name="connsiteX17" fmla="*/ 533400 w 876300"/>
              <a:gd name="connsiteY17" fmla="*/ 655320 h 830674"/>
              <a:gd name="connsiteX18" fmla="*/ 518160 w 876300"/>
              <a:gd name="connsiteY18" fmla="*/ 640080 h 830674"/>
              <a:gd name="connsiteX19" fmla="*/ 510540 w 876300"/>
              <a:gd name="connsiteY19" fmla="*/ 628650 h 830674"/>
              <a:gd name="connsiteX20" fmla="*/ 499110 w 876300"/>
              <a:gd name="connsiteY20" fmla="*/ 621030 h 830674"/>
              <a:gd name="connsiteX21" fmla="*/ 472440 w 876300"/>
              <a:gd name="connsiteY21" fmla="*/ 598170 h 830674"/>
              <a:gd name="connsiteX22" fmla="*/ 461010 w 876300"/>
              <a:gd name="connsiteY22" fmla="*/ 594360 h 830674"/>
              <a:gd name="connsiteX23" fmla="*/ 453390 w 876300"/>
              <a:gd name="connsiteY23" fmla="*/ 582930 h 830674"/>
              <a:gd name="connsiteX24" fmla="*/ 430530 w 876300"/>
              <a:gd name="connsiteY24" fmla="*/ 563880 h 830674"/>
              <a:gd name="connsiteX25" fmla="*/ 411480 w 876300"/>
              <a:gd name="connsiteY25" fmla="*/ 544830 h 830674"/>
              <a:gd name="connsiteX26" fmla="*/ 403860 w 876300"/>
              <a:gd name="connsiteY26" fmla="*/ 533400 h 830674"/>
              <a:gd name="connsiteX27" fmla="*/ 400050 w 876300"/>
              <a:gd name="connsiteY27" fmla="*/ 521970 h 830674"/>
              <a:gd name="connsiteX28" fmla="*/ 388620 w 876300"/>
              <a:gd name="connsiteY28" fmla="*/ 514350 h 830674"/>
              <a:gd name="connsiteX29" fmla="*/ 381000 w 876300"/>
              <a:gd name="connsiteY29" fmla="*/ 495300 h 830674"/>
              <a:gd name="connsiteX30" fmla="*/ 369570 w 876300"/>
              <a:gd name="connsiteY30" fmla="*/ 472440 h 830674"/>
              <a:gd name="connsiteX31" fmla="*/ 354330 w 876300"/>
              <a:gd name="connsiteY31" fmla="*/ 464820 h 830674"/>
              <a:gd name="connsiteX32" fmla="*/ 346710 w 876300"/>
              <a:gd name="connsiteY32" fmla="*/ 453390 h 830674"/>
              <a:gd name="connsiteX33" fmla="*/ 335280 w 876300"/>
              <a:gd name="connsiteY33" fmla="*/ 449580 h 830674"/>
              <a:gd name="connsiteX34" fmla="*/ 331470 w 876300"/>
              <a:gd name="connsiteY34" fmla="*/ 438150 h 830674"/>
              <a:gd name="connsiteX35" fmla="*/ 320040 w 876300"/>
              <a:gd name="connsiteY35" fmla="*/ 430530 h 830674"/>
              <a:gd name="connsiteX36" fmla="*/ 316230 w 876300"/>
              <a:gd name="connsiteY36" fmla="*/ 419100 h 830674"/>
              <a:gd name="connsiteX37" fmla="*/ 297180 w 876300"/>
              <a:gd name="connsiteY37" fmla="*/ 400050 h 830674"/>
              <a:gd name="connsiteX38" fmla="*/ 293370 w 876300"/>
              <a:gd name="connsiteY38" fmla="*/ 388620 h 830674"/>
              <a:gd name="connsiteX39" fmla="*/ 285750 w 876300"/>
              <a:gd name="connsiteY39" fmla="*/ 377190 h 830674"/>
              <a:gd name="connsiteX40" fmla="*/ 274320 w 876300"/>
              <a:gd name="connsiteY40" fmla="*/ 354330 h 830674"/>
              <a:gd name="connsiteX41" fmla="*/ 278130 w 876300"/>
              <a:gd name="connsiteY41" fmla="*/ 289560 h 830674"/>
              <a:gd name="connsiteX42" fmla="*/ 300990 w 876300"/>
              <a:gd name="connsiteY42" fmla="*/ 278130 h 830674"/>
              <a:gd name="connsiteX43" fmla="*/ 312420 w 876300"/>
              <a:gd name="connsiteY43" fmla="*/ 270510 h 830674"/>
              <a:gd name="connsiteX44" fmla="*/ 304800 w 876300"/>
              <a:gd name="connsiteY44" fmla="*/ 186690 h 830674"/>
              <a:gd name="connsiteX45" fmla="*/ 285750 w 876300"/>
              <a:gd name="connsiteY45" fmla="*/ 163830 h 830674"/>
              <a:gd name="connsiteX46" fmla="*/ 262890 w 876300"/>
              <a:gd name="connsiteY46" fmla="*/ 156210 h 830674"/>
              <a:gd name="connsiteX47" fmla="*/ 247650 w 876300"/>
              <a:gd name="connsiteY47" fmla="*/ 121920 h 830674"/>
              <a:gd name="connsiteX48" fmla="*/ 247650 w 876300"/>
              <a:gd name="connsiteY48" fmla="*/ 72390 h 830674"/>
              <a:gd name="connsiteX49" fmla="*/ 236220 w 876300"/>
              <a:gd name="connsiteY49" fmla="*/ 64770 h 830674"/>
              <a:gd name="connsiteX50" fmla="*/ 213360 w 876300"/>
              <a:gd name="connsiteY50" fmla="*/ 60960 h 830674"/>
              <a:gd name="connsiteX51" fmla="*/ 194310 w 876300"/>
              <a:gd name="connsiteY51" fmla="*/ 68580 h 830674"/>
              <a:gd name="connsiteX52" fmla="*/ 190500 w 876300"/>
              <a:gd name="connsiteY52" fmla="*/ 91440 h 830674"/>
              <a:gd name="connsiteX53" fmla="*/ 194310 w 876300"/>
              <a:gd name="connsiteY53" fmla="*/ 110490 h 830674"/>
              <a:gd name="connsiteX54" fmla="*/ 186690 w 876300"/>
              <a:gd name="connsiteY54" fmla="*/ 129540 h 830674"/>
              <a:gd name="connsiteX55" fmla="*/ 125730 w 876300"/>
              <a:gd name="connsiteY55" fmla="*/ 114300 h 830674"/>
              <a:gd name="connsiteX56" fmla="*/ 118110 w 876300"/>
              <a:gd name="connsiteY56" fmla="*/ 102870 h 830674"/>
              <a:gd name="connsiteX57" fmla="*/ 102870 w 876300"/>
              <a:gd name="connsiteY57" fmla="*/ 95250 h 830674"/>
              <a:gd name="connsiteX58" fmla="*/ 91440 w 876300"/>
              <a:gd name="connsiteY58" fmla="*/ 53340 h 830674"/>
              <a:gd name="connsiteX59" fmla="*/ 57150 w 876300"/>
              <a:gd name="connsiteY59" fmla="*/ 41910 h 830674"/>
              <a:gd name="connsiteX60" fmla="*/ 0 w 876300"/>
              <a:gd name="connsiteY60" fmla="*/ 0 h 8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76300" h="830674">
                <a:moveTo>
                  <a:pt x="876300" y="822960"/>
                </a:moveTo>
                <a:lnTo>
                  <a:pt x="876300" y="822960"/>
                </a:lnTo>
                <a:cubicBezTo>
                  <a:pt x="850900" y="825500"/>
                  <a:pt x="825605" y="829517"/>
                  <a:pt x="800100" y="830580"/>
                </a:cubicBezTo>
                <a:cubicBezTo>
                  <a:pt x="797846" y="830674"/>
                  <a:pt x="776879" y="824685"/>
                  <a:pt x="773430" y="822960"/>
                </a:cubicBezTo>
                <a:cubicBezTo>
                  <a:pt x="769334" y="820912"/>
                  <a:pt x="766096" y="817388"/>
                  <a:pt x="762000" y="815340"/>
                </a:cubicBezTo>
                <a:cubicBezTo>
                  <a:pt x="744817" y="806748"/>
                  <a:pt x="755518" y="817559"/>
                  <a:pt x="739140" y="803910"/>
                </a:cubicBezTo>
                <a:cubicBezTo>
                  <a:pt x="735001" y="800461"/>
                  <a:pt x="732193" y="795469"/>
                  <a:pt x="727710" y="792480"/>
                </a:cubicBezTo>
                <a:cubicBezTo>
                  <a:pt x="724368" y="790252"/>
                  <a:pt x="719872" y="790466"/>
                  <a:pt x="716280" y="788670"/>
                </a:cubicBezTo>
                <a:cubicBezTo>
                  <a:pt x="712184" y="786622"/>
                  <a:pt x="708946" y="783098"/>
                  <a:pt x="704850" y="781050"/>
                </a:cubicBezTo>
                <a:cubicBezTo>
                  <a:pt x="694210" y="775730"/>
                  <a:pt x="676579" y="774834"/>
                  <a:pt x="666750" y="773430"/>
                </a:cubicBezTo>
                <a:cubicBezTo>
                  <a:pt x="662940" y="770890"/>
                  <a:pt x="659664" y="767258"/>
                  <a:pt x="655320" y="765810"/>
                </a:cubicBezTo>
                <a:cubicBezTo>
                  <a:pt x="614255" y="752122"/>
                  <a:pt x="647001" y="771694"/>
                  <a:pt x="621030" y="754380"/>
                </a:cubicBezTo>
                <a:cubicBezTo>
                  <a:pt x="613101" y="722662"/>
                  <a:pt x="622756" y="754022"/>
                  <a:pt x="609600" y="727710"/>
                </a:cubicBezTo>
                <a:cubicBezTo>
                  <a:pt x="607804" y="724118"/>
                  <a:pt x="607586" y="719872"/>
                  <a:pt x="605790" y="716280"/>
                </a:cubicBezTo>
                <a:cubicBezTo>
                  <a:pt x="603742" y="712184"/>
                  <a:pt x="600030" y="709034"/>
                  <a:pt x="598170" y="704850"/>
                </a:cubicBezTo>
                <a:cubicBezTo>
                  <a:pt x="585801" y="677020"/>
                  <a:pt x="599909" y="685110"/>
                  <a:pt x="579120" y="678180"/>
                </a:cubicBezTo>
                <a:cubicBezTo>
                  <a:pt x="575310" y="674370"/>
                  <a:pt x="572509" y="669160"/>
                  <a:pt x="567690" y="666750"/>
                </a:cubicBezTo>
                <a:cubicBezTo>
                  <a:pt x="556914" y="661362"/>
                  <a:pt x="533400" y="655320"/>
                  <a:pt x="533400" y="655320"/>
                </a:cubicBezTo>
                <a:cubicBezTo>
                  <a:pt x="525087" y="630382"/>
                  <a:pt x="536633" y="654858"/>
                  <a:pt x="518160" y="640080"/>
                </a:cubicBezTo>
                <a:cubicBezTo>
                  <a:pt x="514584" y="637219"/>
                  <a:pt x="513778" y="631888"/>
                  <a:pt x="510540" y="628650"/>
                </a:cubicBezTo>
                <a:cubicBezTo>
                  <a:pt x="507302" y="625412"/>
                  <a:pt x="502628" y="623961"/>
                  <a:pt x="499110" y="621030"/>
                </a:cubicBezTo>
                <a:cubicBezTo>
                  <a:pt x="484370" y="608746"/>
                  <a:pt x="490600" y="608547"/>
                  <a:pt x="472440" y="598170"/>
                </a:cubicBezTo>
                <a:cubicBezTo>
                  <a:pt x="468953" y="596177"/>
                  <a:pt x="464820" y="595630"/>
                  <a:pt x="461010" y="594360"/>
                </a:cubicBezTo>
                <a:cubicBezTo>
                  <a:pt x="458470" y="590550"/>
                  <a:pt x="456628" y="586168"/>
                  <a:pt x="453390" y="582930"/>
                </a:cubicBezTo>
                <a:cubicBezTo>
                  <a:pt x="436681" y="566221"/>
                  <a:pt x="446134" y="585726"/>
                  <a:pt x="430530" y="563880"/>
                </a:cubicBezTo>
                <a:cubicBezTo>
                  <a:pt x="415817" y="543282"/>
                  <a:pt x="432043" y="551684"/>
                  <a:pt x="411480" y="544830"/>
                </a:cubicBezTo>
                <a:cubicBezTo>
                  <a:pt x="408940" y="541020"/>
                  <a:pt x="405908" y="537496"/>
                  <a:pt x="403860" y="533400"/>
                </a:cubicBezTo>
                <a:cubicBezTo>
                  <a:pt x="402064" y="529808"/>
                  <a:pt x="402559" y="525106"/>
                  <a:pt x="400050" y="521970"/>
                </a:cubicBezTo>
                <a:cubicBezTo>
                  <a:pt x="397189" y="518394"/>
                  <a:pt x="392430" y="516890"/>
                  <a:pt x="388620" y="514350"/>
                </a:cubicBezTo>
                <a:cubicBezTo>
                  <a:pt x="386080" y="508000"/>
                  <a:pt x="383401" y="501704"/>
                  <a:pt x="381000" y="495300"/>
                </a:cubicBezTo>
                <a:cubicBezTo>
                  <a:pt x="377927" y="487105"/>
                  <a:pt x="376927" y="478571"/>
                  <a:pt x="369570" y="472440"/>
                </a:cubicBezTo>
                <a:cubicBezTo>
                  <a:pt x="365207" y="468804"/>
                  <a:pt x="359410" y="467360"/>
                  <a:pt x="354330" y="464820"/>
                </a:cubicBezTo>
                <a:cubicBezTo>
                  <a:pt x="351790" y="461010"/>
                  <a:pt x="350286" y="456251"/>
                  <a:pt x="346710" y="453390"/>
                </a:cubicBezTo>
                <a:cubicBezTo>
                  <a:pt x="343574" y="450881"/>
                  <a:pt x="338120" y="452420"/>
                  <a:pt x="335280" y="449580"/>
                </a:cubicBezTo>
                <a:cubicBezTo>
                  <a:pt x="332440" y="446740"/>
                  <a:pt x="333979" y="441286"/>
                  <a:pt x="331470" y="438150"/>
                </a:cubicBezTo>
                <a:cubicBezTo>
                  <a:pt x="328609" y="434574"/>
                  <a:pt x="323850" y="433070"/>
                  <a:pt x="320040" y="430530"/>
                </a:cubicBezTo>
                <a:cubicBezTo>
                  <a:pt x="318770" y="426720"/>
                  <a:pt x="318739" y="422236"/>
                  <a:pt x="316230" y="419100"/>
                </a:cubicBezTo>
                <a:cubicBezTo>
                  <a:pt x="295910" y="393700"/>
                  <a:pt x="312420" y="430530"/>
                  <a:pt x="297180" y="400050"/>
                </a:cubicBezTo>
                <a:cubicBezTo>
                  <a:pt x="295384" y="396458"/>
                  <a:pt x="295166" y="392212"/>
                  <a:pt x="293370" y="388620"/>
                </a:cubicBezTo>
                <a:cubicBezTo>
                  <a:pt x="291322" y="384524"/>
                  <a:pt x="287798" y="381286"/>
                  <a:pt x="285750" y="377190"/>
                </a:cubicBezTo>
                <a:cubicBezTo>
                  <a:pt x="269976" y="345642"/>
                  <a:pt x="296158" y="387087"/>
                  <a:pt x="274320" y="354330"/>
                </a:cubicBezTo>
                <a:cubicBezTo>
                  <a:pt x="271432" y="328336"/>
                  <a:pt x="265828" y="314164"/>
                  <a:pt x="278130" y="289560"/>
                </a:cubicBezTo>
                <a:cubicBezTo>
                  <a:pt x="281770" y="282281"/>
                  <a:pt x="294979" y="281135"/>
                  <a:pt x="300990" y="278130"/>
                </a:cubicBezTo>
                <a:cubicBezTo>
                  <a:pt x="305086" y="276082"/>
                  <a:pt x="308610" y="273050"/>
                  <a:pt x="312420" y="270510"/>
                </a:cubicBezTo>
                <a:cubicBezTo>
                  <a:pt x="311155" y="246471"/>
                  <a:pt x="315793" y="212341"/>
                  <a:pt x="304800" y="186690"/>
                </a:cubicBezTo>
                <a:cubicBezTo>
                  <a:pt x="299196" y="173613"/>
                  <a:pt x="298630" y="169554"/>
                  <a:pt x="285750" y="163830"/>
                </a:cubicBezTo>
                <a:cubicBezTo>
                  <a:pt x="278410" y="160568"/>
                  <a:pt x="262890" y="156210"/>
                  <a:pt x="262890" y="156210"/>
                </a:cubicBezTo>
                <a:cubicBezTo>
                  <a:pt x="253822" y="129006"/>
                  <a:pt x="259725" y="140033"/>
                  <a:pt x="247650" y="121920"/>
                </a:cubicBezTo>
                <a:cubicBezTo>
                  <a:pt x="255170" y="99359"/>
                  <a:pt x="260957" y="96342"/>
                  <a:pt x="247650" y="72390"/>
                </a:cubicBezTo>
                <a:cubicBezTo>
                  <a:pt x="245426" y="68387"/>
                  <a:pt x="240564" y="66218"/>
                  <a:pt x="236220" y="64770"/>
                </a:cubicBezTo>
                <a:cubicBezTo>
                  <a:pt x="228891" y="62327"/>
                  <a:pt x="220980" y="62230"/>
                  <a:pt x="213360" y="60960"/>
                </a:cubicBezTo>
                <a:cubicBezTo>
                  <a:pt x="207010" y="63500"/>
                  <a:pt x="199875" y="64605"/>
                  <a:pt x="194310" y="68580"/>
                </a:cubicBezTo>
                <a:cubicBezTo>
                  <a:pt x="181549" y="77695"/>
                  <a:pt x="187797" y="80627"/>
                  <a:pt x="190500" y="91440"/>
                </a:cubicBezTo>
                <a:cubicBezTo>
                  <a:pt x="192071" y="97722"/>
                  <a:pt x="193040" y="104140"/>
                  <a:pt x="194310" y="110490"/>
                </a:cubicBezTo>
                <a:cubicBezTo>
                  <a:pt x="191770" y="116840"/>
                  <a:pt x="193298" y="127778"/>
                  <a:pt x="186690" y="129540"/>
                </a:cubicBezTo>
                <a:cubicBezTo>
                  <a:pt x="154346" y="138165"/>
                  <a:pt x="141528" y="133258"/>
                  <a:pt x="125730" y="114300"/>
                </a:cubicBezTo>
                <a:cubicBezTo>
                  <a:pt x="122799" y="110782"/>
                  <a:pt x="121628" y="105801"/>
                  <a:pt x="118110" y="102870"/>
                </a:cubicBezTo>
                <a:cubicBezTo>
                  <a:pt x="113747" y="99234"/>
                  <a:pt x="107950" y="97790"/>
                  <a:pt x="102870" y="95250"/>
                </a:cubicBezTo>
                <a:cubicBezTo>
                  <a:pt x="102300" y="90690"/>
                  <a:pt x="103037" y="59665"/>
                  <a:pt x="91440" y="53340"/>
                </a:cubicBezTo>
                <a:cubicBezTo>
                  <a:pt x="80863" y="47571"/>
                  <a:pt x="69125" y="43241"/>
                  <a:pt x="57150" y="41910"/>
                </a:cubicBezTo>
                <a:lnTo>
                  <a:pt x="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0292" name="Picture 4" descr="Image result for jpg travois"/>
          <p:cNvPicPr>
            <a:picLocks noChangeAspect="1" noChangeArrowheads="1"/>
          </p:cNvPicPr>
          <p:nvPr/>
        </p:nvPicPr>
        <p:blipFill>
          <a:blip r:embed="rId4" cstate="screen"/>
          <a:srcRect/>
          <a:stretch>
            <a:fillRect/>
          </a:stretch>
        </p:blipFill>
        <p:spPr bwMode="auto">
          <a:xfrm>
            <a:off x="202019" y="1788854"/>
            <a:ext cx="4572000" cy="3527824"/>
          </a:xfrm>
          <a:prstGeom prst="rect">
            <a:avLst/>
          </a:prstGeom>
          <a:noFill/>
        </p:spPr>
      </p:pic>
      <p:pic>
        <p:nvPicPr>
          <p:cNvPr id="140290" name="Picture 2" descr="image: Cheyenne Indians"/>
          <p:cNvPicPr>
            <a:picLocks noChangeAspect="1" noChangeArrowheads="1"/>
          </p:cNvPicPr>
          <p:nvPr/>
        </p:nvPicPr>
        <p:blipFill>
          <a:blip r:embed="rId5" cstate="screen"/>
          <a:srcRect/>
          <a:stretch>
            <a:fillRect/>
          </a:stretch>
        </p:blipFill>
        <p:spPr bwMode="auto">
          <a:xfrm>
            <a:off x="591510" y="1299826"/>
            <a:ext cx="3874164" cy="5208962"/>
          </a:xfrm>
          <a:prstGeom prst="rect">
            <a:avLst/>
          </a:prstGeom>
          <a:noFill/>
        </p:spPr>
      </p:pic>
      <p:sp>
        <p:nvSpPr>
          <p:cNvPr id="26"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88</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40292"/>
                                        </p:tgtEl>
                                        <p:attrNameLst>
                                          <p:attrName>style.visibility</p:attrName>
                                        </p:attrNameLst>
                                      </p:cBhvr>
                                      <p:to>
                                        <p:strVal val="visible"/>
                                      </p:to>
                                    </p:set>
                                    <p:anim calcmode="lin" valueType="num">
                                      <p:cBhvr>
                                        <p:cTn id="10" dur="500" fill="hold"/>
                                        <p:tgtEl>
                                          <p:spTgt spid="140292"/>
                                        </p:tgtEl>
                                        <p:attrNameLst>
                                          <p:attrName>ppt_w</p:attrName>
                                        </p:attrNameLst>
                                      </p:cBhvr>
                                      <p:tavLst>
                                        <p:tav tm="0">
                                          <p:val>
                                            <p:fltVal val="0"/>
                                          </p:val>
                                        </p:tav>
                                        <p:tav tm="100000">
                                          <p:val>
                                            <p:strVal val="#ppt_w"/>
                                          </p:val>
                                        </p:tav>
                                      </p:tavLst>
                                    </p:anim>
                                    <p:anim calcmode="lin" valueType="num">
                                      <p:cBhvr>
                                        <p:cTn id="11" dur="500" fill="hold"/>
                                        <p:tgtEl>
                                          <p:spTgt spid="140292"/>
                                        </p:tgtEl>
                                        <p:attrNameLst>
                                          <p:attrName>ppt_h</p:attrName>
                                        </p:attrNameLst>
                                      </p:cBhvr>
                                      <p:tavLst>
                                        <p:tav tm="0">
                                          <p:val>
                                            <p:fltVal val="0"/>
                                          </p:val>
                                        </p:tav>
                                        <p:tav tm="100000">
                                          <p:val>
                                            <p:strVal val="#ppt_h"/>
                                          </p:val>
                                        </p:tav>
                                      </p:tavLst>
                                    </p:anim>
                                    <p:animEffect transition="in" filter="fade">
                                      <p:cBhvr>
                                        <p:cTn id="12" dur="500"/>
                                        <p:tgtEl>
                                          <p:spTgt spid="14029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10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1000"/>
                                        <p:tgtEl>
                                          <p:spTgt spid="9">
                                            <p:txEl>
                                              <p:pRg st="2" end="2"/>
                                            </p:txEl>
                                          </p:spTgt>
                                        </p:tgtEl>
                                      </p:cBhvr>
                                    </p:animEffect>
                                  </p:childTnLst>
                                </p:cTn>
                              </p:par>
                              <p:par>
                                <p:cTn id="23" presetID="53" presetClass="entr" presetSubtype="0" fill="hold" nodeType="withEffect">
                                  <p:stCondLst>
                                    <p:cond delay="0"/>
                                  </p:stCondLst>
                                  <p:childTnLst>
                                    <p:set>
                                      <p:cBhvr>
                                        <p:cTn id="24" dur="1" fill="hold">
                                          <p:stCondLst>
                                            <p:cond delay="0"/>
                                          </p:stCondLst>
                                        </p:cTn>
                                        <p:tgtEl>
                                          <p:spTgt spid="140290"/>
                                        </p:tgtEl>
                                        <p:attrNameLst>
                                          <p:attrName>style.visibility</p:attrName>
                                        </p:attrNameLst>
                                      </p:cBhvr>
                                      <p:to>
                                        <p:strVal val="visible"/>
                                      </p:to>
                                    </p:set>
                                    <p:anim calcmode="lin" valueType="num">
                                      <p:cBhvr>
                                        <p:cTn id="25" dur="500" fill="hold"/>
                                        <p:tgtEl>
                                          <p:spTgt spid="140290"/>
                                        </p:tgtEl>
                                        <p:attrNameLst>
                                          <p:attrName>ppt_w</p:attrName>
                                        </p:attrNameLst>
                                      </p:cBhvr>
                                      <p:tavLst>
                                        <p:tav tm="0">
                                          <p:val>
                                            <p:fltVal val="0"/>
                                          </p:val>
                                        </p:tav>
                                        <p:tav tm="100000">
                                          <p:val>
                                            <p:strVal val="#ppt_w"/>
                                          </p:val>
                                        </p:tav>
                                      </p:tavLst>
                                    </p:anim>
                                    <p:anim calcmode="lin" valueType="num">
                                      <p:cBhvr>
                                        <p:cTn id="26" dur="500" fill="hold"/>
                                        <p:tgtEl>
                                          <p:spTgt spid="140290"/>
                                        </p:tgtEl>
                                        <p:attrNameLst>
                                          <p:attrName>ppt_h</p:attrName>
                                        </p:attrNameLst>
                                      </p:cBhvr>
                                      <p:tavLst>
                                        <p:tav tm="0">
                                          <p:val>
                                            <p:fltVal val="0"/>
                                          </p:val>
                                        </p:tav>
                                        <p:tav tm="100000">
                                          <p:val>
                                            <p:strVal val="#ppt_h"/>
                                          </p:val>
                                        </p:tav>
                                      </p:tavLst>
                                    </p:anim>
                                    <p:animEffect transition="in" filter="fade">
                                      <p:cBhvr>
                                        <p:cTn id="27" dur="500"/>
                                        <p:tgtEl>
                                          <p:spTgt spid="14029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left)">
                                      <p:cBhvr>
                                        <p:cTn id="32"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43691" y="1141936"/>
            <a:ext cx="4485373" cy="5524589"/>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Pass an </a:t>
            </a:r>
            <a:r>
              <a:rPr lang="en-US" sz="2600" b="1" dirty="0" smtClean="0">
                <a:ln>
                  <a:solidFill>
                    <a:schemeClr val="tx1"/>
                  </a:solidFill>
                </a:ln>
                <a:solidFill>
                  <a:srgbClr val="FF0000"/>
                </a:solidFill>
                <a:effectLst>
                  <a:outerShdw dist="50800" dir="5400000" algn="ctr" rotWithShape="0">
                    <a:schemeClr val="tx1"/>
                  </a:outerShdw>
                </a:effectLst>
              </a:rPr>
              <a:t>Arikara village </a:t>
            </a:r>
            <a:r>
              <a:rPr lang="en-US" sz="2600" b="1" dirty="0" smtClean="0"/>
              <a:t>of </a:t>
            </a:r>
            <a:r>
              <a:rPr lang="en-US" sz="2600" b="1" dirty="0" smtClean="0">
                <a:ln>
                  <a:solidFill>
                    <a:schemeClr val="tx1"/>
                  </a:solidFill>
                </a:ln>
                <a:solidFill>
                  <a:srgbClr val="FF0000"/>
                </a:solidFill>
                <a:effectLst>
                  <a:outerShdw dist="50800" dir="5400000" algn="ctr" rotWithShape="0">
                    <a:schemeClr val="tx1"/>
                  </a:outerShdw>
                </a:effectLst>
              </a:rPr>
              <a:t>80 lodges covered with earth</a:t>
            </a:r>
            <a:r>
              <a:rPr lang="en-US" sz="2600" b="1" dirty="0" smtClean="0"/>
              <a:t>;  an octagon form; very close together; inhabited last spring; </a:t>
            </a:r>
            <a:r>
              <a:rPr lang="en-US" sz="2600" b="1" dirty="0" smtClean="0">
                <a:ln>
                  <a:solidFill>
                    <a:schemeClr val="tx1"/>
                  </a:solidFill>
                </a:ln>
                <a:solidFill>
                  <a:srgbClr val="FF0000"/>
                </a:solidFill>
                <a:effectLst>
                  <a:outerShdw dist="50800" dir="5400000" algn="ctr" rotWithShape="0">
                    <a:schemeClr val="tx1"/>
                  </a:outerShdw>
                </a:effectLst>
              </a:rPr>
              <a:t>3 kinds of squash </a:t>
            </a:r>
            <a:r>
              <a:rPr lang="en-US" sz="2600" b="1" dirty="0" smtClean="0"/>
              <a:t>growing</a:t>
            </a:r>
          </a:p>
          <a:p>
            <a:pPr marL="225425" indent="-225425">
              <a:spcAft>
                <a:spcPts val="600"/>
              </a:spcAft>
              <a:buFont typeface="Arial" pitchFamily="34" charset="0"/>
              <a:buChar char="•"/>
            </a:pPr>
            <a:r>
              <a:rPr lang="en-US" sz="2600" b="1" dirty="0" smtClean="0"/>
              <a:t>Oct 8 – </a:t>
            </a:r>
            <a:r>
              <a:rPr lang="en-US" sz="2600" b="1" dirty="0" smtClean="0">
                <a:ln>
                  <a:solidFill>
                    <a:schemeClr val="tx1"/>
                  </a:solidFill>
                </a:ln>
                <a:solidFill>
                  <a:srgbClr val="FF0000"/>
                </a:solidFill>
                <a:effectLst>
                  <a:outerShdw dist="50800" dir="5400000" algn="ctr" rotWithShape="0">
                    <a:schemeClr val="tx1"/>
                  </a:outerShdw>
                </a:effectLst>
              </a:rPr>
              <a:t>Several Frenchmen </a:t>
            </a:r>
            <a:r>
              <a:rPr lang="en-US" sz="2600" b="1" dirty="0" smtClean="0"/>
              <a:t>come up in a pirogue; </a:t>
            </a:r>
            <a:r>
              <a:rPr lang="en-US" sz="2600" b="1" dirty="0" smtClean="0">
                <a:ln>
                  <a:solidFill>
                    <a:schemeClr val="tx1"/>
                  </a:solidFill>
                </a:ln>
                <a:solidFill>
                  <a:srgbClr val="FF0000"/>
                </a:solidFill>
                <a:effectLst>
                  <a:outerShdw dist="50800" dir="5400000" algn="ctr" rotWithShape="0">
                    <a:schemeClr val="tx1"/>
                  </a:outerShdw>
                </a:effectLst>
              </a:rPr>
              <a:t>well versed w/ Arikara Indians</a:t>
            </a:r>
          </a:p>
          <a:p>
            <a:pPr marL="225425" indent="-225425">
              <a:spcAft>
                <a:spcPts val="600"/>
              </a:spcAft>
              <a:buFont typeface="Arial" pitchFamily="34" charset="0"/>
              <a:buChar char="•"/>
            </a:pPr>
            <a:r>
              <a:rPr lang="en-US" sz="2600" b="1" dirty="0" smtClean="0"/>
              <a:t>Oct 9 – many </a:t>
            </a:r>
            <a:r>
              <a:rPr lang="en-US" sz="2600" b="1" dirty="0" smtClean="0">
                <a:ln>
                  <a:solidFill>
                    <a:schemeClr val="tx1"/>
                  </a:solidFill>
                </a:ln>
                <a:solidFill>
                  <a:srgbClr val="FF0000"/>
                </a:solidFill>
                <a:effectLst>
                  <a:outerShdw dist="50800" dir="5400000" algn="ctr" rotWithShape="0">
                    <a:schemeClr val="tx1"/>
                  </a:outerShdw>
                </a:effectLst>
              </a:rPr>
              <a:t>circular boats </a:t>
            </a:r>
            <a:r>
              <a:rPr lang="en-US" sz="2600" b="1" dirty="0" smtClean="0"/>
              <a:t>made of </a:t>
            </a:r>
            <a:r>
              <a:rPr lang="en-US" sz="2600" b="1" dirty="0" smtClean="0">
                <a:ln>
                  <a:solidFill>
                    <a:schemeClr val="tx1"/>
                  </a:solidFill>
                </a:ln>
                <a:solidFill>
                  <a:srgbClr val="FF0000"/>
                </a:solidFill>
                <a:effectLst>
                  <a:outerShdw dist="50800" dir="5400000" algn="ctr" rotWithShape="0">
                    <a:schemeClr val="tx1"/>
                  </a:outerShdw>
                </a:effectLst>
              </a:rPr>
              <a:t>single buffalo skin </a:t>
            </a:r>
            <a:r>
              <a:rPr lang="en-US" sz="2600" b="1" dirty="0" smtClean="0"/>
              <a:t>(bullboats) carrying 3-6 men; ride waves very well</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October 4 - 9,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654724" y="3066013"/>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630005" y="2199376"/>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7720" y="3204210"/>
            <a:ext cx="876300" cy="830674"/>
          </a:xfrm>
          <a:custGeom>
            <a:avLst/>
            <a:gdLst>
              <a:gd name="connsiteX0" fmla="*/ 853440 w 853440"/>
              <a:gd name="connsiteY0" fmla="*/ 784860 h 792574"/>
              <a:gd name="connsiteX1" fmla="*/ 853440 w 853440"/>
              <a:gd name="connsiteY1" fmla="*/ 784860 h 792574"/>
              <a:gd name="connsiteX2" fmla="*/ 777240 w 853440"/>
              <a:gd name="connsiteY2" fmla="*/ 792480 h 792574"/>
              <a:gd name="connsiteX3" fmla="*/ 750570 w 853440"/>
              <a:gd name="connsiteY3" fmla="*/ 784860 h 792574"/>
              <a:gd name="connsiteX4" fmla="*/ 739140 w 853440"/>
              <a:gd name="connsiteY4" fmla="*/ 777240 h 792574"/>
              <a:gd name="connsiteX5" fmla="*/ 716280 w 853440"/>
              <a:gd name="connsiteY5" fmla="*/ 765810 h 792574"/>
              <a:gd name="connsiteX6" fmla="*/ 704850 w 853440"/>
              <a:gd name="connsiteY6" fmla="*/ 754380 h 792574"/>
              <a:gd name="connsiteX7" fmla="*/ 693420 w 853440"/>
              <a:gd name="connsiteY7" fmla="*/ 750570 h 792574"/>
              <a:gd name="connsiteX8" fmla="*/ 681990 w 853440"/>
              <a:gd name="connsiteY8" fmla="*/ 742950 h 792574"/>
              <a:gd name="connsiteX9" fmla="*/ 643890 w 853440"/>
              <a:gd name="connsiteY9" fmla="*/ 735330 h 792574"/>
              <a:gd name="connsiteX10" fmla="*/ 632460 w 853440"/>
              <a:gd name="connsiteY10" fmla="*/ 727710 h 792574"/>
              <a:gd name="connsiteX11" fmla="*/ 598170 w 853440"/>
              <a:gd name="connsiteY11" fmla="*/ 716280 h 792574"/>
              <a:gd name="connsiteX12" fmla="*/ 586740 w 853440"/>
              <a:gd name="connsiteY12" fmla="*/ 689610 h 792574"/>
              <a:gd name="connsiteX13" fmla="*/ 582930 w 853440"/>
              <a:gd name="connsiteY13" fmla="*/ 678180 h 792574"/>
              <a:gd name="connsiteX14" fmla="*/ 575310 w 853440"/>
              <a:gd name="connsiteY14" fmla="*/ 666750 h 792574"/>
              <a:gd name="connsiteX15" fmla="*/ 556260 w 853440"/>
              <a:gd name="connsiteY15" fmla="*/ 640080 h 792574"/>
              <a:gd name="connsiteX16" fmla="*/ 544830 w 853440"/>
              <a:gd name="connsiteY16" fmla="*/ 628650 h 792574"/>
              <a:gd name="connsiteX17" fmla="*/ 510540 w 853440"/>
              <a:gd name="connsiteY17" fmla="*/ 617220 h 792574"/>
              <a:gd name="connsiteX18" fmla="*/ 495300 w 853440"/>
              <a:gd name="connsiteY18" fmla="*/ 601980 h 792574"/>
              <a:gd name="connsiteX19" fmla="*/ 487680 w 853440"/>
              <a:gd name="connsiteY19" fmla="*/ 590550 h 792574"/>
              <a:gd name="connsiteX20" fmla="*/ 476250 w 853440"/>
              <a:gd name="connsiteY20" fmla="*/ 582930 h 792574"/>
              <a:gd name="connsiteX21" fmla="*/ 449580 w 853440"/>
              <a:gd name="connsiteY21" fmla="*/ 560070 h 792574"/>
              <a:gd name="connsiteX22" fmla="*/ 438150 w 853440"/>
              <a:gd name="connsiteY22" fmla="*/ 556260 h 792574"/>
              <a:gd name="connsiteX23" fmla="*/ 430530 w 853440"/>
              <a:gd name="connsiteY23" fmla="*/ 544830 h 792574"/>
              <a:gd name="connsiteX24" fmla="*/ 407670 w 853440"/>
              <a:gd name="connsiteY24" fmla="*/ 525780 h 792574"/>
              <a:gd name="connsiteX25" fmla="*/ 388620 w 853440"/>
              <a:gd name="connsiteY25" fmla="*/ 506730 h 792574"/>
              <a:gd name="connsiteX26" fmla="*/ 381000 w 853440"/>
              <a:gd name="connsiteY26" fmla="*/ 495300 h 792574"/>
              <a:gd name="connsiteX27" fmla="*/ 377190 w 853440"/>
              <a:gd name="connsiteY27" fmla="*/ 483870 h 792574"/>
              <a:gd name="connsiteX28" fmla="*/ 365760 w 853440"/>
              <a:gd name="connsiteY28" fmla="*/ 476250 h 792574"/>
              <a:gd name="connsiteX29" fmla="*/ 358140 w 853440"/>
              <a:gd name="connsiteY29" fmla="*/ 457200 h 792574"/>
              <a:gd name="connsiteX30" fmla="*/ 346710 w 853440"/>
              <a:gd name="connsiteY30" fmla="*/ 434340 h 792574"/>
              <a:gd name="connsiteX31" fmla="*/ 331470 w 853440"/>
              <a:gd name="connsiteY31" fmla="*/ 426720 h 792574"/>
              <a:gd name="connsiteX32" fmla="*/ 323850 w 853440"/>
              <a:gd name="connsiteY32" fmla="*/ 415290 h 792574"/>
              <a:gd name="connsiteX33" fmla="*/ 312420 w 853440"/>
              <a:gd name="connsiteY33" fmla="*/ 411480 h 792574"/>
              <a:gd name="connsiteX34" fmla="*/ 308610 w 853440"/>
              <a:gd name="connsiteY34" fmla="*/ 400050 h 792574"/>
              <a:gd name="connsiteX35" fmla="*/ 297180 w 853440"/>
              <a:gd name="connsiteY35" fmla="*/ 392430 h 792574"/>
              <a:gd name="connsiteX36" fmla="*/ 293370 w 853440"/>
              <a:gd name="connsiteY36" fmla="*/ 381000 h 792574"/>
              <a:gd name="connsiteX37" fmla="*/ 274320 w 853440"/>
              <a:gd name="connsiteY37" fmla="*/ 361950 h 792574"/>
              <a:gd name="connsiteX38" fmla="*/ 270510 w 853440"/>
              <a:gd name="connsiteY38" fmla="*/ 350520 h 792574"/>
              <a:gd name="connsiteX39" fmla="*/ 262890 w 853440"/>
              <a:gd name="connsiteY39" fmla="*/ 339090 h 792574"/>
              <a:gd name="connsiteX40" fmla="*/ 251460 w 853440"/>
              <a:gd name="connsiteY40" fmla="*/ 316230 h 792574"/>
              <a:gd name="connsiteX41" fmla="*/ 255270 w 853440"/>
              <a:gd name="connsiteY41" fmla="*/ 251460 h 792574"/>
              <a:gd name="connsiteX42" fmla="*/ 278130 w 853440"/>
              <a:gd name="connsiteY42" fmla="*/ 240030 h 792574"/>
              <a:gd name="connsiteX43" fmla="*/ 289560 w 853440"/>
              <a:gd name="connsiteY43" fmla="*/ 232410 h 792574"/>
              <a:gd name="connsiteX44" fmla="*/ 281940 w 853440"/>
              <a:gd name="connsiteY44" fmla="*/ 148590 h 792574"/>
              <a:gd name="connsiteX45" fmla="*/ 262890 w 853440"/>
              <a:gd name="connsiteY45" fmla="*/ 125730 h 792574"/>
              <a:gd name="connsiteX46" fmla="*/ 240030 w 853440"/>
              <a:gd name="connsiteY46" fmla="*/ 118110 h 792574"/>
              <a:gd name="connsiteX47" fmla="*/ 224790 w 853440"/>
              <a:gd name="connsiteY47" fmla="*/ 83820 h 792574"/>
              <a:gd name="connsiteX48" fmla="*/ 224790 w 853440"/>
              <a:gd name="connsiteY48" fmla="*/ 34290 h 792574"/>
              <a:gd name="connsiteX49" fmla="*/ 213360 w 853440"/>
              <a:gd name="connsiteY49" fmla="*/ 26670 h 792574"/>
              <a:gd name="connsiteX50" fmla="*/ 190500 w 853440"/>
              <a:gd name="connsiteY50" fmla="*/ 22860 h 792574"/>
              <a:gd name="connsiteX51" fmla="*/ 171450 w 853440"/>
              <a:gd name="connsiteY51" fmla="*/ 30480 h 792574"/>
              <a:gd name="connsiteX52" fmla="*/ 167640 w 853440"/>
              <a:gd name="connsiteY52" fmla="*/ 53340 h 792574"/>
              <a:gd name="connsiteX53" fmla="*/ 171450 w 853440"/>
              <a:gd name="connsiteY53" fmla="*/ 72390 h 792574"/>
              <a:gd name="connsiteX54" fmla="*/ 163830 w 853440"/>
              <a:gd name="connsiteY54" fmla="*/ 91440 h 792574"/>
              <a:gd name="connsiteX55" fmla="*/ 102870 w 853440"/>
              <a:gd name="connsiteY55" fmla="*/ 76200 h 792574"/>
              <a:gd name="connsiteX56" fmla="*/ 95250 w 853440"/>
              <a:gd name="connsiteY56" fmla="*/ 64770 h 792574"/>
              <a:gd name="connsiteX57" fmla="*/ 80010 w 853440"/>
              <a:gd name="connsiteY57" fmla="*/ 57150 h 792574"/>
              <a:gd name="connsiteX58" fmla="*/ 68580 w 853440"/>
              <a:gd name="connsiteY58" fmla="*/ 15240 h 792574"/>
              <a:gd name="connsiteX59" fmla="*/ 34290 w 853440"/>
              <a:gd name="connsiteY59" fmla="*/ 3810 h 792574"/>
              <a:gd name="connsiteX60" fmla="*/ 0 w 853440"/>
              <a:gd name="connsiteY60" fmla="*/ 0 h 792574"/>
              <a:gd name="connsiteX0" fmla="*/ 876300 w 876300"/>
              <a:gd name="connsiteY0" fmla="*/ 822960 h 830674"/>
              <a:gd name="connsiteX1" fmla="*/ 876300 w 876300"/>
              <a:gd name="connsiteY1" fmla="*/ 822960 h 830674"/>
              <a:gd name="connsiteX2" fmla="*/ 800100 w 876300"/>
              <a:gd name="connsiteY2" fmla="*/ 830580 h 830674"/>
              <a:gd name="connsiteX3" fmla="*/ 773430 w 876300"/>
              <a:gd name="connsiteY3" fmla="*/ 822960 h 830674"/>
              <a:gd name="connsiteX4" fmla="*/ 762000 w 876300"/>
              <a:gd name="connsiteY4" fmla="*/ 815340 h 830674"/>
              <a:gd name="connsiteX5" fmla="*/ 739140 w 876300"/>
              <a:gd name="connsiteY5" fmla="*/ 803910 h 830674"/>
              <a:gd name="connsiteX6" fmla="*/ 727710 w 876300"/>
              <a:gd name="connsiteY6" fmla="*/ 792480 h 830674"/>
              <a:gd name="connsiteX7" fmla="*/ 716280 w 876300"/>
              <a:gd name="connsiteY7" fmla="*/ 788670 h 830674"/>
              <a:gd name="connsiteX8" fmla="*/ 704850 w 876300"/>
              <a:gd name="connsiteY8" fmla="*/ 781050 h 830674"/>
              <a:gd name="connsiteX9" fmla="*/ 666750 w 876300"/>
              <a:gd name="connsiteY9" fmla="*/ 773430 h 830674"/>
              <a:gd name="connsiteX10" fmla="*/ 655320 w 876300"/>
              <a:gd name="connsiteY10" fmla="*/ 765810 h 830674"/>
              <a:gd name="connsiteX11" fmla="*/ 621030 w 876300"/>
              <a:gd name="connsiteY11" fmla="*/ 754380 h 830674"/>
              <a:gd name="connsiteX12" fmla="*/ 609600 w 876300"/>
              <a:gd name="connsiteY12" fmla="*/ 727710 h 830674"/>
              <a:gd name="connsiteX13" fmla="*/ 605790 w 876300"/>
              <a:gd name="connsiteY13" fmla="*/ 716280 h 830674"/>
              <a:gd name="connsiteX14" fmla="*/ 598170 w 876300"/>
              <a:gd name="connsiteY14" fmla="*/ 704850 h 830674"/>
              <a:gd name="connsiteX15" fmla="*/ 579120 w 876300"/>
              <a:gd name="connsiteY15" fmla="*/ 678180 h 830674"/>
              <a:gd name="connsiteX16" fmla="*/ 567690 w 876300"/>
              <a:gd name="connsiteY16" fmla="*/ 666750 h 830674"/>
              <a:gd name="connsiteX17" fmla="*/ 533400 w 876300"/>
              <a:gd name="connsiteY17" fmla="*/ 655320 h 830674"/>
              <a:gd name="connsiteX18" fmla="*/ 518160 w 876300"/>
              <a:gd name="connsiteY18" fmla="*/ 640080 h 830674"/>
              <a:gd name="connsiteX19" fmla="*/ 510540 w 876300"/>
              <a:gd name="connsiteY19" fmla="*/ 628650 h 830674"/>
              <a:gd name="connsiteX20" fmla="*/ 499110 w 876300"/>
              <a:gd name="connsiteY20" fmla="*/ 621030 h 830674"/>
              <a:gd name="connsiteX21" fmla="*/ 472440 w 876300"/>
              <a:gd name="connsiteY21" fmla="*/ 598170 h 830674"/>
              <a:gd name="connsiteX22" fmla="*/ 461010 w 876300"/>
              <a:gd name="connsiteY22" fmla="*/ 594360 h 830674"/>
              <a:gd name="connsiteX23" fmla="*/ 453390 w 876300"/>
              <a:gd name="connsiteY23" fmla="*/ 582930 h 830674"/>
              <a:gd name="connsiteX24" fmla="*/ 430530 w 876300"/>
              <a:gd name="connsiteY24" fmla="*/ 563880 h 830674"/>
              <a:gd name="connsiteX25" fmla="*/ 411480 w 876300"/>
              <a:gd name="connsiteY25" fmla="*/ 544830 h 830674"/>
              <a:gd name="connsiteX26" fmla="*/ 403860 w 876300"/>
              <a:gd name="connsiteY26" fmla="*/ 533400 h 830674"/>
              <a:gd name="connsiteX27" fmla="*/ 400050 w 876300"/>
              <a:gd name="connsiteY27" fmla="*/ 521970 h 830674"/>
              <a:gd name="connsiteX28" fmla="*/ 388620 w 876300"/>
              <a:gd name="connsiteY28" fmla="*/ 514350 h 830674"/>
              <a:gd name="connsiteX29" fmla="*/ 381000 w 876300"/>
              <a:gd name="connsiteY29" fmla="*/ 495300 h 830674"/>
              <a:gd name="connsiteX30" fmla="*/ 369570 w 876300"/>
              <a:gd name="connsiteY30" fmla="*/ 472440 h 830674"/>
              <a:gd name="connsiteX31" fmla="*/ 354330 w 876300"/>
              <a:gd name="connsiteY31" fmla="*/ 464820 h 830674"/>
              <a:gd name="connsiteX32" fmla="*/ 346710 w 876300"/>
              <a:gd name="connsiteY32" fmla="*/ 453390 h 830674"/>
              <a:gd name="connsiteX33" fmla="*/ 335280 w 876300"/>
              <a:gd name="connsiteY33" fmla="*/ 449580 h 830674"/>
              <a:gd name="connsiteX34" fmla="*/ 331470 w 876300"/>
              <a:gd name="connsiteY34" fmla="*/ 438150 h 830674"/>
              <a:gd name="connsiteX35" fmla="*/ 320040 w 876300"/>
              <a:gd name="connsiteY35" fmla="*/ 430530 h 830674"/>
              <a:gd name="connsiteX36" fmla="*/ 316230 w 876300"/>
              <a:gd name="connsiteY36" fmla="*/ 419100 h 830674"/>
              <a:gd name="connsiteX37" fmla="*/ 297180 w 876300"/>
              <a:gd name="connsiteY37" fmla="*/ 400050 h 830674"/>
              <a:gd name="connsiteX38" fmla="*/ 293370 w 876300"/>
              <a:gd name="connsiteY38" fmla="*/ 388620 h 830674"/>
              <a:gd name="connsiteX39" fmla="*/ 285750 w 876300"/>
              <a:gd name="connsiteY39" fmla="*/ 377190 h 830674"/>
              <a:gd name="connsiteX40" fmla="*/ 274320 w 876300"/>
              <a:gd name="connsiteY40" fmla="*/ 354330 h 830674"/>
              <a:gd name="connsiteX41" fmla="*/ 278130 w 876300"/>
              <a:gd name="connsiteY41" fmla="*/ 289560 h 830674"/>
              <a:gd name="connsiteX42" fmla="*/ 300990 w 876300"/>
              <a:gd name="connsiteY42" fmla="*/ 278130 h 830674"/>
              <a:gd name="connsiteX43" fmla="*/ 312420 w 876300"/>
              <a:gd name="connsiteY43" fmla="*/ 270510 h 830674"/>
              <a:gd name="connsiteX44" fmla="*/ 304800 w 876300"/>
              <a:gd name="connsiteY44" fmla="*/ 186690 h 830674"/>
              <a:gd name="connsiteX45" fmla="*/ 285750 w 876300"/>
              <a:gd name="connsiteY45" fmla="*/ 163830 h 830674"/>
              <a:gd name="connsiteX46" fmla="*/ 262890 w 876300"/>
              <a:gd name="connsiteY46" fmla="*/ 156210 h 830674"/>
              <a:gd name="connsiteX47" fmla="*/ 247650 w 876300"/>
              <a:gd name="connsiteY47" fmla="*/ 121920 h 830674"/>
              <a:gd name="connsiteX48" fmla="*/ 247650 w 876300"/>
              <a:gd name="connsiteY48" fmla="*/ 72390 h 830674"/>
              <a:gd name="connsiteX49" fmla="*/ 236220 w 876300"/>
              <a:gd name="connsiteY49" fmla="*/ 64770 h 830674"/>
              <a:gd name="connsiteX50" fmla="*/ 213360 w 876300"/>
              <a:gd name="connsiteY50" fmla="*/ 60960 h 830674"/>
              <a:gd name="connsiteX51" fmla="*/ 194310 w 876300"/>
              <a:gd name="connsiteY51" fmla="*/ 68580 h 830674"/>
              <a:gd name="connsiteX52" fmla="*/ 190500 w 876300"/>
              <a:gd name="connsiteY52" fmla="*/ 91440 h 830674"/>
              <a:gd name="connsiteX53" fmla="*/ 194310 w 876300"/>
              <a:gd name="connsiteY53" fmla="*/ 110490 h 830674"/>
              <a:gd name="connsiteX54" fmla="*/ 186690 w 876300"/>
              <a:gd name="connsiteY54" fmla="*/ 129540 h 830674"/>
              <a:gd name="connsiteX55" fmla="*/ 125730 w 876300"/>
              <a:gd name="connsiteY55" fmla="*/ 114300 h 830674"/>
              <a:gd name="connsiteX56" fmla="*/ 118110 w 876300"/>
              <a:gd name="connsiteY56" fmla="*/ 102870 h 830674"/>
              <a:gd name="connsiteX57" fmla="*/ 102870 w 876300"/>
              <a:gd name="connsiteY57" fmla="*/ 95250 h 830674"/>
              <a:gd name="connsiteX58" fmla="*/ 91440 w 876300"/>
              <a:gd name="connsiteY58" fmla="*/ 53340 h 830674"/>
              <a:gd name="connsiteX59" fmla="*/ 57150 w 876300"/>
              <a:gd name="connsiteY59" fmla="*/ 41910 h 830674"/>
              <a:gd name="connsiteX60" fmla="*/ 0 w 876300"/>
              <a:gd name="connsiteY60" fmla="*/ 0 h 8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76300" h="830674">
                <a:moveTo>
                  <a:pt x="876300" y="822960"/>
                </a:moveTo>
                <a:lnTo>
                  <a:pt x="876300" y="822960"/>
                </a:lnTo>
                <a:cubicBezTo>
                  <a:pt x="850900" y="825500"/>
                  <a:pt x="825605" y="829517"/>
                  <a:pt x="800100" y="830580"/>
                </a:cubicBezTo>
                <a:cubicBezTo>
                  <a:pt x="797846" y="830674"/>
                  <a:pt x="776879" y="824685"/>
                  <a:pt x="773430" y="822960"/>
                </a:cubicBezTo>
                <a:cubicBezTo>
                  <a:pt x="769334" y="820912"/>
                  <a:pt x="766096" y="817388"/>
                  <a:pt x="762000" y="815340"/>
                </a:cubicBezTo>
                <a:cubicBezTo>
                  <a:pt x="744817" y="806748"/>
                  <a:pt x="755518" y="817559"/>
                  <a:pt x="739140" y="803910"/>
                </a:cubicBezTo>
                <a:cubicBezTo>
                  <a:pt x="735001" y="800461"/>
                  <a:pt x="732193" y="795469"/>
                  <a:pt x="727710" y="792480"/>
                </a:cubicBezTo>
                <a:cubicBezTo>
                  <a:pt x="724368" y="790252"/>
                  <a:pt x="719872" y="790466"/>
                  <a:pt x="716280" y="788670"/>
                </a:cubicBezTo>
                <a:cubicBezTo>
                  <a:pt x="712184" y="786622"/>
                  <a:pt x="708946" y="783098"/>
                  <a:pt x="704850" y="781050"/>
                </a:cubicBezTo>
                <a:cubicBezTo>
                  <a:pt x="694210" y="775730"/>
                  <a:pt x="676579" y="774834"/>
                  <a:pt x="666750" y="773430"/>
                </a:cubicBezTo>
                <a:cubicBezTo>
                  <a:pt x="662940" y="770890"/>
                  <a:pt x="659664" y="767258"/>
                  <a:pt x="655320" y="765810"/>
                </a:cubicBezTo>
                <a:cubicBezTo>
                  <a:pt x="614255" y="752122"/>
                  <a:pt x="647001" y="771694"/>
                  <a:pt x="621030" y="754380"/>
                </a:cubicBezTo>
                <a:cubicBezTo>
                  <a:pt x="613101" y="722662"/>
                  <a:pt x="622756" y="754022"/>
                  <a:pt x="609600" y="727710"/>
                </a:cubicBezTo>
                <a:cubicBezTo>
                  <a:pt x="607804" y="724118"/>
                  <a:pt x="607586" y="719872"/>
                  <a:pt x="605790" y="716280"/>
                </a:cubicBezTo>
                <a:cubicBezTo>
                  <a:pt x="603742" y="712184"/>
                  <a:pt x="600030" y="709034"/>
                  <a:pt x="598170" y="704850"/>
                </a:cubicBezTo>
                <a:cubicBezTo>
                  <a:pt x="585801" y="677020"/>
                  <a:pt x="599909" y="685110"/>
                  <a:pt x="579120" y="678180"/>
                </a:cubicBezTo>
                <a:cubicBezTo>
                  <a:pt x="575310" y="674370"/>
                  <a:pt x="572509" y="669160"/>
                  <a:pt x="567690" y="666750"/>
                </a:cubicBezTo>
                <a:cubicBezTo>
                  <a:pt x="556914" y="661362"/>
                  <a:pt x="533400" y="655320"/>
                  <a:pt x="533400" y="655320"/>
                </a:cubicBezTo>
                <a:cubicBezTo>
                  <a:pt x="525087" y="630382"/>
                  <a:pt x="536633" y="654858"/>
                  <a:pt x="518160" y="640080"/>
                </a:cubicBezTo>
                <a:cubicBezTo>
                  <a:pt x="514584" y="637219"/>
                  <a:pt x="513778" y="631888"/>
                  <a:pt x="510540" y="628650"/>
                </a:cubicBezTo>
                <a:cubicBezTo>
                  <a:pt x="507302" y="625412"/>
                  <a:pt x="502628" y="623961"/>
                  <a:pt x="499110" y="621030"/>
                </a:cubicBezTo>
                <a:cubicBezTo>
                  <a:pt x="484370" y="608746"/>
                  <a:pt x="490600" y="608547"/>
                  <a:pt x="472440" y="598170"/>
                </a:cubicBezTo>
                <a:cubicBezTo>
                  <a:pt x="468953" y="596177"/>
                  <a:pt x="464820" y="595630"/>
                  <a:pt x="461010" y="594360"/>
                </a:cubicBezTo>
                <a:cubicBezTo>
                  <a:pt x="458470" y="590550"/>
                  <a:pt x="456628" y="586168"/>
                  <a:pt x="453390" y="582930"/>
                </a:cubicBezTo>
                <a:cubicBezTo>
                  <a:pt x="436681" y="566221"/>
                  <a:pt x="446134" y="585726"/>
                  <a:pt x="430530" y="563880"/>
                </a:cubicBezTo>
                <a:cubicBezTo>
                  <a:pt x="415817" y="543282"/>
                  <a:pt x="432043" y="551684"/>
                  <a:pt x="411480" y="544830"/>
                </a:cubicBezTo>
                <a:cubicBezTo>
                  <a:pt x="408940" y="541020"/>
                  <a:pt x="405908" y="537496"/>
                  <a:pt x="403860" y="533400"/>
                </a:cubicBezTo>
                <a:cubicBezTo>
                  <a:pt x="402064" y="529808"/>
                  <a:pt x="402559" y="525106"/>
                  <a:pt x="400050" y="521970"/>
                </a:cubicBezTo>
                <a:cubicBezTo>
                  <a:pt x="397189" y="518394"/>
                  <a:pt x="392430" y="516890"/>
                  <a:pt x="388620" y="514350"/>
                </a:cubicBezTo>
                <a:cubicBezTo>
                  <a:pt x="386080" y="508000"/>
                  <a:pt x="383401" y="501704"/>
                  <a:pt x="381000" y="495300"/>
                </a:cubicBezTo>
                <a:cubicBezTo>
                  <a:pt x="377927" y="487105"/>
                  <a:pt x="376927" y="478571"/>
                  <a:pt x="369570" y="472440"/>
                </a:cubicBezTo>
                <a:cubicBezTo>
                  <a:pt x="365207" y="468804"/>
                  <a:pt x="359410" y="467360"/>
                  <a:pt x="354330" y="464820"/>
                </a:cubicBezTo>
                <a:cubicBezTo>
                  <a:pt x="351790" y="461010"/>
                  <a:pt x="350286" y="456251"/>
                  <a:pt x="346710" y="453390"/>
                </a:cubicBezTo>
                <a:cubicBezTo>
                  <a:pt x="343574" y="450881"/>
                  <a:pt x="338120" y="452420"/>
                  <a:pt x="335280" y="449580"/>
                </a:cubicBezTo>
                <a:cubicBezTo>
                  <a:pt x="332440" y="446740"/>
                  <a:pt x="333979" y="441286"/>
                  <a:pt x="331470" y="438150"/>
                </a:cubicBezTo>
                <a:cubicBezTo>
                  <a:pt x="328609" y="434574"/>
                  <a:pt x="323850" y="433070"/>
                  <a:pt x="320040" y="430530"/>
                </a:cubicBezTo>
                <a:cubicBezTo>
                  <a:pt x="318770" y="426720"/>
                  <a:pt x="318739" y="422236"/>
                  <a:pt x="316230" y="419100"/>
                </a:cubicBezTo>
                <a:cubicBezTo>
                  <a:pt x="295910" y="393700"/>
                  <a:pt x="312420" y="430530"/>
                  <a:pt x="297180" y="400050"/>
                </a:cubicBezTo>
                <a:cubicBezTo>
                  <a:pt x="295384" y="396458"/>
                  <a:pt x="295166" y="392212"/>
                  <a:pt x="293370" y="388620"/>
                </a:cubicBezTo>
                <a:cubicBezTo>
                  <a:pt x="291322" y="384524"/>
                  <a:pt x="287798" y="381286"/>
                  <a:pt x="285750" y="377190"/>
                </a:cubicBezTo>
                <a:cubicBezTo>
                  <a:pt x="269976" y="345642"/>
                  <a:pt x="296158" y="387087"/>
                  <a:pt x="274320" y="354330"/>
                </a:cubicBezTo>
                <a:cubicBezTo>
                  <a:pt x="271432" y="328336"/>
                  <a:pt x="265828" y="314164"/>
                  <a:pt x="278130" y="289560"/>
                </a:cubicBezTo>
                <a:cubicBezTo>
                  <a:pt x="281770" y="282281"/>
                  <a:pt x="294979" y="281135"/>
                  <a:pt x="300990" y="278130"/>
                </a:cubicBezTo>
                <a:cubicBezTo>
                  <a:pt x="305086" y="276082"/>
                  <a:pt x="308610" y="273050"/>
                  <a:pt x="312420" y="270510"/>
                </a:cubicBezTo>
                <a:cubicBezTo>
                  <a:pt x="311155" y="246471"/>
                  <a:pt x="315793" y="212341"/>
                  <a:pt x="304800" y="186690"/>
                </a:cubicBezTo>
                <a:cubicBezTo>
                  <a:pt x="299196" y="173613"/>
                  <a:pt x="298630" y="169554"/>
                  <a:pt x="285750" y="163830"/>
                </a:cubicBezTo>
                <a:cubicBezTo>
                  <a:pt x="278410" y="160568"/>
                  <a:pt x="262890" y="156210"/>
                  <a:pt x="262890" y="156210"/>
                </a:cubicBezTo>
                <a:cubicBezTo>
                  <a:pt x="253822" y="129006"/>
                  <a:pt x="259725" y="140033"/>
                  <a:pt x="247650" y="121920"/>
                </a:cubicBezTo>
                <a:cubicBezTo>
                  <a:pt x="255170" y="99359"/>
                  <a:pt x="260957" y="96342"/>
                  <a:pt x="247650" y="72390"/>
                </a:cubicBezTo>
                <a:cubicBezTo>
                  <a:pt x="245426" y="68387"/>
                  <a:pt x="240564" y="66218"/>
                  <a:pt x="236220" y="64770"/>
                </a:cubicBezTo>
                <a:cubicBezTo>
                  <a:pt x="228891" y="62327"/>
                  <a:pt x="220980" y="62230"/>
                  <a:pt x="213360" y="60960"/>
                </a:cubicBezTo>
                <a:cubicBezTo>
                  <a:pt x="207010" y="63500"/>
                  <a:pt x="199875" y="64605"/>
                  <a:pt x="194310" y="68580"/>
                </a:cubicBezTo>
                <a:cubicBezTo>
                  <a:pt x="181549" y="77695"/>
                  <a:pt x="187797" y="80627"/>
                  <a:pt x="190500" y="91440"/>
                </a:cubicBezTo>
                <a:cubicBezTo>
                  <a:pt x="192071" y="97722"/>
                  <a:pt x="193040" y="104140"/>
                  <a:pt x="194310" y="110490"/>
                </a:cubicBezTo>
                <a:cubicBezTo>
                  <a:pt x="191770" y="116840"/>
                  <a:pt x="193298" y="127778"/>
                  <a:pt x="186690" y="129540"/>
                </a:cubicBezTo>
                <a:cubicBezTo>
                  <a:pt x="154346" y="138165"/>
                  <a:pt x="141528" y="133258"/>
                  <a:pt x="125730" y="114300"/>
                </a:cubicBezTo>
                <a:cubicBezTo>
                  <a:pt x="122799" y="110782"/>
                  <a:pt x="121628" y="105801"/>
                  <a:pt x="118110" y="102870"/>
                </a:cubicBezTo>
                <a:cubicBezTo>
                  <a:pt x="113747" y="99234"/>
                  <a:pt x="107950" y="97790"/>
                  <a:pt x="102870" y="95250"/>
                </a:cubicBezTo>
                <a:cubicBezTo>
                  <a:pt x="102300" y="90690"/>
                  <a:pt x="103037" y="59665"/>
                  <a:pt x="91440" y="53340"/>
                </a:cubicBezTo>
                <a:cubicBezTo>
                  <a:pt x="80863" y="47571"/>
                  <a:pt x="69125" y="43241"/>
                  <a:pt x="57150" y="41910"/>
                </a:cubicBezTo>
                <a:lnTo>
                  <a:pt x="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92030" y="2631942"/>
            <a:ext cx="214589" cy="604964"/>
          </a:xfrm>
          <a:custGeom>
            <a:avLst/>
            <a:gdLst>
              <a:gd name="connsiteX0" fmla="*/ 214589 w 214589"/>
              <a:gd name="connsiteY0" fmla="*/ 604964 h 604964"/>
              <a:gd name="connsiteX1" fmla="*/ 214589 w 214589"/>
              <a:gd name="connsiteY1" fmla="*/ 604964 h 604964"/>
              <a:gd name="connsiteX2" fmla="*/ 186775 w 214589"/>
              <a:gd name="connsiteY2" fmla="*/ 573673 h 604964"/>
              <a:gd name="connsiteX3" fmla="*/ 179821 w 214589"/>
              <a:gd name="connsiteY3" fmla="*/ 563243 h 604964"/>
              <a:gd name="connsiteX4" fmla="*/ 152007 w 214589"/>
              <a:gd name="connsiteY4" fmla="*/ 559766 h 604964"/>
              <a:gd name="connsiteX5" fmla="*/ 138099 w 214589"/>
              <a:gd name="connsiteY5" fmla="*/ 552812 h 604964"/>
              <a:gd name="connsiteX6" fmla="*/ 127669 w 214589"/>
              <a:gd name="connsiteY6" fmla="*/ 549336 h 604964"/>
              <a:gd name="connsiteX7" fmla="*/ 113762 w 214589"/>
              <a:gd name="connsiteY7" fmla="*/ 528475 h 604964"/>
              <a:gd name="connsiteX8" fmla="*/ 106808 w 214589"/>
              <a:gd name="connsiteY8" fmla="*/ 518044 h 604964"/>
              <a:gd name="connsiteX9" fmla="*/ 96378 w 214589"/>
              <a:gd name="connsiteY9" fmla="*/ 511091 h 604964"/>
              <a:gd name="connsiteX10" fmla="*/ 82470 w 214589"/>
              <a:gd name="connsiteY10" fmla="*/ 507614 h 604964"/>
              <a:gd name="connsiteX11" fmla="*/ 72040 w 214589"/>
              <a:gd name="connsiteY11" fmla="*/ 504137 h 604964"/>
              <a:gd name="connsiteX12" fmla="*/ 40749 w 214589"/>
              <a:gd name="connsiteY12" fmla="*/ 493707 h 604964"/>
              <a:gd name="connsiteX13" fmla="*/ 26841 w 214589"/>
              <a:gd name="connsiteY13" fmla="*/ 472846 h 604964"/>
              <a:gd name="connsiteX14" fmla="*/ 16411 w 214589"/>
              <a:gd name="connsiteY14" fmla="*/ 451985 h 604964"/>
              <a:gd name="connsiteX15" fmla="*/ 23365 w 214589"/>
              <a:gd name="connsiteY15" fmla="*/ 431124 h 604964"/>
              <a:gd name="connsiteX16" fmla="*/ 26841 w 214589"/>
              <a:gd name="connsiteY16" fmla="*/ 417217 h 604964"/>
              <a:gd name="connsiteX17" fmla="*/ 19888 w 214589"/>
              <a:gd name="connsiteY17" fmla="*/ 375495 h 604964"/>
              <a:gd name="connsiteX18" fmla="*/ 16411 w 214589"/>
              <a:gd name="connsiteY18" fmla="*/ 365065 h 604964"/>
              <a:gd name="connsiteX19" fmla="*/ 9457 w 214589"/>
              <a:gd name="connsiteY19" fmla="*/ 354634 h 604964"/>
              <a:gd name="connsiteX20" fmla="*/ 12934 w 214589"/>
              <a:gd name="connsiteY20" fmla="*/ 319866 h 604964"/>
              <a:gd name="connsiteX21" fmla="*/ 37272 w 214589"/>
              <a:gd name="connsiteY21" fmla="*/ 326820 h 604964"/>
              <a:gd name="connsiteX22" fmla="*/ 44226 w 214589"/>
              <a:gd name="connsiteY22" fmla="*/ 337250 h 604964"/>
              <a:gd name="connsiteX23" fmla="*/ 89424 w 214589"/>
              <a:gd name="connsiteY23" fmla="*/ 340727 h 604964"/>
              <a:gd name="connsiteX24" fmla="*/ 103331 w 214589"/>
              <a:gd name="connsiteY24" fmla="*/ 333774 h 604964"/>
              <a:gd name="connsiteX25" fmla="*/ 120715 w 214589"/>
              <a:gd name="connsiteY25" fmla="*/ 330297 h 604964"/>
              <a:gd name="connsiteX26" fmla="*/ 124192 w 214589"/>
              <a:gd name="connsiteY26" fmla="*/ 319866 h 604964"/>
              <a:gd name="connsiteX27" fmla="*/ 131146 w 214589"/>
              <a:gd name="connsiteY27" fmla="*/ 309436 h 604964"/>
              <a:gd name="connsiteX28" fmla="*/ 134622 w 214589"/>
              <a:gd name="connsiteY28" fmla="*/ 267714 h 604964"/>
              <a:gd name="connsiteX29" fmla="*/ 141576 w 214589"/>
              <a:gd name="connsiteY29" fmla="*/ 232946 h 604964"/>
              <a:gd name="connsiteX30" fmla="*/ 155483 w 214589"/>
              <a:gd name="connsiteY30" fmla="*/ 201655 h 604964"/>
              <a:gd name="connsiteX31" fmla="*/ 158960 w 214589"/>
              <a:gd name="connsiteY31" fmla="*/ 191225 h 604964"/>
              <a:gd name="connsiteX32" fmla="*/ 165914 w 214589"/>
              <a:gd name="connsiteY32" fmla="*/ 173841 h 604964"/>
              <a:gd name="connsiteX33" fmla="*/ 162437 w 214589"/>
              <a:gd name="connsiteY33" fmla="*/ 86920 h 604964"/>
              <a:gd name="connsiteX34" fmla="*/ 158960 w 214589"/>
              <a:gd name="connsiteY34" fmla="*/ 55629 h 604964"/>
              <a:gd name="connsiteX35" fmla="*/ 152007 w 214589"/>
              <a:gd name="connsiteY35" fmla="*/ 24338 h 604964"/>
              <a:gd name="connsiteX36" fmla="*/ 148530 w 214589"/>
              <a:gd name="connsiteY36" fmla="*/ 0 h 6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4589" h="604964">
                <a:moveTo>
                  <a:pt x="214589" y="604964"/>
                </a:moveTo>
                <a:lnTo>
                  <a:pt x="214589" y="604964"/>
                </a:lnTo>
                <a:cubicBezTo>
                  <a:pt x="205318" y="594534"/>
                  <a:pt x="195709" y="584394"/>
                  <a:pt x="186775" y="573673"/>
                </a:cubicBezTo>
                <a:cubicBezTo>
                  <a:pt x="184100" y="570463"/>
                  <a:pt x="183701" y="564795"/>
                  <a:pt x="179821" y="563243"/>
                </a:cubicBezTo>
                <a:cubicBezTo>
                  <a:pt x="171146" y="559773"/>
                  <a:pt x="161278" y="560925"/>
                  <a:pt x="152007" y="559766"/>
                </a:cubicBezTo>
                <a:cubicBezTo>
                  <a:pt x="147371" y="557448"/>
                  <a:pt x="142863" y="554854"/>
                  <a:pt x="138099" y="552812"/>
                </a:cubicBezTo>
                <a:cubicBezTo>
                  <a:pt x="134731" y="551368"/>
                  <a:pt x="130260" y="551927"/>
                  <a:pt x="127669" y="549336"/>
                </a:cubicBezTo>
                <a:cubicBezTo>
                  <a:pt x="121760" y="543427"/>
                  <a:pt x="118398" y="535429"/>
                  <a:pt x="113762" y="528475"/>
                </a:cubicBezTo>
                <a:cubicBezTo>
                  <a:pt x="111444" y="524998"/>
                  <a:pt x="110285" y="520362"/>
                  <a:pt x="106808" y="518044"/>
                </a:cubicBezTo>
                <a:cubicBezTo>
                  <a:pt x="103331" y="515726"/>
                  <a:pt x="100219" y="512737"/>
                  <a:pt x="96378" y="511091"/>
                </a:cubicBezTo>
                <a:cubicBezTo>
                  <a:pt x="91986" y="509209"/>
                  <a:pt x="87065" y="508927"/>
                  <a:pt x="82470" y="507614"/>
                </a:cubicBezTo>
                <a:cubicBezTo>
                  <a:pt x="78946" y="506607"/>
                  <a:pt x="75408" y="505581"/>
                  <a:pt x="72040" y="504137"/>
                </a:cubicBezTo>
                <a:cubicBezTo>
                  <a:pt x="46852" y="493341"/>
                  <a:pt x="70051" y="499566"/>
                  <a:pt x="40749" y="493707"/>
                </a:cubicBezTo>
                <a:cubicBezTo>
                  <a:pt x="34638" y="475374"/>
                  <a:pt x="41311" y="490211"/>
                  <a:pt x="26841" y="472846"/>
                </a:cubicBezTo>
                <a:cubicBezTo>
                  <a:pt x="19354" y="463862"/>
                  <a:pt x="19895" y="462436"/>
                  <a:pt x="16411" y="451985"/>
                </a:cubicBezTo>
                <a:cubicBezTo>
                  <a:pt x="18729" y="445031"/>
                  <a:pt x="21259" y="438145"/>
                  <a:pt x="23365" y="431124"/>
                </a:cubicBezTo>
                <a:cubicBezTo>
                  <a:pt x="24738" y="426547"/>
                  <a:pt x="27139" y="421986"/>
                  <a:pt x="26841" y="417217"/>
                </a:cubicBezTo>
                <a:cubicBezTo>
                  <a:pt x="25961" y="403145"/>
                  <a:pt x="22653" y="389320"/>
                  <a:pt x="19888" y="375495"/>
                </a:cubicBezTo>
                <a:cubicBezTo>
                  <a:pt x="19169" y="371901"/>
                  <a:pt x="18050" y="368343"/>
                  <a:pt x="16411" y="365065"/>
                </a:cubicBezTo>
                <a:cubicBezTo>
                  <a:pt x="14542" y="361327"/>
                  <a:pt x="11775" y="358111"/>
                  <a:pt x="9457" y="354634"/>
                </a:cubicBezTo>
                <a:cubicBezTo>
                  <a:pt x="5474" y="342683"/>
                  <a:pt x="0" y="332801"/>
                  <a:pt x="12934" y="319866"/>
                </a:cubicBezTo>
                <a:cubicBezTo>
                  <a:pt x="14025" y="318775"/>
                  <a:pt x="34865" y="326018"/>
                  <a:pt x="37272" y="326820"/>
                </a:cubicBezTo>
                <a:cubicBezTo>
                  <a:pt x="39590" y="330297"/>
                  <a:pt x="40189" y="336173"/>
                  <a:pt x="44226" y="337250"/>
                </a:cubicBezTo>
                <a:cubicBezTo>
                  <a:pt x="58826" y="341143"/>
                  <a:pt x="74340" y="341614"/>
                  <a:pt x="89424" y="340727"/>
                </a:cubicBezTo>
                <a:cubicBezTo>
                  <a:pt x="94598" y="340423"/>
                  <a:pt x="98414" y="335413"/>
                  <a:pt x="103331" y="333774"/>
                </a:cubicBezTo>
                <a:cubicBezTo>
                  <a:pt x="108937" y="331905"/>
                  <a:pt x="114920" y="331456"/>
                  <a:pt x="120715" y="330297"/>
                </a:cubicBezTo>
                <a:cubicBezTo>
                  <a:pt x="121874" y="326820"/>
                  <a:pt x="122553" y="323144"/>
                  <a:pt x="124192" y="319866"/>
                </a:cubicBezTo>
                <a:cubicBezTo>
                  <a:pt x="126061" y="316129"/>
                  <a:pt x="130327" y="313533"/>
                  <a:pt x="131146" y="309436"/>
                </a:cubicBezTo>
                <a:cubicBezTo>
                  <a:pt x="133883" y="295751"/>
                  <a:pt x="132737" y="281542"/>
                  <a:pt x="134622" y="267714"/>
                </a:cubicBezTo>
                <a:cubicBezTo>
                  <a:pt x="136219" y="256003"/>
                  <a:pt x="138709" y="244412"/>
                  <a:pt x="141576" y="232946"/>
                </a:cubicBezTo>
                <a:cubicBezTo>
                  <a:pt x="150546" y="197069"/>
                  <a:pt x="144068" y="224484"/>
                  <a:pt x="155483" y="201655"/>
                </a:cubicBezTo>
                <a:cubicBezTo>
                  <a:pt x="157122" y="198377"/>
                  <a:pt x="157673" y="194656"/>
                  <a:pt x="158960" y="191225"/>
                </a:cubicBezTo>
                <a:cubicBezTo>
                  <a:pt x="161152" y="185381"/>
                  <a:pt x="163596" y="179636"/>
                  <a:pt x="165914" y="173841"/>
                </a:cubicBezTo>
                <a:cubicBezTo>
                  <a:pt x="164755" y="144867"/>
                  <a:pt x="164140" y="115867"/>
                  <a:pt x="162437" y="86920"/>
                </a:cubicBezTo>
                <a:cubicBezTo>
                  <a:pt x="161821" y="76444"/>
                  <a:pt x="161018" y="65920"/>
                  <a:pt x="158960" y="55629"/>
                </a:cubicBezTo>
                <a:cubicBezTo>
                  <a:pt x="150908" y="15366"/>
                  <a:pt x="152007" y="49736"/>
                  <a:pt x="152007" y="24338"/>
                </a:cubicBezTo>
                <a:lnTo>
                  <a:pt x="14853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8242" name="Picture 2"/>
          <p:cNvPicPr>
            <a:picLocks noChangeAspect="1" noChangeArrowheads="1"/>
          </p:cNvPicPr>
          <p:nvPr/>
        </p:nvPicPr>
        <p:blipFill>
          <a:blip r:embed="rId4" cstate="screen"/>
          <a:srcRect/>
          <a:stretch>
            <a:fillRect/>
          </a:stretch>
        </p:blipFill>
        <p:spPr bwMode="auto">
          <a:xfrm>
            <a:off x="3626107" y="2734041"/>
            <a:ext cx="4706882" cy="3114328"/>
          </a:xfrm>
          <a:prstGeom prst="rect">
            <a:avLst/>
          </a:prstGeom>
          <a:noFill/>
          <a:ln w="9525">
            <a:noFill/>
            <a:miter lim="800000"/>
            <a:headEnd/>
            <a:tailEnd/>
          </a:ln>
          <a:effectLst/>
        </p:spPr>
      </p:pic>
      <p:pic>
        <p:nvPicPr>
          <p:cNvPr id="138241" name="Picture 1"/>
          <p:cNvPicPr>
            <a:picLocks noChangeAspect="1" noChangeArrowheads="1"/>
          </p:cNvPicPr>
          <p:nvPr/>
        </p:nvPicPr>
        <p:blipFill>
          <a:blip r:embed="rId5" cstate="screen">
            <a:lum bright="20000" contrast="20000"/>
          </a:blip>
          <a:srcRect/>
          <a:stretch>
            <a:fillRect/>
          </a:stretch>
        </p:blipFill>
        <p:spPr bwMode="auto">
          <a:xfrm>
            <a:off x="4039910" y="2009786"/>
            <a:ext cx="4572000" cy="3831810"/>
          </a:xfrm>
          <a:prstGeom prst="rect">
            <a:avLst/>
          </a:prstGeom>
          <a:noFill/>
          <a:ln w="9525">
            <a:noFill/>
            <a:miter lim="800000"/>
            <a:headEnd/>
            <a:tailEnd/>
          </a:ln>
        </p:spPr>
      </p:pic>
      <p:sp>
        <p:nvSpPr>
          <p:cNvPr id="2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89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2000"/>
                                        <p:tgtEl>
                                          <p:spTgt spid="26"/>
                                        </p:tgtEl>
                                      </p:cBhvr>
                                    </p:animEffect>
                                  </p:childTnLst>
                                </p:cTn>
                              </p:par>
                            </p:childTnLst>
                          </p:cTn>
                        </p:par>
                        <p:par>
                          <p:cTn id="12" fill="hold">
                            <p:stCondLst>
                              <p:cond delay="3000"/>
                            </p:stCondLst>
                            <p:childTnLst>
                              <p:par>
                                <p:cTn id="13" presetID="26"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par>
                          <p:cTn id="29" fill="hold">
                            <p:stCondLst>
                              <p:cond delay="5000"/>
                            </p:stCondLst>
                            <p:childTnLst>
                              <p:par>
                                <p:cTn id="30" presetID="22" presetClass="entr" presetSubtype="8" fill="hold"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1000"/>
                                        <p:tgtEl>
                                          <p:spTgt spid="9">
                                            <p:txEl>
                                              <p:pRg st="0" end="0"/>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138242"/>
                                        </p:tgtEl>
                                        <p:attrNameLst>
                                          <p:attrName>style.visibility</p:attrName>
                                        </p:attrNameLst>
                                      </p:cBhvr>
                                      <p:to>
                                        <p:strVal val="visible"/>
                                      </p:to>
                                    </p:set>
                                    <p:anim calcmode="lin" valueType="num">
                                      <p:cBhvr>
                                        <p:cTn id="35" dur="500" fill="hold"/>
                                        <p:tgtEl>
                                          <p:spTgt spid="138242"/>
                                        </p:tgtEl>
                                        <p:attrNameLst>
                                          <p:attrName>ppt_w</p:attrName>
                                        </p:attrNameLst>
                                      </p:cBhvr>
                                      <p:tavLst>
                                        <p:tav tm="0">
                                          <p:val>
                                            <p:fltVal val="0"/>
                                          </p:val>
                                        </p:tav>
                                        <p:tav tm="100000">
                                          <p:val>
                                            <p:strVal val="#ppt_w"/>
                                          </p:val>
                                        </p:tav>
                                      </p:tavLst>
                                    </p:anim>
                                    <p:anim calcmode="lin" valueType="num">
                                      <p:cBhvr>
                                        <p:cTn id="36" dur="500" fill="hold"/>
                                        <p:tgtEl>
                                          <p:spTgt spid="138242"/>
                                        </p:tgtEl>
                                        <p:attrNameLst>
                                          <p:attrName>ppt_h</p:attrName>
                                        </p:attrNameLst>
                                      </p:cBhvr>
                                      <p:tavLst>
                                        <p:tav tm="0">
                                          <p:val>
                                            <p:fltVal val="0"/>
                                          </p:val>
                                        </p:tav>
                                        <p:tav tm="100000">
                                          <p:val>
                                            <p:strVal val="#ppt_h"/>
                                          </p:val>
                                        </p:tav>
                                      </p:tavLst>
                                    </p:anim>
                                    <p:animEffect transition="in" filter="fade">
                                      <p:cBhvr>
                                        <p:cTn id="37" dur="500"/>
                                        <p:tgtEl>
                                          <p:spTgt spid="1382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wipe(left)">
                                      <p:cBhvr>
                                        <p:cTn id="42" dur="10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wipe(left)">
                                      <p:cBhvr>
                                        <p:cTn id="47" dur="1000"/>
                                        <p:tgtEl>
                                          <p:spTgt spid="9">
                                            <p:txEl>
                                              <p:pRg st="2" end="2"/>
                                            </p:txEl>
                                          </p:spTgt>
                                        </p:tgtEl>
                                      </p:cBhvr>
                                    </p:animEffect>
                                  </p:childTnLst>
                                </p:cTn>
                              </p:par>
                              <p:par>
                                <p:cTn id="48" presetID="53" presetClass="entr" presetSubtype="0" fill="hold" nodeType="withEffect">
                                  <p:stCondLst>
                                    <p:cond delay="0"/>
                                  </p:stCondLst>
                                  <p:childTnLst>
                                    <p:set>
                                      <p:cBhvr>
                                        <p:cTn id="49" dur="1" fill="hold">
                                          <p:stCondLst>
                                            <p:cond delay="0"/>
                                          </p:stCondLst>
                                        </p:cTn>
                                        <p:tgtEl>
                                          <p:spTgt spid="138241"/>
                                        </p:tgtEl>
                                        <p:attrNameLst>
                                          <p:attrName>style.visibility</p:attrName>
                                        </p:attrNameLst>
                                      </p:cBhvr>
                                      <p:to>
                                        <p:strVal val="visible"/>
                                      </p:to>
                                    </p:set>
                                    <p:anim calcmode="lin" valueType="num">
                                      <p:cBhvr>
                                        <p:cTn id="50" dur="500" fill="hold"/>
                                        <p:tgtEl>
                                          <p:spTgt spid="138241"/>
                                        </p:tgtEl>
                                        <p:attrNameLst>
                                          <p:attrName>ppt_w</p:attrName>
                                        </p:attrNameLst>
                                      </p:cBhvr>
                                      <p:tavLst>
                                        <p:tav tm="0">
                                          <p:val>
                                            <p:fltVal val="0"/>
                                          </p:val>
                                        </p:tav>
                                        <p:tav tm="100000">
                                          <p:val>
                                            <p:strVal val="#ppt_w"/>
                                          </p:val>
                                        </p:tav>
                                      </p:tavLst>
                                    </p:anim>
                                    <p:anim calcmode="lin" valueType="num">
                                      <p:cBhvr>
                                        <p:cTn id="51" dur="500" fill="hold"/>
                                        <p:tgtEl>
                                          <p:spTgt spid="138241"/>
                                        </p:tgtEl>
                                        <p:attrNameLst>
                                          <p:attrName>ppt_h</p:attrName>
                                        </p:attrNameLst>
                                      </p:cBhvr>
                                      <p:tavLst>
                                        <p:tav tm="0">
                                          <p:val>
                                            <p:fltVal val="0"/>
                                          </p:val>
                                        </p:tav>
                                        <p:tav tm="100000">
                                          <p:val>
                                            <p:strVal val="#ppt_h"/>
                                          </p:val>
                                        </p:tav>
                                      </p:tavLst>
                                    </p:anim>
                                    <p:animEffect transition="in" filter="fade">
                                      <p:cBhvr>
                                        <p:cTn id="52" dur="500"/>
                                        <p:tgtEl>
                                          <p:spTgt spid="138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91392" y="1406769"/>
            <a:ext cx="4481566" cy="5325627"/>
            <a:chOff x="0" y="1406769"/>
            <a:chExt cx="4481566" cy="5325627"/>
          </a:xfrm>
        </p:grpSpPr>
        <p:sp>
          <p:nvSpPr>
            <p:cNvPr id="12" name="Rectangle 11"/>
            <p:cNvSpPr/>
            <p:nvPr/>
          </p:nvSpPr>
          <p:spPr>
            <a:xfrm>
              <a:off x="0" y="1416818"/>
              <a:ext cx="4471516" cy="5315578"/>
            </a:xfrm>
            <a:prstGeom prst="rect">
              <a:avLst/>
            </a:prstGeom>
            <a:solidFill>
              <a:schemeClr val="tx1"/>
            </a:solidFill>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7350" name="Picture 6" descr="Image result for animated gif plate tectonics"/>
            <p:cNvPicPr>
              <a:picLocks noChangeAspect="1" noChangeArrowheads="1" noCrop="1"/>
            </p:cNvPicPr>
            <p:nvPr/>
          </p:nvPicPr>
          <p:blipFill>
            <a:blip r:embed="rId2" cstate="screen"/>
            <a:srcRect/>
            <a:stretch>
              <a:fillRect/>
            </a:stretch>
          </p:blipFill>
          <p:spPr bwMode="auto">
            <a:xfrm>
              <a:off x="0" y="1406769"/>
              <a:ext cx="4481566" cy="3361174"/>
            </a:xfrm>
            <a:prstGeom prst="rect">
              <a:avLst/>
            </a:prstGeom>
            <a:noFill/>
          </p:spPr>
        </p:pic>
      </p:grpSp>
      <p:grpSp>
        <p:nvGrpSpPr>
          <p:cNvPr id="10" name="Group 9"/>
          <p:cNvGrpSpPr/>
          <p:nvPr/>
        </p:nvGrpSpPr>
        <p:grpSpPr>
          <a:xfrm>
            <a:off x="93288" y="1783308"/>
            <a:ext cx="4745577" cy="4314125"/>
            <a:chOff x="93288" y="1783308"/>
            <a:chExt cx="4745577" cy="4314125"/>
          </a:xfrm>
        </p:grpSpPr>
        <p:pic>
          <p:nvPicPr>
            <p:cNvPr id="57348" name="Picture 4" descr="https://upload.wikimedia.org/wikipedia/commons/a/a7/North_america_basement_rocks.png"/>
            <p:cNvPicPr>
              <a:picLocks noChangeAspect="1" noChangeArrowheads="1"/>
            </p:cNvPicPr>
            <p:nvPr/>
          </p:nvPicPr>
          <p:blipFill>
            <a:blip r:embed="rId3" cstate="screen"/>
            <a:srcRect/>
            <a:stretch>
              <a:fillRect/>
            </a:stretch>
          </p:blipFill>
          <p:spPr bwMode="auto">
            <a:xfrm>
              <a:off x="93288" y="1783308"/>
              <a:ext cx="4745577" cy="4086226"/>
            </a:xfrm>
            <a:prstGeom prst="rect">
              <a:avLst/>
            </a:prstGeom>
            <a:noFill/>
          </p:spPr>
        </p:pic>
        <p:sp>
          <p:nvSpPr>
            <p:cNvPr id="9" name="Rectangle 8"/>
            <p:cNvSpPr/>
            <p:nvPr/>
          </p:nvSpPr>
          <p:spPr>
            <a:xfrm>
              <a:off x="246185" y="5851212"/>
              <a:ext cx="4572000" cy="246221"/>
            </a:xfrm>
            <a:prstGeom prst="rect">
              <a:avLst/>
            </a:prstGeom>
          </p:spPr>
          <p:txBody>
            <a:bodyPr>
              <a:spAutoFit/>
            </a:bodyPr>
            <a:lstStyle/>
            <a:p>
              <a:r>
                <a:rPr lang="en-US" sz="1000" dirty="0" smtClean="0"/>
                <a:t>Public Domain, https://commons.wikimedia.org/w/index.php?curid=326767</a:t>
              </a:r>
              <a:endParaRPr lang="en-US" sz="1000" dirty="0"/>
            </a:p>
          </p:txBody>
        </p:sp>
      </p:grpSp>
      <p:sp>
        <p:nvSpPr>
          <p:cNvPr id="3" name="Rectangle 2"/>
          <p:cNvSpPr/>
          <p:nvPr/>
        </p:nvSpPr>
        <p:spPr>
          <a:xfrm>
            <a:off x="0" y="685800"/>
            <a:ext cx="9144000" cy="707886"/>
          </a:xfrm>
          <a:prstGeom prst="rect">
            <a:avLst/>
          </a:prstGeom>
          <a:solidFill>
            <a:srgbClr val="E1F4FF"/>
          </a:solidFill>
        </p:spPr>
        <p:txBody>
          <a:bodyPr wrap="square">
            <a:spAutoFit/>
          </a:bodyPr>
          <a:lstStyle/>
          <a:p>
            <a:pPr algn="ctr"/>
            <a:r>
              <a:rPr lang="en-US" sz="4000" b="1" dirty="0" smtClean="0">
                <a:effectLst>
                  <a:outerShdw dist="50800" dir="5400000" algn="ctr" rotWithShape="0">
                    <a:schemeClr val="bg1"/>
                  </a:outerShdw>
                </a:effectLst>
              </a:rPr>
              <a:t>Formation – Regional Tectonics</a:t>
            </a:r>
            <a:endParaRPr lang="en-US" sz="4000" b="1" dirty="0"/>
          </a:p>
        </p:txBody>
      </p:sp>
      <p:sp>
        <p:nvSpPr>
          <p:cNvPr id="4" name="TextBox 3"/>
          <p:cNvSpPr txBox="1"/>
          <p:nvPr/>
        </p:nvSpPr>
        <p:spPr>
          <a:xfrm>
            <a:off x="0" y="0"/>
            <a:ext cx="9144000" cy="707886"/>
          </a:xfrm>
          <a:prstGeom prst="rect">
            <a:avLst/>
          </a:prstGeom>
          <a:noFill/>
        </p:spPr>
        <p:txBody>
          <a:bodyPr wrap="square" rtlCol="0">
            <a:spAutoFit/>
          </a:bodyPr>
          <a:lstStyle/>
          <a:p>
            <a:pPr algn="ctr"/>
            <a:r>
              <a:rPr lang="en-US" sz="4000" b="1" dirty="0" smtClean="0">
                <a:ln>
                  <a:solidFill>
                    <a:schemeClr val="tx1"/>
                  </a:solidFill>
                </a:ln>
                <a:solidFill>
                  <a:srgbClr val="FF0000"/>
                </a:solidFill>
                <a:effectLst>
                  <a:outerShdw dist="50800" dir="5400000" algn="ctr" rotWithShape="0">
                    <a:schemeClr val="tx1"/>
                  </a:outerShdw>
                </a:effectLst>
              </a:rPr>
              <a:t>GEOLOGY of the GREAT PLAINS</a:t>
            </a:r>
            <a:endParaRPr lang="en-US" sz="4000" b="1" dirty="0">
              <a:ln>
                <a:solidFill>
                  <a:schemeClr val="tx1"/>
                </a:solidFill>
              </a:ln>
              <a:solidFill>
                <a:srgbClr val="FF0000"/>
              </a:solidFill>
              <a:effectLst>
                <a:outerShdw dist="50800" dir="5400000" algn="ctr" rotWithShape="0">
                  <a:schemeClr val="tx1"/>
                </a:outerShdw>
              </a:effectLst>
            </a:endParaRPr>
          </a:p>
        </p:txBody>
      </p:sp>
      <p:pic>
        <p:nvPicPr>
          <p:cNvPr id="66563" name="Picture 3" descr="https://upload.wikimedia.org/wikipedia/commons/1/16/North_america_craton_nps.gif"/>
          <p:cNvPicPr>
            <a:picLocks noChangeAspect="1" noChangeArrowheads="1"/>
          </p:cNvPicPr>
          <p:nvPr/>
        </p:nvPicPr>
        <p:blipFill>
          <a:blip r:embed="rId4" cstate="screen"/>
          <a:srcRect b="4252"/>
          <a:stretch>
            <a:fillRect/>
          </a:stretch>
        </p:blipFill>
        <p:spPr bwMode="auto">
          <a:xfrm>
            <a:off x="-708781" y="1395118"/>
            <a:ext cx="4876800" cy="5462882"/>
          </a:xfrm>
          <a:prstGeom prst="rect">
            <a:avLst/>
          </a:prstGeom>
          <a:noFill/>
        </p:spPr>
      </p:pic>
      <p:sp>
        <p:nvSpPr>
          <p:cNvPr id="5" name="Rectangle 4"/>
          <p:cNvSpPr/>
          <p:nvPr/>
        </p:nvSpPr>
        <p:spPr>
          <a:xfrm>
            <a:off x="4767209" y="1306554"/>
            <a:ext cx="4376791" cy="5139869"/>
          </a:xfrm>
          <a:prstGeom prst="rect">
            <a:avLst/>
          </a:prstGeom>
        </p:spPr>
        <p:txBody>
          <a:bodyPr wrap="square">
            <a:spAutoFit/>
          </a:bodyPr>
          <a:lstStyle/>
          <a:p>
            <a:pPr marL="114300" indent="-114300">
              <a:spcAft>
                <a:spcPts val="1200"/>
              </a:spcAft>
              <a:buFont typeface="Arial" pitchFamily="34" charset="0"/>
              <a:buChar char="•"/>
            </a:pPr>
            <a:r>
              <a:rPr lang="en-US" sz="2800" b="1" dirty="0" smtClean="0"/>
              <a:t>Over </a:t>
            </a:r>
            <a:r>
              <a:rPr lang="en-US" sz="2800" b="1" dirty="0" smtClean="0">
                <a:solidFill>
                  <a:srgbClr val="FF0000"/>
                </a:solidFill>
                <a:effectLst>
                  <a:outerShdw blurRad="38100" dist="50800" dir="2460000" algn="tl">
                    <a:schemeClr val="tx1"/>
                  </a:outerShdw>
                </a:effectLst>
              </a:rPr>
              <a:t>billions of years</a:t>
            </a:r>
            <a:r>
              <a:rPr lang="en-US" sz="2800" b="1" dirty="0" smtClean="0"/>
              <a:t>, North America was </a:t>
            </a:r>
            <a:r>
              <a:rPr lang="en-US" sz="2800" b="1" dirty="0" smtClean="0">
                <a:solidFill>
                  <a:srgbClr val="FF0000"/>
                </a:solidFill>
                <a:effectLst>
                  <a:outerShdw blurRad="38100" dist="50800" dir="2460000" algn="tl">
                    <a:schemeClr val="tx1"/>
                  </a:outerShdw>
                </a:effectLst>
              </a:rPr>
              <a:t>assembled</a:t>
            </a:r>
            <a:r>
              <a:rPr lang="en-US" sz="2800" b="1" dirty="0" smtClean="0"/>
              <a:t> by PLATE TECTONIC processes</a:t>
            </a:r>
          </a:p>
          <a:p>
            <a:pPr marL="114300" indent="-114300">
              <a:spcAft>
                <a:spcPts val="1200"/>
              </a:spcAft>
              <a:buFont typeface="Arial" pitchFamily="34" charset="0"/>
              <a:buChar char="•"/>
            </a:pPr>
            <a:r>
              <a:rPr lang="en-US" sz="2800" b="1" dirty="0" smtClean="0"/>
              <a:t>Tens of plates called </a:t>
            </a:r>
            <a:r>
              <a:rPr lang="en-US" sz="2800" b="1" dirty="0" smtClean="0">
                <a:solidFill>
                  <a:srgbClr val="FF0000"/>
                </a:solidFill>
                <a:effectLst>
                  <a:outerShdw blurRad="38100" dist="50800" dir="2460000" algn="tl">
                    <a:schemeClr val="tx1"/>
                  </a:outerShdw>
                </a:effectLst>
              </a:rPr>
              <a:t>micro-continents </a:t>
            </a:r>
            <a:r>
              <a:rPr lang="en-US" sz="2800" b="1" dirty="0" smtClean="0"/>
              <a:t>slammed into and “</a:t>
            </a:r>
            <a:r>
              <a:rPr lang="en-US" sz="2800" b="1" dirty="0" smtClean="0">
                <a:solidFill>
                  <a:srgbClr val="FF0000"/>
                </a:solidFill>
                <a:effectLst>
                  <a:outerShdw blurRad="38100" dist="50800" dir="2460000" algn="tl">
                    <a:schemeClr val="tx1"/>
                  </a:outerShdw>
                </a:effectLst>
              </a:rPr>
              <a:t>welded” onto the core of North America</a:t>
            </a:r>
          </a:p>
          <a:p>
            <a:pPr marL="114300" indent="-114300">
              <a:spcAft>
                <a:spcPts val="1200"/>
              </a:spcAft>
              <a:buFont typeface="Arial" pitchFamily="34" charset="0"/>
              <a:buChar char="•"/>
            </a:pPr>
            <a:r>
              <a:rPr lang="en-US" sz="2800" b="1" dirty="0" smtClean="0"/>
              <a:t>Forming a continent called the “</a:t>
            </a:r>
            <a:r>
              <a:rPr lang="en-US" sz="2800" b="1" dirty="0" smtClean="0">
                <a:solidFill>
                  <a:srgbClr val="FF0000"/>
                </a:solidFill>
                <a:effectLst>
                  <a:outerShdw blurRad="38100" dist="50800" dir="2460000" algn="tl">
                    <a:schemeClr val="tx1"/>
                  </a:outerShdw>
                </a:effectLst>
              </a:rPr>
              <a:t>North American </a:t>
            </a:r>
            <a:r>
              <a:rPr lang="en-US" sz="2800" b="1" dirty="0" err="1" smtClean="0">
                <a:solidFill>
                  <a:srgbClr val="FF0000"/>
                </a:solidFill>
                <a:effectLst>
                  <a:outerShdw blurRad="38100" dist="50800" dir="2460000" algn="tl">
                    <a:schemeClr val="tx1"/>
                  </a:outerShdw>
                </a:effectLst>
              </a:rPr>
              <a:t>Craton</a:t>
            </a:r>
            <a:r>
              <a:rPr lang="en-US" sz="2800" b="1" dirty="0" smtClean="0"/>
              <a:t>”</a:t>
            </a:r>
          </a:p>
        </p:txBody>
      </p:sp>
      <p:sp>
        <p:nvSpPr>
          <p:cNvPr id="6" name="Freeform 5"/>
          <p:cNvSpPr/>
          <p:nvPr/>
        </p:nvSpPr>
        <p:spPr>
          <a:xfrm rot="21443265">
            <a:off x="78143" y="3627454"/>
            <a:ext cx="3339213" cy="2041771"/>
          </a:xfrm>
          <a:custGeom>
            <a:avLst/>
            <a:gdLst>
              <a:gd name="connsiteX0" fmla="*/ 770562 w 9107151"/>
              <a:gd name="connsiteY0" fmla="*/ 195209 h 5568593"/>
              <a:gd name="connsiteX1" fmla="*/ 503434 w 9107151"/>
              <a:gd name="connsiteY1" fmla="*/ 61645 h 5568593"/>
              <a:gd name="connsiteX2" fmla="*/ 503434 w 9107151"/>
              <a:gd name="connsiteY2" fmla="*/ 482886 h 5568593"/>
              <a:gd name="connsiteX3" fmla="*/ 174660 w 9107151"/>
              <a:gd name="connsiteY3" fmla="*/ 1212351 h 5568593"/>
              <a:gd name="connsiteX4" fmla="*/ 123290 w 9107151"/>
              <a:gd name="connsiteY4" fmla="*/ 1571946 h 5568593"/>
              <a:gd name="connsiteX5" fmla="*/ 0 w 9107151"/>
              <a:gd name="connsiteY5" fmla="*/ 1695236 h 5568593"/>
              <a:gd name="connsiteX6" fmla="*/ 82193 w 9107151"/>
              <a:gd name="connsiteY6" fmla="*/ 2219218 h 5568593"/>
              <a:gd name="connsiteX7" fmla="*/ 215757 w 9107151"/>
              <a:gd name="connsiteY7" fmla="*/ 2722652 h 5568593"/>
              <a:gd name="connsiteX8" fmla="*/ 308225 w 9107151"/>
              <a:gd name="connsiteY8" fmla="*/ 3123344 h 5568593"/>
              <a:gd name="connsiteX9" fmla="*/ 369869 w 9107151"/>
              <a:gd name="connsiteY9" fmla="*/ 3195263 h 5568593"/>
              <a:gd name="connsiteX10" fmla="*/ 657546 w 9107151"/>
              <a:gd name="connsiteY10" fmla="*/ 3390472 h 5568593"/>
              <a:gd name="connsiteX11" fmla="*/ 698642 w 9107151"/>
              <a:gd name="connsiteY11" fmla="*/ 3441843 h 5568593"/>
              <a:gd name="connsiteX12" fmla="*/ 760287 w 9107151"/>
              <a:gd name="connsiteY12" fmla="*/ 3513762 h 5568593"/>
              <a:gd name="connsiteX13" fmla="*/ 780836 w 9107151"/>
              <a:gd name="connsiteY13" fmla="*/ 3534310 h 5568593"/>
              <a:gd name="connsiteX14" fmla="*/ 791110 w 9107151"/>
              <a:gd name="connsiteY14" fmla="*/ 3565133 h 5568593"/>
              <a:gd name="connsiteX15" fmla="*/ 811658 w 9107151"/>
              <a:gd name="connsiteY15" fmla="*/ 3595955 h 5568593"/>
              <a:gd name="connsiteX16" fmla="*/ 821932 w 9107151"/>
              <a:gd name="connsiteY16" fmla="*/ 3708971 h 5568593"/>
              <a:gd name="connsiteX17" fmla="*/ 1232899 w 9107151"/>
              <a:gd name="connsiteY17" fmla="*/ 3791164 h 5568593"/>
              <a:gd name="connsiteX18" fmla="*/ 1910993 w 9107151"/>
              <a:gd name="connsiteY18" fmla="*/ 4191856 h 5568593"/>
              <a:gd name="connsiteX19" fmla="*/ 2373330 w 9107151"/>
              <a:gd name="connsiteY19" fmla="*/ 4253501 h 5568593"/>
              <a:gd name="connsiteX20" fmla="*/ 2414427 w 9107151"/>
              <a:gd name="connsiteY20" fmla="*/ 4150760 h 5568593"/>
              <a:gd name="connsiteX21" fmla="*/ 2671281 w 9107151"/>
              <a:gd name="connsiteY21" fmla="*/ 4191856 h 5568593"/>
              <a:gd name="connsiteX22" fmla="*/ 2712377 w 9107151"/>
              <a:gd name="connsiteY22" fmla="*/ 4140486 h 5568593"/>
              <a:gd name="connsiteX23" fmla="*/ 2691829 w 9107151"/>
              <a:gd name="connsiteY23" fmla="*/ 4181582 h 5568593"/>
              <a:gd name="connsiteX24" fmla="*/ 2958957 w 9107151"/>
              <a:gd name="connsiteY24" fmla="*/ 4479533 h 5568593"/>
              <a:gd name="connsiteX25" fmla="*/ 3051425 w 9107151"/>
              <a:gd name="connsiteY25" fmla="*/ 4715838 h 5568593"/>
              <a:gd name="connsiteX26" fmla="*/ 3287730 w 9107151"/>
              <a:gd name="connsiteY26" fmla="*/ 4859677 h 5568593"/>
              <a:gd name="connsiteX27" fmla="*/ 3411020 w 9107151"/>
              <a:gd name="connsiteY27" fmla="*/ 4695290 h 5568593"/>
              <a:gd name="connsiteX28" fmla="*/ 3575407 w 9107151"/>
              <a:gd name="connsiteY28" fmla="*/ 4705564 h 5568593"/>
              <a:gd name="connsiteX29" fmla="*/ 3678148 w 9107151"/>
              <a:gd name="connsiteY29" fmla="*/ 4777483 h 5568593"/>
              <a:gd name="connsiteX30" fmla="*/ 3883631 w 9107151"/>
              <a:gd name="connsiteY30" fmla="*/ 5075434 h 5568593"/>
              <a:gd name="connsiteX31" fmla="*/ 3996647 w 9107151"/>
              <a:gd name="connsiteY31" fmla="*/ 5219272 h 5568593"/>
              <a:gd name="connsiteX32" fmla="*/ 4068566 w 9107151"/>
              <a:gd name="connsiteY32" fmla="*/ 5465852 h 5568593"/>
              <a:gd name="connsiteX33" fmla="*/ 4222678 w 9107151"/>
              <a:gd name="connsiteY33" fmla="*/ 5527497 h 5568593"/>
              <a:gd name="connsiteX34" fmla="*/ 4325420 w 9107151"/>
              <a:gd name="connsiteY34" fmla="*/ 5548045 h 5568593"/>
              <a:gd name="connsiteX35" fmla="*/ 4417887 w 9107151"/>
              <a:gd name="connsiteY35" fmla="*/ 5568593 h 5568593"/>
              <a:gd name="connsiteX36" fmla="*/ 4448710 w 9107151"/>
              <a:gd name="connsiteY36" fmla="*/ 5537771 h 5568593"/>
              <a:gd name="connsiteX37" fmla="*/ 4387065 w 9107151"/>
              <a:gd name="connsiteY37" fmla="*/ 5352836 h 5568593"/>
              <a:gd name="connsiteX38" fmla="*/ 4387065 w 9107151"/>
              <a:gd name="connsiteY38" fmla="*/ 5178175 h 5568593"/>
              <a:gd name="connsiteX39" fmla="*/ 4551451 w 9107151"/>
              <a:gd name="connsiteY39" fmla="*/ 5013789 h 5568593"/>
              <a:gd name="connsiteX40" fmla="*/ 4767209 w 9107151"/>
              <a:gd name="connsiteY40" fmla="*/ 4921322 h 5568593"/>
              <a:gd name="connsiteX41" fmla="*/ 4880225 w 9107151"/>
              <a:gd name="connsiteY41" fmla="*/ 4808306 h 5568593"/>
              <a:gd name="connsiteX42" fmla="*/ 4880225 w 9107151"/>
              <a:gd name="connsiteY42" fmla="*/ 4756935 h 5568593"/>
              <a:gd name="connsiteX43" fmla="*/ 4982966 w 9107151"/>
              <a:gd name="connsiteY43" fmla="*/ 4756935 h 5568593"/>
              <a:gd name="connsiteX44" fmla="*/ 5208998 w 9107151"/>
              <a:gd name="connsiteY44" fmla="*/ 4726113 h 5568593"/>
              <a:gd name="connsiteX45" fmla="*/ 5393932 w 9107151"/>
              <a:gd name="connsiteY45" fmla="*/ 4777483 h 5568593"/>
              <a:gd name="connsiteX46" fmla="*/ 5435029 w 9107151"/>
              <a:gd name="connsiteY46" fmla="*/ 4705564 h 5568593"/>
              <a:gd name="connsiteX47" fmla="*/ 5609690 w 9107151"/>
              <a:gd name="connsiteY47" fmla="*/ 4818580 h 5568593"/>
              <a:gd name="connsiteX48" fmla="*/ 5691883 w 9107151"/>
              <a:gd name="connsiteY48" fmla="*/ 4859677 h 5568593"/>
              <a:gd name="connsiteX49" fmla="*/ 5753528 w 9107151"/>
              <a:gd name="connsiteY49" fmla="*/ 4798032 h 5568593"/>
              <a:gd name="connsiteX50" fmla="*/ 5753528 w 9107151"/>
              <a:gd name="connsiteY50" fmla="*/ 4798032 h 5568593"/>
              <a:gd name="connsiteX51" fmla="*/ 5845995 w 9107151"/>
              <a:gd name="connsiteY51" fmla="*/ 4787757 h 5568593"/>
              <a:gd name="connsiteX52" fmla="*/ 5948737 w 9107151"/>
              <a:gd name="connsiteY52" fmla="*/ 4869951 h 5568593"/>
              <a:gd name="connsiteX53" fmla="*/ 6000108 w 9107151"/>
              <a:gd name="connsiteY53" fmla="*/ 4798032 h 5568593"/>
              <a:gd name="connsiteX54" fmla="*/ 5917914 w 9107151"/>
              <a:gd name="connsiteY54" fmla="*/ 4746661 h 5568593"/>
              <a:gd name="connsiteX55" fmla="*/ 6000108 w 9107151"/>
              <a:gd name="connsiteY55" fmla="*/ 4602823 h 5568593"/>
              <a:gd name="connsiteX56" fmla="*/ 5979559 w 9107151"/>
              <a:gd name="connsiteY56" fmla="*/ 4530904 h 5568593"/>
              <a:gd name="connsiteX57" fmla="*/ 6246687 w 9107151"/>
              <a:gd name="connsiteY57" fmla="*/ 4530904 h 5568593"/>
              <a:gd name="connsiteX58" fmla="*/ 6534364 w 9107151"/>
              <a:gd name="connsiteY58" fmla="*/ 4500081 h 5568593"/>
              <a:gd name="connsiteX59" fmla="*/ 6606283 w 9107151"/>
              <a:gd name="connsiteY59" fmla="*/ 4551452 h 5568593"/>
              <a:gd name="connsiteX60" fmla="*/ 6719299 w 9107151"/>
              <a:gd name="connsiteY60" fmla="*/ 4633645 h 5568593"/>
              <a:gd name="connsiteX61" fmla="*/ 6924782 w 9107151"/>
              <a:gd name="connsiteY61" fmla="*/ 4520629 h 5568593"/>
              <a:gd name="connsiteX62" fmla="*/ 7130265 w 9107151"/>
              <a:gd name="connsiteY62" fmla="*/ 4674742 h 5568593"/>
              <a:gd name="connsiteX63" fmla="*/ 7253555 w 9107151"/>
              <a:gd name="connsiteY63" fmla="*/ 4787757 h 5568593"/>
              <a:gd name="connsiteX64" fmla="*/ 7253555 w 9107151"/>
              <a:gd name="connsiteY64" fmla="*/ 4982966 h 5568593"/>
              <a:gd name="connsiteX65" fmla="*/ 7315200 w 9107151"/>
              <a:gd name="connsiteY65" fmla="*/ 5106256 h 5568593"/>
              <a:gd name="connsiteX66" fmla="*/ 7541231 w 9107151"/>
              <a:gd name="connsiteY66" fmla="*/ 5363110 h 5568593"/>
              <a:gd name="connsiteX67" fmla="*/ 7705618 w 9107151"/>
              <a:gd name="connsiteY67" fmla="*/ 5486400 h 5568593"/>
              <a:gd name="connsiteX68" fmla="*/ 7787811 w 9107151"/>
              <a:gd name="connsiteY68" fmla="*/ 5445304 h 5568593"/>
              <a:gd name="connsiteX69" fmla="*/ 7839182 w 9107151"/>
              <a:gd name="connsiteY69" fmla="*/ 5373384 h 5568593"/>
              <a:gd name="connsiteX70" fmla="*/ 7849456 w 9107151"/>
              <a:gd name="connsiteY70" fmla="*/ 5342562 h 5568593"/>
              <a:gd name="connsiteX71" fmla="*/ 7870004 w 9107151"/>
              <a:gd name="connsiteY71" fmla="*/ 5219272 h 5568593"/>
              <a:gd name="connsiteX72" fmla="*/ 7859730 w 9107151"/>
              <a:gd name="connsiteY72" fmla="*/ 5116531 h 5568593"/>
              <a:gd name="connsiteX73" fmla="*/ 7828908 w 9107151"/>
              <a:gd name="connsiteY73" fmla="*/ 5095982 h 5568593"/>
              <a:gd name="connsiteX74" fmla="*/ 7808359 w 9107151"/>
              <a:gd name="connsiteY74" fmla="*/ 5075434 h 5568593"/>
              <a:gd name="connsiteX75" fmla="*/ 7654247 w 9107151"/>
              <a:gd name="connsiteY75" fmla="*/ 4787757 h 5568593"/>
              <a:gd name="connsiteX76" fmla="*/ 7428216 w 9107151"/>
              <a:gd name="connsiteY76" fmla="*/ 4397340 h 5568593"/>
              <a:gd name="connsiteX77" fmla="*/ 7417941 w 9107151"/>
              <a:gd name="connsiteY77" fmla="*/ 4345969 h 5568593"/>
              <a:gd name="connsiteX78" fmla="*/ 7397393 w 9107151"/>
              <a:gd name="connsiteY78" fmla="*/ 4243227 h 5568593"/>
              <a:gd name="connsiteX79" fmla="*/ 7407667 w 9107151"/>
              <a:gd name="connsiteY79" fmla="*/ 4212405 h 5568593"/>
              <a:gd name="connsiteX80" fmla="*/ 7438490 w 9107151"/>
              <a:gd name="connsiteY80" fmla="*/ 4140486 h 5568593"/>
              <a:gd name="connsiteX81" fmla="*/ 7469312 w 9107151"/>
              <a:gd name="connsiteY81" fmla="*/ 4017196 h 5568593"/>
              <a:gd name="connsiteX82" fmla="*/ 7510409 w 9107151"/>
              <a:gd name="connsiteY82" fmla="*/ 3976099 h 5568593"/>
              <a:gd name="connsiteX83" fmla="*/ 7520683 w 9107151"/>
              <a:gd name="connsiteY83" fmla="*/ 3935002 h 5568593"/>
              <a:gd name="connsiteX84" fmla="*/ 7572054 w 9107151"/>
              <a:gd name="connsiteY84" fmla="*/ 3883632 h 5568593"/>
              <a:gd name="connsiteX85" fmla="*/ 7613150 w 9107151"/>
              <a:gd name="connsiteY85" fmla="*/ 3842535 h 5568593"/>
              <a:gd name="connsiteX86" fmla="*/ 7654247 w 9107151"/>
              <a:gd name="connsiteY86" fmla="*/ 3780890 h 5568593"/>
              <a:gd name="connsiteX87" fmla="*/ 7685069 w 9107151"/>
              <a:gd name="connsiteY87" fmla="*/ 3750068 h 5568593"/>
              <a:gd name="connsiteX88" fmla="*/ 7839182 w 9107151"/>
              <a:gd name="connsiteY88" fmla="*/ 3534310 h 5568593"/>
              <a:gd name="connsiteX89" fmla="*/ 7931649 w 9107151"/>
              <a:gd name="connsiteY89" fmla="*/ 3513762 h 5568593"/>
              <a:gd name="connsiteX90" fmla="*/ 7941923 w 9107151"/>
              <a:gd name="connsiteY90" fmla="*/ 3482940 h 5568593"/>
              <a:gd name="connsiteX91" fmla="*/ 7962472 w 9107151"/>
              <a:gd name="connsiteY91" fmla="*/ 3452117 h 5568593"/>
              <a:gd name="connsiteX92" fmla="*/ 8003568 w 9107151"/>
              <a:gd name="connsiteY92" fmla="*/ 3411020 h 5568593"/>
              <a:gd name="connsiteX93" fmla="*/ 8024117 w 9107151"/>
              <a:gd name="connsiteY93" fmla="*/ 3380198 h 5568593"/>
              <a:gd name="connsiteX94" fmla="*/ 8065213 w 9107151"/>
              <a:gd name="connsiteY94" fmla="*/ 3287731 h 5568593"/>
              <a:gd name="connsiteX95" fmla="*/ 8106310 w 9107151"/>
              <a:gd name="connsiteY95" fmla="*/ 3256908 h 5568593"/>
              <a:gd name="connsiteX96" fmla="*/ 8137132 w 9107151"/>
              <a:gd name="connsiteY96" fmla="*/ 3256908 h 5568593"/>
              <a:gd name="connsiteX97" fmla="*/ 8167955 w 9107151"/>
              <a:gd name="connsiteY97" fmla="*/ 3164441 h 5568593"/>
              <a:gd name="connsiteX98" fmla="*/ 8188503 w 9107151"/>
              <a:gd name="connsiteY98" fmla="*/ 3143892 h 5568593"/>
              <a:gd name="connsiteX99" fmla="*/ 8198777 w 9107151"/>
              <a:gd name="connsiteY99" fmla="*/ 3082247 h 5568593"/>
              <a:gd name="connsiteX100" fmla="*/ 8229600 w 9107151"/>
              <a:gd name="connsiteY100" fmla="*/ 2969232 h 5568593"/>
              <a:gd name="connsiteX101" fmla="*/ 8239874 w 9107151"/>
              <a:gd name="connsiteY101" fmla="*/ 2476072 h 5568593"/>
              <a:gd name="connsiteX102" fmla="*/ 8260422 w 9107151"/>
              <a:gd name="connsiteY102" fmla="*/ 2373331 h 5568593"/>
              <a:gd name="connsiteX103" fmla="*/ 8270696 w 9107151"/>
              <a:gd name="connsiteY103" fmla="*/ 2342508 h 5568593"/>
              <a:gd name="connsiteX104" fmla="*/ 8291245 w 9107151"/>
              <a:gd name="connsiteY104" fmla="*/ 2311686 h 5568593"/>
              <a:gd name="connsiteX105" fmla="*/ 8322067 w 9107151"/>
              <a:gd name="connsiteY105" fmla="*/ 2301411 h 5568593"/>
              <a:gd name="connsiteX106" fmla="*/ 8352890 w 9107151"/>
              <a:gd name="connsiteY106" fmla="*/ 2116477 h 5568593"/>
              <a:gd name="connsiteX107" fmla="*/ 8383712 w 9107151"/>
              <a:gd name="connsiteY107" fmla="*/ 1952090 h 5568593"/>
              <a:gd name="connsiteX108" fmla="*/ 8424809 w 9107151"/>
              <a:gd name="connsiteY108" fmla="*/ 1941816 h 5568593"/>
              <a:gd name="connsiteX109" fmla="*/ 8455631 w 9107151"/>
              <a:gd name="connsiteY109" fmla="*/ 1869897 h 5568593"/>
              <a:gd name="connsiteX110" fmla="*/ 8486454 w 9107151"/>
              <a:gd name="connsiteY110" fmla="*/ 1818526 h 5568593"/>
              <a:gd name="connsiteX111" fmla="*/ 8496728 w 9107151"/>
              <a:gd name="connsiteY111" fmla="*/ 1787704 h 5568593"/>
              <a:gd name="connsiteX112" fmla="*/ 8527550 w 9107151"/>
              <a:gd name="connsiteY112" fmla="*/ 1767155 h 5568593"/>
              <a:gd name="connsiteX113" fmla="*/ 8804953 w 9107151"/>
              <a:gd name="connsiteY113" fmla="*/ 1633591 h 5568593"/>
              <a:gd name="connsiteX114" fmla="*/ 8856323 w 9107151"/>
              <a:gd name="connsiteY114" fmla="*/ 1510301 h 5568593"/>
              <a:gd name="connsiteX115" fmla="*/ 8763856 w 9107151"/>
              <a:gd name="connsiteY115" fmla="*/ 1500027 h 5568593"/>
              <a:gd name="connsiteX116" fmla="*/ 8702211 w 9107151"/>
              <a:gd name="connsiteY116" fmla="*/ 1500027 h 5568593"/>
              <a:gd name="connsiteX117" fmla="*/ 8712485 w 9107151"/>
              <a:gd name="connsiteY117" fmla="*/ 1181528 h 5568593"/>
              <a:gd name="connsiteX118" fmla="*/ 8743308 w 9107151"/>
              <a:gd name="connsiteY118" fmla="*/ 1119883 h 5568593"/>
              <a:gd name="connsiteX119" fmla="*/ 8753582 w 9107151"/>
              <a:gd name="connsiteY119" fmla="*/ 1089061 h 5568593"/>
              <a:gd name="connsiteX120" fmla="*/ 8784404 w 9107151"/>
              <a:gd name="connsiteY120" fmla="*/ 1078787 h 5568593"/>
              <a:gd name="connsiteX121" fmla="*/ 8804953 w 9107151"/>
              <a:gd name="connsiteY121" fmla="*/ 1058238 h 5568593"/>
              <a:gd name="connsiteX122" fmla="*/ 8835775 w 9107151"/>
              <a:gd name="connsiteY122" fmla="*/ 996593 h 5568593"/>
              <a:gd name="connsiteX123" fmla="*/ 8887146 w 9107151"/>
              <a:gd name="connsiteY123" fmla="*/ 924674 h 5568593"/>
              <a:gd name="connsiteX124" fmla="*/ 8917968 w 9107151"/>
              <a:gd name="connsiteY124" fmla="*/ 914400 h 5568593"/>
              <a:gd name="connsiteX125" fmla="*/ 9000162 w 9107151"/>
              <a:gd name="connsiteY125" fmla="*/ 852755 h 5568593"/>
              <a:gd name="connsiteX126" fmla="*/ 9020710 w 9107151"/>
              <a:gd name="connsiteY126" fmla="*/ 821933 h 5568593"/>
              <a:gd name="connsiteX127" fmla="*/ 9051532 w 9107151"/>
              <a:gd name="connsiteY127" fmla="*/ 811659 h 5568593"/>
              <a:gd name="connsiteX128" fmla="*/ 9082355 w 9107151"/>
              <a:gd name="connsiteY128" fmla="*/ 791110 h 5568593"/>
              <a:gd name="connsiteX129" fmla="*/ 9102903 w 9107151"/>
              <a:gd name="connsiteY129" fmla="*/ 760288 h 5568593"/>
              <a:gd name="connsiteX130" fmla="*/ 9061807 w 9107151"/>
              <a:gd name="connsiteY130" fmla="*/ 698643 h 5568593"/>
              <a:gd name="connsiteX131" fmla="*/ 9020710 w 9107151"/>
              <a:gd name="connsiteY131" fmla="*/ 657546 h 5568593"/>
              <a:gd name="connsiteX132" fmla="*/ 9010436 w 9107151"/>
              <a:gd name="connsiteY132" fmla="*/ 626724 h 5568593"/>
              <a:gd name="connsiteX133" fmla="*/ 8989887 w 9107151"/>
              <a:gd name="connsiteY133" fmla="*/ 595901 h 5568593"/>
              <a:gd name="connsiteX134" fmla="*/ 8979613 w 9107151"/>
              <a:gd name="connsiteY134" fmla="*/ 565079 h 5568593"/>
              <a:gd name="connsiteX135" fmla="*/ 8948791 w 9107151"/>
              <a:gd name="connsiteY135" fmla="*/ 554805 h 5568593"/>
              <a:gd name="connsiteX136" fmla="*/ 8928242 w 9107151"/>
              <a:gd name="connsiteY136" fmla="*/ 534256 h 5568593"/>
              <a:gd name="connsiteX137" fmla="*/ 8917968 w 9107151"/>
              <a:gd name="connsiteY137" fmla="*/ 493160 h 5568593"/>
              <a:gd name="connsiteX138" fmla="*/ 8846049 w 9107151"/>
              <a:gd name="connsiteY138" fmla="*/ 339047 h 5568593"/>
              <a:gd name="connsiteX139" fmla="*/ 8815227 w 9107151"/>
              <a:gd name="connsiteY139" fmla="*/ 328773 h 5568593"/>
              <a:gd name="connsiteX140" fmla="*/ 8794678 w 9107151"/>
              <a:gd name="connsiteY140" fmla="*/ 308225 h 5568593"/>
              <a:gd name="connsiteX141" fmla="*/ 8620018 w 9107151"/>
              <a:gd name="connsiteY141" fmla="*/ 328773 h 5568593"/>
              <a:gd name="connsiteX142" fmla="*/ 8558373 w 9107151"/>
              <a:gd name="connsiteY142" fmla="*/ 616450 h 5568593"/>
              <a:gd name="connsiteX143" fmla="*/ 8507002 w 9107151"/>
              <a:gd name="connsiteY143" fmla="*/ 791110 h 5568593"/>
              <a:gd name="connsiteX144" fmla="*/ 8445357 w 9107151"/>
              <a:gd name="connsiteY144" fmla="*/ 904126 h 5568593"/>
              <a:gd name="connsiteX145" fmla="*/ 7972746 w 9107151"/>
              <a:gd name="connsiteY145" fmla="*/ 1027416 h 5568593"/>
              <a:gd name="connsiteX146" fmla="*/ 7643973 w 9107151"/>
              <a:gd name="connsiteY146" fmla="*/ 1356189 h 5568593"/>
              <a:gd name="connsiteX147" fmla="*/ 7387119 w 9107151"/>
              <a:gd name="connsiteY147" fmla="*/ 1397286 h 5568593"/>
              <a:gd name="connsiteX148" fmla="*/ 7274103 w 9107151"/>
              <a:gd name="connsiteY148" fmla="*/ 1571946 h 5568593"/>
              <a:gd name="connsiteX149" fmla="*/ 7387119 w 9107151"/>
              <a:gd name="connsiteY149" fmla="*/ 1633591 h 5568593"/>
              <a:gd name="connsiteX150" fmla="*/ 7243281 w 9107151"/>
              <a:gd name="connsiteY150" fmla="*/ 1643865 h 5568593"/>
              <a:gd name="connsiteX151" fmla="*/ 7140539 w 9107151"/>
              <a:gd name="connsiteY151" fmla="*/ 1746607 h 5568593"/>
              <a:gd name="connsiteX152" fmla="*/ 7068620 w 9107151"/>
              <a:gd name="connsiteY152" fmla="*/ 1715784 h 5568593"/>
              <a:gd name="connsiteX153" fmla="*/ 6832314 w 9107151"/>
              <a:gd name="connsiteY153" fmla="*/ 1900719 h 5568593"/>
              <a:gd name="connsiteX154" fmla="*/ 6739847 w 9107151"/>
              <a:gd name="connsiteY154" fmla="*/ 1900719 h 5568593"/>
              <a:gd name="connsiteX155" fmla="*/ 6842589 w 9107151"/>
              <a:gd name="connsiteY155" fmla="*/ 1787704 h 5568593"/>
              <a:gd name="connsiteX156" fmla="*/ 6852863 w 9107151"/>
              <a:gd name="connsiteY156" fmla="*/ 1613043 h 5568593"/>
              <a:gd name="connsiteX157" fmla="*/ 6904234 w 9107151"/>
              <a:gd name="connsiteY157" fmla="*/ 1592495 h 5568593"/>
              <a:gd name="connsiteX158" fmla="*/ 6904234 w 9107151"/>
              <a:gd name="connsiteY158" fmla="*/ 1315092 h 5568593"/>
              <a:gd name="connsiteX159" fmla="*/ 6863137 w 9107151"/>
              <a:gd name="connsiteY159" fmla="*/ 1130157 h 5568593"/>
              <a:gd name="connsiteX160" fmla="*/ 6996701 w 9107151"/>
              <a:gd name="connsiteY160" fmla="*/ 1253447 h 5568593"/>
              <a:gd name="connsiteX161" fmla="*/ 7119991 w 9107151"/>
              <a:gd name="connsiteY161" fmla="*/ 1243173 h 5568593"/>
              <a:gd name="connsiteX162" fmla="*/ 7161087 w 9107151"/>
              <a:gd name="connsiteY162" fmla="*/ 1160980 h 5568593"/>
              <a:gd name="connsiteX163" fmla="*/ 6955604 w 9107151"/>
              <a:gd name="connsiteY163" fmla="*/ 965771 h 5568593"/>
              <a:gd name="connsiteX164" fmla="*/ 6441896 w 9107151"/>
              <a:gd name="connsiteY164" fmla="*/ 955497 h 5568593"/>
              <a:gd name="connsiteX165" fmla="*/ 6298058 w 9107151"/>
              <a:gd name="connsiteY165" fmla="*/ 606175 h 5568593"/>
              <a:gd name="connsiteX166" fmla="*/ 6195317 w 9107151"/>
              <a:gd name="connsiteY166" fmla="*/ 626724 h 5568593"/>
              <a:gd name="connsiteX167" fmla="*/ 6082301 w 9107151"/>
              <a:gd name="connsiteY167" fmla="*/ 493160 h 5568593"/>
              <a:gd name="connsiteX168" fmla="*/ 6010382 w 9107151"/>
              <a:gd name="connsiteY168" fmla="*/ 503434 h 5568593"/>
              <a:gd name="connsiteX169" fmla="*/ 5876818 w 9107151"/>
              <a:gd name="connsiteY169" fmla="*/ 472611 h 5568593"/>
              <a:gd name="connsiteX170" fmla="*/ 5589141 w 9107151"/>
              <a:gd name="connsiteY170" fmla="*/ 750014 h 5568593"/>
              <a:gd name="connsiteX171" fmla="*/ 5393932 w 9107151"/>
              <a:gd name="connsiteY171" fmla="*/ 708917 h 5568593"/>
              <a:gd name="connsiteX172" fmla="*/ 5157627 w 9107151"/>
              <a:gd name="connsiteY172" fmla="*/ 636998 h 5568593"/>
              <a:gd name="connsiteX173" fmla="*/ 5003514 w 9107151"/>
              <a:gd name="connsiteY173" fmla="*/ 647272 h 5568593"/>
              <a:gd name="connsiteX174" fmla="*/ 4869950 w 9107151"/>
              <a:gd name="connsiteY174" fmla="*/ 534256 h 5568593"/>
              <a:gd name="connsiteX175" fmla="*/ 4839128 w 9107151"/>
              <a:gd name="connsiteY175" fmla="*/ 410966 h 5568593"/>
              <a:gd name="connsiteX176" fmla="*/ 4767209 w 9107151"/>
              <a:gd name="connsiteY176" fmla="*/ 513708 h 5568593"/>
              <a:gd name="connsiteX177" fmla="*/ 3544584 w 9107151"/>
              <a:gd name="connsiteY177" fmla="*/ 462337 h 5568593"/>
              <a:gd name="connsiteX178" fmla="*/ 2311685 w 9107151"/>
              <a:gd name="connsiteY178" fmla="*/ 339047 h 5568593"/>
              <a:gd name="connsiteX179" fmla="*/ 1191802 w 9107151"/>
              <a:gd name="connsiteY179" fmla="*/ 113016 h 5568593"/>
              <a:gd name="connsiteX180" fmla="*/ 811658 w 9107151"/>
              <a:gd name="connsiteY180" fmla="*/ 0 h 5568593"/>
              <a:gd name="connsiteX181" fmla="*/ 770562 w 9107151"/>
              <a:gd name="connsiteY181" fmla="*/ 195209 h 55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9107151" h="5568593">
                <a:moveTo>
                  <a:pt x="770562" y="195209"/>
                </a:moveTo>
                <a:lnTo>
                  <a:pt x="503434" y="61645"/>
                </a:lnTo>
                <a:lnTo>
                  <a:pt x="503434" y="482886"/>
                </a:lnTo>
                <a:lnTo>
                  <a:pt x="174660" y="1212351"/>
                </a:lnTo>
                <a:lnTo>
                  <a:pt x="123290" y="1571946"/>
                </a:lnTo>
                <a:lnTo>
                  <a:pt x="0" y="1695236"/>
                </a:lnTo>
                <a:lnTo>
                  <a:pt x="82193" y="2219218"/>
                </a:lnTo>
                <a:lnTo>
                  <a:pt x="215757" y="2722652"/>
                </a:lnTo>
                <a:lnTo>
                  <a:pt x="308225" y="3123344"/>
                </a:lnTo>
                <a:lnTo>
                  <a:pt x="369869" y="3195263"/>
                </a:lnTo>
                <a:lnTo>
                  <a:pt x="657546" y="3390472"/>
                </a:lnTo>
                <a:lnTo>
                  <a:pt x="698642" y="3441843"/>
                </a:lnTo>
                <a:cubicBezTo>
                  <a:pt x="719190" y="3465816"/>
                  <a:pt x="739310" y="3490163"/>
                  <a:pt x="760287" y="3513762"/>
                </a:cubicBezTo>
                <a:cubicBezTo>
                  <a:pt x="766723" y="3521002"/>
                  <a:pt x="775852" y="3526004"/>
                  <a:pt x="780836" y="3534310"/>
                </a:cubicBezTo>
                <a:cubicBezTo>
                  <a:pt x="786408" y="3543597"/>
                  <a:pt x="786267" y="3555446"/>
                  <a:pt x="791110" y="3565133"/>
                </a:cubicBezTo>
                <a:cubicBezTo>
                  <a:pt x="796632" y="3576177"/>
                  <a:pt x="804809" y="3585681"/>
                  <a:pt x="811658" y="3595955"/>
                </a:cubicBezTo>
                <a:lnTo>
                  <a:pt x="821932" y="3708971"/>
                </a:lnTo>
                <a:lnTo>
                  <a:pt x="1232899" y="3791164"/>
                </a:lnTo>
                <a:lnTo>
                  <a:pt x="1910993" y="4191856"/>
                </a:lnTo>
                <a:lnTo>
                  <a:pt x="2373330" y="4253501"/>
                </a:lnTo>
                <a:lnTo>
                  <a:pt x="2414427" y="4150760"/>
                </a:lnTo>
                <a:lnTo>
                  <a:pt x="2671281" y="4191856"/>
                </a:lnTo>
                <a:lnTo>
                  <a:pt x="2712377" y="4140486"/>
                </a:lnTo>
                <a:lnTo>
                  <a:pt x="2691829" y="4181582"/>
                </a:lnTo>
                <a:lnTo>
                  <a:pt x="2958957" y="4479533"/>
                </a:lnTo>
                <a:lnTo>
                  <a:pt x="3051425" y="4715838"/>
                </a:lnTo>
                <a:lnTo>
                  <a:pt x="3287730" y="4859677"/>
                </a:lnTo>
                <a:lnTo>
                  <a:pt x="3411020" y="4695290"/>
                </a:lnTo>
                <a:lnTo>
                  <a:pt x="3575407" y="4705564"/>
                </a:lnTo>
                <a:lnTo>
                  <a:pt x="3678148" y="4777483"/>
                </a:lnTo>
                <a:lnTo>
                  <a:pt x="3883631" y="5075434"/>
                </a:lnTo>
                <a:lnTo>
                  <a:pt x="3996647" y="5219272"/>
                </a:lnTo>
                <a:lnTo>
                  <a:pt x="4068566" y="5465852"/>
                </a:lnTo>
                <a:lnTo>
                  <a:pt x="4222678" y="5527497"/>
                </a:lnTo>
                <a:lnTo>
                  <a:pt x="4325420" y="5548045"/>
                </a:lnTo>
                <a:lnTo>
                  <a:pt x="4417887" y="5568593"/>
                </a:lnTo>
                <a:lnTo>
                  <a:pt x="4448710" y="5537771"/>
                </a:lnTo>
                <a:lnTo>
                  <a:pt x="4387065" y="5352836"/>
                </a:lnTo>
                <a:lnTo>
                  <a:pt x="4387065" y="5178175"/>
                </a:lnTo>
                <a:lnTo>
                  <a:pt x="4551451" y="5013789"/>
                </a:lnTo>
                <a:lnTo>
                  <a:pt x="4767209" y="4921322"/>
                </a:lnTo>
                <a:lnTo>
                  <a:pt x="4880225" y="4808306"/>
                </a:lnTo>
                <a:lnTo>
                  <a:pt x="4880225" y="4756935"/>
                </a:lnTo>
                <a:lnTo>
                  <a:pt x="4982966" y="4756935"/>
                </a:lnTo>
                <a:lnTo>
                  <a:pt x="5208998" y="4726113"/>
                </a:lnTo>
                <a:lnTo>
                  <a:pt x="5393932" y="4777483"/>
                </a:lnTo>
                <a:lnTo>
                  <a:pt x="5435029" y="4705564"/>
                </a:lnTo>
                <a:lnTo>
                  <a:pt x="5609690" y="4818580"/>
                </a:lnTo>
                <a:lnTo>
                  <a:pt x="5691883" y="4859677"/>
                </a:lnTo>
                <a:lnTo>
                  <a:pt x="5753528" y="4798032"/>
                </a:lnTo>
                <a:lnTo>
                  <a:pt x="5753528" y="4798032"/>
                </a:lnTo>
                <a:lnTo>
                  <a:pt x="5845995" y="4787757"/>
                </a:lnTo>
                <a:lnTo>
                  <a:pt x="5948737" y="4869951"/>
                </a:lnTo>
                <a:lnTo>
                  <a:pt x="6000108" y="4798032"/>
                </a:lnTo>
                <a:lnTo>
                  <a:pt x="5917914" y="4746661"/>
                </a:lnTo>
                <a:lnTo>
                  <a:pt x="6000108" y="4602823"/>
                </a:lnTo>
                <a:lnTo>
                  <a:pt x="5979559" y="4530904"/>
                </a:lnTo>
                <a:lnTo>
                  <a:pt x="6246687" y="4530904"/>
                </a:lnTo>
                <a:lnTo>
                  <a:pt x="6534364" y="4500081"/>
                </a:lnTo>
                <a:lnTo>
                  <a:pt x="6606283" y="4551452"/>
                </a:lnTo>
                <a:lnTo>
                  <a:pt x="6719299" y="4633645"/>
                </a:lnTo>
                <a:lnTo>
                  <a:pt x="6924782" y="4520629"/>
                </a:lnTo>
                <a:lnTo>
                  <a:pt x="7130265" y="4674742"/>
                </a:lnTo>
                <a:lnTo>
                  <a:pt x="7253555" y="4787757"/>
                </a:lnTo>
                <a:lnTo>
                  <a:pt x="7253555" y="4982966"/>
                </a:lnTo>
                <a:lnTo>
                  <a:pt x="7315200" y="5106256"/>
                </a:lnTo>
                <a:lnTo>
                  <a:pt x="7541231" y="5363110"/>
                </a:lnTo>
                <a:lnTo>
                  <a:pt x="7705618" y="5486400"/>
                </a:lnTo>
                <a:lnTo>
                  <a:pt x="7787811" y="5445304"/>
                </a:lnTo>
                <a:cubicBezTo>
                  <a:pt x="7804935" y="5421331"/>
                  <a:pt x="7824025" y="5398646"/>
                  <a:pt x="7839182" y="5373384"/>
                </a:cubicBezTo>
                <a:cubicBezTo>
                  <a:pt x="7844754" y="5364098"/>
                  <a:pt x="7847332" y="5353181"/>
                  <a:pt x="7849456" y="5342562"/>
                </a:cubicBezTo>
                <a:cubicBezTo>
                  <a:pt x="7857627" y="5301708"/>
                  <a:pt x="7863155" y="5260369"/>
                  <a:pt x="7870004" y="5219272"/>
                </a:cubicBezTo>
                <a:cubicBezTo>
                  <a:pt x="7866579" y="5185025"/>
                  <a:pt x="7870614" y="5149183"/>
                  <a:pt x="7859730" y="5116531"/>
                </a:cubicBezTo>
                <a:cubicBezTo>
                  <a:pt x="7855825" y="5104817"/>
                  <a:pt x="7838550" y="5103696"/>
                  <a:pt x="7828908" y="5095982"/>
                </a:cubicBezTo>
                <a:cubicBezTo>
                  <a:pt x="7821344" y="5089931"/>
                  <a:pt x="7808359" y="5075434"/>
                  <a:pt x="7808359" y="5075434"/>
                </a:cubicBezTo>
                <a:lnTo>
                  <a:pt x="7654247" y="4787757"/>
                </a:lnTo>
                <a:lnTo>
                  <a:pt x="7428216" y="4397340"/>
                </a:lnTo>
                <a:lnTo>
                  <a:pt x="7417941" y="4345969"/>
                </a:lnTo>
                <a:cubicBezTo>
                  <a:pt x="7411092" y="4311722"/>
                  <a:pt x="7400072" y="4278050"/>
                  <a:pt x="7397393" y="4243227"/>
                </a:cubicBezTo>
                <a:cubicBezTo>
                  <a:pt x="7396562" y="4232429"/>
                  <a:pt x="7405040" y="4222911"/>
                  <a:pt x="7407667" y="4212405"/>
                </a:cubicBezTo>
                <a:cubicBezTo>
                  <a:pt x="7423899" y="4147478"/>
                  <a:pt x="7403342" y="4175633"/>
                  <a:pt x="7438490" y="4140486"/>
                </a:cubicBezTo>
                <a:cubicBezTo>
                  <a:pt x="7448764" y="4099389"/>
                  <a:pt x="7439358" y="4047150"/>
                  <a:pt x="7469312" y="4017196"/>
                </a:cubicBezTo>
                <a:lnTo>
                  <a:pt x="7510409" y="3976099"/>
                </a:lnTo>
                <a:cubicBezTo>
                  <a:pt x="7513834" y="3962400"/>
                  <a:pt x="7512850" y="3946751"/>
                  <a:pt x="7520683" y="3935002"/>
                </a:cubicBezTo>
                <a:cubicBezTo>
                  <a:pt x="7534116" y="3914853"/>
                  <a:pt x="7572054" y="3883632"/>
                  <a:pt x="7572054" y="3883632"/>
                </a:cubicBezTo>
                <a:cubicBezTo>
                  <a:pt x="7599451" y="3801438"/>
                  <a:pt x="7558356" y="3897329"/>
                  <a:pt x="7613150" y="3842535"/>
                </a:cubicBezTo>
                <a:cubicBezTo>
                  <a:pt x="7630613" y="3825072"/>
                  <a:pt x="7640548" y="3801438"/>
                  <a:pt x="7654247" y="3780890"/>
                </a:cubicBezTo>
                <a:cubicBezTo>
                  <a:pt x="7676695" y="3747219"/>
                  <a:pt x="7662447" y="3750068"/>
                  <a:pt x="7685069" y="3750068"/>
                </a:cubicBezTo>
                <a:lnTo>
                  <a:pt x="7839182" y="3534310"/>
                </a:lnTo>
                <a:cubicBezTo>
                  <a:pt x="7870004" y="3527461"/>
                  <a:pt x="7903408" y="3527882"/>
                  <a:pt x="7931649" y="3513762"/>
                </a:cubicBezTo>
                <a:cubicBezTo>
                  <a:pt x="7941335" y="3508919"/>
                  <a:pt x="7937080" y="3492626"/>
                  <a:pt x="7941923" y="3482940"/>
                </a:cubicBezTo>
                <a:cubicBezTo>
                  <a:pt x="7947445" y="3471895"/>
                  <a:pt x="7955622" y="3462391"/>
                  <a:pt x="7962472" y="3452117"/>
                </a:cubicBezTo>
                <a:cubicBezTo>
                  <a:pt x="7984887" y="3384871"/>
                  <a:pt x="7953755" y="3450870"/>
                  <a:pt x="8003568" y="3411020"/>
                </a:cubicBezTo>
                <a:cubicBezTo>
                  <a:pt x="8013210" y="3403306"/>
                  <a:pt x="8017267" y="3390472"/>
                  <a:pt x="8024117" y="3380198"/>
                </a:cubicBezTo>
                <a:cubicBezTo>
                  <a:pt x="8030396" y="3361362"/>
                  <a:pt x="8043011" y="3305493"/>
                  <a:pt x="8065213" y="3287731"/>
                </a:cubicBezTo>
                <a:cubicBezTo>
                  <a:pt x="8118112" y="3245411"/>
                  <a:pt x="8080720" y="3308088"/>
                  <a:pt x="8106310" y="3256908"/>
                </a:cubicBezTo>
                <a:lnTo>
                  <a:pt x="8137132" y="3256908"/>
                </a:lnTo>
                <a:cubicBezTo>
                  <a:pt x="8147406" y="3226086"/>
                  <a:pt x="8154511" y="3194018"/>
                  <a:pt x="8167955" y="3164441"/>
                </a:cubicBezTo>
                <a:cubicBezTo>
                  <a:pt x="8171963" y="3155623"/>
                  <a:pt x="8185102" y="3152962"/>
                  <a:pt x="8188503" y="3143892"/>
                </a:cubicBezTo>
                <a:cubicBezTo>
                  <a:pt x="8195817" y="3124387"/>
                  <a:pt x="8194412" y="3102616"/>
                  <a:pt x="8198777" y="3082247"/>
                </a:cubicBezTo>
                <a:cubicBezTo>
                  <a:pt x="8212681" y="3017362"/>
                  <a:pt x="8213951" y="3016179"/>
                  <a:pt x="8229600" y="2969232"/>
                </a:cubicBezTo>
                <a:cubicBezTo>
                  <a:pt x="8233025" y="2804845"/>
                  <a:pt x="8231381" y="2640275"/>
                  <a:pt x="8239874" y="2476072"/>
                </a:cubicBezTo>
                <a:cubicBezTo>
                  <a:pt x="8241678" y="2441193"/>
                  <a:pt x="8252569" y="2407362"/>
                  <a:pt x="8260422" y="2373331"/>
                </a:cubicBezTo>
                <a:cubicBezTo>
                  <a:pt x="8262857" y="2362778"/>
                  <a:pt x="8265853" y="2352195"/>
                  <a:pt x="8270696" y="2342508"/>
                </a:cubicBezTo>
                <a:cubicBezTo>
                  <a:pt x="8276218" y="2331464"/>
                  <a:pt x="8281603" y="2319400"/>
                  <a:pt x="8291245" y="2311686"/>
                </a:cubicBezTo>
                <a:cubicBezTo>
                  <a:pt x="8299702" y="2304921"/>
                  <a:pt x="8311793" y="2304836"/>
                  <a:pt x="8322067" y="2301411"/>
                </a:cubicBezTo>
                <a:cubicBezTo>
                  <a:pt x="8335859" y="2232450"/>
                  <a:pt x="8343398" y="2198737"/>
                  <a:pt x="8352890" y="2116477"/>
                </a:cubicBezTo>
                <a:cubicBezTo>
                  <a:pt x="8353118" y="2114497"/>
                  <a:pt x="8341435" y="1980275"/>
                  <a:pt x="8383712" y="1952090"/>
                </a:cubicBezTo>
                <a:cubicBezTo>
                  <a:pt x="8395461" y="1944257"/>
                  <a:pt x="8411110" y="1945241"/>
                  <a:pt x="8424809" y="1941816"/>
                </a:cubicBezTo>
                <a:cubicBezTo>
                  <a:pt x="8448904" y="1869530"/>
                  <a:pt x="8417544" y="1958768"/>
                  <a:pt x="8455631" y="1869897"/>
                </a:cubicBezTo>
                <a:cubicBezTo>
                  <a:pt x="8475637" y="1823216"/>
                  <a:pt x="8452282" y="1852696"/>
                  <a:pt x="8486454" y="1818526"/>
                </a:cubicBezTo>
                <a:cubicBezTo>
                  <a:pt x="8489879" y="1808252"/>
                  <a:pt x="8489070" y="1795362"/>
                  <a:pt x="8496728" y="1787704"/>
                </a:cubicBezTo>
                <a:cubicBezTo>
                  <a:pt x="8530799" y="1753632"/>
                  <a:pt x="8527550" y="1795441"/>
                  <a:pt x="8527550" y="1767155"/>
                </a:cubicBezTo>
                <a:lnTo>
                  <a:pt x="8804953" y="1633591"/>
                </a:lnTo>
                <a:lnTo>
                  <a:pt x="8856323" y="1510301"/>
                </a:lnTo>
                <a:cubicBezTo>
                  <a:pt x="8825501" y="1506876"/>
                  <a:pt x="8794868" y="1500027"/>
                  <a:pt x="8763856" y="1500027"/>
                </a:cubicBezTo>
                <a:cubicBezTo>
                  <a:pt x="8681662" y="1500027"/>
                  <a:pt x="8784407" y="1527425"/>
                  <a:pt x="8702211" y="1500027"/>
                </a:cubicBezTo>
                <a:cubicBezTo>
                  <a:pt x="8662122" y="1379759"/>
                  <a:pt x="8685965" y="1464407"/>
                  <a:pt x="8712485" y="1181528"/>
                </a:cubicBezTo>
                <a:cubicBezTo>
                  <a:pt x="8716403" y="1139740"/>
                  <a:pt x="8718747" y="1144444"/>
                  <a:pt x="8743308" y="1119883"/>
                </a:cubicBezTo>
                <a:cubicBezTo>
                  <a:pt x="8746733" y="1109609"/>
                  <a:pt x="8745924" y="1096719"/>
                  <a:pt x="8753582" y="1089061"/>
                </a:cubicBezTo>
                <a:cubicBezTo>
                  <a:pt x="8761240" y="1081403"/>
                  <a:pt x="8775118" y="1084359"/>
                  <a:pt x="8784404" y="1078787"/>
                </a:cubicBezTo>
                <a:cubicBezTo>
                  <a:pt x="8792710" y="1073803"/>
                  <a:pt x="8798103" y="1065088"/>
                  <a:pt x="8804953" y="1058238"/>
                </a:cubicBezTo>
                <a:cubicBezTo>
                  <a:pt x="8823789" y="1001729"/>
                  <a:pt x="8803909" y="1052359"/>
                  <a:pt x="8835775" y="996593"/>
                </a:cubicBezTo>
                <a:cubicBezTo>
                  <a:pt x="8855553" y="961981"/>
                  <a:pt x="8852388" y="947846"/>
                  <a:pt x="8887146" y="924674"/>
                </a:cubicBezTo>
                <a:cubicBezTo>
                  <a:pt x="8896157" y="918667"/>
                  <a:pt x="8907694" y="917825"/>
                  <a:pt x="8917968" y="914400"/>
                </a:cubicBezTo>
                <a:cubicBezTo>
                  <a:pt x="8976997" y="855371"/>
                  <a:pt x="8946365" y="870687"/>
                  <a:pt x="9000162" y="852755"/>
                </a:cubicBezTo>
                <a:cubicBezTo>
                  <a:pt x="9007011" y="842481"/>
                  <a:pt x="9011068" y="829647"/>
                  <a:pt x="9020710" y="821933"/>
                </a:cubicBezTo>
                <a:cubicBezTo>
                  <a:pt x="9029167" y="815168"/>
                  <a:pt x="9041846" y="816502"/>
                  <a:pt x="9051532" y="811659"/>
                </a:cubicBezTo>
                <a:cubicBezTo>
                  <a:pt x="9062577" y="806137"/>
                  <a:pt x="9072081" y="797960"/>
                  <a:pt x="9082355" y="791110"/>
                </a:cubicBezTo>
                <a:cubicBezTo>
                  <a:pt x="9089204" y="780836"/>
                  <a:pt x="9100873" y="772468"/>
                  <a:pt x="9102903" y="760288"/>
                </a:cubicBezTo>
                <a:cubicBezTo>
                  <a:pt x="9107151" y="734798"/>
                  <a:pt x="9074640" y="711476"/>
                  <a:pt x="9061807" y="698643"/>
                </a:cubicBezTo>
                <a:cubicBezTo>
                  <a:pt x="9034406" y="616447"/>
                  <a:pt x="9075507" y="712343"/>
                  <a:pt x="9020710" y="657546"/>
                </a:cubicBezTo>
                <a:cubicBezTo>
                  <a:pt x="9013052" y="649888"/>
                  <a:pt x="9015279" y="636410"/>
                  <a:pt x="9010436" y="626724"/>
                </a:cubicBezTo>
                <a:cubicBezTo>
                  <a:pt x="9004914" y="615679"/>
                  <a:pt x="8996737" y="606175"/>
                  <a:pt x="8989887" y="595901"/>
                </a:cubicBezTo>
                <a:cubicBezTo>
                  <a:pt x="8986462" y="585627"/>
                  <a:pt x="8987271" y="572737"/>
                  <a:pt x="8979613" y="565079"/>
                </a:cubicBezTo>
                <a:cubicBezTo>
                  <a:pt x="8971955" y="557421"/>
                  <a:pt x="8958077" y="560377"/>
                  <a:pt x="8948791" y="554805"/>
                </a:cubicBezTo>
                <a:cubicBezTo>
                  <a:pt x="8940485" y="549821"/>
                  <a:pt x="8935092" y="541106"/>
                  <a:pt x="8928242" y="534256"/>
                </a:cubicBezTo>
                <a:cubicBezTo>
                  <a:pt x="8924817" y="520557"/>
                  <a:pt x="8922121" y="506656"/>
                  <a:pt x="8917968" y="493160"/>
                </a:cubicBezTo>
                <a:cubicBezTo>
                  <a:pt x="8913757" y="479475"/>
                  <a:pt x="8879004" y="350032"/>
                  <a:pt x="8846049" y="339047"/>
                </a:cubicBezTo>
                <a:lnTo>
                  <a:pt x="8815227" y="328773"/>
                </a:lnTo>
                <a:lnTo>
                  <a:pt x="8794678" y="308225"/>
                </a:lnTo>
                <a:lnTo>
                  <a:pt x="8620018" y="328773"/>
                </a:lnTo>
                <a:lnTo>
                  <a:pt x="8558373" y="616450"/>
                </a:lnTo>
                <a:lnTo>
                  <a:pt x="8507002" y="791110"/>
                </a:lnTo>
                <a:lnTo>
                  <a:pt x="8445357" y="904126"/>
                </a:lnTo>
                <a:lnTo>
                  <a:pt x="7972746" y="1027416"/>
                </a:lnTo>
                <a:lnTo>
                  <a:pt x="7643973" y="1356189"/>
                </a:lnTo>
                <a:lnTo>
                  <a:pt x="7387119" y="1397286"/>
                </a:lnTo>
                <a:lnTo>
                  <a:pt x="7274103" y="1571946"/>
                </a:lnTo>
                <a:lnTo>
                  <a:pt x="7387119" y="1633591"/>
                </a:lnTo>
                <a:lnTo>
                  <a:pt x="7243281" y="1643865"/>
                </a:lnTo>
                <a:lnTo>
                  <a:pt x="7140539" y="1746607"/>
                </a:lnTo>
                <a:lnTo>
                  <a:pt x="7068620" y="1715784"/>
                </a:lnTo>
                <a:lnTo>
                  <a:pt x="6832314" y="1900719"/>
                </a:lnTo>
                <a:lnTo>
                  <a:pt x="6739847" y="1900719"/>
                </a:lnTo>
                <a:lnTo>
                  <a:pt x="6842589" y="1787704"/>
                </a:lnTo>
                <a:lnTo>
                  <a:pt x="6852863" y="1613043"/>
                </a:lnTo>
                <a:lnTo>
                  <a:pt x="6904234" y="1592495"/>
                </a:lnTo>
                <a:lnTo>
                  <a:pt x="6904234" y="1315092"/>
                </a:lnTo>
                <a:lnTo>
                  <a:pt x="6863137" y="1130157"/>
                </a:lnTo>
                <a:lnTo>
                  <a:pt x="6996701" y="1253447"/>
                </a:lnTo>
                <a:lnTo>
                  <a:pt x="7119991" y="1243173"/>
                </a:lnTo>
                <a:lnTo>
                  <a:pt x="7161087" y="1160980"/>
                </a:lnTo>
                <a:lnTo>
                  <a:pt x="6955604" y="965771"/>
                </a:lnTo>
                <a:lnTo>
                  <a:pt x="6441896" y="955497"/>
                </a:lnTo>
                <a:lnTo>
                  <a:pt x="6298058" y="606175"/>
                </a:lnTo>
                <a:lnTo>
                  <a:pt x="6195317" y="626724"/>
                </a:lnTo>
                <a:lnTo>
                  <a:pt x="6082301" y="493160"/>
                </a:lnTo>
                <a:lnTo>
                  <a:pt x="6010382" y="503434"/>
                </a:lnTo>
                <a:lnTo>
                  <a:pt x="5876818" y="472611"/>
                </a:lnTo>
                <a:lnTo>
                  <a:pt x="5589141" y="750014"/>
                </a:lnTo>
                <a:lnTo>
                  <a:pt x="5393932" y="708917"/>
                </a:lnTo>
                <a:lnTo>
                  <a:pt x="5157627" y="636998"/>
                </a:lnTo>
                <a:lnTo>
                  <a:pt x="5003514" y="647272"/>
                </a:lnTo>
                <a:lnTo>
                  <a:pt x="4869950" y="534256"/>
                </a:lnTo>
                <a:lnTo>
                  <a:pt x="4839128" y="410966"/>
                </a:lnTo>
                <a:lnTo>
                  <a:pt x="4767209" y="513708"/>
                </a:lnTo>
                <a:lnTo>
                  <a:pt x="3544584" y="462337"/>
                </a:lnTo>
                <a:lnTo>
                  <a:pt x="2311685" y="339047"/>
                </a:lnTo>
                <a:lnTo>
                  <a:pt x="1191802" y="113016"/>
                </a:lnTo>
                <a:lnTo>
                  <a:pt x="811658" y="0"/>
                </a:lnTo>
                <a:lnTo>
                  <a:pt x="770562" y="195209"/>
                </a:lnTo>
                <a:close/>
              </a:path>
            </a:pathLst>
          </a:cu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1000"/>
                                        <p:tgtEl>
                                          <p:spTgt spid="5">
                                            <p:txEl>
                                              <p:pRg st="1" end="1"/>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000"/>
                                        <p:tgtEl>
                                          <p:spTgt spid="10"/>
                                        </p:tgtEl>
                                      </p:cBhvr>
                                    </p:animEffect>
                                  </p:childTnLst>
                                </p:cTn>
                              </p:par>
                            </p:childTnLst>
                          </p:cTn>
                        </p:par>
                        <p:par>
                          <p:cTn id="22" fill="hold">
                            <p:stCondLst>
                              <p:cond delay="2000"/>
                            </p:stCondLst>
                            <p:childTnLst>
                              <p:par>
                                <p:cTn id="23" presetID="35"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style.rotation</p:attrName>
                                        </p:attrNameLst>
                                      </p:cBhvr>
                                      <p:tavLst>
                                        <p:tav tm="0">
                                          <p:val>
                                            <p:fltVal val="720"/>
                                          </p:val>
                                        </p:tav>
                                        <p:tav tm="100000">
                                          <p:val>
                                            <p:fltVal val="0"/>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 calcmode="lin" valueType="num">
                                      <p:cBhvr>
                                        <p:cTn id="28"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1000"/>
                                        <p:tgtEl>
                                          <p:spTgt spid="5">
                                            <p:txEl>
                                              <p:pRg st="2" end="2"/>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66563"/>
                                        </p:tgtEl>
                                        <p:attrNameLst>
                                          <p:attrName>style.visibility</p:attrName>
                                        </p:attrNameLst>
                                      </p:cBhvr>
                                      <p:to>
                                        <p:strVal val="visible"/>
                                      </p:to>
                                    </p:set>
                                    <p:animEffect transition="in" filter="wipe(up)">
                                      <p:cBhvr>
                                        <p:cTn id="36" dur="2000"/>
                                        <p:tgtEl>
                                          <p:spTgt spid="66563"/>
                                        </p:tgtEl>
                                      </p:cBhvr>
                                    </p:animEffect>
                                  </p:childTnLst>
                                </p:cTn>
                              </p:par>
                              <p:par>
                                <p:cTn id="37" presetID="10" presetClass="exit" presetSubtype="0" fill="hold"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6"/>
                                        </p:tgtEl>
                                      </p:cBhvr>
                                    </p:animEffect>
                                    <p:set>
                                      <p:cBhvr>
                                        <p:cTn id="4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837814" y="1141937"/>
            <a:ext cx="4306186" cy="5601533"/>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Indians much astonished at </a:t>
            </a:r>
            <a:r>
              <a:rPr lang="en-US" sz="2600" b="1" dirty="0" smtClean="0">
                <a:ln>
                  <a:solidFill>
                    <a:schemeClr val="tx1"/>
                  </a:solidFill>
                </a:ln>
                <a:solidFill>
                  <a:srgbClr val="FF0000"/>
                </a:solidFill>
                <a:effectLst>
                  <a:outerShdw dist="50800" dir="5400000" algn="ctr" rotWithShape="0">
                    <a:schemeClr val="tx1"/>
                  </a:outerShdw>
                </a:effectLst>
              </a:rPr>
              <a:t>“black servant”, York</a:t>
            </a:r>
          </a:p>
          <a:p>
            <a:pPr marL="225425" indent="-225425">
              <a:spcAft>
                <a:spcPts val="600"/>
              </a:spcAft>
              <a:buFont typeface="Arial" pitchFamily="34" charset="0"/>
              <a:buChar char="•"/>
            </a:pPr>
            <a:r>
              <a:rPr lang="en-US" sz="2600" b="1" dirty="0" smtClean="0"/>
              <a:t>He makes up </a:t>
            </a:r>
            <a:r>
              <a:rPr lang="en-US" sz="2600" b="1" dirty="0" smtClean="0">
                <a:ln>
                  <a:solidFill>
                    <a:schemeClr val="tx1"/>
                  </a:solidFill>
                </a:ln>
                <a:solidFill>
                  <a:srgbClr val="FF0000"/>
                </a:solidFill>
                <a:effectLst>
                  <a:outerShdw dist="50800" dir="5400000" algn="ctr" rotWithShape="0">
                    <a:schemeClr val="tx1"/>
                  </a:outerShdw>
                </a:effectLst>
              </a:rPr>
              <a:t>stories about how he eats young children </a:t>
            </a:r>
            <a:r>
              <a:rPr lang="en-US" sz="2600" b="1" dirty="0" smtClean="0"/>
              <a:t>and they taste good; shows them </a:t>
            </a:r>
            <a:r>
              <a:rPr lang="en-US" sz="2600" b="1" dirty="0" smtClean="0">
                <a:ln>
                  <a:solidFill>
                    <a:schemeClr val="tx1"/>
                  </a:solidFill>
                </a:ln>
                <a:solidFill>
                  <a:srgbClr val="FF0000"/>
                </a:solidFill>
                <a:effectLst>
                  <a:outerShdw dist="50800" dir="5400000" algn="ctr" rotWithShape="0">
                    <a:schemeClr val="tx1"/>
                  </a:outerShdw>
                </a:effectLst>
              </a:rPr>
              <a:t>his strength</a:t>
            </a:r>
          </a:p>
          <a:p>
            <a:pPr marL="225425" indent="-225425">
              <a:spcAft>
                <a:spcPts val="600"/>
              </a:spcAft>
              <a:buFont typeface="Arial" pitchFamily="34" charset="0"/>
              <a:buChar char="•"/>
            </a:pPr>
            <a:r>
              <a:rPr lang="en-US" sz="2600" b="1" dirty="0" smtClean="0"/>
              <a:t>Oct 11 – </a:t>
            </a:r>
            <a:r>
              <a:rPr lang="en-US" sz="2600" b="1" dirty="0" smtClean="0">
                <a:ln>
                  <a:solidFill>
                    <a:schemeClr val="tx1"/>
                  </a:solidFill>
                </a:ln>
                <a:solidFill>
                  <a:srgbClr val="FF0000"/>
                </a:solidFill>
                <a:effectLst>
                  <a:outerShdw dist="50800" dir="5400000" algn="ctr" rotWithShape="0">
                    <a:schemeClr val="tx1"/>
                  </a:outerShdw>
                </a:effectLst>
              </a:rPr>
              <a:t>Walk 3 miles </a:t>
            </a:r>
            <a:r>
              <a:rPr lang="en-US" sz="2600" b="1" dirty="0" smtClean="0"/>
              <a:t>to meet with </a:t>
            </a:r>
            <a:r>
              <a:rPr lang="en-US" sz="2600" b="1" dirty="0" smtClean="0">
                <a:ln>
                  <a:solidFill>
                    <a:schemeClr val="tx1"/>
                  </a:solidFill>
                </a:ln>
                <a:solidFill>
                  <a:srgbClr val="FF0000"/>
                </a:solidFill>
                <a:effectLst>
                  <a:outerShdw dist="50800" dir="5400000" algn="ctr" rotWithShape="0">
                    <a:schemeClr val="tx1"/>
                  </a:outerShdw>
                </a:effectLst>
              </a:rPr>
              <a:t>Arikara Chiefs</a:t>
            </a:r>
            <a:r>
              <a:rPr lang="en-US" sz="2600" b="1" dirty="0" smtClean="0"/>
              <a:t>; given bread made from corn and beans</a:t>
            </a:r>
          </a:p>
          <a:p>
            <a:pPr marL="225425" indent="-225425">
              <a:spcAft>
                <a:spcPts val="600"/>
              </a:spcAft>
              <a:buFont typeface="Arial" pitchFamily="34" charset="0"/>
              <a:buChar char="•"/>
            </a:pPr>
            <a:r>
              <a:rPr lang="en-US" sz="2600" b="1" dirty="0" smtClean="0"/>
              <a:t>Beans are taken from the </a:t>
            </a:r>
            <a:r>
              <a:rPr lang="en-US" sz="2600" b="1" dirty="0" smtClean="0">
                <a:ln>
                  <a:solidFill>
                    <a:schemeClr val="tx1"/>
                  </a:solidFill>
                </a:ln>
                <a:solidFill>
                  <a:srgbClr val="FF0000"/>
                </a:solidFill>
                <a:effectLst>
                  <a:outerShdw dist="50800" dir="5400000" algn="ctr" rotWithShape="0">
                    <a:schemeClr val="tx1"/>
                  </a:outerShdw>
                </a:effectLst>
              </a:rPr>
              <a:t>stash of field mice</a:t>
            </a:r>
            <a:endParaRPr lang="en-US" sz="2400" b="1" dirty="0" smtClean="0">
              <a:ln>
                <a:solidFill>
                  <a:schemeClr val="tx1"/>
                </a:solidFill>
              </a:ln>
              <a:solidFill>
                <a:srgbClr val="FF0000"/>
              </a:solidFill>
              <a:effectLst>
                <a:outerShdw dist="50800" dir="5400000" algn="ctr" rotWithShape="0">
                  <a:schemeClr val="tx1"/>
                </a:outerShdw>
              </a:effectLst>
            </a:endParaRPr>
          </a:p>
          <a:p>
            <a:pPr marL="225425" indent="-225425">
              <a:spcAft>
                <a:spcPts val="600"/>
              </a:spcAft>
              <a:buFont typeface="Arial" pitchFamily="34" charset="0"/>
              <a:buChar char="•"/>
            </a:pPr>
            <a:r>
              <a:rPr lang="en-US" sz="2600" b="1" dirty="0" smtClean="0"/>
              <a:t>Pass </a:t>
            </a:r>
            <a:r>
              <a:rPr lang="en-US" sz="2600" b="1" dirty="0" smtClean="0">
                <a:ln>
                  <a:solidFill>
                    <a:schemeClr val="tx1"/>
                  </a:solidFill>
                </a:ln>
                <a:solidFill>
                  <a:srgbClr val="FF0000"/>
                </a:solidFill>
                <a:effectLst>
                  <a:outerShdw dist="50800" dir="5400000" algn="ctr" rotWithShape="0">
                    <a:schemeClr val="tx1"/>
                  </a:outerShdw>
                </a:effectLst>
              </a:rPr>
              <a:t>sacred stones</a:t>
            </a:r>
            <a:r>
              <a:rPr lang="en-US" sz="2600" b="1" dirty="0" smtClean="0"/>
              <a:t> </a:t>
            </a:r>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October 10 - 13,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654724" y="3066013"/>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630005" y="2199376"/>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7720" y="3204210"/>
            <a:ext cx="876300" cy="830674"/>
          </a:xfrm>
          <a:custGeom>
            <a:avLst/>
            <a:gdLst>
              <a:gd name="connsiteX0" fmla="*/ 853440 w 853440"/>
              <a:gd name="connsiteY0" fmla="*/ 784860 h 792574"/>
              <a:gd name="connsiteX1" fmla="*/ 853440 w 853440"/>
              <a:gd name="connsiteY1" fmla="*/ 784860 h 792574"/>
              <a:gd name="connsiteX2" fmla="*/ 777240 w 853440"/>
              <a:gd name="connsiteY2" fmla="*/ 792480 h 792574"/>
              <a:gd name="connsiteX3" fmla="*/ 750570 w 853440"/>
              <a:gd name="connsiteY3" fmla="*/ 784860 h 792574"/>
              <a:gd name="connsiteX4" fmla="*/ 739140 w 853440"/>
              <a:gd name="connsiteY4" fmla="*/ 777240 h 792574"/>
              <a:gd name="connsiteX5" fmla="*/ 716280 w 853440"/>
              <a:gd name="connsiteY5" fmla="*/ 765810 h 792574"/>
              <a:gd name="connsiteX6" fmla="*/ 704850 w 853440"/>
              <a:gd name="connsiteY6" fmla="*/ 754380 h 792574"/>
              <a:gd name="connsiteX7" fmla="*/ 693420 w 853440"/>
              <a:gd name="connsiteY7" fmla="*/ 750570 h 792574"/>
              <a:gd name="connsiteX8" fmla="*/ 681990 w 853440"/>
              <a:gd name="connsiteY8" fmla="*/ 742950 h 792574"/>
              <a:gd name="connsiteX9" fmla="*/ 643890 w 853440"/>
              <a:gd name="connsiteY9" fmla="*/ 735330 h 792574"/>
              <a:gd name="connsiteX10" fmla="*/ 632460 w 853440"/>
              <a:gd name="connsiteY10" fmla="*/ 727710 h 792574"/>
              <a:gd name="connsiteX11" fmla="*/ 598170 w 853440"/>
              <a:gd name="connsiteY11" fmla="*/ 716280 h 792574"/>
              <a:gd name="connsiteX12" fmla="*/ 586740 w 853440"/>
              <a:gd name="connsiteY12" fmla="*/ 689610 h 792574"/>
              <a:gd name="connsiteX13" fmla="*/ 582930 w 853440"/>
              <a:gd name="connsiteY13" fmla="*/ 678180 h 792574"/>
              <a:gd name="connsiteX14" fmla="*/ 575310 w 853440"/>
              <a:gd name="connsiteY14" fmla="*/ 666750 h 792574"/>
              <a:gd name="connsiteX15" fmla="*/ 556260 w 853440"/>
              <a:gd name="connsiteY15" fmla="*/ 640080 h 792574"/>
              <a:gd name="connsiteX16" fmla="*/ 544830 w 853440"/>
              <a:gd name="connsiteY16" fmla="*/ 628650 h 792574"/>
              <a:gd name="connsiteX17" fmla="*/ 510540 w 853440"/>
              <a:gd name="connsiteY17" fmla="*/ 617220 h 792574"/>
              <a:gd name="connsiteX18" fmla="*/ 495300 w 853440"/>
              <a:gd name="connsiteY18" fmla="*/ 601980 h 792574"/>
              <a:gd name="connsiteX19" fmla="*/ 487680 w 853440"/>
              <a:gd name="connsiteY19" fmla="*/ 590550 h 792574"/>
              <a:gd name="connsiteX20" fmla="*/ 476250 w 853440"/>
              <a:gd name="connsiteY20" fmla="*/ 582930 h 792574"/>
              <a:gd name="connsiteX21" fmla="*/ 449580 w 853440"/>
              <a:gd name="connsiteY21" fmla="*/ 560070 h 792574"/>
              <a:gd name="connsiteX22" fmla="*/ 438150 w 853440"/>
              <a:gd name="connsiteY22" fmla="*/ 556260 h 792574"/>
              <a:gd name="connsiteX23" fmla="*/ 430530 w 853440"/>
              <a:gd name="connsiteY23" fmla="*/ 544830 h 792574"/>
              <a:gd name="connsiteX24" fmla="*/ 407670 w 853440"/>
              <a:gd name="connsiteY24" fmla="*/ 525780 h 792574"/>
              <a:gd name="connsiteX25" fmla="*/ 388620 w 853440"/>
              <a:gd name="connsiteY25" fmla="*/ 506730 h 792574"/>
              <a:gd name="connsiteX26" fmla="*/ 381000 w 853440"/>
              <a:gd name="connsiteY26" fmla="*/ 495300 h 792574"/>
              <a:gd name="connsiteX27" fmla="*/ 377190 w 853440"/>
              <a:gd name="connsiteY27" fmla="*/ 483870 h 792574"/>
              <a:gd name="connsiteX28" fmla="*/ 365760 w 853440"/>
              <a:gd name="connsiteY28" fmla="*/ 476250 h 792574"/>
              <a:gd name="connsiteX29" fmla="*/ 358140 w 853440"/>
              <a:gd name="connsiteY29" fmla="*/ 457200 h 792574"/>
              <a:gd name="connsiteX30" fmla="*/ 346710 w 853440"/>
              <a:gd name="connsiteY30" fmla="*/ 434340 h 792574"/>
              <a:gd name="connsiteX31" fmla="*/ 331470 w 853440"/>
              <a:gd name="connsiteY31" fmla="*/ 426720 h 792574"/>
              <a:gd name="connsiteX32" fmla="*/ 323850 w 853440"/>
              <a:gd name="connsiteY32" fmla="*/ 415290 h 792574"/>
              <a:gd name="connsiteX33" fmla="*/ 312420 w 853440"/>
              <a:gd name="connsiteY33" fmla="*/ 411480 h 792574"/>
              <a:gd name="connsiteX34" fmla="*/ 308610 w 853440"/>
              <a:gd name="connsiteY34" fmla="*/ 400050 h 792574"/>
              <a:gd name="connsiteX35" fmla="*/ 297180 w 853440"/>
              <a:gd name="connsiteY35" fmla="*/ 392430 h 792574"/>
              <a:gd name="connsiteX36" fmla="*/ 293370 w 853440"/>
              <a:gd name="connsiteY36" fmla="*/ 381000 h 792574"/>
              <a:gd name="connsiteX37" fmla="*/ 274320 w 853440"/>
              <a:gd name="connsiteY37" fmla="*/ 361950 h 792574"/>
              <a:gd name="connsiteX38" fmla="*/ 270510 w 853440"/>
              <a:gd name="connsiteY38" fmla="*/ 350520 h 792574"/>
              <a:gd name="connsiteX39" fmla="*/ 262890 w 853440"/>
              <a:gd name="connsiteY39" fmla="*/ 339090 h 792574"/>
              <a:gd name="connsiteX40" fmla="*/ 251460 w 853440"/>
              <a:gd name="connsiteY40" fmla="*/ 316230 h 792574"/>
              <a:gd name="connsiteX41" fmla="*/ 255270 w 853440"/>
              <a:gd name="connsiteY41" fmla="*/ 251460 h 792574"/>
              <a:gd name="connsiteX42" fmla="*/ 278130 w 853440"/>
              <a:gd name="connsiteY42" fmla="*/ 240030 h 792574"/>
              <a:gd name="connsiteX43" fmla="*/ 289560 w 853440"/>
              <a:gd name="connsiteY43" fmla="*/ 232410 h 792574"/>
              <a:gd name="connsiteX44" fmla="*/ 281940 w 853440"/>
              <a:gd name="connsiteY44" fmla="*/ 148590 h 792574"/>
              <a:gd name="connsiteX45" fmla="*/ 262890 w 853440"/>
              <a:gd name="connsiteY45" fmla="*/ 125730 h 792574"/>
              <a:gd name="connsiteX46" fmla="*/ 240030 w 853440"/>
              <a:gd name="connsiteY46" fmla="*/ 118110 h 792574"/>
              <a:gd name="connsiteX47" fmla="*/ 224790 w 853440"/>
              <a:gd name="connsiteY47" fmla="*/ 83820 h 792574"/>
              <a:gd name="connsiteX48" fmla="*/ 224790 w 853440"/>
              <a:gd name="connsiteY48" fmla="*/ 34290 h 792574"/>
              <a:gd name="connsiteX49" fmla="*/ 213360 w 853440"/>
              <a:gd name="connsiteY49" fmla="*/ 26670 h 792574"/>
              <a:gd name="connsiteX50" fmla="*/ 190500 w 853440"/>
              <a:gd name="connsiteY50" fmla="*/ 22860 h 792574"/>
              <a:gd name="connsiteX51" fmla="*/ 171450 w 853440"/>
              <a:gd name="connsiteY51" fmla="*/ 30480 h 792574"/>
              <a:gd name="connsiteX52" fmla="*/ 167640 w 853440"/>
              <a:gd name="connsiteY52" fmla="*/ 53340 h 792574"/>
              <a:gd name="connsiteX53" fmla="*/ 171450 w 853440"/>
              <a:gd name="connsiteY53" fmla="*/ 72390 h 792574"/>
              <a:gd name="connsiteX54" fmla="*/ 163830 w 853440"/>
              <a:gd name="connsiteY54" fmla="*/ 91440 h 792574"/>
              <a:gd name="connsiteX55" fmla="*/ 102870 w 853440"/>
              <a:gd name="connsiteY55" fmla="*/ 76200 h 792574"/>
              <a:gd name="connsiteX56" fmla="*/ 95250 w 853440"/>
              <a:gd name="connsiteY56" fmla="*/ 64770 h 792574"/>
              <a:gd name="connsiteX57" fmla="*/ 80010 w 853440"/>
              <a:gd name="connsiteY57" fmla="*/ 57150 h 792574"/>
              <a:gd name="connsiteX58" fmla="*/ 68580 w 853440"/>
              <a:gd name="connsiteY58" fmla="*/ 15240 h 792574"/>
              <a:gd name="connsiteX59" fmla="*/ 34290 w 853440"/>
              <a:gd name="connsiteY59" fmla="*/ 3810 h 792574"/>
              <a:gd name="connsiteX60" fmla="*/ 0 w 853440"/>
              <a:gd name="connsiteY60" fmla="*/ 0 h 792574"/>
              <a:gd name="connsiteX0" fmla="*/ 876300 w 876300"/>
              <a:gd name="connsiteY0" fmla="*/ 822960 h 830674"/>
              <a:gd name="connsiteX1" fmla="*/ 876300 w 876300"/>
              <a:gd name="connsiteY1" fmla="*/ 822960 h 830674"/>
              <a:gd name="connsiteX2" fmla="*/ 800100 w 876300"/>
              <a:gd name="connsiteY2" fmla="*/ 830580 h 830674"/>
              <a:gd name="connsiteX3" fmla="*/ 773430 w 876300"/>
              <a:gd name="connsiteY3" fmla="*/ 822960 h 830674"/>
              <a:gd name="connsiteX4" fmla="*/ 762000 w 876300"/>
              <a:gd name="connsiteY4" fmla="*/ 815340 h 830674"/>
              <a:gd name="connsiteX5" fmla="*/ 739140 w 876300"/>
              <a:gd name="connsiteY5" fmla="*/ 803910 h 830674"/>
              <a:gd name="connsiteX6" fmla="*/ 727710 w 876300"/>
              <a:gd name="connsiteY6" fmla="*/ 792480 h 830674"/>
              <a:gd name="connsiteX7" fmla="*/ 716280 w 876300"/>
              <a:gd name="connsiteY7" fmla="*/ 788670 h 830674"/>
              <a:gd name="connsiteX8" fmla="*/ 704850 w 876300"/>
              <a:gd name="connsiteY8" fmla="*/ 781050 h 830674"/>
              <a:gd name="connsiteX9" fmla="*/ 666750 w 876300"/>
              <a:gd name="connsiteY9" fmla="*/ 773430 h 830674"/>
              <a:gd name="connsiteX10" fmla="*/ 655320 w 876300"/>
              <a:gd name="connsiteY10" fmla="*/ 765810 h 830674"/>
              <a:gd name="connsiteX11" fmla="*/ 621030 w 876300"/>
              <a:gd name="connsiteY11" fmla="*/ 754380 h 830674"/>
              <a:gd name="connsiteX12" fmla="*/ 609600 w 876300"/>
              <a:gd name="connsiteY12" fmla="*/ 727710 h 830674"/>
              <a:gd name="connsiteX13" fmla="*/ 605790 w 876300"/>
              <a:gd name="connsiteY13" fmla="*/ 716280 h 830674"/>
              <a:gd name="connsiteX14" fmla="*/ 598170 w 876300"/>
              <a:gd name="connsiteY14" fmla="*/ 704850 h 830674"/>
              <a:gd name="connsiteX15" fmla="*/ 579120 w 876300"/>
              <a:gd name="connsiteY15" fmla="*/ 678180 h 830674"/>
              <a:gd name="connsiteX16" fmla="*/ 567690 w 876300"/>
              <a:gd name="connsiteY16" fmla="*/ 666750 h 830674"/>
              <a:gd name="connsiteX17" fmla="*/ 533400 w 876300"/>
              <a:gd name="connsiteY17" fmla="*/ 655320 h 830674"/>
              <a:gd name="connsiteX18" fmla="*/ 518160 w 876300"/>
              <a:gd name="connsiteY18" fmla="*/ 640080 h 830674"/>
              <a:gd name="connsiteX19" fmla="*/ 510540 w 876300"/>
              <a:gd name="connsiteY19" fmla="*/ 628650 h 830674"/>
              <a:gd name="connsiteX20" fmla="*/ 499110 w 876300"/>
              <a:gd name="connsiteY20" fmla="*/ 621030 h 830674"/>
              <a:gd name="connsiteX21" fmla="*/ 472440 w 876300"/>
              <a:gd name="connsiteY21" fmla="*/ 598170 h 830674"/>
              <a:gd name="connsiteX22" fmla="*/ 461010 w 876300"/>
              <a:gd name="connsiteY22" fmla="*/ 594360 h 830674"/>
              <a:gd name="connsiteX23" fmla="*/ 453390 w 876300"/>
              <a:gd name="connsiteY23" fmla="*/ 582930 h 830674"/>
              <a:gd name="connsiteX24" fmla="*/ 430530 w 876300"/>
              <a:gd name="connsiteY24" fmla="*/ 563880 h 830674"/>
              <a:gd name="connsiteX25" fmla="*/ 411480 w 876300"/>
              <a:gd name="connsiteY25" fmla="*/ 544830 h 830674"/>
              <a:gd name="connsiteX26" fmla="*/ 403860 w 876300"/>
              <a:gd name="connsiteY26" fmla="*/ 533400 h 830674"/>
              <a:gd name="connsiteX27" fmla="*/ 400050 w 876300"/>
              <a:gd name="connsiteY27" fmla="*/ 521970 h 830674"/>
              <a:gd name="connsiteX28" fmla="*/ 388620 w 876300"/>
              <a:gd name="connsiteY28" fmla="*/ 514350 h 830674"/>
              <a:gd name="connsiteX29" fmla="*/ 381000 w 876300"/>
              <a:gd name="connsiteY29" fmla="*/ 495300 h 830674"/>
              <a:gd name="connsiteX30" fmla="*/ 369570 w 876300"/>
              <a:gd name="connsiteY30" fmla="*/ 472440 h 830674"/>
              <a:gd name="connsiteX31" fmla="*/ 354330 w 876300"/>
              <a:gd name="connsiteY31" fmla="*/ 464820 h 830674"/>
              <a:gd name="connsiteX32" fmla="*/ 346710 w 876300"/>
              <a:gd name="connsiteY32" fmla="*/ 453390 h 830674"/>
              <a:gd name="connsiteX33" fmla="*/ 335280 w 876300"/>
              <a:gd name="connsiteY33" fmla="*/ 449580 h 830674"/>
              <a:gd name="connsiteX34" fmla="*/ 331470 w 876300"/>
              <a:gd name="connsiteY34" fmla="*/ 438150 h 830674"/>
              <a:gd name="connsiteX35" fmla="*/ 320040 w 876300"/>
              <a:gd name="connsiteY35" fmla="*/ 430530 h 830674"/>
              <a:gd name="connsiteX36" fmla="*/ 316230 w 876300"/>
              <a:gd name="connsiteY36" fmla="*/ 419100 h 830674"/>
              <a:gd name="connsiteX37" fmla="*/ 297180 w 876300"/>
              <a:gd name="connsiteY37" fmla="*/ 400050 h 830674"/>
              <a:gd name="connsiteX38" fmla="*/ 293370 w 876300"/>
              <a:gd name="connsiteY38" fmla="*/ 388620 h 830674"/>
              <a:gd name="connsiteX39" fmla="*/ 285750 w 876300"/>
              <a:gd name="connsiteY39" fmla="*/ 377190 h 830674"/>
              <a:gd name="connsiteX40" fmla="*/ 274320 w 876300"/>
              <a:gd name="connsiteY40" fmla="*/ 354330 h 830674"/>
              <a:gd name="connsiteX41" fmla="*/ 278130 w 876300"/>
              <a:gd name="connsiteY41" fmla="*/ 289560 h 830674"/>
              <a:gd name="connsiteX42" fmla="*/ 300990 w 876300"/>
              <a:gd name="connsiteY42" fmla="*/ 278130 h 830674"/>
              <a:gd name="connsiteX43" fmla="*/ 312420 w 876300"/>
              <a:gd name="connsiteY43" fmla="*/ 270510 h 830674"/>
              <a:gd name="connsiteX44" fmla="*/ 304800 w 876300"/>
              <a:gd name="connsiteY44" fmla="*/ 186690 h 830674"/>
              <a:gd name="connsiteX45" fmla="*/ 285750 w 876300"/>
              <a:gd name="connsiteY45" fmla="*/ 163830 h 830674"/>
              <a:gd name="connsiteX46" fmla="*/ 262890 w 876300"/>
              <a:gd name="connsiteY46" fmla="*/ 156210 h 830674"/>
              <a:gd name="connsiteX47" fmla="*/ 247650 w 876300"/>
              <a:gd name="connsiteY47" fmla="*/ 121920 h 830674"/>
              <a:gd name="connsiteX48" fmla="*/ 247650 w 876300"/>
              <a:gd name="connsiteY48" fmla="*/ 72390 h 830674"/>
              <a:gd name="connsiteX49" fmla="*/ 236220 w 876300"/>
              <a:gd name="connsiteY49" fmla="*/ 64770 h 830674"/>
              <a:gd name="connsiteX50" fmla="*/ 213360 w 876300"/>
              <a:gd name="connsiteY50" fmla="*/ 60960 h 830674"/>
              <a:gd name="connsiteX51" fmla="*/ 194310 w 876300"/>
              <a:gd name="connsiteY51" fmla="*/ 68580 h 830674"/>
              <a:gd name="connsiteX52" fmla="*/ 190500 w 876300"/>
              <a:gd name="connsiteY52" fmla="*/ 91440 h 830674"/>
              <a:gd name="connsiteX53" fmla="*/ 194310 w 876300"/>
              <a:gd name="connsiteY53" fmla="*/ 110490 h 830674"/>
              <a:gd name="connsiteX54" fmla="*/ 186690 w 876300"/>
              <a:gd name="connsiteY54" fmla="*/ 129540 h 830674"/>
              <a:gd name="connsiteX55" fmla="*/ 125730 w 876300"/>
              <a:gd name="connsiteY55" fmla="*/ 114300 h 830674"/>
              <a:gd name="connsiteX56" fmla="*/ 118110 w 876300"/>
              <a:gd name="connsiteY56" fmla="*/ 102870 h 830674"/>
              <a:gd name="connsiteX57" fmla="*/ 102870 w 876300"/>
              <a:gd name="connsiteY57" fmla="*/ 95250 h 830674"/>
              <a:gd name="connsiteX58" fmla="*/ 91440 w 876300"/>
              <a:gd name="connsiteY58" fmla="*/ 53340 h 830674"/>
              <a:gd name="connsiteX59" fmla="*/ 57150 w 876300"/>
              <a:gd name="connsiteY59" fmla="*/ 41910 h 830674"/>
              <a:gd name="connsiteX60" fmla="*/ 0 w 876300"/>
              <a:gd name="connsiteY60" fmla="*/ 0 h 8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76300" h="830674">
                <a:moveTo>
                  <a:pt x="876300" y="822960"/>
                </a:moveTo>
                <a:lnTo>
                  <a:pt x="876300" y="822960"/>
                </a:lnTo>
                <a:cubicBezTo>
                  <a:pt x="850900" y="825500"/>
                  <a:pt x="825605" y="829517"/>
                  <a:pt x="800100" y="830580"/>
                </a:cubicBezTo>
                <a:cubicBezTo>
                  <a:pt x="797846" y="830674"/>
                  <a:pt x="776879" y="824685"/>
                  <a:pt x="773430" y="822960"/>
                </a:cubicBezTo>
                <a:cubicBezTo>
                  <a:pt x="769334" y="820912"/>
                  <a:pt x="766096" y="817388"/>
                  <a:pt x="762000" y="815340"/>
                </a:cubicBezTo>
                <a:cubicBezTo>
                  <a:pt x="744817" y="806748"/>
                  <a:pt x="755518" y="817559"/>
                  <a:pt x="739140" y="803910"/>
                </a:cubicBezTo>
                <a:cubicBezTo>
                  <a:pt x="735001" y="800461"/>
                  <a:pt x="732193" y="795469"/>
                  <a:pt x="727710" y="792480"/>
                </a:cubicBezTo>
                <a:cubicBezTo>
                  <a:pt x="724368" y="790252"/>
                  <a:pt x="719872" y="790466"/>
                  <a:pt x="716280" y="788670"/>
                </a:cubicBezTo>
                <a:cubicBezTo>
                  <a:pt x="712184" y="786622"/>
                  <a:pt x="708946" y="783098"/>
                  <a:pt x="704850" y="781050"/>
                </a:cubicBezTo>
                <a:cubicBezTo>
                  <a:pt x="694210" y="775730"/>
                  <a:pt x="676579" y="774834"/>
                  <a:pt x="666750" y="773430"/>
                </a:cubicBezTo>
                <a:cubicBezTo>
                  <a:pt x="662940" y="770890"/>
                  <a:pt x="659664" y="767258"/>
                  <a:pt x="655320" y="765810"/>
                </a:cubicBezTo>
                <a:cubicBezTo>
                  <a:pt x="614255" y="752122"/>
                  <a:pt x="647001" y="771694"/>
                  <a:pt x="621030" y="754380"/>
                </a:cubicBezTo>
                <a:cubicBezTo>
                  <a:pt x="613101" y="722662"/>
                  <a:pt x="622756" y="754022"/>
                  <a:pt x="609600" y="727710"/>
                </a:cubicBezTo>
                <a:cubicBezTo>
                  <a:pt x="607804" y="724118"/>
                  <a:pt x="607586" y="719872"/>
                  <a:pt x="605790" y="716280"/>
                </a:cubicBezTo>
                <a:cubicBezTo>
                  <a:pt x="603742" y="712184"/>
                  <a:pt x="600030" y="709034"/>
                  <a:pt x="598170" y="704850"/>
                </a:cubicBezTo>
                <a:cubicBezTo>
                  <a:pt x="585801" y="677020"/>
                  <a:pt x="599909" y="685110"/>
                  <a:pt x="579120" y="678180"/>
                </a:cubicBezTo>
                <a:cubicBezTo>
                  <a:pt x="575310" y="674370"/>
                  <a:pt x="572509" y="669160"/>
                  <a:pt x="567690" y="666750"/>
                </a:cubicBezTo>
                <a:cubicBezTo>
                  <a:pt x="556914" y="661362"/>
                  <a:pt x="533400" y="655320"/>
                  <a:pt x="533400" y="655320"/>
                </a:cubicBezTo>
                <a:cubicBezTo>
                  <a:pt x="525087" y="630382"/>
                  <a:pt x="536633" y="654858"/>
                  <a:pt x="518160" y="640080"/>
                </a:cubicBezTo>
                <a:cubicBezTo>
                  <a:pt x="514584" y="637219"/>
                  <a:pt x="513778" y="631888"/>
                  <a:pt x="510540" y="628650"/>
                </a:cubicBezTo>
                <a:cubicBezTo>
                  <a:pt x="507302" y="625412"/>
                  <a:pt x="502628" y="623961"/>
                  <a:pt x="499110" y="621030"/>
                </a:cubicBezTo>
                <a:cubicBezTo>
                  <a:pt x="484370" y="608746"/>
                  <a:pt x="490600" y="608547"/>
                  <a:pt x="472440" y="598170"/>
                </a:cubicBezTo>
                <a:cubicBezTo>
                  <a:pt x="468953" y="596177"/>
                  <a:pt x="464820" y="595630"/>
                  <a:pt x="461010" y="594360"/>
                </a:cubicBezTo>
                <a:cubicBezTo>
                  <a:pt x="458470" y="590550"/>
                  <a:pt x="456628" y="586168"/>
                  <a:pt x="453390" y="582930"/>
                </a:cubicBezTo>
                <a:cubicBezTo>
                  <a:pt x="436681" y="566221"/>
                  <a:pt x="446134" y="585726"/>
                  <a:pt x="430530" y="563880"/>
                </a:cubicBezTo>
                <a:cubicBezTo>
                  <a:pt x="415817" y="543282"/>
                  <a:pt x="432043" y="551684"/>
                  <a:pt x="411480" y="544830"/>
                </a:cubicBezTo>
                <a:cubicBezTo>
                  <a:pt x="408940" y="541020"/>
                  <a:pt x="405908" y="537496"/>
                  <a:pt x="403860" y="533400"/>
                </a:cubicBezTo>
                <a:cubicBezTo>
                  <a:pt x="402064" y="529808"/>
                  <a:pt x="402559" y="525106"/>
                  <a:pt x="400050" y="521970"/>
                </a:cubicBezTo>
                <a:cubicBezTo>
                  <a:pt x="397189" y="518394"/>
                  <a:pt x="392430" y="516890"/>
                  <a:pt x="388620" y="514350"/>
                </a:cubicBezTo>
                <a:cubicBezTo>
                  <a:pt x="386080" y="508000"/>
                  <a:pt x="383401" y="501704"/>
                  <a:pt x="381000" y="495300"/>
                </a:cubicBezTo>
                <a:cubicBezTo>
                  <a:pt x="377927" y="487105"/>
                  <a:pt x="376927" y="478571"/>
                  <a:pt x="369570" y="472440"/>
                </a:cubicBezTo>
                <a:cubicBezTo>
                  <a:pt x="365207" y="468804"/>
                  <a:pt x="359410" y="467360"/>
                  <a:pt x="354330" y="464820"/>
                </a:cubicBezTo>
                <a:cubicBezTo>
                  <a:pt x="351790" y="461010"/>
                  <a:pt x="350286" y="456251"/>
                  <a:pt x="346710" y="453390"/>
                </a:cubicBezTo>
                <a:cubicBezTo>
                  <a:pt x="343574" y="450881"/>
                  <a:pt x="338120" y="452420"/>
                  <a:pt x="335280" y="449580"/>
                </a:cubicBezTo>
                <a:cubicBezTo>
                  <a:pt x="332440" y="446740"/>
                  <a:pt x="333979" y="441286"/>
                  <a:pt x="331470" y="438150"/>
                </a:cubicBezTo>
                <a:cubicBezTo>
                  <a:pt x="328609" y="434574"/>
                  <a:pt x="323850" y="433070"/>
                  <a:pt x="320040" y="430530"/>
                </a:cubicBezTo>
                <a:cubicBezTo>
                  <a:pt x="318770" y="426720"/>
                  <a:pt x="318739" y="422236"/>
                  <a:pt x="316230" y="419100"/>
                </a:cubicBezTo>
                <a:cubicBezTo>
                  <a:pt x="295910" y="393700"/>
                  <a:pt x="312420" y="430530"/>
                  <a:pt x="297180" y="400050"/>
                </a:cubicBezTo>
                <a:cubicBezTo>
                  <a:pt x="295384" y="396458"/>
                  <a:pt x="295166" y="392212"/>
                  <a:pt x="293370" y="388620"/>
                </a:cubicBezTo>
                <a:cubicBezTo>
                  <a:pt x="291322" y="384524"/>
                  <a:pt x="287798" y="381286"/>
                  <a:pt x="285750" y="377190"/>
                </a:cubicBezTo>
                <a:cubicBezTo>
                  <a:pt x="269976" y="345642"/>
                  <a:pt x="296158" y="387087"/>
                  <a:pt x="274320" y="354330"/>
                </a:cubicBezTo>
                <a:cubicBezTo>
                  <a:pt x="271432" y="328336"/>
                  <a:pt x="265828" y="314164"/>
                  <a:pt x="278130" y="289560"/>
                </a:cubicBezTo>
                <a:cubicBezTo>
                  <a:pt x="281770" y="282281"/>
                  <a:pt x="294979" y="281135"/>
                  <a:pt x="300990" y="278130"/>
                </a:cubicBezTo>
                <a:cubicBezTo>
                  <a:pt x="305086" y="276082"/>
                  <a:pt x="308610" y="273050"/>
                  <a:pt x="312420" y="270510"/>
                </a:cubicBezTo>
                <a:cubicBezTo>
                  <a:pt x="311155" y="246471"/>
                  <a:pt x="315793" y="212341"/>
                  <a:pt x="304800" y="186690"/>
                </a:cubicBezTo>
                <a:cubicBezTo>
                  <a:pt x="299196" y="173613"/>
                  <a:pt x="298630" y="169554"/>
                  <a:pt x="285750" y="163830"/>
                </a:cubicBezTo>
                <a:cubicBezTo>
                  <a:pt x="278410" y="160568"/>
                  <a:pt x="262890" y="156210"/>
                  <a:pt x="262890" y="156210"/>
                </a:cubicBezTo>
                <a:cubicBezTo>
                  <a:pt x="253822" y="129006"/>
                  <a:pt x="259725" y="140033"/>
                  <a:pt x="247650" y="121920"/>
                </a:cubicBezTo>
                <a:cubicBezTo>
                  <a:pt x="255170" y="99359"/>
                  <a:pt x="260957" y="96342"/>
                  <a:pt x="247650" y="72390"/>
                </a:cubicBezTo>
                <a:cubicBezTo>
                  <a:pt x="245426" y="68387"/>
                  <a:pt x="240564" y="66218"/>
                  <a:pt x="236220" y="64770"/>
                </a:cubicBezTo>
                <a:cubicBezTo>
                  <a:pt x="228891" y="62327"/>
                  <a:pt x="220980" y="62230"/>
                  <a:pt x="213360" y="60960"/>
                </a:cubicBezTo>
                <a:cubicBezTo>
                  <a:pt x="207010" y="63500"/>
                  <a:pt x="199875" y="64605"/>
                  <a:pt x="194310" y="68580"/>
                </a:cubicBezTo>
                <a:cubicBezTo>
                  <a:pt x="181549" y="77695"/>
                  <a:pt x="187797" y="80627"/>
                  <a:pt x="190500" y="91440"/>
                </a:cubicBezTo>
                <a:cubicBezTo>
                  <a:pt x="192071" y="97722"/>
                  <a:pt x="193040" y="104140"/>
                  <a:pt x="194310" y="110490"/>
                </a:cubicBezTo>
                <a:cubicBezTo>
                  <a:pt x="191770" y="116840"/>
                  <a:pt x="193298" y="127778"/>
                  <a:pt x="186690" y="129540"/>
                </a:cubicBezTo>
                <a:cubicBezTo>
                  <a:pt x="154346" y="138165"/>
                  <a:pt x="141528" y="133258"/>
                  <a:pt x="125730" y="114300"/>
                </a:cubicBezTo>
                <a:cubicBezTo>
                  <a:pt x="122799" y="110782"/>
                  <a:pt x="121628" y="105801"/>
                  <a:pt x="118110" y="102870"/>
                </a:cubicBezTo>
                <a:cubicBezTo>
                  <a:pt x="113747" y="99234"/>
                  <a:pt x="107950" y="97790"/>
                  <a:pt x="102870" y="95250"/>
                </a:cubicBezTo>
                <a:cubicBezTo>
                  <a:pt x="102300" y="90690"/>
                  <a:pt x="103037" y="59665"/>
                  <a:pt x="91440" y="53340"/>
                </a:cubicBezTo>
                <a:cubicBezTo>
                  <a:pt x="80863" y="47571"/>
                  <a:pt x="69125" y="43241"/>
                  <a:pt x="57150" y="41910"/>
                </a:cubicBezTo>
                <a:lnTo>
                  <a:pt x="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92030" y="2631942"/>
            <a:ext cx="214589" cy="604964"/>
          </a:xfrm>
          <a:custGeom>
            <a:avLst/>
            <a:gdLst>
              <a:gd name="connsiteX0" fmla="*/ 214589 w 214589"/>
              <a:gd name="connsiteY0" fmla="*/ 604964 h 604964"/>
              <a:gd name="connsiteX1" fmla="*/ 214589 w 214589"/>
              <a:gd name="connsiteY1" fmla="*/ 604964 h 604964"/>
              <a:gd name="connsiteX2" fmla="*/ 186775 w 214589"/>
              <a:gd name="connsiteY2" fmla="*/ 573673 h 604964"/>
              <a:gd name="connsiteX3" fmla="*/ 179821 w 214589"/>
              <a:gd name="connsiteY3" fmla="*/ 563243 h 604964"/>
              <a:gd name="connsiteX4" fmla="*/ 152007 w 214589"/>
              <a:gd name="connsiteY4" fmla="*/ 559766 h 604964"/>
              <a:gd name="connsiteX5" fmla="*/ 138099 w 214589"/>
              <a:gd name="connsiteY5" fmla="*/ 552812 h 604964"/>
              <a:gd name="connsiteX6" fmla="*/ 127669 w 214589"/>
              <a:gd name="connsiteY6" fmla="*/ 549336 h 604964"/>
              <a:gd name="connsiteX7" fmla="*/ 113762 w 214589"/>
              <a:gd name="connsiteY7" fmla="*/ 528475 h 604964"/>
              <a:gd name="connsiteX8" fmla="*/ 106808 w 214589"/>
              <a:gd name="connsiteY8" fmla="*/ 518044 h 604964"/>
              <a:gd name="connsiteX9" fmla="*/ 96378 w 214589"/>
              <a:gd name="connsiteY9" fmla="*/ 511091 h 604964"/>
              <a:gd name="connsiteX10" fmla="*/ 82470 w 214589"/>
              <a:gd name="connsiteY10" fmla="*/ 507614 h 604964"/>
              <a:gd name="connsiteX11" fmla="*/ 72040 w 214589"/>
              <a:gd name="connsiteY11" fmla="*/ 504137 h 604964"/>
              <a:gd name="connsiteX12" fmla="*/ 40749 w 214589"/>
              <a:gd name="connsiteY12" fmla="*/ 493707 h 604964"/>
              <a:gd name="connsiteX13" fmla="*/ 26841 w 214589"/>
              <a:gd name="connsiteY13" fmla="*/ 472846 h 604964"/>
              <a:gd name="connsiteX14" fmla="*/ 16411 w 214589"/>
              <a:gd name="connsiteY14" fmla="*/ 451985 h 604964"/>
              <a:gd name="connsiteX15" fmla="*/ 23365 w 214589"/>
              <a:gd name="connsiteY15" fmla="*/ 431124 h 604964"/>
              <a:gd name="connsiteX16" fmla="*/ 26841 w 214589"/>
              <a:gd name="connsiteY16" fmla="*/ 417217 h 604964"/>
              <a:gd name="connsiteX17" fmla="*/ 19888 w 214589"/>
              <a:gd name="connsiteY17" fmla="*/ 375495 h 604964"/>
              <a:gd name="connsiteX18" fmla="*/ 16411 w 214589"/>
              <a:gd name="connsiteY18" fmla="*/ 365065 h 604964"/>
              <a:gd name="connsiteX19" fmla="*/ 9457 w 214589"/>
              <a:gd name="connsiteY19" fmla="*/ 354634 h 604964"/>
              <a:gd name="connsiteX20" fmla="*/ 12934 w 214589"/>
              <a:gd name="connsiteY20" fmla="*/ 319866 h 604964"/>
              <a:gd name="connsiteX21" fmla="*/ 37272 w 214589"/>
              <a:gd name="connsiteY21" fmla="*/ 326820 h 604964"/>
              <a:gd name="connsiteX22" fmla="*/ 44226 w 214589"/>
              <a:gd name="connsiteY22" fmla="*/ 337250 h 604964"/>
              <a:gd name="connsiteX23" fmla="*/ 89424 w 214589"/>
              <a:gd name="connsiteY23" fmla="*/ 340727 h 604964"/>
              <a:gd name="connsiteX24" fmla="*/ 103331 w 214589"/>
              <a:gd name="connsiteY24" fmla="*/ 333774 h 604964"/>
              <a:gd name="connsiteX25" fmla="*/ 120715 w 214589"/>
              <a:gd name="connsiteY25" fmla="*/ 330297 h 604964"/>
              <a:gd name="connsiteX26" fmla="*/ 124192 w 214589"/>
              <a:gd name="connsiteY26" fmla="*/ 319866 h 604964"/>
              <a:gd name="connsiteX27" fmla="*/ 131146 w 214589"/>
              <a:gd name="connsiteY27" fmla="*/ 309436 h 604964"/>
              <a:gd name="connsiteX28" fmla="*/ 134622 w 214589"/>
              <a:gd name="connsiteY28" fmla="*/ 267714 h 604964"/>
              <a:gd name="connsiteX29" fmla="*/ 141576 w 214589"/>
              <a:gd name="connsiteY29" fmla="*/ 232946 h 604964"/>
              <a:gd name="connsiteX30" fmla="*/ 155483 w 214589"/>
              <a:gd name="connsiteY30" fmla="*/ 201655 h 604964"/>
              <a:gd name="connsiteX31" fmla="*/ 158960 w 214589"/>
              <a:gd name="connsiteY31" fmla="*/ 191225 h 604964"/>
              <a:gd name="connsiteX32" fmla="*/ 165914 w 214589"/>
              <a:gd name="connsiteY32" fmla="*/ 173841 h 604964"/>
              <a:gd name="connsiteX33" fmla="*/ 162437 w 214589"/>
              <a:gd name="connsiteY33" fmla="*/ 86920 h 604964"/>
              <a:gd name="connsiteX34" fmla="*/ 158960 w 214589"/>
              <a:gd name="connsiteY34" fmla="*/ 55629 h 604964"/>
              <a:gd name="connsiteX35" fmla="*/ 152007 w 214589"/>
              <a:gd name="connsiteY35" fmla="*/ 24338 h 604964"/>
              <a:gd name="connsiteX36" fmla="*/ 148530 w 214589"/>
              <a:gd name="connsiteY36" fmla="*/ 0 h 6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4589" h="604964">
                <a:moveTo>
                  <a:pt x="214589" y="604964"/>
                </a:moveTo>
                <a:lnTo>
                  <a:pt x="214589" y="604964"/>
                </a:lnTo>
                <a:cubicBezTo>
                  <a:pt x="205318" y="594534"/>
                  <a:pt x="195709" y="584394"/>
                  <a:pt x="186775" y="573673"/>
                </a:cubicBezTo>
                <a:cubicBezTo>
                  <a:pt x="184100" y="570463"/>
                  <a:pt x="183701" y="564795"/>
                  <a:pt x="179821" y="563243"/>
                </a:cubicBezTo>
                <a:cubicBezTo>
                  <a:pt x="171146" y="559773"/>
                  <a:pt x="161278" y="560925"/>
                  <a:pt x="152007" y="559766"/>
                </a:cubicBezTo>
                <a:cubicBezTo>
                  <a:pt x="147371" y="557448"/>
                  <a:pt x="142863" y="554854"/>
                  <a:pt x="138099" y="552812"/>
                </a:cubicBezTo>
                <a:cubicBezTo>
                  <a:pt x="134731" y="551368"/>
                  <a:pt x="130260" y="551927"/>
                  <a:pt x="127669" y="549336"/>
                </a:cubicBezTo>
                <a:cubicBezTo>
                  <a:pt x="121760" y="543427"/>
                  <a:pt x="118398" y="535429"/>
                  <a:pt x="113762" y="528475"/>
                </a:cubicBezTo>
                <a:cubicBezTo>
                  <a:pt x="111444" y="524998"/>
                  <a:pt x="110285" y="520362"/>
                  <a:pt x="106808" y="518044"/>
                </a:cubicBezTo>
                <a:cubicBezTo>
                  <a:pt x="103331" y="515726"/>
                  <a:pt x="100219" y="512737"/>
                  <a:pt x="96378" y="511091"/>
                </a:cubicBezTo>
                <a:cubicBezTo>
                  <a:pt x="91986" y="509209"/>
                  <a:pt x="87065" y="508927"/>
                  <a:pt x="82470" y="507614"/>
                </a:cubicBezTo>
                <a:cubicBezTo>
                  <a:pt x="78946" y="506607"/>
                  <a:pt x="75408" y="505581"/>
                  <a:pt x="72040" y="504137"/>
                </a:cubicBezTo>
                <a:cubicBezTo>
                  <a:pt x="46852" y="493341"/>
                  <a:pt x="70051" y="499566"/>
                  <a:pt x="40749" y="493707"/>
                </a:cubicBezTo>
                <a:cubicBezTo>
                  <a:pt x="34638" y="475374"/>
                  <a:pt x="41311" y="490211"/>
                  <a:pt x="26841" y="472846"/>
                </a:cubicBezTo>
                <a:cubicBezTo>
                  <a:pt x="19354" y="463862"/>
                  <a:pt x="19895" y="462436"/>
                  <a:pt x="16411" y="451985"/>
                </a:cubicBezTo>
                <a:cubicBezTo>
                  <a:pt x="18729" y="445031"/>
                  <a:pt x="21259" y="438145"/>
                  <a:pt x="23365" y="431124"/>
                </a:cubicBezTo>
                <a:cubicBezTo>
                  <a:pt x="24738" y="426547"/>
                  <a:pt x="27139" y="421986"/>
                  <a:pt x="26841" y="417217"/>
                </a:cubicBezTo>
                <a:cubicBezTo>
                  <a:pt x="25961" y="403145"/>
                  <a:pt x="22653" y="389320"/>
                  <a:pt x="19888" y="375495"/>
                </a:cubicBezTo>
                <a:cubicBezTo>
                  <a:pt x="19169" y="371901"/>
                  <a:pt x="18050" y="368343"/>
                  <a:pt x="16411" y="365065"/>
                </a:cubicBezTo>
                <a:cubicBezTo>
                  <a:pt x="14542" y="361327"/>
                  <a:pt x="11775" y="358111"/>
                  <a:pt x="9457" y="354634"/>
                </a:cubicBezTo>
                <a:cubicBezTo>
                  <a:pt x="5474" y="342683"/>
                  <a:pt x="0" y="332801"/>
                  <a:pt x="12934" y="319866"/>
                </a:cubicBezTo>
                <a:cubicBezTo>
                  <a:pt x="14025" y="318775"/>
                  <a:pt x="34865" y="326018"/>
                  <a:pt x="37272" y="326820"/>
                </a:cubicBezTo>
                <a:cubicBezTo>
                  <a:pt x="39590" y="330297"/>
                  <a:pt x="40189" y="336173"/>
                  <a:pt x="44226" y="337250"/>
                </a:cubicBezTo>
                <a:cubicBezTo>
                  <a:pt x="58826" y="341143"/>
                  <a:pt x="74340" y="341614"/>
                  <a:pt x="89424" y="340727"/>
                </a:cubicBezTo>
                <a:cubicBezTo>
                  <a:pt x="94598" y="340423"/>
                  <a:pt x="98414" y="335413"/>
                  <a:pt x="103331" y="333774"/>
                </a:cubicBezTo>
                <a:cubicBezTo>
                  <a:pt x="108937" y="331905"/>
                  <a:pt x="114920" y="331456"/>
                  <a:pt x="120715" y="330297"/>
                </a:cubicBezTo>
                <a:cubicBezTo>
                  <a:pt x="121874" y="326820"/>
                  <a:pt x="122553" y="323144"/>
                  <a:pt x="124192" y="319866"/>
                </a:cubicBezTo>
                <a:cubicBezTo>
                  <a:pt x="126061" y="316129"/>
                  <a:pt x="130327" y="313533"/>
                  <a:pt x="131146" y="309436"/>
                </a:cubicBezTo>
                <a:cubicBezTo>
                  <a:pt x="133883" y="295751"/>
                  <a:pt x="132737" y="281542"/>
                  <a:pt x="134622" y="267714"/>
                </a:cubicBezTo>
                <a:cubicBezTo>
                  <a:pt x="136219" y="256003"/>
                  <a:pt x="138709" y="244412"/>
                  <a:pt x="141576" y="232946"/>
                </a:cubicBezTo>
                <a:cubicBezTo>
                  <a:pt x="150546" y="197069"/>
                  <a:pt x="144068" y="224484"/>
                  <a:pt x="155483" y="201655"/>
                </a:cubicBezTo>
                <a:cubicBezTo>
                  <a:pt x="157122" y="198377"/>
                  <a:pt x="157673" y="194656"/>
                  <a:pt x="158960" y="191225"/>
                </a:cubicBezTo>
                <a:cubicBezTo>
                  <a:pt x="161152" y="185381"/>
                  <a:pt x="163596" y="179636"/>
                  <a:pt x="165914" y="173841"/>
                </a:cubicBezTo>
                <a:cubicBezTo>
                  <a:pt x="164755" y="144867"/>
                  <a:pt x="164140" y="115867"/>
                  <a:pt x="162437" y="86920"/>
                </a:cubicBezTo>
                <a:cubicBezTo>
                  <a:pt x="161821" y="76444"/>
                  <a:pt x="161018" y="65920"/>
                  <a:pt x="158960" y="55629"/>
                </a:cubicBezTo>
                <a:cubicBezTo>
                  <a:pt x="150908" y="15366"/>
                  <a:pt x="152007" y="49736"/>
                  <a:pt x="152007" y="24338"/>
                </a:cubicBezTo>
                <a:lnTo>
                  <a:pt x="14853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6194" name="Picture 2" descr="image: Arikara Indians"/>
          <p:cNvPicPr>
            <a:picLocks noChangeAspect="1" noChangeArrowheads="1"/>
          </p:cNvPicPr>
          <p:nvPr/>
        </p:nvPicPr>
        <p:blipFill>
          <a:blip r:embed="rId4" cstate="screen"/>
          <a:srcRect/>
          <a:stretch>
            <a:fillRect/>
          </a:stretch>
        </p:blipFill>
        <p:spPr bwMode="auto">
          <a:xfrm>
            <a:off x="559612" y="1310811"/>
            <a:ext cx="3906062" cy="5229876"/>
          </a:xfrm>
          <a:prstGeom prst="rect">
            <a:avLst/>
          </a:prstGeom>
          <a:noFill/>
        </p:spPr>
      </p:pic>
      <p:sp>
        <p:nvSpPr>
          <p:cNvPr id="2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90</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6194"/>
                                        </p:tgtEl>
                                        <p:attrNameLst>
                                          <p:attrName>style.visibility</p:attrName>
                                        </p:attrNameLst>
                                      </p:cBhvr>
                                      <p:to>
                                        <p:strVal val="visible"/>
                                      </p:to>
                                    </p:set>
                                    <p:anim calcmode="lin" valueType="num">
                                      <p:cBhvr>
                                        <p:cTn id="11" dur="1000" fill="hold"/>
                                        <p:tgtEl>
                                          <p:spTgt spid="136194"/>
                                        </p:tgtEl>
                                        <p:attrNameLst>
                                          <p:attrName>ppt_w</p:attrName>
                                        </p:attrNameLst>
                                      </p:cBhvr>
                                      <p:tavLst>
                                        <p:tav tm="0">
                                          <p:val>
                                            <p:fltVal val="0"/>
                                          </p:val>
                                        </p:tav>
                                        <p:tav tm="100000">
                                          <p:val>
                                            <p:strVal val="#ppt_w"/>
                                          </p:val>
                                        </p:tav>
                                      </p:tavLst>
                                    </p:anim>
                                    <p:anim calcmode="lin" valueType="num">
                                      <p:cBhvr>
                                        <p:cTn id="12" dur="1000" fill="hold"/>
                                        <p:tgtEl>
                                          <p:spTgt spid="136194"/>
                                        </p:tgtEl>
                                        <p:attrNameLst>
                                          <p:attrName>ppt_h</p:attrName>
                                        </p:attrNameLst>
                                      </p:cBhvr>
                                      <p:tavLst>
                                        <p:tav tm="0">
                                          <p:val>
                                            <p:fltVal val="0"/>
                                          </p:val>
                                        </p:tav>
                                        <p:tav tm="100000">
                                          <p:val>
                                            <p:strVal val="#ppt_h"/>
                                          </p:val>
                                        </p:tav>
                                      </p:tavLst>
                                    </p:anim>
                                    <p:animEffect transition="in" filter="fade">
                                      <p:cBhvr>
                                        <p:cTn id="13" dur="1000"/>
                                        <p:tgtEl>
                                          <p:spTgt spid="13619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10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left)">
                                      <p:cBhvr>
                                        <p:cTn id="23" dur="10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wipe(left)">
                                      <p:cBhvr>
                                        <p:cTn id="28" dur="1000"/>
                                        <p:tgtEl>
                                          <p:spTgt spid="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wipe(left)">
                                      <p:cBhvr>
                                        <p:cTn id="33"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63384" y="1141937"/>
            <a:ext cx="4476308" cy="5601533"/>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Court martial </a:t>
            </a:r>
            <a:r>
              <a:rPr lang="en-US" sz="2600" b="1" dirty="0" smtClean="0"/>
              <a:t>of </a:t>
            </a:r>
            <a:r>
              <a:rPr lang="en-US" sz="2600" b="1" dirty="0" smtClean="0">
                <a:ln>
                  <a:solidFill>
                    <a:schemeClr val="tx1"/>
                  </a:solidFill>
                </a:ln>
                <a:solidFill>
                  <a:srgbClr val="FF0000"/>
                </a:solidFill>
                <a:effectLst>
                  <a:outerShdw dist="50800" dir="5400000" algn="ctr" rotWithShape="0">
                    <a:schemeClr val="tx1"/>
                  </a:outerShdw>
                </a:effectLst>
              </a:rPr>
              <a:t>Newman</a:t>
            </a:r>
            <a:r>
              <a:rPr lang="en-US" sz="2600" b="1" dirty="0" smtClean="0"/>
              <a:t> for “</a:t>
            </a:r>
            <a:r>
              <a:rPr lang="en-US" sz="2600" b="1" dirty="0" smtClean="0">
                <a:ln>
                  <a:solidFill>
                    <a:schemeClr val="tx1"/>
                  </a:solidFill>
                </a:ln>
                <a:solidFill>
                  <a:srgbClr val="FF0000"/>
                </a:solidFill>
                <a:effectLst>
                  <a:outerShdw dist="50800" dir="5400000" algn="ctr" rotWithShape="0">
                    <a:schemeClr val="tx1"/>
                  </a:outerShdw>
                </a:effectLst>
              </a:rPr>
              <a:t>expression</a:t>
            </a:r>
            <a:r>
              <a:rPr lang="en-US" sz="2600" b="1" dirty="0" smtClean="0"/>
              <a:t> of highly criminal and </a:t>
            </a:r>
            <a:r>
              <a:rPr lang="en-US" sz="2600" b="1" dirty="0" smtClean="0">
                <a:ln>
                  <a:solidFill>
                    <a:schemeClr val="tx1"/>
                  </a:solidFill>
                </a:ln>
                <a:solidFill>
                  <a:srgbClr val="FF0000"/>
                </a:solidFill>
                <a:effectLst>
                  <a:outerShdw dist="50800" dir="5400000" algn="ctr" rotWithShape="0">
                    <a:schemeClr val="tx1"/>
                  </a:outerShdw>
                </a:effectLst>
              </a:rPr>
              <a:t>mutinous nature</a:t>
            </a:r>
            <a:r>
              <a:rPr lang="en-US" sz="2600" b="1" dirty="0" smtClean="0"/>
              <a:t>”; guilty; </a:t>
            </a:r>
            <a:r>
              <a:rPr lang="en-US" sz="2600" b="1" dirty="0" smtClean="0">
                <a:ln>
                  <a:solidFill>
                    <a:schemeClr val="tx1"/>
                  </a:solidFill>
                </a:ln>
                <a:solidFill>
                  <a:srgbClr val="FF0000"/>
                </a:solidFill>
                <a:effectLst>
                  <a:outerShdw dist="50800" dir="5400000" algn="ctr" rotWithShape="0">
                    <a:schemeClr val="tx1"/>
                  </a:outerShdw>
                </a:effectLst>
              </a:rPr>
              <a:t>dishonorably discharged</a:t>
            </a:r>
          </a:p>
          <a:p>
            <a:pPr marL="225425" indent="-225425">
              <a:spcAft>
                <a:spcPts val="600"/>
              </a:spcAft>
              <a:buFont typeface="Arial" pitchFamily="34" charset="0"/>
              <a:buChar char="•"/>
            </a:pPr>
            <a:r>
              <a:rPr lang="en-US" sz="2600" b="1" dirty="0" smtClean="0"/>
              <a:t>Oct 14 – </a:t>
            </a:r>
            <a:r>
              <a:rPr lang="en-US" sz="2600" b="1" dirty="0" smtClean="0">
                <a:ln>
                  <a:solidFill>
                    <a:schemeClr val="tx1"/>
                  </a:solidFill>
                </a:ln>
                <a:solidFill>
                  <a:srgbClr val="FF0000"/>
                </a:solidFill>
                <a:effectLst>
                  <a:outerShdw dist="50800" dir="5400000" algn="ctr" rotWithShape="0">
                    <a:schemeClr val="tx1"/>
                  </a:outerShdw>
                </a:effectLst>
              </a:rPr>
              <a:t>Arikara Chief displeased with punishment </a:t>
            </a:r>
            <a:r>
              <a:rPr lang="en-US" sz="2600" b="1" dirty="0" smtClean="0"/>
              <a:t>of Newman; they </a:t>
            </a:r>
            <a:r>
              <a:rPr lang="en-US" sz="2600" b="1" dirty="0" smtClean="0">
                <a:ln>
                  <a:solidFill>
                    <a:schemeClr val="tx1"/>
                  </a:solidFill>
                </a:ln>
                <a:solidFill>
                  <a:srgbClr val="FF0000"/>
                </a:solidFill>
                <a:effectLst>
                  <a:outerShdw dist="50800" dir="5400000" algn="ctr" rotWithShape="0">
                    <a:schemeClr val="tx1"/>
                  </a:outerShdw>
                </a:effectLst>
              </a:rPr>
              <a:t>never whip their children</a:t>
            </a:r>
          </a:p>
          <a:p>
            <a:pPr marL="225425" indent="-225425">
              <a:spcAft>
                <a:spcPts val="600"/>
              </a:spcAft>
              <a:buFont typeface="Arial" pitchFamily="34" charset="0"/>
              <a:buChar char="•"/>
            </a:pPr>
            <a:r>
              <a:rPr lang="en-US" sz="2600" b="1" dirty="0" smtClean="0"/>
              <a:t>Oct 15 – </a:t>
            </a:r>
            <a:r>
              <a:rPr lang="en-US" sz="2600" b="1" dirty="0" smtClean="0">
                <a:ln>
                  <a:solidFill>
                    <a:schemeClr val="tx1"/>
                  </a:solidFill>
                </a:ln>
                <a:solidFill>
                  <a:srgbClr val="FF0000"/>
                </a:solidFill>
                <a:effectLst>
                  <a:outerShdw dist="50800" dir="5400000" algn="ctr" rotWithShape="0">
                    <a:schemeClr val="tx1"/>
                  </a:outerShdw>
                </a:effectLst>
              </a:rPr>
              <a:t>Arikara women </a:t>
            </a:r>
            <a:r>
              <a:rPr lang="en-US" sz="2600" b="1" dirty="0" smtClean="0"/>
              <a:t>very fond of </a:t>
            </a:r>
            <a:r>
              <a:rPr lang="en-US" sz="2600" b="1" dirty="0" smtClean="0">
                <a:ln>
                  <a:solidFill>
                    <a:schemeClr val="tx1"/>
                  </a:solidFill>
                </a:ln>
                <a:solidFill>
                  <a:srgbClr val="FF0000"/>
                </a:solidFill>
                <a:effectLst>
                  <a:outerShdw dist="50800" dir="5400000" algn="ctr" rotWithShape="0">
                    <a:schemeClr val="tx1"/>
                  </a:outerShdw>
                </a:effectLst>
              </a:rPr>
              <a:t>caressing our men</a:t>
            </a:r>
          </a:p>
          <a:p>
            <a:pPr marL="225425" indent="-225425">
              <a:spcAft>
                <a:spcPts val="600"/>
              </a:spcAft>
              <a:buFont typeface="Arial" pitchFamily="34" charset="0"/>
              <a:buChar char="•"/>
            </a:pPr>
            <a:r>
              <a:rPr lang="en-US" sz="2600" b="1" dirty="0" smtClean="0"/>
              <a:t>Oct 21 – At daylight it </a:t>
            </a:r>
            <a:r>
              <a:rPr lang="en-US" sz="2600" b="1" dirty="0" smtClean="0">
                <a:ln>
                  <a:solidFill>
                    <a:schemeClr val="tx1"/>
                  </a:solidFill>
                </a:ln>
                <a:solidFill>
                  <a:srgbClr val="FF0000"/>
                </a:solidFill>
                <a:effectLst>
                  <a:outerShdw dist="50800" dir="5400000" algn="ctr" rotWithShape="0">
                    <a:schemeClr val="tx1"/>
                  </a:outerShdw>
                </a:effectLst>
              </a:rPr>
              <a:t>begins to snow</a:t>
            </a:r>
          </a:p>
          <a:p>
            <a:pPr marL="225425" indent="-225425">
              <a:spcAft>
                <a:spcPts val="600"/>
              </a:spcAft>
            </a:pPr>
            <a:endParaRPr lang="en-US" sz="2600" b="1" dirty="0" smtClean="0"/>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October 13 - 21,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err="1" smtClean="0">
                <a:ln>
                  <a:solidFill>
                    <a:schemeClr val="tx1"/>
                  </a:solidFill>
                </a:ln>
                <a:solidFill>
                  <a:srgbClr val="FF0000"/>
                </a:solidFill>
                <a:effectLst>
                  <a:outerShdw dist="50800" dir="5400000" algn="ctr" rotWithShape="0">
                    <a:schemeClr val="tx1"/>
                  </a:outerShdw>
                </a:effectLst>
              </a:rPr>
              <a:t>Jouney</a:t>
            </a:r>
            <a:r>
              <a:rPr lang="en-US" sz="4000" b="1" dirty="0" smtClean="0">
                <a:ln>
                  <a:solidFill>
                    <a:schemeClr val="tx1"/>
                  </a:solidFill>
                </a:ln>
                <a:solidFill>
                  <a:srgbClr val="FF0000"/>
                </a:solidFill>
                <a:effectLst>
                  <a:outerShdw dist="50800" dir="5400000" algn="ctr" rotWithShape="0">
                    <a:schemeClr val="tx1"/>
                  </a:outerShdw>
                </a:effectLst>
              </a:rPr>
              <a:t> 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654724" y="3066013"/>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630005" y="2199376"/>
            <a:ext cx="173255" cy="452633"/>
            <a:chOff x="1889102" y="3638349"/>
            <a:chExt cx="173255" cy="452633"/>
          </a:xfrm>
        </p:grpSpPr>
        <p:sp>
          <p:nvSpPr>
            <p:cNvPr id="19" name="Oval 18"/>
            <p:cNvSpPr/>
            <p:nvPr/>
          </p:nvSpPr>
          <p:spPr>
            <a:xfrm>
              <a:off x="1889102" y="3888851"/>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H="1" flipV="1">
              <a:off x="1963554" y="3638349"/>
              <a:ext cx="12176"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7720" y="3204210"/>
            <a:ext cx="876300" cy="830674"/>
          </a:xfrm>
          <a:custGeom>
            <a:avLst/>
            <a:gdLst>
              <a:gd name="connsiteX0" fmla="*/ 853440 w 853440"/>
              <a:gd name="connsiteY0" fmla="*/ 784860 h 792574"/>
              <a:gd name="connsiteX1" fmla="*/ 853440 w 853440"/>
              <a:gd name="connsiteY1" fmla="*/ 784860 h 792574"/>
              <a:gd name="connsiteX2" fmla="*/ 777240 w 853440"/>
              <a:gd name="connsiteY2" fmla="*/ 792480 h 792574"/>
              <a:gd name="connsiteX3" fmla="*/ 750570 w 853440"/>
              <a:gd name="connsiteY3" fmla="*/ 784860 h 792574"/>
              <a:gd name="connsiteX4" fmla="*/ 739140 w 853440"/>
              <a:gd name="connsiteY4" fmla="*/ 777240 h 792574"/>
              <a:gd name="connsiteX5" fmla="*/ 716280 w 853440"/>
              <a:gd name="connsiteY5" fmla="*/ 765810 h 792574"/>
              <a:gd name="connsiteX6" fmla="*/ 704850 w 853440"/>
              <a:gd name="connsiteY6" fmla="*/ 754380 h 792574"/>
              <a:gd name="connsiteX7" fmla="*/ 693420 w 853440"/>
              <a:gd name="connsiteY7" fmla="*/ 750570 h 792574"/>
              <a:gd name="connsiteX8" fmla="*/ 681990 w 853440"/>
              <a:gd name="connsiteY8" fmla="*/ 742950 h 792574"/>
              <a:gd name="connsiteX9" fmla="*/ 643890 w 853440"/>
              <a:gd name="connsiteY9" fmla="*/ 735330 h 792574"/>
              <a:gd name="connsiteX10" fmla="*/ 632460 w 853440"/>
              <a:gd name="connsiteY10" fmla="*/ 727710 h 792574"/>
              <a:gd name="connsiteX11" fmla="*/ 598170 w 853440"/>
              <a:gd name="connsiteY11" fmla="*/ 716280 h 792574"/>
              <a:gd name="connsiteX12" fmla="*/ 586740 w 853440"/>
              <a:gd name="connsiteY12" fmla="*/ 689610 h 792574"/>
              <a:gd name="connsiteX13" fmla="*/ 582930 w 853440"/>
              <a:gd name="connsiteY13" fmla="*/ 678180 h 792574"/>
              <a:gd name="connsiteX14" fmla="*/ 575310 w 853440"/>
              <a:gd name="connsiteY14" fmla="*/ 666750 h 792574"/>
              <a:gd name="connsiteX15" fmla="*/ 556260 w 853440"/>
              <a:gd name="connsiteY15" fmla="*/ 640080 h 792574"/>
              <a:gd name="connsiteX16" fmla="*/ 544830 w 853440"/>
              <a:gd name="connsiteY16" fmla="*/ 628650 h 792574"/>
              <a:gd name="connsiteX17" fmla="*/ 510540 w 853440"/>
              <a:gd name="connsiteY17" fmla="*/ 617220 h 792574"/>
              <a:gd name="connsiteX18" fmla="*/ 495300 w 853440"/>
              <a:gd name="connsiteY18" fmla="*/ 601980 h 792574"/>
              <a:gd name="connsiteX19" fmla="*/ 487680 w 853440"/>
              <a:gd name="connsiteY19" fmla="*/ 590550 h 792574"/>
              <a:gd name="connsiteX20" fmla="*/ 476250 w 853440"/>
              <a:gd name="connsiteY20" fmla="*/ 582930 h 792574"/>
              <a:gd name="connsiteX21" fmla="*/ 449580 w 853440"/>
              <a:gd name="connsiteY21" fmla="*/ 560070 h 792574"/>
              <a:gd name="connsiteX22" fmla="*/ 438150 w 853440"/>
              <a:gd name="connsiteY22" fmla="*/ 556260 h 792574"/>
              <a:gd name="connsiteX23" fmla="*/ 430530 w 853440"/>
              <a:gd name="connsiteY23" fmla="*/ 544830 h 792574"/>
              <a:gd name="connsiteX24" fmla="*/ 407670 w 853440"/>
              <a:gd name="connsiteY24" fmla="*/ 525780 h 792574"/>
              <a:gd name="connsiteX25" fmla="*/ 388620 w 853440"/>
              <a:gd name="connsiteY25" fmla="*/ 506730 h 792574"/>
              <a:gd name="connsiteX26" fmla="*/ 381000 w 853440"/>
              <a:gd name="connsiteY26" fmla="*/ 495300 h 792574"/>
              <a:gd name="connsiteX27" fmla="*/ 377190 w 853440"/>
              <a:gd name="connsiteY27" fmla="*/ 483870 h 792574"/>
              <a:gd name="connsiteX28" fmla="*/ 365760 w 853440"/>
              <a:gd name="connsiteY28" fmla="*/ 476250 h 792574"/>
              <a:gd name="connsiteX29" fmla="*/ 358140 w 853440"/>
              <a:gd name="connsiteY29" fmla="*/ 457200 h 792574"/>
              <a:gd name="connsiteX30" fmla="*/ 346710 w 853440"/>
              <a:gd name="connsiteY30" fmla="*/ 434340 h 792574"/>
              <a:gd name="connsiteX31" fmla="*/ 331470 w 853440"/>
              <a:gd name="connsiteY31" fmla="*/ 426720 h 792574"/>
              <a:gd name="connsiteX32" fmla="*/ 323850 w 853440"/>
              <a:gd name="connsiteY32" fmla="*/ 415290 h 792574"/>
              <a:gd name="connsiteX33" fmla="*/ 312420 w 853440"/>
              <a:gd name="connsiteY33" fmla="*/ 411480 h 792574"/>
              <a:gd name="connsiteX34" fmla="*/ 308610 w 853440"/>
              <a:gd name="connsiteY34" fmla="*/ 400050 h 792574"/>
              <a:gd name="connsiteX35" fmla="*/ 297180 w 853440"/>
              <a:gd name="connsiteY35" fmla="*/ 392430 h 792574"/>
              <a:gd name="connsiteX36" fmla="*/ 293370 w 853440"/>
              <a:gd name="connsiteY36" fmla="*/ 381000 h 792574"/>
              <a:gd name="connsiteX37" fmla="*/ 274320 w 853440"/>
              <a:gd name="connsiteY37" fmla="*/ 361950 h 792574"/>
              <a:gd name="connsiteX38" fmla="*/ 270510 w 853440"/>
              <a:gd name="connsiteY38" fmla="*/ 350520 h 792574"/>
              <a:gd name="connsiteX39" fmla="*/ 262890 w 853440"/>
              <a:gd name="connsiteY39" fmla="*/ 339090 h 792574"/>
              <a:gd name="connsiteX40" fmla="*/ 251460 w 853440"/>
              <a:gd name="connsiteY40" fmla="*/ 316230 h 792574"/>
              <a:gd name="connsiteX41" fmla="*/ 255270 w 853440"/>
              <a:gd name="connsiteY41" fmla="*/ 251460 h 792574"/>
              <a:gd name="connsiteX42" fmla="*/ 278130 w 853440"/>
              <a:gd name="connsiteY42" fmla="*/ 240030 h 792574"/>
              <a:gd name="connsiteX43" fmla="*/ 289560 w 853440"/>
              <a:gd name="connsiteY43" fmla="*/ 232410 h 792574"/>
              <a:gd name="connsiteX44" fmla="*/ 281940 w 853440"/>
              <a:gd name="connsiteY44" fmla="*/ 148590 h 792574"/>
              <a:gd name="connsiteX45" fmla="*/ 262890 w 853440"/>
              <a:gd name="connsiteY45" fmla="*/ 125730 h 792574"/>
              <a:gd name="connsiteX46" fmla="*/ 240030 w 853440"/>
              <a:gd name="connsiteY46" fmla="*/ 118110 h 792574"/>
              <a:gd name="connsiteX47" fmla="*/ 224790 w 853440"/>
              <a:gd name="connsiteY47" fmla="*/ 83820 h 792574"/>
              <a:gd name="connsiteX48" fmla="*/ 224790 w 853440"/>
              <a:gd name="connsiteY48" fmla="*/ 34290 h 792574"/>
              <a:gd name="connsiteX49" fmla="*/ 213360 w 853440"/>
              <a:gd name="connsiteY49" fmla="*/ 26670 h 792574"/>
              <a:gd name="connsiteX50" fmla="*/ 190500 w 853440"/>
              <a:gd name="connsiteY50" fmla="*/ 22860 h 792574"/>
              <a:gd name="connsiteX51" fmla="*/ 171450 w 853440"/>
              <a:gd name="connsiteY51" fmla="*/ 30480 h 792574"/>
              <a:gd name="connsiteX52" fmla="*/ 167640 w 853440"/>
              <a:gd name="connsiteY52" fmla="*/ 53340 h 792574"/>
              <a:gd name="connsiteX53" fmla="*/ 171450 w 853440"/>
              <a:gd name="connsiteY53" fmla="*/ 72390 h 792574"/>
              <a:gd name="connsiteX54" fmla="*/ 163830 w 853440"/>
              <a:gd name="connsiteY54" fmla="*/ 91440 h 792574"/>
              <a:gd name="connsiteX55" fmla="*/ 102870 w 853440"/>
              <a:gd name="connsiteY55" fmla="*/ 76200 h 792574"/>
              <a:gd name="connsiteX56" fmla="*/ 95250 w 853440"/>
              <a:gd name="connsiteY56" fmla="*/ 64770 h 792574"/>
              <a:gd name="connsiteX57" fmla="*/ 80010 w 853440"/>
              <a:gd name="connsiteY57" fmla="*/ 57150 h 792574"/>
              <a:gd name="connsiteX58" fmla="*/ 68580 w 853440"/>
              <a:gd name="connsiteY58" fmla="*/ 15240 h 792574"/>
              <a:gd name="connsiteX59" fmla="*/ 34290 w 853440"/>
              <a:gd name="connsiteY59" fmla="*/ 3810 h 792574"/>
              <a:gd name="connsiteX60" fmla="*/ 0 w 853440"/>
              <a:gd name="connsiteY60" fmla="*/ 0 h 792574"/>
              <a:gd name="connsiteX0" fmla="*/ 876300 w 876300"/>
              <a:gd name="connsiteY0" fmla="*/ 822960 h 830674"/>
              <a:gd name="connsiteX1" fmla="*/ 876300 w 876300"/>
              <a:gd name="connsiteY1" fmla="*/ 822960 h 830674"/>
              <a:gd name="connsiteX2" fmla="*/ 800100 w 876300"/>
              <a:gd name="connsiteY2" fmla="*/ 830580 h 830674"/>
              <a:gd name="connsiteX3" fmla="*/ 773430 w 876300"/>
              <a:gd name="connsiteY3" fmla="*/ 822960 h 830674"/>
              <a:gd name="connsiteX4" fmla="*/ 762000 w 876300"/>
              <a:gd name="connsiteY4" fmla="*/ 815340 h 830674"/>
              <a:gd name="connsiteX5" fmla="*/ 739140 w 876300"/>
              <a:gd name="connsiteY5" fmla="*/ 803910 h 830674"/>
              <a:gd name="connsiteX6" fmla="*/ 727710 w 876300"/>
              <a:gd name="connsiteY6" fmla="*/ 792480 h 830674"/>
              <a:gd name="connsiteX7" fmla="*/ 716280 w 876300"/>
              <a:gd name="connsiteY7" fmla="*/ 788670 h 830674"/>
              <a:gd name="connsiteX8" fmla="*/ 704850 w 876300"/>
              <a:gd name="connsiteY8" fmla="*/ 781050 h 830674"/>
              <a:gd name="connsiteX9" fmla="*/ 666750 w 876300"/>
              <a:gd name="connsiteY9" fmla="*/ 773430 h 830674"/>
              <a:gd name="connsiteX10" fmla="*/ 655320 w 876300"/>
              <a:gd name="connsiteY10" fmla="*/ 765810 h 830674"/>
              <a:gd name="connsiteX11" fmla="*/ 621030 w 876300"/>
              <a:gd name="connsiteY11" fmla="*/ 754380 h 830674"/>
              <a:gd name="connsiteX12" fmla="*/ 609600 w 876300"/>
              <a:gd name="connsiteY12" fmla="*/ 727710 h 830674"/>
              <a:gd name="connsiteX13" fmla="*/ 605790 w 876300"/>
              <a:gd name="connsiteY13" fmla="*/ 716280 h 830674"/>
              <a:gd name="connsiteX14" fmla="*/ 598170 w 876300"/>
              <a:gd name="connsiteY14" fmla="*/ 704850 h 830674"/>
              <a:gd name="connsiteX15" fmla="*/ 579120 w 876300"/>
              <a:gd name="connsiteY15" fmla="*/ 678180 h 830674"/>
              <a:gd name="connsiteX16" fmla="*/ 567690 w 876300"/>
              <a:gd name="connsiteY16" fmla="*/ 666750 h 830674"/>
              <a:gd name="connsiteX17" fmla="*/ 533400 w 876300"/>
              <a:gd name="connsiteY17" fmla="*/ 655320 h 830674"/>
              <a:gd name="connsiteX18" fmla="*/ 518160 w 876300"/>
              <a:gd name="connsiteY18" fmla="*/ 640080 h 830674"/>
              <a:gd name="connsiteX19" fmla="*/ 510540 w 876300"/>
              <a:gd name="connsiteY19" fmla="*/ 628650 h 830674"/>
              <a:gd name="connsiteX20" fmla="*/ 499110 w 876300"/>
              <a:gd name="connsiteY20" fmla="*/ 621030 h 830674"/>
              <a:gd name="connsiteX21" fmla="*/ 472440 w 876300"/>
              <a:gd name="connsiteY21" fmla="*/ 598170 h 830674"/>
              <a:gd name="connsiteX22" fmla="*/ 461010 w 876300"/>
              <a:gd name="connsiteY22" fmla="*/ 594360 h 830674"/>
              <a:gd name="connsiteX23" fmla="*/ 453390 w 876300"/>
              <a:gd name="connsiteY23" fmla="*/ 582930 h 830674"/>
              <a:gd name="connsiteX24" fmla="*/ 430530 w 876300"/>
              <a:gd name="connsiteY24" fmla="*/ 563880 h 830674"/>
              <a:gd name="connsiteX25" fmla="*/ 411480 w 876300"/>
              <a:gd name="connsiteY25" fmla="*/ 544830 h 830674"/>
              <a:gd name="connsiteX26" fmla="*/ 403860 w 876300"/>
              <a:gd name="connsiteY26" fmla="*/ 533400 h 830674"/>
              <a:gd name="connsiteX27" fmla="*/ 400050 w 876300"/>
              <a:gd name="connsiteY27" fmla="*/ 521970 h 830674"/>
              <a:gd name="connsiteX28" fmla="*/ 388620 w 876300"/>
              <a:gd name="connsiteY28" fmla="*/ 514350 h 830674"/>
              <a:gd name="connsiteX29" fmla="*/ 381000 w 876300"/>
              <a:gd name="connsiteY29" fmla="*/ 495300 h 830674"/>
              <a:gd name="connsiteX30" fmla="*/ 369570 w 876300"/>
              <a:gd name="connsiteY30" fmla="*/ 472440 h 830674"/>
              <a:gd name="connsiteX31" fmla="*/ 354330 w 876300"/>
              <a:gd name="connsiteY31" fmla="*/ 464820 h 830674"/>
              <a:gd name="connsiteX32" fmla="*/ 346710 w 876300"/>
              <a:gd name="connsiteY32" fmla="*/ 453390 h 830674"/>
              <a:gd name="connsiteX33" fmla="*/ 335280 w 876300"/>
              <a:gd name="connsiteY33" fmla="*/ 449580 h 830674"/>
              <a:gd name="connsiteX34" fmla="*/ 331470 w 876300"/>
              <a:gd name="connsiteY34" fmla="*/ 438150 h 830674"/>
              <a:gd name="connsiteX35" fmla="*/ 320040 w 876300"/>
              <a:gd name="connsiteY35" fmla="*/ 430530 h 830674"/>
              <a:gd name="connsiteX36" fmla="*/ 316230 w 876300"/>
              <a:gd name="connsiteY36" fmla="*/ 419100 h 830674"/>
              <a:gd name="connsiteX37" fmla="*/ 297180 w 876300"/>
              <a:gd name="connsiteY37" fmla="*/ 400050 h 830674"/>
              <a:gd name="connsiteX38" fmla="*/ 293370 w 876300"/>
              <a:gd name="connsiteY38" fmla="*/ 388620 h 830674"/>
              <a:gd name="connsiteX39" fmla="*/ 285750 w 876300"/>
              <a:gd name="connsiteY39" fmla="*/ 377190 h 830674"/>
              <a:gd name="connsiteX40" fmla="*/ 274320 w 876300"/>
              <a:gd name="connsiteY40" fmla="*/ 354330 h 830674"/>
              <a:gd name="connsiteX41" fmla="*/ 278130 w 876300"/>
              <a:gd name="connsiteY41" fmla="*/ 289560 h 830674"/>
              <a:gd name="connsiteX42" fmla="*/ 300990 w 876300"/>
              <a:gd name="connsiteY42" fmla="*/ 278130 h 830674"/>
              <a:gd name="connsiteX43" fmla="*/ 312420 w 876300"/>
              <a:gd name="connsiteY43" fmla="*/ 270510 h 830674"/>
              <a:gd name="connsiteX44" fmla="*/ 304800 w 876300"/>
              <a:gd name="connsiteY44" fmla="*/ 186690 h 830674"/>
              <a:gd name="connsiteX45" fmla="*/ 285750 w 876300"/>
              <a:gd name="connsiteY45" fmla="*/ 163830 h 830674"/>
              <a:gd name="connsiteX46" fmla="*/ 262890 w 876300"/>
              <a:gd name="connsiteY46" fmla="*/ 156210 h 830674"/>
              <a:gd name="connsiteX47" fmla="*/ 247650 w 876300"/>
              <a:gd name="connsiteY47" fmla="*/ 121920 h 830674"/>
              <a:gd name="connsiteX48" fmla="*/ 247650 w 876300"/>
              <a:gd name="connsiteY48" fmla="*/ 72390 h 830674"/>
              <a:gd name="connsiteX49" fmla="*/ 236220 w 876300"/>
              <a:gd name="connsiteY49" fmla="*/ 64770 h 830674"/>
              <a:gd name="connsiteX50" fmla="*/ 213360 w 876300"/>
              <a:gd name="connsiteY50" fmla="*/ 60960 h 830674"/>
              <a:gd name="connsiteX51" fmla="*/ 194310 w 876300"/>
              <a:gd name="connsiteY51" fmla="*/ 68580 h 830674"/>
              <a:gd name="connsiteX52" fmla="*/ 190500 w 876300"/>
              <a:gd name="connsiteY52" fmla="*/ 91440 h 830674"/>
              <a:gd name="connsiteX53" fmla="*/ 194310 w 876300"/>
              <a:gd name="connsiteY53" fmla="*/ 110490 h 830674"/>
              <a:gd name="connsiteX54" fmla="*/ 186690 w 876300"/>
              <a:gd name="connsiteY54" fmla="*/ 129540 h 830674"/>
              <a:gd name="connsiteX55" fmla="*/ 125730 w 876300"/>
              <a:gd name="connsiteY55" fmla="*/ 114300 h 830674"/>
              <a:gd name="connsiteX56" fmla="*/ 118110 w 876300"/>
              <a:gd name="connsiteY56" fmla="*/ 102870 h 830674"/>
              <a:gd name="connsiteX57" fmla="*/ 102870 w 876300"/>
              <a:gd name="connsiteY57" fmla="*/ 95250 h 830674"/>
              <a:gd name="connsiteX58" fmla="*/ 91440 w 876300"/>
              <a:gd name="connsiteY58" fmla="*/ 53340 h 830674"/>
              <a:gd name="connsiteX59" fmla="*/ 57150 w 876300"/>
              <a:gd name="connsiteY59" fmla="*/ 41910 h 830674"/>
              <a:gd name="connsiteX60" fmla="*/ 0 w 876300"/>
              <a:gd name="connsiteY60" fmla="*/ 0 h 8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76300" h="830674">
                <a:moveTo>
                  <a:pt x="876300" y="822960"/>
                </a:moveTo>
                <a:lnTo>
                  <a:pt x="876300" y="822960"/>
                </a:lnTo>
                <a:cubicBezTo>
                  <a:pt x="850900" y="825500"/>
                  <a:pt x="825605" y="829517"/>
                  <a:pt x="800100" y="830580"/>
                </a:cubicBezTo>
                <a:cubicBezTo>
                  <a:pt x="797846" y="830674"/>
                  <a:pt x="776879" y="824685"/>
                  <a:pt x="773430" y="822960"/>
                </a:cubicBezTo>
                <a:cubicBezTo>
                  <a:pt x="769334" y="820912"/>
                  <a:pt x="766096" y="817388"/>
                  <a:pt x="762000" y="815340"/>
                </a:cubicBezTo>
                <a:cubicBezTo>
                  <a:pt x="744817" y="806748"/>
                  <a:pt x="755518" y="817559"/>
                  <a:pt x="739140" y="803910"/>
                </a:cubicBezTo>
                <a:cubicBezTo>
                  <a:pt x="735001" y="800461"/>
                  <a:pt x="732193" y="795469"/>
                  <a:pt x="727710" y="792480"/>
                </a:cubicBezTo>
                <a:cubicBezTo>
                  <a:pt x="724368" y="790252"/>
                  <a:pt x="719872" y="790466"/>
                  <a:pt x="716280" y="788670"/>
                </a:cubicBezTo>
                <a:cubicBezTo>
                  <a:pt x="712184" y="786622"/>
                  <a:pt x="708946" y="783098"/>
                  <a:pt x="704850" y="781050"/>
                </a:cubicBezTo>
                <a:cubicBezTo>
                  <a:pt x="694210" y="775730"/>
                  <a:pt x="676579" y="774834"/>
                  <a:pt x="666750" y="773430"/>
                </a:cubicBezTo>
                <a:cubicBezTo>
                  <a:pt x="662940" y="770890"/>
                  <a:pt x="659664" y="767258"/>
                  <a:pt x="655320" y="765810"/>
                </a:cubicBezTo>
                <a:cubicBezTo>
                  <a:pt x="614255" y="752122"/>
                  <a:pt x="647001" y="771694"/>
                  <a:pt x="621030" y="754380"/>
                </a:cubicBezTo>
                <a:cubicBezTo>
                  <a:pt x="613101" y="722662"/>
                  <a:pt x="622756" y="754022"/>
                  <a:pt x="609600" y="727710"/>
                </a:cubicBezTo>
                <a:cubicBezTo>
                  <a:pt x="607804" y="724118"/>
                  <a:pt x="607586" y="719872"/>
                  <a:pt x="605790" y="716280"/>
                </a:cubicBezTo>
                <a:cubicBezTo>
                  <a:pt x="603742" y="712184"/>
                  <a:pt x="600030" y="709034"/>
                  <a:pt x="598170" y="704850"/>
                </a:cubicBezTo>
                <a:cubicBezTo>
                  <a:pt x="585801" y="677020"/>
                  <a:pt x="599909" y="685110"/>
                  <a:pt x="579120" y="678180"/>
                </a:cubicBezTo>
                <a:cubicBezTo>
                  <a:pt x="575310" y="674370"/>
                  <a:pt x="572509" y="669160"/>
                  <a:pt x="567690" y="666750"/>
                </a:cubicBezTo>
                <a:cubicBezTo>
                  <a:pt x="556914" y="661362"/>
                  <a:pt x="533400" y="655320"/>
                  <a:pt x="533400" y="655320"/>
                </a:cubicBezTo>
                <a:cubicBezTo>
                  <a:pt x="525087" y="630382"/>
                  <a:pt x="536633" y="654858"/>
                  <a:pt x="518160" y="640080"/>
                </a:cubicBezTo>
                <a:cubicBezTo>
                  <a:pt x="514584" y="637219"/>
                  <a:pt x="513778" y="631888"/>
                  <a:pt x="510540" y="628650"/>
                </a:cubicBezTo>
                <a:cubicBezTo>
                  <a:pt x="507302" y="625412"/>
                  <a:pt x="502628" y="623961"/>
                  <a:pt x="499110" y="621030"/>
                </a:cubicBezTo>
                <a:cubicBezTo>
                  <a:pt x="484370" y="608746"/>
                  <a:pt x="490600" y="608547"/>
                  <a:pt x="472440" y="598170"/>
                </a:cubicBezTo>
                <a:cubicBezTo>
                  <a:pt x="468953" y="596177"/>
                  <a:pt x="464820" y="595630"/>
                  <a:pt x="461010" y="594360"/>
                </a:cubicBezTo>
                <a:cubicBezTo>
                  <a:pt x="458470" y="590550"/>
                  <a:pt x="456628" y="586168"/>
                  <a:pt x="453390" y="582930"/>
                </a:cubicBezTo>
                <a:cubicBezTo>
                  <a:pt x="436681" y="566221"/>
                  <a:pt x="446134" y="585726"/>
                  <a:pt x="430530" y="563880"/>
                </a:cubicBezTo>
                <a:cubicBezTo>
                  <a:pt x="415817" y="543282"/>
                  <a:pt x="432043" y="551684"/>
                  <a:pt x="411480" y="544830"/>
                </a:cubicBezTo>
                <a:cubicBezTo>
                  <a:pt x="408940" y="541020"/>
                  <a:pt x="405908" y="537496"/>
                  <a:pt x="403860" y="533400"/>
                </a:cubicBezTo>
                <a:cubicBezTo>
                  <a:pt x="402064" y="529808"/>
                  <a:pt x="402559" y="525106"/>
                  <a:pt x="400050" y="521970"/>
                </a:cubicBezTo>
                <a:cubicBezTo>
                  <a:pt x="397189" y="518394"/>
                  <a:pt x="392430" y="516890"/>
                  <a:pt x="388620" y="514350"/>
                </a:cubicBezTo>
                <a:cubicBezTo>
                  <a:pt x="386080" y="508000"/>
                  <a:pt x="383401" y="501704"/>
                  <a:pt x="381000" y="495300"/>
                </a:cubicBezTo>
                <a:cubicBezTo>
                  <a:pt x="377927" y="487105"/>
                  <a:pt x="376927" y="478571"/>
                  <a:pt x="369570" y="472440"/>
                </a:cubicBezTo>
                <a:cubicBezTo>
                  <a:pt x="365207" y="468804"/>
                  <a:pt x="359410" y="467360"/>
                  <a:pt x="354330" y="464820"/>
                </a:cubicBezTo>
                <a:cubicBezTo>
                  <a:pt x="351790" y="461010"/>
                  <a:pt x="350286" y="456251"/>
                  <a:pt x="346710" y="453390"/>
                </a:cubicBezTo>
                <a:cubicBezTo>
                  <a:pt x="343574" y="450881"/>
                  <a:pt x="338120" y="452420"/>
                  <a:pt x="335280" y="449580"/>
                </a:cubicBezTo>
                <a:cubicBezTo>
                  <a:pt x="332440" y="446740"/>
                  <a:pt x="333979" y="441286"/>
                  <a:pt x="331470" y="438150"/>
                </a:cubicBezTo>
                <a:cubicBezTo>
                  <a:pt x="328609" y="434574"/>
                  <a:pt x="323850" y="433070"/>
                  <a:pt x="320040" y="430530"/>
                </a:cubicBezTo>
                <a:cubicBezTo>
                  <a:pt x="318770" y="426720"/>
                  <a:pt x="318739" y="422236"/>
                  <a:pt x="316230" y="419100"/>
                </a:cubicBezTo>
                <a:cubicBezTo>
                  <a:pt x="295910" y="393700"/>
                  <a:pt x="312420" y="430530"/>
                  <a:pt x="297180" y="400050"/>
                </a:cubicBezTo>
                <a:cubicBezTo>
                  <a:pt x="295384" y="396458"/>
                  <a:pt x="295166" y="392212"/>
                  <a:pt x="293370" y="388620"/>
                </a:cubicBezTo>
                <a:cubicBezTo>
                  <a:pt x="291322" y="384524"/>
                  <a:pt x="287798" y="381286"/>
                  <a:pt x="285750" y="377190"/>
                </a:cubicBezTo>
                <a:cubicBezTo>
                  <a:pt x="269976" y="345642"/>
                  <a:pt x="296158" y="387087"/>
                  <a:pt x="274320" y="354330"/>
                </a:cubicBezTo>
                <a:cubicBezTo>
                  <a:pt x="271432" y="328336"/>
                  <a:pt x="265828" y="314164"/>
                  <a:pt x="278130" y="289560"/>
                </a:cubicBezTo>
                <a:cubicBezTo>
                  <a:pt x="281770" y="282281"/>
                  <a:pt x="294979" y="281135"/>
                  <a:pt x="300990" y="278130"/>
                </a:cubicBezTo>
                <a:cubicBezTo>
                  <a:pt x="305086" y="276082"/>
                  <a:pt x="308610" y="273050"/>
                  <a:pt x="312420" y="270510"/>
                </a:cubicBezTo>
                <a:cubicBezTo>
                  <a:pt x="311155" y="246471"/>
                  <a:pt x="315793" y="212341"/>
                  <a:pt x="304800" y="186690"/>
                </a:cubicBezTo>
                <a:cubicBezTo>
                  <a:pt x="299196" y="173613"/>
                  <a:pt x="298630" y="169554"/>
                  <a:pt x="285750" y="163830"/>
                </a:cubicBezTo>
                <a:cubicBezTo>
                  <a:pt x="278410" y="160568"/>
                  <a:pt x="262890" y="156210"/>
                  <a:pt x="262890" y="156210"/>
                </a:cubicBezTo>
                <a:cubicBezTo>
                  <a:pt x="253822" y="129006"/>
                  <a:pt x="259725" y="140033"/>
                  <a:pt x="247650" y="121920"/>
                </a:cubicBezTo>
                <a:cubicBezTo>
                  <a:pt x="255170" y="99359"/>
                  <a:pt x="260957" y="96342"/>
                  <a:pt x="247650" y="72390"/>
                </a:cubicBezTo>
                <a:cubicBezTo>
                  <a:pt x="245426" y="68387"/>
                  <a:pt x="240564" y="66218"/>
                  <a:pt x="236220" y="64770"/>
                </a:cubicBezTo>
                <a:cubicBezTo>
                  <a:pt x="228891" y="62327"/>
                  <a:pt x="220980" y="62230"/>
                  <a:pt x="213360" y="60960"/>
                </a:cubicBezTo>
                <a:cubicBezTo>
                  <a:pt x="207010" y="63500"/>
                  <a:pt x="199875" y="64605"/>
                  <a:pt x="194310" y="68580"/>
                </a:cubicBezTo>
                <a:cubicBezTo>
                  <a:pt x="181549" y="77695"/>
                  <a:pt x="187797" y="80627"/>
                  <a:pt x="190500" y="91440"/>
                </a:cubicBezTo>
                <a:cubicBezTo>
                  <a:pt x="192071" y="97722"/>
                  <a:pt x="193040" y="104140"/>
                  <a:pt x="194310" y="110490"/>
                </a:cubicBezTo>
                <a:cubicBezTo>
                  <a:pt x="191770" y="116840"/>
                  <a:pt x="193298" y="127778"/>
                  <a:pt x="186690" y="129540"/>
                </a:cubicBezTo>
                <a:cubicBezTo>
                  <a:pt x="154346" y="138165"/>
                  <a:pt x="141528" y="133258"/>
                  <a:pt x="125730" y="114300"/>
                </a:cubicBezTo>
                <a:cubicBezTo>
                  <a:pt x="122799" y="110782"/>
                  <a:pt x="121628" y="105801"/>
                  <a:pt x="118110" y="102870"/>
                </a:cubicBezTo>
                <a:cubicBezTo>
                  <a:pt x="113747" y="99234"/>
                  <a:pt x="107950" y="97790"/>
                  <a:pt x="102870" y="95250"/>
                </a:cubicBezTo>
                <a:cubicBezTo>
                  <a:pt x="102300" y="90690"/>
                  <a:pt x="103037" y="59665"/>
                  <a:pt x="91440" y="53340"/>
                </a:cubicBezTo>
                <a:cubicBezTo>
                  <a:pt x="80863" y="47571"/>
                  <a:pt x="69125" y="43241"/>
                  <a:pt x="57150" y="41910"/>
                </a:cubicBezTo>
                <a:lnTo>
                  <a:pt x="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92030" y="2631942"/>
            <a:ext cx="214589" cy="604964"/>
          </a:xfrm>
          <a:custGeom>
            <a:avLst/>
            <a:gdLst>
              <a:gd name="connsiteX0" fmla="*/ 214589 w 214589"/>
              <a:gd name="connsiteY0" fmla="*/ 604964 h 604964"/>
              <a:gd name="connsiteX1" fmla="*/ 214589 w 214589"/>
              <a:gd name="connsiteY1" fmla="*/ 604964 h 604964"/>
              <a:gd name="connsiteX2" fmla="*/ 186775 w 214589"/>
              <a:gd name="connsiteY2" fmla="*/ 573673 h 604964"/>
              <a:gd name="connsiteX3" fmla="*/ 179821 w 214589"/>
              <a:gd name="connsiteY3" fmla="*/ 563243 h 604964"/>
              <a:gd name="connsiteX4" fmla="*/ 152007 w 214589"/>
              <a:gd name="connsiteY4" fmla="*/ 559766 h 604964"/>
              <a:gd name="connsiteX5" fmla="*/ 138099 w 214589"/>
              <a:gd name="connsiteY5" fmla="*/ 552812 h 604964"/>
              <a:gd name="connsiteX6" fmla="*/ 127669 w 214589"/>
              <a:gd name="connsiteY6" fmla="*/ 549336 h 604964"/>
              <a:gd name="connsiteX7" fmla="*/ 113762 w 214589"/>
              <a:gd name="connsiteY7" fmla="*/ 528475 h 604964"/>
              <a:gd name="connsiteX8" fmla="*/ 106808 w 214589"/>
              <a:gd name="connsiteY8" fmla="*/ 518044 h 604964"/>
              <a:gd name="connsiteX9" fmla="*/ 96378 w 214589"/>
              <a:gd name="connsiteY9" fmla="*/ 511091 h 604964"/>
              <a:gd name="connsiteX10" fmla="*/ 82470 w 214589"/>
              <a:gd name="connsiteY10" fmla="*/ 507614 h 604964"/>
              <a:gd name="connsiteX11" fmla="*/ 72040 w 214589"/>
              <a:gd name="connsiteY11" fmla="*/ 504137 h 604964"/>
              <a:gd name="connsiteX12" fmla="*/ 40749 w 214589"/>
              <a:gd name="connsiteY12" fmla="*/ 493707 h 604964"/>
              <a:gd name="connsiteX13" fmla="*/ 26841 w 214589"/>
              <a:gd name="connsiteY13" fmla="*/ 472846 h 604964"/>
              <a:gd name="connsiteX14" fmla="*/ 16411 w 214589"/>
              <a:gd name="connsiteY14" fmla="*/ 451985 h 604964"/>
              <a:gd name="connsiteX15" fmla="*/ 23365 w 214589"/>
              <a:gd name="connsiteY15" fmla="*/ 431124 h 604964"/>
              <a:gd name="connsiteX16" fmla="*/ 26841 w 214589"/>
              <a:gd name="connsiteY16" fmla="*/ 417217 h 604964"/>
              <a:gd name="connsiteX17" fmla="*/ 19888 w 214589"/>
              <a:gd name="connsiteY17" fmla="*/ 375495 h 604964"/>
              <a:gd name="connsiteX18" fmla="*/ 16411 w 214589"/>
              <a:gd name="connsiteY18" fmla="*/ 365065 h 604964"/>
              <a:gd name="connsiteX19" fmla="*/ 9457 w 214589"/>
              <a:gd name="connsiteY19" fmla="*/ 354634 h 604964"/>
              <a:gd name="connsiteX20" fmla="*/ 12934 w 214589"/>
              <a:gd name="connsiteY20" fmla="*/ 319866 h 604964"/>
              <a:gd name="connsiteX21" fmla="*/ 37272 w 214589"/>
              <a:gd name="connsiteY21" fmla="*/ 326820 h 604964"/>
              <a:gd name="connsiteX22" fmla="*/ 44226 w 214589"/>
              <a:gd name="connsiteY22" fmla="*/ 337250 h 604964"/>
              <a:gd name="connsiteX23" fmla="*/ 89424 w 214589"/>
              <a:gd name="connsiteY23" fmla="*/ 340727 h 604964"/>
              <a:gd name="connsiteX24" fmla="*/ 103331 w 214589"/>
              <a:gd name="connsiteY24" fmla="*/ 333774 h 604964"/>
              <a:gd name="connsiteX25" fmla="*/ 120715 w 214589"/>
              <a:gd name="connsiteY25" fmla="*/ 330297 h 604964"/>
              <a:gd name="connsiteX26" fmla="*/ 124192 w 214589"/>
              <a:gd name="connsiteY26" fmla="*/ 319866 h 604964"/>
              <a:gd name="connsiteX27" fmla="*/ 131146 w 214589"/>
              <a:gd name="connsiteY27" fmla="*/ 309436 h 604964"/>
              <a:gd name="connsiteX28" fmla="*/ 134622 w 214589"/>
              <a:gd name="connsiteY28" fmla="*/ 267714 h 604964"/>
              <a:gd name="connsiteX29" fmla="*/ 141576 w 214589"/>
              <a:gd name="connsiteY29" fmla="*/ 232946 h 604964"/>
              <a:gd name="connsiteX30" fmla="*/ 155483 w 214589"/>
              <a:gd name="connsiteY30" fmla="*/ 201655 h 604964"/>
              <a:gd name="connsiteX31" fmla="*/ 158960 w 214589"/>
              <a:gd name="connsiteY31" fmla="*/ 191225 h 604964"/>
              <a:gd name="connsiteX32" fmla="*/ 165914 w 214589"/>
              <a:gd name="connsiteY32" fmla="*/ 173841 h 604964"/>
              <a:gd name="connsiteX33" fmla="*/ 162437 w 214589"/>
              <a:gd name="connsiteY33" fmla="*/ 86920 h 604964"/>
              <a:gd name="connsiteX34" fmla="*/ 158960 w 214589"/>
              <a:gd name="connsiteY34" fmla="*/ 55629 h 604964"/>
              <a:gd name="connsiteX35" fmla="*/ 152007 w 214589"/>
              <a:gd name="connsiteY35" fmla="*/ 24338 h 604964"/>
              <a:gd name="connsiteX36" fmla="*/ 148530 w 214589"/>
              <a:gd name="connsiteY36" fmla="*/ 0 h 6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4589" h="604964">
                <a:moveTo>
                  <a:pt x="214589" y="604964"/>
                </a:moveTo>
                <a:lnTo>
                  <a:pt x="214589" y="604964"/>
                </a:lnTo>
                <a:cubicBezTo>
                  <a:pt x="205318" y="594534"/>
                  <a:pt x="195709" y="584394"/>
                  <a:pt x="186775" y="573673"/>
                </a:cubicBezTo>
                <a:cubicBezTo>
                  <a:pt x="184100" y="570463"/>
                  <a:pt x="183701" y="564795"/>
                  <a:pt x="179821" y="563243"/>
                </a:cubicBezTo>
                <a:cubicBezTo>
                  <a:pt x="171146" y="559773"/>
                  <a:pt x="161278" y="560925"/>
                  <a:pt x="152007" y="559766"/>
                </a:cubicBezTo>
                <a:cubicBezTo>
                  <a:pt x="147371" y="557448"/>
                  <a:pt x="142863" y="554854"/>
                  <a:pt x="138099" y="552812"/>
                </a:cubicBezTo>
                <a:cubicBezTo>
                  <a:pt x="134731" y="551368"/>
                  <a:pt x="130260" y="551927"/>
                  <a:pt x="127669" y="549336"/>
                </a:cubicBezTo>
                <a:cubicBezTo>
                  <a:pt x="121760" y="543427"/>
                  <a:pt x="118398" y="535429"/>
                  <a:pt x="113762" y="528475"/>
                </a:cubicBezTo>
                <a:cubicBezTo>
                  <a:pt x="111444" y="524998"/>
                  <a:pt x="110285" y="520362"/>
                  <a:pt x="106808" y="518044"/>
                </a:cubicBezTo>
                <a:cubicBezTo>
                  <a:pt x="103331" y="515726"/>
                  <a:pt x="100219" y="512737"/>
                  <a:pt x="96378" y="511091"/>
                </a:cubicBezTo>
                <a:cubicBezTo>
                  <a:pt x="91986" y="509209"/>
                  <a:pt x="87065" y="508927"/>
                  <a:pt x="82470" y="507614"/>
                </a:cubicBezTo>
                <a:cubicBezTo>
                  <a:pt x="78946" y="506607"/>
                  <a:pt x="75408" y="505581"/>
                  <a:pt x="72040" y="504137"/>
                </a:cubicBezTo>
                <a:cubicBezTo>
                  <a:pt x="46852" y="493341"/>
                  <a:pt x="70051" y="499566"/>
                  <a:pt x="40749" y="493707"/>
                </a:cubicBezTo>
                <a:cubicBezTo>
                  <a:pt x="34638" y="475374"/>
                  <a:pt x="41311" y="490211"/>
                  <a:pt x="26841" y="472846"/>
                </a:cubicBezTo>
                <a:cubicBezTo>
                  <a:pt x="19354" y="463862"/>
                  <a:pt x="19895" y="462436"/>
                  <a:pt x="16411" y="451985"/>
                </a:cubicBezTo>
                <a:cubicBezTo>
                  <a:pt x="18729" y="445031"/>
                  <a:pt x="21259" y="438145"/>
                  <a:pt x="23365" y="431124"/>
                </a:cubicBezTo>
                <a:cubicBezTo>
                  <a:pt x="24738" y="426547"/>
                  <a:pt x="27139" y="421986"/>
                  <a:pt x="26841" y="417217"/>
                </a:cubicBezTo>
                <a:cubicBezTo>
                  <a:pt x="25961" y="403145"/>
                  <a:pt x="22653" y="389320"/>
                  <a:pt x="19888" y="375495"/>
                </a:cubicBezTo>
                <a:cubicBezTo>
                  <a:pt x="19169" y="371901"/>
                  <a:pt x="18050" y="368343"/>
                  <a:pt x="16411" y="365065"/>
                </a:cubicBezTo>
                <a:cubicBezTo>
                  <a:pt x="14542" y="361327"/>
                  <a:pt x="11775" y="358111"/>
                  <a:pt x="9457" y="354634"/>
                </a:cubicBezTo>
                <a:cubicBezTo>
                  <a:pt x="5474" y="342683"/>
                  <a:pt x="0" y="332801"/>
                  <a:pt x="12934" y="319866"/>
                </a:cubicBezTo>
                <a:cubicBezTo>
                  <a:pt x="14025" y="318775"/>
                  <a:pt x="34865" y="326018"/>
                  <a:pt x="37272" y="326820"/>
                </a:cubicBezTo>
                <a:cubicBezTo>
                  <a:pt x="39590" y="330297"/>
                  <a:pt x="40189" y="336173"/>
                  <a:pt x="44226" y="337250"/>
                </a:cubicBezTo>
                <a:cubicBezTo>
                  <a:pt x="58826" y="341143"/>
                  <a:pt x="74340" y="341614"/>
                  <a:pt x="89424" y="340727"/>
                </a:cubicBezTo>
                <a:cubicBezTo>
                  <a:pt x="94598" y="340423"/>
                  <a:pt x="98414" y="335413"/>
                  <a:pt x="103331" y="333774"/>
                </a:cubicBezTo>
                <a:cubicBezTo>
                  <a:pt x="108937" y="331905"/>
                  <a:pt x="114920" y="331456"/>
                  <a:pt x="120715" y="330297"/>
                </a:cubicBezTo>
                <a:cubicBezTo>
                  <a:pt x="121874" y="326820"/>
                  <a:pt x="122553" y="323144"/>
                  <a:pt x="124192" y="319866"/>
                </a:cubicBezTo>
                <a:cubicBezTo>
                  <a:pt x="126061" y="316129"/>
                  <a:pt x="130327" y="313533"/>
                  <a:pt x="131146" y="309436"/>
                </a:cubicBezTo>
                <a:cubicBezTo>
                  <a:pt x="133883" y="295751"/>
                  <a:pt x="132737" y="281542"/>
                  <a:pt x="134622" y="267714"/>
                </a:cubicBezTo>
                <a:cubicBezTo>
                  <a:pt x="136219" y="256003"/>
                  <a:pt x="138709" y="244412"/>
                  <a:pt x="141576" y="232946"/>
                </a:cubicBezTo>
                <a:cubicBezTo>
                  <a:pt x="150546" y="197069"/>
                  <a:pt x="144068" y="224484"/>
                  <a:pt x="155483" y="201655"/>
                </a:cubicBezTo>
                <a:cubicBezTo>
                  <a:pt x="157122" y="198377"/>
                  <a:pt x="157673" y="194656"/>
                  <a:pt x="158960" y="191225"/>
                </a:cubicBezTo>
                <a:cubicBezTo>
                  <a:pt x="161152" y="185381"/>
                  <a:pt x="163596" y="179636"/>
                  <a:pt x="165914" y="173841"/>
                </a:cubicBezTo>
                <a:cubicBezTo>
                  <a:pt x="164755" y="144867"/>
                  <a:pt x="164140" y="115867"/>
                  <a:pt x="162437" y="86920"/>
                </a:cubicBezTo>
                <a:cubicBezTo>
                  <a:pt x="161821" y="76444"/>
                  <a:pt x="161018" y="65920"/>
                  <a:pt x="158960" y="55629"/>
                </a:cubicBezTo>
                <a:cubicBezTo>
                  <a:pt x="150908" y="15366"/>
                  <a:pt x="152007" y="49736"/>
                  <a:pt x="152007" y="24338"/>
                </a:cubicBezTo>
                <a:lnTo>
                  <a:pt x="14853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192399" y="2490687"/>
            <a:ext cx="4572000" cy="2585323"/>
          </a:xfrm>
          <a:prstGeom prst="rect">
            <a:avLst/>
          </a:prstGeom>
          <a:solidFill>
            <a:schemeClr val="tx1"/>
          </a:solidFill>
        </p:spPr>
        <p:txBody>
          <a:bodyPr wrap="square">
            <a:spAutoFit/>
          </a:bodyPr>
          <a:lstStyle/>
          <a:p>
            <a:pPr algn="ctr"/>
            <a:r>
              <a:rPr lang="en-US" sz="5400" b="1" dirty="0" smtClean="0">
                <a:ln>
                  <a:solidFill>
                    <a:schemeClr val="tx1"/>
                  </a:solidFill>
                </a:ln>
                <a:solidFill>
                  <a:srgbClr val="FFFF00"/>
                </a:solidFill>
              </a:rPr>
              <a:t>John Newman</a:t>
            </a:r>
          </a:p>
          <a:p>
            <a:pPr algn="ctr"/>
            <a:r>
              <a:rPr lang="en-US" sz="5400" b="1" dirty="0" smtClean="0">
                <a:ln>
                  <a:solidFill>
                    <a:schemeClr val="tx1"/>
                  </a:solidFill>
                </a:ln>
                <a:solidFill>
                  <a:srgbClr val="FFFF00"/>
                </a:solidFill>
              </a:rPr>
              <a:t>raise your hand </a:t>
            </a:r>
            <a:endParaRPr lang="en-US" sz="5400" dirty="0">
              <a:solidFill>
                <a:srgbClr val="FFFF00"/>
              </a:solidFill>
            </a:endParaRPr>
          </a:p>
        </p:txBody>
      </p:sp>
      <p:pic>
        <p:nvPicPr>
          <p:cNvPr id="134145" name="Picture 1"/>
          <p:cNvPicPr>
            <a:picLocks noChangeAspect="1" noChangeArrowheads="1"/>
          </p:cNvPicPr>
          <p:nvPr/>
        </p:nvPicPr>
        <p:blipFill>
          <a:blip r:embed="rId4" cstate="screen"/>
          <a:srcRect/>
          <a:stretch>
            <a:fillRect/>
          </a:stretch>
        </p:blipFill>
        <p:spPr bwMode="auto">
          <a:xfrm>
            <a:off x="151735" y="1645610"/>
            <a:ext cx="4572000" cy="3791018"/>
          </a:xfrm>
          <a:prstGeom prst="rect">
            <a:avLst/>
          </a:prstGeom>
          <a:noFill/>
          <a:ln w="9525">
            <a:noFill/>
            <a:miter lim="800000"/>
            <a:headEnd/>
            <a:tailEnd/>
          </a:ln>
        </p:spPr>
      </p:pic>
      <p:sp>
        <p:nvSpPr>
          <p:cNvPr id="29"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91</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8"/>
                                        </p:tgtEl>
                                      </p:cBhvr>
                                    </p:animEffect>
                                    <p:set>
                                      <p:cBhvr>
                                        <p:cTn id="14" dur="1" fill="hold">
                                          <p:stCondLst>
                                            <p:cond delay="499"/>
                                          </p:stCondLst>
                                        </p:cTn>
                                        <p:tgtEl>
                                          <p:spTgt spid="28"/>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1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1000"/>
                                        <p:tgtEl>
                                          <p:spTgt spid="9">
                                            <p:txEl>
                                              <p:pRg st="1" end="1"/>
                                            </p:txEl>
                                          </p:spTgt>
                                        </p:tgtEl>
                                      </p:cBhvr>
                                    </p:animEffect>
                                  </p:childTnLst>
                                </p:cTn>
                              </p:par>
                              <p:par>
                                <p:cTn id="23" presetID="53" presetClass="entr" presetSubtype="0" fill="hold" nodeType="withEffect">
                                  <p:stCondLst>
                                    <p:cond delay="0"/>
                                  </p:stCondLst>
                                  <p:childTnLst>
                                    <p:set>
                                      <p:cBhvr>
                                        <p:cTn id="24" dur="1" fill="hold">
                                          <p:stCondLst>
                                            <p:cond delay="0"/>
                                          </p:stCondLst>
                                        </p:cTn>
                                        <p:tgtEl>
                                          <p:spTgt spid="134145"/>
                                        </p:tgtEl>
                                        <p:attrNameLst>
                                          <p:attrName>style.visibility</p:attrName>
                                        </p:attrNameLst>
                                      </p:cBhvr>
                                      <p:to>
                                        <p:strVal val="visible"/>
                                      </p:to>
                                    </p:set>
                                    <p:anim calcmode="lin" valueType="num">
                                      <p:cBhvr>
                                        <p:cTn id="25" dur="500" fill="hold"/>
                                        <p:tgtEl>
                                          <p:spTgt spid="134145"/>
                                        </p:tgtEl>
                                        <p:attrNameLst>
                                          <p:attrName>ppt_w</p:attrName>
                                        </p:attrNameLst>
                                      </p:cBhvr>
                                      <p:tavLst>
                                        <p:tav tm="0">
                                          <p:val>
                                            <p:fltVal val="0"/>
                                          </p:val>
                                        </p:tav>
                                        <p:tav tm="100000">
                                          <p:val>
                                            <p:strVal val="#ppt_w"/>
                                          </p:val>
                                        </p:tav>
                                      </p:tavLst>
                                    </p:anim>
                                    <p:anim calcmode="lin" valueType="num">
                                      <p:cBhvr>
                                        <p:cTn id="26" dur="500" fill="hold"/>
                                        <p:tgtEl>
                                          <p:spTgt spid="134145"/>
                                        </p:tgtEl>
                                        <p:attrNameLst>
                                          <p:attrName>ppt_h</p:attrName>
                                        </p:attrNameLst>
                                      </p:cBhvr>
                                      <p:tavLst>
                                        <p:tav tm="0">
                                          <p:val>
                                            <p:fltVal val="0"/>
                                          </p:val>
                                        </p:tav>
                                        <p:tav tm="100000">
                                          <p:val>
                                            <p:strVal val="#ppt_h"/>
                                          </p:val>
                                        </p:tav>
                                      </p:tavLst>
                                    </p:anim>
                                    <p:animEffect transition="in" filter="fade">
                                      <p:cBhvr>
                                        <p:cTn id="27" dur="500"/>
                                        <p:tgtEl>
                                          <p:spTgt spid="1341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wipe(left)">
                                      <p:cBhvr>
                                        <p:cTn id="32" dur="10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wipe(left)">
                                      <p:cBhvr>
                                        <p:cTn id="37"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map with same links provided elsewhere on this page"/>
          <p:cNvPicPr>
            <a:picLocks noChangeAspect="1" noChangeArrowheads="1"/>
          </p:cNvPicPr>
          <p:nvPr/>
        </p:nvPicPr>
        <p:blipFill>
          <a:blip r:embed="rId3" cstate="screen"/>
          <a:srcRect/>
          <a:stretch>
            <a:fillRect/>
          </a:stretch>
        </p:blipFill>
        <p:spPr bwMode="auto">
          <a:xfrm>
            <a:off x="86625" y="1049154"/>
            <a:ext cx="4769429" cy="5534526"/>
          </a:xfrm>
          <a:prstGeom prst="rect">
            <a:avLst/>
          </a:prstGeom>
          <a:noFill/>
        </p:spPr>
      </p:pic>
      <p:sp>
        <p:nvSpPr>
          <p:cNvPr id="23" name="Freeform 22"/>
          <p:cNvSpPr/>
          <p:nvPr/>
        </p:nvSpPr>
        <p:spPr>
          <a:xfrm>
            <a:off x="2013857" y="4055888"/>
            <a:ext cx="312057" cy="447169"/>
          </a:xfrm>
          <a:custGeom>
            <a:avLst/>
            <a:gdLst>
              <a:gd name="connsiteX0" fmla="*/ 312057 w 312057"/>
              <a:gd name="connsiteY0" fmla="*/ 447169 h 447169"/>
              <a:gd name="connsiteX1" fmla="*/ 312057 w 312057"/>
              <a:gd name="connsiteY1" fmla="*/ 447169 h 447169"/>
              <a:gd name="connsiteX2" fmla="*/ 290286 w 312057"/>
              <a:gd name="connsiteY2" fmla="*/ 421769 h 447169"/>
              <a:gd name="connsiteX3" fmla="*/ 275772 w 312057"/>
              <a:gd name="connsiteY3" fmla="*/ 389112 h 447169"/>
              <a:gd name="connsiteX4" fmla="*/ 264886 w 312057"/>
              <a:gd name="connsiteY4" fmla="*/ 381855 h 447169"/>
              <a:gd name="connsiteX5" fmla="*/ 254000 w 312057"/>
              <a:gd name="connsiteY5" fmla="*/ 280255 h 447169"/>
              <a:gd name="connsiteX6" fmla="*/ 239486 w 312057"/>
              <a:gd name="connsiteY6" fmla="*/ 258483 h 447169"/>
              <a:gd name="connsiteX7" fmla="*/ 235857 w 312057"/>
              <a:gd name="connsiteY7" fmla="*/ 189541 h 447169"/>
              <a:gd name="connsiteX8" fmla="*/ 221343 w 312057"/>
              <a:gd name="connsiteY8" fmla="*/ 164141 h 447169"/>
              <a:gd name="connsiteX9" fmla="*/ 214086 w 312057"/>
              <a:gd name="connsiteY9" fmla="*/ 156883 h 447169"/>
              <a:gd name="connsiteX10" fmla="*/ 206829 w 312057"/>
              <a:gd name="connsiteY10" fmla="*/ 145998 h 447169"/>
              <a:gd name="connsiteX11" fmla="*/ 148772 w 312057"/>
              <a:gd name="connsiteY11" fmla="*/ 131483 h 447169"/>
              <a:gd name="connsiteX12" fmla="*/ 137886 w 312057"/>
              <a:gd name="connsiteY12" fmla="*/ 109712 h 447169"/>
              <a:gd name="connsiteX13" fmla="*/ 130629 w 312057"/>
              <a:gd name="connsiteY13" fmla="*/ 98826 h 447169"/>
              <a:gd name="connsiteX14" fmla="*/ 127000 w 312057"/>
              <a:gd name="connsiteY14" fmla="*/ 87941 h 447169"/>
              <a:gd name="connsiteX15" fmla="*/ 116114 w 312057"/>
              <a:gd name="connsiteY15" fmla="*/ 84312 h 447169"/>
              <a:gd name="connsiteX16" fmla="*/ 105229 w 312057"/>
              <a:gd name="connsiteY16" fmla="*/ 66169 h 447169"/>
              <a:gd name="connsiteX17" fmla="*/ 83457 w 312057"/>
              <a:gd name="connsiteY17" fmla="*/ 55283 h 447169"/>
              <a:gd name="connsiteX18" fmla="*/ 61686 w 312057"/>
              <a:gd name="connsiteY18" fmla="*/ 40769 h 447169"/>
              <a:gd name="connsiteX19" fmla="*/ 39914 w 312057"/>
              <a:gd name="connsiteY19" fmla="*/ 22626 h 447169"/>
              <a:gd name="connsiteX20" fmla="*/ 29029 w 312057"/>
              <a:gd name="connsiteY20" fmla="*/ 18998 h 447169"/>
              <a:gd name="connsiteX21" fmla="*/ 18143 w 312057"/>
              <a:gd name="connsiteY21" fmla="*/ 11741 h 447169"/>
              <a:gd name="connsiteX22" fmla="*/ 10886 w 312057"/>
              <a:gd name="connsiteY22" fmla="*/ 855 h 447169"/>
              <a:gd name="connsiteX23" fmla="*/ 0 w 312057"/>
              <a:gd name="connsiteY23" fmla="*/ 8112 h 44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057" h="447169">
                <a:moveTo>
                  <a:pt x="312057" y="447169"/>
                </a:moveTo>
                <a:lnTo>
                  <a:pt x="312057" y="447169"/>
                </a:lnTo>
                <a:cubicBezTo>
                  <a:pt x="304800" y="438702"/>
                  <a:pt x="296130" y="431266"/>
                  <a:pt x="290286" y="421769"/>
                </a:cubicBezTo>
                <a:cubicBezTo>
                  <a:pt x="278791" y="403089"/>
                  <a:pt x="288902" y="402242"/>
                  <a:pt x="275772" y="389112"/>
                </a:cubicBezTo>
                <a:cubicBezTo>
                  <a:pt x="272688" y="386028"/>
                  <a:pt x="268515" y="384274"/>
                  <a:pt x="264886" y="381855"/>
                </a:cubicBezTo>
                <a:cubicBezTo>
                  <a:pt x="255410" y="325006"/>
                  <a:pt x="267202" y="399082"/>
                  <a:pt x="254000" y="280255"/>
                </a:cubicBezTo>
                <a:cubicBezTo>
                  <a:pt x="251642" y="259035"/>
                  <a:pt x="254970" y="263645"/>
                  <a:pt x="239486" y="258483"/>
                </a:cubicBezTo>
                <a:cubicBezTo>
                  <a:pt x="220596" y="230149"/>
                  <a:pt x="235857" y="257800"/>
                  <a:pt x="235857" y="189541"/>
                </a:cubicBezTo>
                <a:cubicBezTo>
                  <a:pt x="235857" y="165415"/>
                  <a:pt x="236996" y="169358"/>
                  <a:pt x="221343" y="164141"/>
                </a:cubicBezTo>
                <a:cubicBezTo>
                  <a:pt x="218924" y="161722"/>
                  <a:pt x="216223" y="159555"/>
                  <a:pt x="214086" y="156883"/>
                </a:cubicBezTo>
                <a:cubicBezTo>
                  <a:pt x="211362" y="153478"/>
                  <a:pt x="210318" y="148614"/>
                  <a:pt x="206829" y="145998"/>
                </a:cubicBezTo>
                <a:cubicBezTo>
                  <a:pt x="186740" y="130932"/>
                  <a:pt x="174322" y="134038"/>
                  <a:pt x="148772" y="131483"/>
                </a:cubicBezTo>
                <a:cubicBezTo>
                  <a:pt x="127981" y="100303"/>
                  <a:pt x="152901" y="139745"/>
                  <a:pt x="137886" y="109712"/>
                </a:cubicBezTo>
                <a:cubicBezTo>
                  <a:pt x="135936" y="105811"/>
                  <a:pt x="132579" y="102727"/>
                  <a:pt x="130629" y="98826"/>
                </a:cubicBezTo>
                <a:cubicBezTo>
                  <a:pt x="128918" y="95405"/>
                  <a:pt x="129705" y="90645"/>
                  <a:pt x="127000" y="87941"/>
                </a:cubicBezTo>
                <a:cubicBezTo>
                  <a:pt x="124295" y="85236"/>
                  <a:pt x="119743" y="85522"/>
                  <a:pt x="116114" y="84312"/>
                </a:cubicBezTo>
                <a:cubicBezTo>
                  <a:pt x="112486" y="78264"/>
                  <a:pt x="109819" y="71524"/>
                  <a:pt x="105229" y="66169"/>
                </a:cubicBezTo>
                <a:cubicBezTo>
                  <a:pt x="99603" y="59605"/>
                  <a:pt x="91076" y="57823"/>
                  <a:pt x="83457" y="55283"/>
                </a:cubicBezTo>
                <a:cubicBezTo>
                  <a:pt x="70702" y="36151"/>
                  <a:pt x="83554" y="50141"/>
                  <a:pt x="61686" y="40769"/>
                </a:cubicBezTo>
                <a:cubicBezTo>
                  <a:pt x="45063" y="33645"/>
                  <a:pt x="55610" y="33090"/>
                  <a:pt x="39914" y="22626"/>
                </a:cubicBezTo>
                <a:cubicBezTo>
                  <a:pt x="36732" y="20505"/>
                  <a:pt x="32657" y="20207"/>
                  <a:pt x="29029" y="18998"/>
                </a:cubicBezTo>
                <a:cubicBezTo>
                  <a:pt x="25400" y="16579"/>
                  <a:pt x="21227" y="14825"/>
                  <a:pt x="18143" y="11741"/>
                </a:cubicBezTo>
                <a:cubicBezTo>
                  <a:pt x="15059" y="8657"/>
                  <a:pt x="15162" y="1710"/>
                  <a:pt x="10886" y="855"/>
                </a:cubicBezTo>
                <a:cubicBezTo>
                  <a:pt x="6610" y="0"/>
                  <a:pt x="0" y="8112"/>
                  <a:pt x="0" y="8112"/>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95284" y="1152564"/>
            <a:ext cx="4444969" cy="6078587"/>
          </a:xfrm>
          <a:prstGeom prst="rect">
            <a:avLst/>
          </a:prstGeom>
          <a:noFill/>
          <a:effectLst/>
        </p:spPr>
        <p:txBody>
          <a:bodyPr wrap="square" rtlCol="0">
            <a:spAutoFit/>
          </a:bodyPr>
          <a:lstStyle/>
          <a:p>
            <a:pPr marL="225425" indent="-225425">
              <a:spcAft>
                <a:spcPts val="600"/>
              </a:spcAft>
              <a:buFont typeface="Arial" pitchFamily="34" charset="0"/>
              <a:buChar char="•"/>
            </a:pPr>
            <a:r>
              <a:rPr lang="en-US" sz="2600" b="1" dirty="0" smtClean="0"/>
              <a:t>Pass a </a:t>
            </a:r>
            <a:r>
              <a:rPr lang="en-US" sz="2600" b="1" dirty="0" smtClean="0">
                <a:ln>
                  <a:solidFill>
                    <a:schemeClr val="tx1"/>
                  </a:solidFill>
                </a:ln>
                <a:solidFill>
                  <a:srgbClr val="FF0000"/>
                </a:solidFill>
                <a:effectLst>
                  <a:outerShdw dist="50800" dir="5400000" algn="ctr" rotWithShape="0">
                    <a:schemeClr val="tx1"/>
                  </a:outerShdw>
                </a:effectLst>
              </a:rPr>
              <a:t>war party </a:t>
            </a:r>
            <a:r>
              <a:rPr lang="en-US" sz="2600" b="1" dirty="0" smtClean="0"/>
              <a:t>of </a:t>
            </a:r>
            <a:r>
              <a:rPr lang="en-US" sz="2600" b="1" dirty="0" smtClean="0">
                <a:ln>
                  <a:solidFill>
                    <a:schemeClr val="tx1"/>
                  </a:solidFill>
                </a:ln>
                <a:solidFill>
                  <a:srgbClr val="FF0000"/>
                </a:solidFill>
                <a:effectLst>
                  <a:outerShdw dist="50800" dir="5400000" algn="ctr" rotWithShape="0">
                    <a:schemeClr val="tx1"/>
                  </a:outerShdw>
                </a:effectLst>
              </a:rPr>
              <a:t>Teton Sioux</a:t>
            </a:r>
            <a:r>
              <a:rPr lang="en-US" sz="2600" b="1" dirty="0" smtClean="0"/>
              <a:t>; likely on their way to the </a:t>
            </a:r>
            <a:r>
              <a:rPr lang="en-US" sz="2600" b="1" dirty="0" smtClean="0">
                <a:ln>
                  <a:solidFill>
                    <a:schemeClr val="tx1"/>
                  </a:solidFill>
                </a:ln>
                <a:solidFill>
                  <a:srgbClr val="FF0000"/>
                </a:solidFill>
                <a:effectLst>
                  <a:outerShdw dist="50800" dir="5400000" algn="ctr" rotWithShape="0">
                    <a:schemeClr val="tx1"/>
                  </a:outerShdw>
                </a:effectLst>
              </a:rPr>
              <a:t>Mandans</a:t>
            </a:r>
          </a:p>
          <a:p>
            <a:pPr marL="225425" indent="-225425">
              <a:spcAft>
                <a:spcPts val="600"/>
              </a:spcAft>
              <a:buFont typeface="Arial" pitchFamily="34" charset="0"/>
              <a:buChar char="•"/>
            </a:pPr>
            <a:r>
              <a:rPr lang="en-US" sz="2600" b="1" dirty="0" smtClean="0"/>
              <a:t>Oct 24 – Light </a:t>
            </a:r>
            <a:r>
              <a:rPr lang="en-US" sz="2600" b="1" dirty="0" smtClean="0">
                <a:ln>
                  <a:solidFill>
                    <a:schemeClr val="tx1"/>
                  </a:solidFill>
                </a:ln>
                <a:solidFill>
                  <a:srgbClr val="FF0000"/>
                </a:solidFill>
                <a:effectLst>
                  <a:outerShdw dist="50800" dir="5400000" algn="ctr" rotWithShape="0">
                    <a:schemeClr val="tx1"/>
                  </a:outerShdw>
                </a:effectLst>
              </a:rPr>
              <a:t>snow</a:t>
            </a:r>
            <a:r>
              <a:rPr lang="en-US" sz="2600" b="1" dirty="0" smtClean="0"/>
              <a:t>; meet with </a:t>
            </a:r>
            <a:r>
              <a:rPr lang="en-US" sz="2600" b="1" dirty="0" smtClean="0">
                <a:ln>
                  <a:solidFill>
                    <a:schemeClr val="tx1"/>
                  </a:solidFill>
                </a:ln>
                <a:solidFill>
                  <a:srgbClr val="FF0000"/>
                </a:solidFill>
                <a:effectLst>
                  <a:outerShdw dist="50800" dir="5400000" algn="ctr" rotWithShape="0">
                    <a:schemeClr val="tx1"/>
                  </a:outerShdw>
                </a:effectLst>
              </a:rPr>
              <a:t>Chiefs of </a:t>
            </a:r>
            <a:r>
              <a:rPr lang="en-US" sz="2600" b="1" dirty="0" err="1" smtClean="0">
                <a:ln>
                  <a:solidFill>
                    <a:schemeClr val="tx1"/>
                  </a:solidFill>
                </a:ln>
                <a:solidFill>
                  <a:srgbClr val="FF0000"/>
                </a:solidFill>
                <a:effectLst>
                  <a:outerShdw dist="50800" dir="5400000" algn="ctr" rotWithShape="0">
                    <a:schemeClr val="tx1"/>
                  </a:outerShdw>
                </a:effectLst>
              </a:rPr>
              <a:t>Arikaras</a:t>
            </a:r>
            <a:r>
              <a:rPr lang="en-US" sz="2600" b="1" dirty="0" smtClean="0">
                <a:ln>
                  <a:solidFill>
                    <a:schemeClr val="tx1"/>
                  </a:solidFill>
                </a:ln>
                <a:solidFill>
                  <a:srgbClr val="FF0000"/>
                </a:solidFill>
                <a:effectLst>
                  <a:outerShdw dist="50800" dir="5400000" algn="ctr" rotWithShape="0">
                    <a:schemeClr val="tx1"/>
                  </a:outerShdw>
                </a:effectLst>
              </a:rPr>
              <a:t> and Mandans</a:t>
            </a:r>
            <a:r>
              <a:rPr lang="en-US" sz="2600" b="1" dirty="0" smtClean="0"/>
              <a:t>; smoke </a:t>
            </a:r>
            <a:r>
              <a:rPr lang="en-US" sz="2600" b="1" dirty="0" smtClean="0">
                <a:ln>
                  <a:solidFill>
                    <a:schemeClr val="tx1"/>
                  </a:solidFill>
                </a:ln>
                <a:solidFill>
                  <a:srgbClr val="FF0000"/>
                </a:solidFill>
                <a:effectLst>
                  <a:outerShdw dist="50800" dir="5400000" algn="ctr" rotWithShape="0">
                    <a:schemeClr val="tx1"/>
                  </a:outerShdw>
                </a:effectLst>
              </a:rPr>
              <a:t>pipe</a:t>
            </a:r>
          </a:p>
          <a:p>
            <a:pPr marL="225425" indent="-225425">
              <a:spcAft>
                <a:spcPts val="600"/>
              </a:spcAft>
              <a:buFont typeface="Arial" pitchFamily="34" charset="0"/>
              <a:buChar char="•"/>
            </a:pPr>
            <a:r>
              <a:rPr lang="en-US" sz="2600" b="1" dirty="0" smtClean="0"/>
              <a:t>hear that </a:t>
            </a:r>
            <a:r>
              <a:rPr lang="en-US" sz="2600" b="1" dirty="0" smtClean="0">
                <a:ln>
                  <a:solidFill>
                    <a:schemeClr val="tx1"/>
                  </a:solidFill>
                </a:ln>
                <a:solidFill>
                  <a:srgbClr val="FF0000"/>
                </a:solidFill>
                <a:effectLst>
                  <a:outerShdw dist="50800" dir="5400000" algn="ctr" rotWithShape="0">
                    <a:schemeClr val="tx1"/>
                  </a:outerShdw>
                </a:effectLst>
              </a:rPr>
              <a:t>Sioux stole horses </a:t>
            </a:r>
            <a:r>
              <a:rPr lang="en-US" sz="2600" b="1" dirty="0" smtClean="0"/>
              <a:t>of the </a:t>
            </a:r>
            <a:r>
              <a:rPr lang="en-US" sz="2600" b="1" dirty="0" err="1" smtClean="0">
                <a:ln>
                  <a:solidFill>
                    <a:schemeClr val="tx1"/>
                  </a:solidFill>
                </a:ln>
                <a:solidFill>
                  <a:srgbClr val="FF0000"/>
                </a:solidFill>
                <a:effectLst>
                  <a:outerShdw dist="50800" dir="5400000" algn="ctr" rotWithShape="0">
                    <a:schemeClr val="tx1"/>
                  </a:outerShdw>
                </a:effectLst>
              </a:rPr>
              <a:t>Hidasta</a:t>
            </a:r>
            <a:r>
              <a:rPr lang="en-US" sz="2600" b="1" dirty="0" smtClean="0"/>
              <a:t>; </a:t>
            </a:r>
            <a:r>
              <a:rPr lang="en-US" sz="2600" b="1" dirty="0" smtClean="0">
                <a:ln>
                  <a:solidFill>
                    <a:schemeClr val="tx1"/>
                  </a:solidFill>
                </a:ln>
                <a:solidFill>
                  <a:srgbClr val="FF0000"/>
                </a:solidFill>
                <a:effectLst>
                  <a:outerShdw dist="50800" dir="5400000" algn="ctr" rotWithShape="0">
                    <a:schemeClr val="tx1"/>
                  </a:outerShdw>
                </a:effectLst>
              </a:rPr>
              <a:t>Assiniboine Indians killed the Sioux </a:t>
            </a:r>
            <a:r>
              <a:rPr lang="en-US" sz="2600" b="1" dirty="0" smtClean="0"/>
              <a:t>and took horses</a:t>
            </a:r>
          </a:p>
          <a:p>
            <a:pPr marL="225425" indent="-225425">
              <a:spcAft>
                <a:spcPts val="600"/>
              </a:spcAft>
              <a:buFont typeface="Arial" pitchFamily="34" charset="0"/>
              <a:buChar char="•"/>
            </a:pPr>
            <a:r>
              <a:rPr lang="en-US" sz="2600" b="1" dirty="0" smtClean="0"/>
              <a:t>“All leaves off trees now; </a:t>
            </a:r>
            <a:r>
              <a:rPr lang="en-US" sz="2600" b="1" dirty="0" smtClean="0">
                <a:ln>
                  <a:solidFill>
                    <a:schemeClr val="tx1"/>
                  </a:solidFill>
                </a:ln>
                <a:solidFill>
                  <a:srgbClr val="FF0000"/>
                </a:solidFill>
                <a:effectLst>
                  <a:outerShdw dist="50800" dir="5400000" algn="ctr" rotWithShape="0">
                    <a:schemeClr val="tx1"/>
                  </a:outerShdw>
                </a:effectLst>
              </a:rPr>
              <a:t>snow did not lie”; </a:t>
            </a:r>
          </a:p>
          <a:p>
            <a:pPr marL="225425" indent="-225425">
              <a:spcAft>
                <a:spcPts val="6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Arrive at Mandan village!</a:t>
            </a:r>
          </a:p>
          <a:p>
            <a:pPr marL="225425" indent="-225425">
              <a:spcAft>
                <a:spcPts val="600"/>
              </a:spcAft>
            </a:pPr>
            <a:endParaRPr lang="en-US" sz="2600" b="1" dirty="0" smtClean="0"/>
          </a:p>
        </p:txBody>
      </p:sp>
      <p:sp useBgFill="1">
        <p:nvSpPr>
          <p:cNvPr id="11" name="TextBox 10"/>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October 22 - 24, 1804</a:t>
            </a:r>
          </a:p>
        </p:txBody>
      </p:sp>
      <p:sp>
        <p:nvSpPr>
          <p:cNvPr id="12" name="Rectangle 11"/>
          <p:cNvSpPr/>
          <p:nvPr/>
        </p:nvSpPr>
        <p:spPr>
          <a:xfrm>
            <a:off x="0" y="0"/>
            <a:ext cx="9144000" cy="707886"/>
          </a:xfrm>
          <a:prstGeom prst="rect">
            <a:avLst/>
          </a:prstGeom>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Journey </a:t>
            </a:r>
            <a:r>
              <a:rPr lang="en-US" sz="4000" b="1" dirty="0" smtClean="0">
                <a:ln>
                  <a:solidFill>
                    <a:schemeClr val="tx1"/>
                  </a:solidFill>
                </a:ln>
                <a:solidFill>
                  <a:srgbClr val="FF0000"/>
                </a:solidFill>
                <a:effectLst>
                  <a:outerShdw dist="50800" dir="5400000" algn="ctr" rotWithShape="0">
                    <a:schemeClr val="tx1"/>
                  </a:outerShdw>
                </a:effectLst>
              </a:rPr>
              <a:t>on the Missouri River</a:t>
            </a:r>
          </a:p>
        </p:txBody>
      </p:sp>
      <p:sp>
        <p:nvSpPr>
          <p:cNvPr id="14" name="Freeform 13"/>
          <p:cNvSpPr/>
          <p:nvPr/>
        </p:nvSpPr>
        <p:spPr>
          <a:xfrm>
            <a:off x="4360244" y="6160168"/>
            <a:ext cx="288758" cy="145394"/>
          </a:xfrm>
          <a:custGeom>
            <a:avLst/>
            <a:gdLst>
              <a:gd name="connsiteX0" fmla="*/ 288758 w 288758"/>
              <a:gd name="connsiteY0" fmla="*/ 0 h 145394"/>
              <a:gd name="connsiteX1" fmla="*/ 288758 w 288758"/>
              <a:gd name="connsiteY1" fmla="*/ 0 h 145394"/>
              <a:gd name="connsiteX2" fmla="*/ 202131 w 288758"/>
              <a:gd name="connsiteY2" fmla="*/ 28876 h 145394"/>
              <a:gd name="connsiteX3" fmla="*/ 96253 w 288758"/>
              <a:gd name="connsiteY3" fmla="*/ 57752 h 145394"/>
              <a:gd name="connsiteX4" fmla="*/ 67377 w 288758"/>
              <a:gd name="connsiteY4" fmla="*/ 77003 h 145394"/>
              <a:gd name="connsiteX5" fmla="*/ 48127 w 288758"/>
              <a:gd name="connsiteY5" fmla="*/ 105878 h 145394"/>
              <a:gd name="connsiteX6" fmla="*/ 38501 w 288758"/>
              <a:gd name="connsiteY6" fmla="*/ 134754 h 145394"/>
              <a:gd name="connsiteX7" fmla="*/ 0 w 288758"/>
              <a:gd name="connsiteY7" fmla="*/ 144379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758" h="145394">
                <a:moveTo>
                  <a:pt x="288758" y="0"/>
                </a:moveTo>
                <a:lnTo>
                  <a:pt x="288758" y="0"/>
                </a:lnTo>
                <a:cubicBezTo>
                  <a:pt x="259882" y="9625"/>
                  <a:pt x="231183" y="19797"/>
                  <a:pt x="202131" y="28876"/>
                </a:cubicBezTo>
                <a:cubicBezTo>
                  <a:pt x="156353" y="43182"/>
                  <a:pt x="137978" y="47321"/>
                  <a:pt x="96253" y="57752"/>
                </a:cubicBezTo>
                <a:cubicBezTo>
                  <a:pt x="86628" y="64169"/>
                  <a:pt x="75557" y="68823"/>
                  <a:pt x="67377" y="77003"/>
                </a:cubicBezTo>
                <a:cubicBezTo>
                  <a:pt x="59197" y="85183"/>
                  <a:pt x="53300" y="95531"/>
                  <a:pt x="48127" y="105878"/>
                </a:cubicBezTo>
                <a:cubicBezTo>
                  <a:pt x="43589" y="114953"/>
                  <a:pt x="45675" y="127580"/>
                  <a:pt x="38501" y="134754"/>
                </a:cubicBezTo>
                <a:cubicBezTo>
                  <a:pt x="27861" y="145394"/>
                  <a:pt x="13042" y="144379"/>
                  <a:pt x="0" y="144379"/>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stCxn id="14" idx="7"/>
          </p:cNvCxnSpPr>
          <p:nvPr/>
        </p:nvCxnSpPr>
        <p:spPr>
          <a:xfrm flipH="1" flipV="1">
            <a:off x="4230914" y="6299200"/>
            <a:ext cx="129330" cy="5347"/>
          </a:xfrm>
          <a:prstGeom prst="lin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29743" y="6241143"/>
            <a:ext cx="322943" cy="58057"/>
          </a:xfrm>
          <a:custGeom>
            <a:avLst/>
            <a:gdLst>
              <a:gd name="connsiteX0" fmla="*/ 301171 w 301171"/>
              <a:gd name="connsiteY0" fmla="*/ 61686 h 61686"/>
              <a:gd name="connsiteX1" fmla="*/ 257628 w 301171"/>
              <a:gd name="connsiteY1" fmla="*/ 0 h 61686"/>
              <a:gd name="connsiteX2" fmla="*/ 0 w 301171"/>
              <a:gd name="connsiteY2" fmla="*/ 50800 h 61686"/>
            </a:gdLst>
            <a:ahLst/>
            <a:cxnLst>
              <a:cxn ang="0">
                <a:pos x="connsiteX0" y="connsiteY0"/>
              </a:cxn>
              <a:cxn ang="0">
                <a:pos x="connsiteX1" y="connsiteY1"/>
              </a:cxn>
              <a:cxn ang="0">
                <a:pos x="connsiteX2" y="connsiteY2"/>
              </a:cxn>
            </a:cxnLst>
            <a:rect l="l" t="t" r="r" b="b"/>
            <a:pathLst>
              <a:path w="301171" h="61686">
                <a:moveTo>
                  <a:pt x="301171" y="61686"/>
                </a:moveTo>
                <a:lnTo>
                  <a:pt x="257628" y="0"/>
                </a:lnTo>
                <a:lnTo>
                  <a:pt x="0" y="5080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118585" y="5872111"/>
            <a:ext cx="814998" cy="435586"/>
          </a:xfrm>
          <a:custGeom>
            <a:avLst/>
            <a:gdLst>
              <a:gd name="connsiteX0" fmla="*/ 1054054 w 1054054"/>
              <a:gd name="connsiteY0" fmla="*/ 435586 h 435586"/>
              <a:gd name="connsiteX1" fmla="*/ 931025 w 1054054"/>
              <a:gd name="connsiteY1" fmla="*/ 392360 h 435586"/>
              <a:gd name="connsiteX2" fmla="*/ 861198 w 1054054"/>
              <a:gd name="connsiteY2" fmla="*/ 246056 h 435586"/>
              <a:gd name="connsiteX3" fmla="*/ 798022 w 1054054"/>
              <a:gd name="connsiteY3" fmla="*/ 236081 h 435586"/>
              <a:gd name="connsiteX4" fmla="*/ 701594 w 1054054"/>
              <a:gd name="connsiteY4" fmla="*/ 226106 h 435586"/>
              <a:gd name="connsiteX5" fmla="*/ 681643 w 1054054"/>
              <a:gd name="connsiteY5" fmla="*/ 166254 h 435586"/>
              <a:gd name="connsiteX6" fmla="*/ 704919 w 1054054"/>
              <a:gd name="connsiteY6" fmla="*/ 99752 h 435586"/>
              <a:gd name="connsiteX7" fmla="*/ 605166 w 1054054"/>
              <a:gd name="connsiteY7" fmla="*/ 0 h 435586"/>
              <a:gd name="connsiteX8" fmla="*/ 545315 w 1054054"/>
              <a:gd name="connsiteY8" fmla="*/ 56526 h 435586"/>
              <a:gd name="connsiteX9" fmla="*/ 412311 w 1054054"/>
              <a:gd name="connsiteY9" fmla="*/ 93102 h 435586"/>
              <a:gd name="connsiteX10" fmla="*/ 322534 w 1054054"/>
              <a:gd name="connsiteY10" fmla="*/ 86452 h 435586"/>
              <a:gd name="connsiteX11" fmla="*/ 272657 w 1054054"/>
              <a:gd name="connsiteY11" fmla="*/ 133003 h 435586"/>
              <a:gd name="connsiteX12" fmla="*/ 182880 w 1054054"/>
              <a:gd name="connsiteY12" fmla="*/ 89777 h 435586"/>
              <a:gd name="connsiteX13" fmla="*/ 149629 w 1054054"/>
              <a:gd name="connsiteY13" fmla="*/ 126353 h 435586"/>
              <a:gd name="connsiteX14" fmla="*/ 73152 w 1054054"/>
              <a:gd name="connsiteY14" fmla="*/ 149629 h 435586"/>
              <a:gd name="connsiteX15" fmla="*/ 0 w 1054054"/>
              <a:gd name="connsiteY15" fmla="*/ 103077 h 4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4054" h="435586">
                <a:moveTo>
                  <a:pt x="1054054" y="435586"/>
                </a:moveTo>
                <a:lnTo>
                  <a:pt x="931025" y="392360"/>
                </a:lnTo>
                <a:lnTo>
                  <a:pt x="861198" y="246056"/>
                </a:lnTo>
                <a:lnTo>
                  <a:pt x="798022" y="236081"/>
                </a:lnTo>
                <a:lnTo>
                  <a:pt x="701594" y="226106"/>
                </a:lnTo>
                <a:lnTo>
                  <a:pt x="681643" y="166254"/>
                </a:lnTo>
                <a:lnTo>
                  <a:pt x="704919" y="99752"/>
                </a:lnTo>
                <a:lnTo>
                  <a:pt x="605166" y="0"/>
                </a:lnTo>
                <a:lnTo>
                  <a:pt x="545315" y="56526"/>
                </a:lnTo>
                <a:lnTo>
                  <a:pt x="412311" y="93102"/>
                </a:lnTo>
                <a:lnTo>
                  <a:pt x="322534" y="86452"/>
                </a:lnTo>
                <a:lnTo>
                  <a:pt x="272657" y="133003"/>
                </a:lnTo>
                <a:lnTo>
                  <a:pt x="182880" y="89777"/>
                </a:lnTo>
                <a:lnTo>
                  <a:pt x="149629" y="126353"/>
                </a:lnTo>
                <a:lnTo>
                  <a:pt x="73152" y="149629"/>
                </a:lnTo>
                <a:lnTo>
                  <a:pt x="0" y="103077"/>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633376" y="2450483"/>
            <a:ext cx="173255"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519047" y="5290638"/>
            <a:ext cx="597741" cy="722960"/>
          </a:xfrm>
          <a:custGeom>
            <a:avLst/>
            <a:gdLst>
              <a:gd name="connsiteX0" fmla="*/ 597741 w 597741"/>
              <a:gd name="connsiteY0" fmla="*/ 700995 h 722960"/>
              <a:gd name="connsiteX1" fmla="*/ 597741 w 597741"/>
              <a:gd name="connsiteY1" fmla="*/ 700995 h 722960"/>
              <a:gd name="connsiteX2" fmla="*/ 565719 w 597741"/>
              <a:gd name="connsiteY2" fmla="*/ 693879 h 722960"/>
              <a:gd name="connsiteX3" fmla="*/ 562161 w 597741"/>
              <a:gd name="connsiteY3" fmla="*/ 683205 h 722960"/>
              <a:gd name="connsiteX4" fmla="*/ 551487 w 597741"/>
              <a:gd name="connsiteY4" fmla="*/ 679647 h 722960"/>
              <a:gd name="connsiteX5" fmla="*/ 540813 w 597741"/>
              <a:gd name="connsiteY5" fmla="*/ 672531 h 722960"/>
              <a:gd name="connsiteX6" fmla="*/ 515907 w 597741"/>
              <a:gd name="connsiteY6" fmla="*/ 686763 h 722960"/>
              <a:gd name="connsiteX7" fmla="*/ 498117 w 597741"/>
              <a:gd name="connsiteY7" fmla="*/ 690321 h 722960"/>
              <a:gd name="connsiteX8" fmla="*/ 483885 w 597741"/>
              <a:gd name="connsiteY8" fmla="*/ 697437 h 722960"/>
              <a:gd name="connsiteX9" fmla="*/ 473211 w 597741"/>
              <a:gd name="connsiteY9" fmla="*/ 700995 h 722960"/>
              <a:gd name="connsiteX10" fmla="*/ 462537 w 597741"/>
              <a:gd name="connsiteY10" fmla="*/ 708111 h 722960"/>
              <a:gd name="connsiteX11" fmla="*/ 430516 w 597741"/>
              <a:gd name="connsiteY11" fmla="*/ 715227 h 722960"/>
              <a:gd name="connsiteX12" fmla="*/ 419842 w 597741"/>
              <a:gd name="connsiteY12" fmla="*/ 722343 h 722960"/>
              <a:gd name="connsiteX13" fmla="*/ 409168 w 597741"/>
              <a:gd name="connsiteY13" fmla="*/ 718785 h 722960"/>
              <a:gd name="connsiteX14" fmla="*/ 384262 w 597741"/>
              <a:gd name="connsiteY14" fmla="*/ 697437 h 722960"/>
              <a:gd name="connsiteX15" fmla="*/ 352240 w 597741"/>
              <a:gd name="connsiteY15" fmla="*/ 690321 h 722960"/>
              <a:gd name="connsiteX16" fmla="*/ 341566 w 597741"/>
              <a:gd name="connsiteY16" fmla="*/ 683205 h 722960"/>
              <a:gd name="connsiteX17" fmla="*/ 327334 w 597741"/>
              <a:gd name="connsiteY17" fmla="*/ 668973 h 722960"/>
              <a:gd name="connsiteX18" fmla="*/ 320218 w 597741"/>
              <a:gd name="connsiteY18" fmla="*/ 640509 h 722960"/>
              <a:gd name="connsiteX19" fmla="*/ 316660 w 597741"/>
              <a:gd name="connsiteY19" fmla="*/ 629835 h 722960"/>
              <a:gd name="connsiteX20" fmla="*/ 309544 w 597741"/>
              <a:gd name="connsiteY20" fmla="*/ 619161 h 722960"/>
              <a:gd name="connsiteX21" fmla="*/ 295313 w 597741"/>
              <a:gd name="connsiteY21" fmla="*/ 594255 h 722960"/>
              <a:gd name="connsiteX22" fmla="*/ 291755 w 597741"/>
              <a:gd name="connsiteY22" fmla="*/ 580023 h 722960"/>
              <a:gd name="connsiteX23" fmla="*/ 270407 w 597741"/>
              <a:gd name="connsiteY23" fmla="*/ 569350 h 722960"/>
              <a:gd name="connsiteX24" fmla="*/ 263291 w 597741"/>
              <a:gd name="connsiteY24" fmla="*/ 558676 h 722960"/>
              <a:gd name="connsiteX25" fmla="*/ 238385 w 597741"/>
              <a:gd name="connsiteY25" fmla="*/ 548002 h 722960"/>
              <a:gd name="connsiteX26" fmla="*/ 227711 w 597741"/>
              <a:gd name="connsiteY26" fmla="*/ 526654 h 722960"/>
              <a:gd name="connsiteX27" fmla="*/ 224153 w 597741"/>
              <a:gd name="connsiteY27" fmla="*/ 515980 h 722960"/>
              <a:gd name="connsiteX28" fmla="*/ 231269 w 597741"/>
              <a:gd name="connsiteY28" fmla="*/ 476842 h 722960"/>
              <a:gd name="connsiteX29" fmla="*/ 234827 w 597741"/>
              <a:gd name="connsiteY29" fmla="*/ 466168 h 722960"/>
              <a:gd name="connsiteX30" fmla="*/ 245501 w 597741"/>
              <a:gd name="connsiteY30" fmla="*/ 459052 h 722960"/>
              <a:gd name="connsiteX31" fmla="*/ 259733 w 597741"/>
              <a:gd name="connsiteY31" fmla="*/ 444820 h 722960"/>
              <a:gd name="connsiteX32" fmla="*/ 270407 w 597741"/>
              <a:gd name="connsiteY32" fmla="*/ 434146 h 722960"/>
              <a:gd name="connsiteX33" fmla="*/ 277523 w 597741"/>
              <a:gd name="connsiteY33" fmla="*/ 423473 h 722960"/>
              <a:gd name="connsiteX34" fmla="*/ 288197 w 597741"/>
              <a:gd name="connsiteY34" fmla="*/ 419915 h 722960"/>
              <a:gd name="connsiteX35" fmla="*/ 298871 w 597741"/>
              <a:gd name="connsiteY35" fmla="*/ 398567 h 722960"/>
              <a:gd name="connsiteX36" fmla="*/ 305986 w 597741"/>
              <a:gd name="connsiteY36" fmla="*/ 373661 h 722960"/>
              <a:gd name="connsiteX37" fmla="*/ 302428 w 597741"/>
              <a:gd name="connsiteY37" fmla="*/ 320291 h 722960"/>
              <a:gd name="connsiteX38" fmla="*/ 291755 w 597741"/>
              <a:gd name="connsiteY38" fmla="*/ 284711 h 722960"/>
              <a:gd name="connsiteX39" fmla="*/ 281081 w 597741"/>
              <a:gd name="connsiteY39" fmla="*/ 291827 h 722960"/>
              <a:gd name="connsiteX40" fmla="*/ 273965 w 597741"/>
              <a:gd name="connsiteY40" fmla="*/ 302501 h 722960"/>
              <a:gd name="connsiteX41" fmla="*/ 263291 w 597741"/>
              <a:gd name="connsiteY41" fmla="*/ 306059 h 722960"/>
              <a:gd name="connsiteX42" fmla="*/ 259733 w 597741"/>
              <a:gd name="connsiteY42" fmla="*/ 316733 h 722960"/>
              <a:gd name="connsiteX43" fmla="*/ 234827 w 597741"/>
              <a:gd name="connsiteY43" fmla="*/ 313175 h 722960"/>
              <a:gd name="connsiteX44" fmla="*/ 227711 w 597741"/>
              <a:gd name="connsiteY44" fmla="*/ 298943 h 722960"/>
              <a:gd name="connsiteX45" fmla="*/ 206363 w 597741"/>
              <a:gd name="connsiteY45" fmla="*/ 284711 h 722960"/>
              <a:gd name="connsiteX46" fmla="*/ 185015 w 597741"/>
              <a:gd name="connsiteY46" fmla="*/ 274037 h 722960"/>
              <a:gd name="connsiteX47" fmla="*/ 160109 w 597741"/>
              <a:gd name="connsiteY47" fmla="*/ 256248 h 722960"/>
              <a:gd name="connsiteX48" fmla="*/ 149435 w 597741"/>
              <a:gd name="connsiteY48" fmla="*/ 252690 h 722960"/>
              <a:gd name="connsiteX49" fmla="*/ 145878 w 597741"/>
              <a:gd name="connsiteY49" fmla="*/ 242016 h 722960"/>
              <a:gd name="connsiteX50" fmla="*/ 124530 w 597741"/>
              <a:gd name="connsiteY50" fmla="*/ 231342 h 722960"/>
              <a:gd name="connsiteX51" fmla="*/ 113856 w 597741"/>
              <a:gd name="connsiteY51" fmla="*/ 220668 h 722960"/>
              <a:gd name="connsiteX52" fmla="*/ 103182 w 597741"/>
              <a:gd name="connsiteY52" fmla="*/ 213552 h 722960"/>
              <a:gd name="connsiteX53" fmla="*/ 92508 w 597741"/>
              <a:gd name="connsiteY53" fmla="*/ 199320 h 722960"/>
              <a:gd name="connsiteX54" fmla="*/ 88950 w 597741"/>
              <a:gd name="connsiteY54" fmla="*/ 188646 h 722960"/>
              <a:gd name="connsiteX55" fmla="*/ 71160 w 597741"/>
              <a:gd name="connsiteY55" fmla="*/ 167298 h 722960"/>
              <a:gd name="connsiteX56" fmla="*/ 67602 w 597741"/>
              <a:gd name="connsiteY56" fmla="*/ 156624 h 722960"/>
              <a:gd name="connsiteX57" fmla="*/ 56928 w 597741"/>
              <a:gd name="connsiteY57" fmla="*/ 149508 h 722960"/>
              <a:gd name="connsiteX58" fmla="*/ 42696 w 597741"/>
              <a:gd name="connsiteY58" fmla="*/ 96139 h 722960"/>
              <a:gd name="connsiteX59" fmla="*/ 32022 w 597741"/>
              <a:gd name="connsiteY59" fmla="*/ 92581 h 722960"/>
              <a:gd name="connsiteX60" fmla="*/ 21348 w 597741"/>
              <a:gd name="connsiteY60" fmla="*/ 49885 h 722960"/>
              <a:gd name="connsiteX61" fmla="*/ 14232 w 597741"/>
              <a:gd name="connsiteY61" fmla="*/ 32095 h 722960"/>
              <a:gd name="connsiteX62" fmla="*/ 0 w 597741"/>
              <a:gd name="connsiteY62" fmla="*/ 73 h 7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7741" h="722960">
                <a:moveTo>
                  <a:pt x="597741" y="700995"/>
                </a:moveTo>
                <a:lnTo>
                  <a:pt x="597741" y="700995"/>
                </a:lnTo>
                <a:cubicBezTo>
                  <a:pt x="587067" y="698623"/>
                  <a:pt x="575499" y="698769"/>
                  <a:pt x="565719" y="693879"/>
                </a:cubicBezTo>
                <a:cubicBezTo>
                  <a:pt x="562364" y="692202"/>
                  <a:pt x="564813" y="685857"/>
                  <a:pt x="562161" y="683205"/>
                </a:cubicBezTo>
                <a:cubicBezTo>
                  <a:pt x="559509" y="680553"/>
                  <a:pt x="554842" y="681324"/>
                  <a:pt x="551487" y="679647"/>
                </a:cubicBezTo>
                <a:cubicBezTo>
                  <a:pt x="547662" y="677735"/>
                  <a:pt x="544371" y="674903"/>
                  <a:pt x="540813" y="672531"/>
                </a:cubicBezTo>
                <a:cubicBezTo>
                  <a:pt x="494232" y="684176"/>
                  <a:pt x="558302" y="665565"/>
                  <a:pt x="515907" y="686763"/>
                </a:cubicBezTo>
                <a:cubicBezTo>
                  <a:pt x="510498" y="689467"/>
                  <a:pt x="504047" y="689135"/>
                  <a:pt x="498117" y="690321"/>
                </a:cubicBezTo>
                <a:cubicBezTo>
                  <a:pt x="493373" y="692693"/>
                  <a:pt x="488760" y="695348"/>
                  <a:pt x="483885" y="697437"/>
                </a:cubicBezTo>
                <a:cubicBezTo>
                  <a:pt x="480438" y="698914"/>
                  <a:pt x="476566" y="699318"/>
                  <a:pt x="473211" y="700995"/>
                </a:cubicBezTo>
                <a:cubicBezTo>
                  <a:pt x="469386" y="702907"/>
                  <a:pt x="466467" y="706426"/>
                  <a:pt x="462537" y="708111"/>
                </a:cubicBezTo>
                <a:cubicBezTo>
                  <a:pt x="458139" y="709996"/>
                  <a:pt x="433683" y="714594"/>
                  <a:pt x="430516" y="715227"/>
                </a:cubicBezTo>
                <a:cubicBezTo>
                  <a:pt x="426958" y="717599"/>
                  <a:pt x="424060" y="721640"/>
                  <a:pt x="419842" y="722343"/>
                </a:cubicBezTo>
                <a:cubicBezTo>
                  <a:pt x="416143" y="722960"/>
                  <a:pt x="412523" y="720462"/>
                  <a:pt x="409168" y="718785"/>
                </a:cubicBezTo>
                <a:cubicBezTo>
                  <a:pt x="390891" y="709646"/>
                  <a:pt x="404688" y="712027"/>
                  <a:pt x="384262" y="697437"/>
                </a:cubicBezTo>
                <a:cubicBezTo>
                  <a:pt x="378930" y="693629"/>
                  <a:pt x="353846" y="690589"/>
                  <a:pt x="352240" y="690321"/>
                </a:cubicBezTo>
                <a:cubicBezTo>
                  <a:pt x="348682" y="687949"/>
                  <a:pt x="344237" y="686544"/>
                  <a:pt x="341566" y="683205"/>
                </a:cubicBezTo>
                <a:cubicBezTo>
                  <a:pt x="327765" y="665954"/>
                  <a:pt x="350623" y="676736"/>
                  <a:pt x="327334" y="668973"/>
                </a:cubicBezTo>
                <a:cubicBezTo>
                  <a:pt x="324962" y="659485"/>
                  <a:pt x="322791" y="649944"/>
                  <a:pt x="320218" y="640509"/>
                </a:cubicBezTo>
                <a:cubicBezTo>
                  <a:pt x="319231" y="636891"/>
                  <a:pt x="318337" y="633190"/>
                  <a:pt x="316660" y="629835"/>
                </a:cubicBezTo>
                <a:cubicBezTo>
                  <a:pt x="314748" y="626010"/>
                  <a:pt x="311666" y="622874"/>
                  <a:pt x="309544" y="619161"/>
                </a:cubicBezTo>
                <a:cubicBezTo>
                  <a:pt x="291480" y="587549"/>
                  <a:pt x="312654" y="620271"/>
                  <a:pt x="295313" y="594255"/>
                </a:cubicBezTo>
                <a:cubicBezTo>
                  <a:pt x="294127" y="589511"/>
                  <a:pt x="294468" y="584092"/>
                  <a:pt x="291755" y="580023"/>
                </a:cubicBezTo>
                <a:cubicBezTo>
                  <a:pt x="287815" y="574113"/>
                  <a:pt x="276494" y="571379"/>
                  <a:pt x="270407" y="569350"/>
                </a:cubicBezTo>
                <a:cubicBezTo>
                  <a:pt x="268035" y="565792"/>
                  <a:pt x="266576" y="561414"/>
                  <a:pt x="263291" y="558676"/>
                </a:cubicBezTo>
                <a:cubicBezTo>
                  <a:pt x="257429" y="553791"/>
                  <a:pt x="245800" y="550474"/>
                  <a:pt x="238385" y="548002"/>
                </a:cubicBezTo>
                <a:cubicBezTo>
                  <a:pt x="229442" y="521173"/>
                  <a:pt x="241506" y="554243"/>
                  <a:pt x="227711" y="526654"/>
                </a:cubicBezTo>
                <a:cubicBezTo>
                  <a:pt x="226034" y="523299"/>
                  <a:pt x="225339" y="519538"/>
                  <a:pt x="224153" y="515980"/>
                </a:cubicBezTo>
                <a:cubicBezTo>
                  <a:pt x="226525" y="502934"/>
                  <a:pt x="228491" y="489808"/>
                  <a:pt x="231269" y="476842"/>
                </a:cubicBezTo>
                <a:cubicBezTo>
                  <a:pt x="232055" y="473175"/>
                  <a:pt x="232484" y="469097"/>
                  <a:pt x="234827" y="466168"/>
                </a:cubicBezTo>
                <a:cubicBezTo>
                  <a:pt x="237498" y="462829"/>
                  <a:pt x="241943" y="461424"/>
                  <a:pt x="245501" y="459052"/>
                </a:cubicBezTo>
                <a:cubicBezTo>
                  <a:pt x="252278" y="438721"/>
                  <a:pt x="243468" y="455663"/>
                  <a:pt x="259733" y="444820"/>
                </a:cubicBezTo>
                <a:cubicBezTo>
                  <a:pt x="263920" y="442029"/>
                  <a:pt x="267186" y="438011"/>
                  <a:pt x="270407" y="434146"/>
                </a:cubicBezTo>
                <a:cubicBezTo>
                  <a:pt x="273144" y="430861"/>
                  <a:pt x="274184" y="426144"/>
                  <a:pt x="277523" y="423473"/>
                </a:cubicBezTo>
                <a:cubicBezTo>
                  <a:pt x="280452" y="421130"/>
                  <a:pt x="284639" y="421101"/>
                  <a:pt x="288197" y="419915"/>
                </a:cubicBezTo>
                <a:cubicBezTo>
                  <a:pt x="297142" y="393079"/>
                  <a:pt x="285074" y="426164"/>
                  <a:pt x="298871" y="398567"/>
                </a:cubicBezTo>
                <a:cubicBezTo>
                  <a:pt x="301421" y="393467"/>
                  <a:pt x="304848" y="378214"/>
                  <a:pt x="305986" y="373661"/>
                </a:cubicBezTo>
                <a:cubicBezTo>
                  <a:pt x="304800" y="355871"/>
                  <a:pt x="304837" y="337957"/>
                  <a:pt x="302428" y="320291"/>
                </a:cubicBezTo>
                <a:cubicBezTo>
                  <a:pt x="301487" y="313393"/>
                  <a:pt x="294914" y="294188"/>
                  <a:pt x="291755" y="284711"/>
                </a:cubicBezTo>
                <a:cubicBezTo>
                  <a:pt x="288197" y="287083"/>
                  <a:pt x="284105" y="288803"/>
                  <a:pt x="281081" y="291827"/>
                </a:cubicBezTo>
                <a:cubicBezTo>
                  <a:pt x="278057" y="294851"/>
                  <a:pt x="277304" y="299830"/>
                  <a:pt x="273965" y="302501"/>
                </a:cubicBezTo>
                <a:cubicBezTo>
                  <a:pt x="271036" y="304844"/>
                  <a:pt x="266849" y="304873"/>
                  <a:pt x="263291" y="306059"/>
                </a:cubicBezTo>
                <a:cubicBezTo>
                  <a:pt x="262105" y="309617"/>
                  <a:pt x="262385" y="314081"/>
                  <a:pt x="259733" y="316733"/>
                </a:cubicBezTo>
                <a:cubicBezTo>
                  <a:pt x="251008" y="325458"/>
                  <a:pt x="242542" y="317032"/>
                  <a:pt x="234827" y="313175"/>
                </a:cubicBezTo>
                <a:cubicBezTo>
                  <a:pt x="232455" y="308431"/>
                  <a:pt x="230794" y="303259"/>
                  <a:pt x="227711" y="298943"/>
                </a:cubicBezTo>
                <a:cubicBezTo>
                  <a:pt x="216470" y="283205"/>
                  <a:pt x="220257" y="291658"/>
                  <a:pt x="206363" y="284711"/>
                </a:cubicBezTo>
                <a:cubicBezTo>
                  <a:pt x="178774" y="270916"/>
                  <a:pt x="211844" y="282980"/>
                  <a:pt x="185015" y="274037"/>
                </a:cubicBezTo>
                <a:cubicBezTo>
                  <a:pt x="181795" y="271622"/>
                  <a:pt x="165309" y="258848"/>
                  <a:pt x="160109" y="256248"/>
                </a:cubicBezTo>
                <a:cubicBezTo>
                  <a:pt x="156754" y="254571"/>
                  <a:pt x="152993" y="253876"/>
                  <a:pt x="149435" y="252690"/>
                </a:cubicBezTo>
                <a:cubicBezTo>
                  <a:pt x="148249" y="249132"/>
                  <a:pt x="148221" y="244945"/>
                  <a:pt x="145878" y="242016"/>
                </a:cubicBezTo>
                <a:cubicBezTo>
                  <a:pt x="140862" y="235746"/>
                  <a:pt x="131561" y="233686"/>
                  <a:pt x="124530" y="231342"/>
                </a:cubicBezTo>
                <a:cubicBezTo>
                  <a:pt x="120972" y="227784"/>
                  <a:pt x="117722" y="223889"/>
                  <a:pt x="113856" y="220668"/>
                </a:cubicBezTo>
                <a:cubicBezTo>
                  <a:pt x="110571" y="217930"/>
                  <a:pt x="106206" y="216576"/>
                  <a:pt x="103182" y="213552"/>
                </a:cubicBezTo>
                <a:cubicBezTo>
                  <a:pt x="98989" y="209359"/>
                  <a:pt x="96066" y="204064"/>
                  <a:pt x="92508" y="199320"/>
                </a:cubicBezTo>
                <a:cubicBezTo>
                  <a:pt x="91322" y="195762"/>
                  <a:pt x="90627" y="192001"/>
                  <a:pt x="88950" y="188646"/>
                </a:cubicBezTo>
                <a:cubicBezTo>
                  <a:pt x="83996" y="178739"/>
                  <a:pt x="79029" y="175167"/>
                  <a:pt x="71160" y="167298"/>
                </a:cubicBezTo>
                <a:cubicBezTo>
                  <a:pt x="69974" y="163740"/>
                  <a:pt x="69945" y="159553"/>
                  <a:pt x="67602" y="156624"/>
                </a:cubicBezTo>
                <a:cubicBezTo>
                  <a:pt x="64931" y="153285"/>
                  <a:pt x="58840" y="153333"/>
                  <a:pt x="56928" y="149508"/>
                </a:cubicBezTo>
                <a:cubicBezTo>
                  <a:pt x="51833" y="139317"/>
                  <a:pt x="55164" y="100295"/>
                  <a:pt x="42696" y="96139"/>
                </a:cubicBezTo>
                <a:lnTo>
                  <a:pt x="32022" y="92581"/>
                </a:lnTo>
                <a:cubicBezTo>
                  <a:pt x="16753" y="69677"/>
                  <a:pt x="30893" y="94430"/>
                  <a:pt x="21348" y="49885"/>
                </a:cubicBezTo>
                <a:cubicBezTo>
                  <a:pt x="20010" y="43640"/>
                  <a:pt x="16110" y="38199"/>
                  <a:pt x="14232" y="32095"/>
                </a:cubicBezTo>
                <a:cubicBezTo>
                  <a:pt x="4357" y="0"/>
                  <a:pt x="16437" y="8292"/>
                  <a:pt x="0" y="73"/>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440207" y="4945370"/>
            <a:ext cx="95638" cy="357470"/>
          </a:xfrm>
          <a:custGeom>
            <a:avLst/>
            <a:gdLst>
              <a:gd name="connsiteX0" fmla="*/ 95638 w 95638"/>
              <a:gd name="connsiteY0" fmla="*/ 357470 h 357470"/>
              <a:gd name="connsiteX1" fmla="*/ 95638 w 95638"/>
              <a:gd name="connsiteY1" fmla="*/ 357470 h 357470"/>
              <a:gd name="connsiteX2" fmla="*/ 82041 w 95638"/>
              <a:gd name="connsiteY2" fmla="*/ 309881 h 357470"/>
              <a:gd name="connsiteX3" fmla="*/ 78642 w 95638"/>
              <a:gd name="connsiteY3" fmla="*/ 299683 h 357470"/>
              <a:gd name="connsiteX4" fmla="*/ 68444 w 95638"/>
              <a:gd name="connsiteY4" fmla="*/ 292884 h 357470"/>
              <a:gd name="connsiteX5" fmla="*/ 58247 w 95638"/>
              <a:gd name="connsiteY5" fmla="*/ 269089 h 357470"/>
              <a:gd name="connsiteX6" fmla="*/ 54847 w 95638"/>
              <a:gd name="connsiteY6" fmla="*/ 258892 h 357470"/>
              <a:gd name="connsiteX7" fmla="*/ 48049 w 95638"/>
              <a:gd name="connsiteY7" fmla="*/ 248694 h 357470"/>
              <a:gd name="connsiteX8" fmla="*/ 44650 w 95638"/>
              <a:gd name="connsiteY8" fmla="*/ 238496 h 357470"/>
              <a:gd name="connsiteX9" fmla="*/ 24254 w 95638"/>
              <a:gd name="connsiteY9" fmla="*/ 231698 h 357470"/>
              <a:gd name="connsiteX10" fmla="*/ 20855 w 95638"/>
              <a:gd name="connsiteY10" fmla="*/ 126321 h 357470"/>
              <a:gd name="connsiteX11" fmla="*/ 24254 w 95638"/>
              <a:gd name="connsiteY11" fmla="*/ 82130 h 357470"/>
              <a:gd name="connsiteX12" fmla="*/ 17455 w 95638"/>
              <a:gd name="connsiteY12" fmla="*/ 31142 h 357470"/>
              <a:gd name="connsiteX13" fmla="*/ 14056 w 95638"/>
              <a:gd name="connsiteY13" fmla="*/ 3947 h 3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38" h="357470">
                <a:moveTo>
                  <a:pt x="95638" y="357470"/>
                </a:moveTo>
                <a:lnTo>
                  <a:pt x="95638" y="357470"/>
                </a:lnTo>
                <a:cubicBezTo>
                  <a:pt x="84435" y="301449"/>
                  <a:pt x="95504" y="341294"/>
                  <a:pt x="82041" y="309881"/>
                </a:cubicBezTo>
                <a:cubicBezTo>
                  <a:pt x="80630" y="306588"/>
                  <a:pt x="80880" y="302481"/>
                  <a:pt x="78642" y="299683"/>
                </a:cubicBezTo>
                <a:cubicBezTo>
                  <a:pt x="76090" y="296493"/>
                  <a:pt x="71843" y="295150"/>
                  <a:pt x="68444" y="292884"/>
                </a:cubicBezTo>
                <a:cubicBezTo>
                  <a:pt x="61372" y="264593"/>
                  <a:pt x="69982" y="292558"/>
                  <a:pt x="58247" y="269089"/>
                </a:cubicBezTo>
                <a:cubicBezTo>
                  <a:pt x="56645" y="265884"/>
                  <a:pt x="56449" y="262097"/>
                  <a:pt x="54847" y="258892"/>
                </a:cubicBezTo>
                <a:cubicBezTo>
                  <a:pt x="53020" y="255238"/>
                  <a:pt x="49876" y="252348"/>
                  <a:pt x="48049" y="248694"/>
                </a:cubicBezTo>
                <a:cubicBezTo>
                  <a:pt x="46447" y="245489"/>
                  <a:pt x="47566" y="240579"/>
                  <a:pt x="44650" y="238496"/>
                </a:cubicBezTo>
                <a:cubicBezTo>
                  <a:pt x="38818" y="234331"/>
                  <a:pt x="24254" y="231698"/>
                  <a:pt x="24254" y="231698"/>
                </a:cubicBezTo>
                <a:cubicBezTo>
                  <a:pt x="0" y="195319"/>
                  <a:pt x="16101" y="223771"/>
                  <a:pt x="20855" y="126321"/>
                </a:cubicBezTo>
                <a:cubicBezTo>
                  <a:pt x="21575" y="111565"/>
                  <a:pt x="23121" y="96860"/>
                  <a:pt x="24254" y="82130"/>
                </a:cubicBezTo>
                <a:cubicBezTo>
                  <a:pt x="21988" y="65134"/>
                  <a:pt x="20274" y="48055"/>
                  <a:pt x="17455" y="31142"/>
                </a:cubicBezTo>
                <a:cubicBezTo>
                  <a:pt x="12265" y="0"/>
                  <a:pt x="14056" y="49144"/>
                  <a:pt x="14056" y="3947"/>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27926" y="4500154"/>
            <a:ext cx="134423" cy="453935"/>
          </a:xfrm>
          <a:custGeom>
            <a:avLst/>
            <a:gdLst>
              <a:gd name="connsiteX0" fmla="*/ 134423 w 134423"/>
              <a:gd name="connsiteY0" fmla="*/ 453935 h 453935"/>
              <a:gd name="connsiteX1" fmla="*/ 134423 w 134423"/>
              <a:gd name="connsiteY1" fmla="*/ 453935 h 453935"/>
              <a:gd name="connsiteX2" fmla="*/ 127891 w 134423"/>
              <a:gd name="connsiteY2" fmla="*/ 404949 h 453935"/>
              <a:gd name="connsiteX3" fmla="*/ 118094 w 134423"/>
              <a:gd name="connsiteY3" fmla="*/ 401683 h 453935"/>
              <a:gd name="connsiteX4" fmla="*/ 114828 w 134423"/>
              <a:gd name="connsiteY4" fmla="*/ 391886 h 453935"/>
              <a:gd name="connsiteX5" fmla="*/ 108297 w 134423"/>
              <a:gd name="connsiteY5" fmla="*/ 323306 h 453935"/>
              <a:gd name="connsiteX6" fmla="*/ 105031 w 134423"/>
              <a:gd name="connsiteY6" fmla="*/ 313509 h 453935"/>
              <a:gd name="connsiteX7" fmla="*/ 95234 w 134423"/>
              <a:gd name="connsiteY7" fmla="*/ 310243 h 453935"/>
              <a:gd name="connsiteX8" fmla="*/ 82171 w 134423"/>
              <a:gd name="connsiteY8" fmla="*/ 297180 h 453935"/>
              <a:gd name="connsiteX9" fmla="*/ 75640 w 134423"/>
              <a:gd name="connsiteY9" fmla="*/ 287383 h 453935"/>
              <a:gd name="connsiteX10" fmla="*/ 65843 w 134423"/>
              <a:gd name="connsiteY10" fmla="*/ 248195 h 453935"/>
              <a:gd name="connsiteX11" fmla="*/ 56045 w 134423"/>
              <a:gd name="connsiteY11" fmla="*/ 244929 h 453935"/>
              <a:gd name="connsiteX12" fmla="*/ 46248 w 134423"/>
              <a:gd name="connsiteY12" fmla="*/ 238397 h 453935"/>
              <a:gd name="connsiteX13" fmla="*/ 39717 w 134423"/>
              <a:gd name="connsiteY13" fmla="*/ 218803 h 453935"/>
              <a:gd name="connsiteX14" fmla="*/ 33185 w 134423"/>
              <a:gd name="connsiteY14" fmla="*/ 163286 h 453935"/>
              <a:gd name="connsiteX15" fmla="*/ 39717 w 134423"/>
              <a:gd name="connsiteY15" fmla="*/ 91440 h 453935"/>
              <a:gd name="connsiteX16" fmla="*/ 33185 w 134423"/>
              <a:gd name="connsiteY16" fmla="*/ 71846 h 453935"/>
              <a:gd name="connsiteX17" fmla="*/ 23388 w 134423"/>
              <a:gd name="connsiteY17" fmla="*/ 62049 h 453935"/>
              <a:gd name="connsiteX18" fmla="*/ 20123 w 134423"/>
              <a:gd name="connsiteY18" fmla="*/ 48986 h 453935"/>
              <a:gd name="connsiteX19" fmla="*/ 13591 w 134423"/>
              <a:gd name="connsiteY19" fmla="*/ 39189 h 453935"/>
              <a:gd name="connsiteX20" fmla="*/ 3794 w 134423"/>
              <a:gd name="connsiteY20" fmla="*/ 19595 h 453935"/>
              <a:gd name="connsiteX21" fmla="*/ 528 w 134423"/>
              <a:gd name="connsiteY21" fmla="*/ 0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423" h="453935">
                <a:moveTo>
                  <a:pt x="134423" y="453935"/>
                </a:moveTo>
                <a:lnTo>
                  <a:pt x="134423" y="453935"/>
                </a:lnTo>
                <a:cubicBezTo>
                  <a:pt x="132246" y="437606"/>
                  <a:pt x="132805" y="420672"/>
                  <a:pt x="127891" y="404949"/>
                </a:cubicBezTo>
                <a:cubicBezTo>
                  <a:pt x="126864" y="401663"/>
                  <a:pt x="120528" y="404117"/>
                  <a:pt x="118094" y="401683"/>
                </a:cubicBezTo>
                <a:cubicBezTo>
                  <a:pt x="115660" y="399249"/>
                  <a:pt x="115917" y="395152"/>
                  <a:pt x="114828" y="391886"/>
                </a:cubicBezTo>
                <a:cubicBezTo>
                  <a:pt x="112651" y="369026"/>
                  <a:pt x="111145" y="346092"/>
                  <a:pt x="108297" y="323306"/>
                </a:cubicBezTo>
                <a:cubicBezTo>
                  <a:pt x="107870" y="319890"/>
                  <a:pt x="107465" y="315943"/>
                  <a:pt x="105031" y="313509"/>
                </a:cubicBezTo>
                <a:cubicBezTo>
                  <a:pt x="102597" y="311075"/>
                  <a:pt x="98500" y="311332"/>
                  <a:pt x="95234" y="310243"/>
                </a:cubicBezTo>
                <a:cubicBezTo>
                  <a:pt x="88108" y="288867"/>
                  <a:pt x="98005" y="309848"/>
                  <a:pt x="82171" y="297180"/>
                </a:cubicBezTo>
                <a:cubicBezTo>
                  <a:pt x="79106" y="294728"/>
                  <a:pt x="77817" y="290649"/>
                  <a:pt x="75640" y="287383"/>
                </a:cubicBezTo>
                <a:cubicBezTo>
                  <a:pt x="74464" y="277972"/>
                  <a:pt x="74805" y="257156"/>
                  <a:pt x="65843" y="248195"/>
                </a:cubicBezTo>
                <a:cubicBezTo>
                  <a:pt x="63409" y="245761"/>
                  <a:pt x="59311" y="246018"/>
                  <a:pt x="56045" y="244929"/>
                </a:cubicBezTo>
                <a:cubicBezTo>
                  <a:pt x="52779" y="242752"/>
                  <a:pt x="48328" y="241725"/>
                  <a:pt x="46248" y="238397"/>
                </a:cubicBezTo>
                <a:cubicBezTo>
                  <a:pt x="42599" y="232559"/>
                  <a:pt x="39717" y="218803"/>
                  <a:pt x="39717" y="218803"/>
                </a:cubicBezTo>
                <a:cubicBezTo>
                  <a:pt x="37540" y="200297"/>
                  <a:pt x="33827" y="181908"/>
                  <a:pt x="33185" y="163286"/>
                </a:cubicBezTo>
                <a:cubicBezTo>
                  <a:pt x="32971" y="157078"/>
                  <a:pt x="38809" y="100516"/>
                  <a:pt x="39717" y="91440"/>
                </a:cubicBezTo>
                <a:cubicBezTo>
                  <a:pt x="37540" y="84909"/>
                  <a:pt x="36529" y="77864"/>
                  <a:pt x="33185" y="71846"/>
                </a:cubicBezTo>
                <a:cubicBezTo>
                  <a:pt x="30942" y="67809"/>
                  <a:pt x="25679" y="66059"/>
                  <a:pt x="23388" y="62049"/>
                </a:cubicBezTo>
                <a:cubicBezTo>
                  <a:pt x="21161" y="58152"/>
                  <a:pt x="21891" y="53111"/>
                  <a:pt x="20123" y="48986"/>
                </a:cubicBezTo>
                <a:cubicBezTo>
                  <a:pt x="18577" y="45378"/>
                  <a:pt x="15346" y="42700"/>
                  <a:pt x="13591" y="39189"/>
                </a:cubicBezTo>
                <a:cubicBezTo>
                  <a:pt x="65" y="12140"/>
                  <a:pt x="22517" y="47681"/>
                  <a:pt x="3794" y="19595"/>
                </a:cubicBezTo>
                <a:cubicBezTo>
                  <a:pt x="0" y="4420"/>
                  <a:pt x="528" y="11020"/>
                  <a:pt x="528"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a:off x="2175309" y="4148488"/>
            <a:ext cx="96253" cy="115503"/>
          </a:xfrm>
          <a:prstGeom prst="triangl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5"/>
          <p:cNvGrpSpPr/>
          <p:nvPr/>
        </p:nvGrpSpPr>
        <p:grpSpPr>
          <a:xfrm>
            <a:off x="153910" y="1461830"/>
            <a:ext cx="449470" cy="452633"/>
            <a:chOff x="1576674" y="3544797"/>
            <a:chExt cx="449470" cy="452633"/>
          </a:xfrm>
        </p:grpSpPr>
        <p:sp>
          <p:nvSpPr>
            <p:cNvPr id="19" name="Oval 18"/>
            <p:cNvSpPr/>
            <p:nvPr/>
          </p:nvSpPr>
          <p:spPr>
            <a:xfrm>
              <a:off x="1576674" y="3795299"/>
              <a:ext cx="449470" cy="202131"/>
            </a:xfrm>
            <a:prstGeom prst="ellipse">
              <a:avLst/>
            </a:pr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stCxn id="19" idx="0"/>
            </p:cNvCxnSpPr>
            <p:nvPr/>
          </p:nvCxnSpPr>
          <p:spPr>
            <a:xfrm flipV="1">
              <a:off x="1801409" y="3544797"/>
              <a:ext cx="125931" cy="250502"/>
            </a:xfrm>
            <a:prstGeom prst="line">
              <a:avLst/>
            </a:prstGeom>
            <a:ln w="57150">
              <a:no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1658837" y="4000925"/>
            <a:ext cx="384116" cy="64586"/>
          </a:xfrm>
          <a:custGeom>
            <a:avLst/>
            <a:gdLst>
              <a:gd name="connsiteX0" fmla="*/ 384116 w 384116"/>
              <a:gd name="connsiteY0" fmla="*/ 64586 h 64586"/>
              <a:gd name="connsiteX1" fmla="*/ 384116 w 384116"/>
              <a:gd name="connsiteY1" fmla="*/ 64586 h 64586"/>
              <a:gd name="connsiteX2" fmla="*/ 363721 w 384116"/>
              <a:gd name="connsiteY2" fmla="*/ 40791 h 64586"/>
              <a:gd name="connsiteX3" fmla="*/ 353523 w 384116"/>
              <a:gd name="connsiteY3" fmla="*/ 33992 h 64586"/>
              <a:gd name="connsiteX4" fmla="*/ 343325 w 384116"/>
              <a:gd name="connsiteY4" fmla="*/ 30593 h 64586"/>
              <a:gd name="connsiteX5" fmla="*/ 299135 w 384116"/>
              <a:gd name="connsiteY5" fmla="*/ 23795 h 64586"/>
              <a:gd name="connsiteX6" fmla="*/ 295735 w 384116"/>
              <a:gd name="connsiteY6" fmla="*/ 10198 h 64586"/>
              <a:gd name="connsiteX7" fmla="*/ 244747 w 384116"/>
              <a:gd name="connsiteY7" fmla="*/ 0 h 64586"/>
              <a:gd name="connsiteX8" fmla="*/ 207355 w 384116"/>
              <a:gd name="connsiteY8" fmla="*/ 6798 h 64586"/>
              <a:gd name="connsiteX9" fmla="*/ 193758 w 384116"/>
              <a:gd name="connsiteY9" fmla="*/ 13597 h 64586"/>
              <a:gd name="connsiteX10" fmla="*/ 180161 w 384116"/>
              <a:gd name="connsiteY10" fmla="*/ 16996 h 64586"/>
              <a:gd name="connsiteX11" fmla="*/ 163164 w 384116"/>
              <a:gd name="connsiteY11" fmla="*/ 23795 h 64586"/>
              <a:gd name="connsiteX12" fmla="*/ 91780 w 384116"/>
              <a:gd name="connsiteY12" fmla="*/ 23795 h 64586"/>
              <a:gd name="connsiteX13" fmla="*/ 54388 w 384116"/>
              <a:gd name="connsiteY13" fmla="*/ 20395 h 64586"/>
              <a:gd name="connsiteX14" fmla="*/ 44191 w 384116"/>
              <a:gd name="connsiteY14" fmla="*/ 16996 h 64586"/>
              <a:gd name="connsiteX15" fmla="*/ 0 w 384116"/>
              <a:gd name="connsiteY15" fmla="*/ 10198 h 6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116" h="64586">
                <a:moveTo>
                  <a:pt x="384116" y="64586"/>
                </a:moveTo>
                <a:lnTo>
                  <a:pt x="384116" y="64586"/>
                </a:lnTo>
                <a:cubicBezTo>
                  <a:pt x="377318" y="56654"/>
                  <a:pt x="371108" y="48178"/>
                  <a:pt x="363721" y="40791"/>
                </a:cubicBezTo>
                <a:cubicBezTo>
                  <a:pt x="360832" y="37902"/>
                  <a:pt x="357177" y="35819"/>
                  <a:pt x="353523" y="33992"/>
                </a:cubicBezTo>
                <a:cubicBezTo>
                  <a:pt x="350318" y="32390"/>
                  <a:pt x="346847" y="31253"/>
                  <a:pt x="343325" y="30593"/>
                </a:cubicBezTo>
                <a:cubicBezTo>
                  <a:pt x="328677" y="27847"/>
                  <a:pt x="313865" y="26061"/>
                  <a:pt x="299135" y="23795"/>
                </a:cubicBezTo>
                <a:cubicBezTo>
                  <a:pt x="298002" y="19263"/>
                  <a:pt x="300015" y="12071"/>
                  <a:pt x="295735" y="10198"/>
                </a:cubicBezTo>
                <a:cubicBezTo>
                  <a:pt x="279856" y="3251"/>
                  <a:pt x="244747" y="0"/>
                  <a:pt x="244747" y="0"/>
                </a:cubicBezTo>
                <a:cubicBezTo>
                  <a:pt x="241323" y="571"/>
                  <a:pt x="212106" y="5214"/>
                  <a:pt x="207355" y="6798"/>
                </a:cubicBezTo>
                <a:cubicBezTo>
                  <a:pt x="202548" y="8400"/>
                  <a:pt x="198503" y="11818"/>
                  <a:pt x="193758" y="13597"/>
                </a:cubicBezTo>
                <a:cubicBezTo>
                  <a:pt x="189384" y="15237"/>
                  <a:pt x="184593" y="15519"/>
                  <a:pt x="180161" y="16996"/>
                </a:cubicBezTo>
                <a:cubicBezTo>
                  <a:pt x="174372" y="18926"/>
                  <a:pt x="168830" y="21529"/>
                  <a:pt x="163164" y="23795"/>
                </a:cubicBezTo>
                <a:cubicBezTo>
                  <a:pt x="101029" y="16026"/>
                  <a:pt x="177877" y="23795"/>
                  <a:pt x="91780" y="23795"/>
                </a:cubicBezTo>
                <a:cubicBezTo>
                  <a:pt x="79265" y="23795"/>
                  <a:pt x="66852" y="21528"/>
                  <a:pt x="54388" y="20395"/>
                </a:cubicBezTo>
                <a:cubicBezTo>
                  <a:pt x="50989" y="19262"/>
                  <a:pt x="47713" y="17656"/>
                  <a:pt x="44191" y="16996"/>
                </a:cubicBezTo>
                <a:cubicBezTo>
                  <a:pt x="29543" y="14250"/>
                  <a:pt x="0" y="10198"/>
                  <a:pt x="0" y="10198"/>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807720" y="3204210"/>
            <a:ext cx="876300" cy="830674"/>
          </a:xfrm>
          <a:custGeom>
            <a:avLst/>
            <a:gdLst>
              <a:gd name="connsiteX0" fmla="*/ 853440 w 853440"/>
              <a:gd name="connsiteY0" fmla="*/ 784860 h 792574"/>
              <a:gd name="connsiteX1" fmla="*/ 853440 w 853440"/>
              <a:gd name="connsiteY1" fmla="*/ 784860 h 792574"/>
              <a:gd name="connsiteX2" fmla="*/ 777240 w 853440"/>
              <a:gd name="connsiteY2" fmla="*/ 792480 h 792574"/>
              <a:gd name="connsiteX3" fmla="*/ 750570 w 853440"/>
              <a:gd name="connsiteY3" fmla="*/ 784860 h 792574"/>
              <a:gd name="connsiteX4" fmla="*/ 739140 w 853440"/>
              <a:gd name="connsiteY4" fmla="*/ 777240 h 792574"/>
              <a:gd name="connsiteX5" fmla="*/ 716280 w 853440"/>
              <a:gd name="connsiteY5" fmla="*/ 765810 h 792574"/>
              <a:gd name="connsiteX6" fmla="*/ 704850 w 853440"/>
              <a:gd name="connsiteY6" fmla="*/ 754380 h 792574"/>
              <a:gd name="connsiteX7" fmla="*/ 693420 w 853440"/>
              <a:gd name="connsiteY7" fmla="*/ 750570 h 792574"/>
              <a:gd name="connsiteX8" fmla="*/ 681990 w 853440"/>
              <a:gd name="connsiteY8" fmla="*/ 742950 h 792574"/>
              <a:gd name="connsiteX9" fmla="*/ 643890 w 853440"/>
              <a:gd name="connsiteY9" fmla="*/ 735330 h 792574"/>
              <a:gd name="connsiteX10" fmla="*/ 632460 w 853440"/>
              <a:gd name="connsiteY10" fmla="*/ 727710 h 792574"/>
              <a:gd name="connsiteX11" fmla="*/ 598170 w 853440"/>
              <a:gd name="connsiteY11" fmla="*/ 716280 h 792574"/>
              <a:gd name="connsiteX12" fmla="*/ 586740 w 853440"/>
              <a:gd name="connsiteY12" fmla="*/ 689610 h 792574"/>
              <a:gd name="connsiteX13" fmla="*/ 582930 w 853440"/>
              <a:gd name="connsiteY13" fmla="*/ 678180 h 792574"/>
              <a:gd name="connsiteX14" fmla="*/ 575310 w 853440"/>
              <a:gd name="connsiteY14" fmla="*/ 666750 h 792574"/>
              <a:gd name="connsiteX15" fmla="*/ 556260 w 853440"/>
              <a:gd name="connsiteY15" fmla="*/ 640080 h 792574"/>
              <a:gd name="connsiteX16" fmla="*/ 544830 w 853440"/>
              <a:gd name="connsiteY16" fmla="*/ 628650 h 792574"/>
              <a:gd name="connsiteX17" fmla="*/ 510540 w 853440"/>
              <a:gd name="connsiteY17" fmla="*/ 617220 h 792574"/>
              <a:gd name="connsiteX18" fmla="*/ 495300 w 853440"/>
              <a:gd name="connsiteY18" fmla="*/ 601980 h 792574"/>
              <a:gd name="connsiteX19" fmla="*/ 487680 w 853440"/>
              <a:gd name="connsiteY19" fmla="*/ 590550 h 792574"/>
              <a:gd name="connsiteX20" fmla="*/ 476250 w 853440"/>
              <a:gd name="connsiteY20" fmla="*/ 582930 h 792574"/>
              <a:gd name="connsiteX21" fmla="*/ 449580 w 853440"/>
              <a:gd name="connsiteY21" fmla="*/ 560070 h 792574"/>
              <a:gd name="connsiteX22" fmla="*/ 438150 w 853440"/>
              <a:gd name="connsiteY22" fmla="*/ 556260 h 792574"/>
              <a:gd name="connsiteX23" fmla="*/ 430530 w 853440"/>
              <a:gd name="connsiteY23" fmla="*/ 544830 h 792574"/>
              <a:gd name="connsiteX24" fmla="*/ 407670 w 853440"/>
              <a:gd name="connsiteY24" fmla="*/ 525780 h 792574"/>
              <a:gd name="connsiteX25" fmla="*/ 388620 w 853440"/>
              <a:gd name="connsiteY25" fmla="*/ 506730 h 792574"/>
              <a:gd name="connsiteX26" fmla="*/ 381000 w 853440"/>
              <a:gd name="connsiteY26" fmla="*/ 495300 h 792574"/>
              <a:gd name="connsiteX27" fmla="*/ 377190 w 853440"/>
              <a:gd name="connsiteY27" fmla="*/ 483870 h 792574"/>
              <a:gd name="connsiteX28" fmla="*/ 365760 w 853440"/>
              <a:gd name="connsiteY28" fmla="*/ 476250 h 792574"/>
              <a:gd name="connsiteX29" fmla="*/ 358140 w 853440"/>
              <a:gd name="connsiteY29" fmla="*/ 457200 h 792574"/>
              <a:gd name="connsiteX30" fmla="*/ 346710 w 853440"/>
              <a:gd name="connsiteY30" fmla="*/ 434340 h 792574"/>
              <a:gd name="connsiteX31" fmla="*/ 331470 w 853440"/>
              <a:gd name="connsiteY31" fmla="*/ 426720 h 792574"/>
              <a:gd name="connsiteX32" fmla="*/ 323850 w 853440"/>
              <a:gd name="connsiteY32" fmla="*/ 415290 h 792574"/>
              <a:gd name="connsiteX33" fmla="*/ 312420 w 853440"/>
              <a:gd name="connsiteY33" fmla="*/ 411480 h 792574"/>
              <a:gd name="connsiteX34" fmla="*/ 308610 w 853440"/>
              <a:gd name="connsiteY34" fmla="*/ 400050 h 792574"/>
              <a:gd name="connsiteX35" fmla="*/ 297180 w 853440"/>
              <a:gd name="connsiteY35" fmla="*/ 392430 h 792574"/>
              <a:gd name="connsiteX36" fmla="*/ 293370 w 853440"/>
              <a:gd name="connsiteY36" fmla="*/ 381000 h 792574"/>
              <a:gd name="connsiteX37" fmla="*/ 274320 w 853440"/>
              <a:gd name="connsiteY37" fmla="*/ 361950 h 792574"/>
              <a:gd name="connsiteX38" fmla="*/ 270510 w 853440"/>
              <a:gd name="connsiteY38" fmla="*/ 350520 h 792574"/>
              <a:gd name="connsiteX39" fmla="*/ 262890 w 853440"/>
              <a:gd name="connsiteY39" fmla="*/ 339090 h 792574"/>
              <a:gd name="connsiteX40" fmla="*/ 251460 w 853440"/>
              <a:gd name="connsiteY40" fmla="*/ 316230 h 792574"/>
              <a:gd name="connsiteX41" fmla="*/ 255270 w 853440"/>
              <a:gd name="connsiteY41" fmla="*/ 251460 h 792574"/>
              <a:gd name="connsiteX42" fmla="*/ 278130 w 853440"/>
              <a:gd name="connsiteY42" fmla="*/ 240030 h 792574"/>
              <a:gd name="connsiteX43" fmla="*/ 289560 w 853440"/>
              <a:gd name="connsiteY43" fmla="*/ 232410 h 792574"/>
              <a:gd name="connsiteX44" fmla="*/ 281940 w 853440"/>
              <a:gd name="connsiteY44" fmla="*/ 148590 h 792574"/>
              <a:gd name="connsiteX45" fmla="*/ 262890 w 853440"/>
              <a:gd name="connsiteY45" fmla="*/ 125730 h 792574"/>
              <a:gd name="connsiteX46" fmla="*/ 240030 w 853440"/>
              <a:gd name="connsiteY46" fmla="*/ 118110 h 792574"/>
              <a:gd name="connsiteX47" fmla="*/ 224790 w 853440"/>
              <a:gd name="connsiteY47" fmla="*/ 83820 h 792574"/>
              <a:gd name="connsiteX48" fmla="*/ 224790 w 853440"/>
              <a:gd name="connsiteY48" fmla="*/ 34290 h 792574"/>
              <a:gd name="connsiteX49" fmla="*/ 213360 w 853440"/>
              <a:gd name="connsiteY49" fmla="*/ 26670 h 792574"/>
              <a:gd name="connsiteX50" fmla="*/ 190500 w 853440"/>
              <a:gd name="connsiteY50" fmla="*/ 22860 h 792574"/>
              <a:gd name="connsiteX51" fmla="*/ 171450 w 853440"/>
              <a:gd name="connsiteY51" fmla="*/ 30480 h 792574"/>
              <a:gd name="connsiteX52" fmla="*/ 167640 w 853440"/>
              <a:gd name="connsiteY52" fmla="*/ 53340 h 792574"/>
              <a:gd name="connsiteX53" fmla="*/ 171450 w 853440"/>
              <a:gd name="connsiteY53" fmla="*/ 72390 h 792574"/>
              <a:gd name="connsiteX54" fmla="*/ 163830 w 853440"/>
              <a:gd name="connsiteY54" fmla="*/ 91440 h 792574"/>
              <a:gd name="connsiteX55" fmla="*/ 102870 w 853440"/>
              <a:gd name="connsiteY55" fmla="*/ 76200 h 792574"/>
              <a:gd name="connsiteX56" fmla="*/ 95250 w 853440"/>
              <a:gd name="connsiteY56" fmla="*/ 64770 h 792574"/>
              <a:gd name="connsiteX57" fmla="*/ 80010 w 853440"/>
              <a:gd name="connsiteY57" fmla="*/ 57150 h 792574"/>
              <a:gd name="connsiteX58" fmla="*/ 68580 w 853440"/>
              <a:gd name="connsiteY58" fmla="*/ 15240 h 792574"/>
              <a:gd name="connsiteX59" fmla="*/ 34290 w 853440"/>
              <a:gd name="connsiteY59" fmla="*/ 3810 h 792574"/>
              <a:gd name="connsiteX60" fmla="*/ 0 w 853440"/>
              <a:gd name="connsiteY60" fmla="*/ 0 h 792574"/>
              <a:gd name="connsiteX0" fmla="*/ 876300 w 876300"/>
              <a:gd name="connsiteY0" fmla="*/ 822960 h 830674"/>
              <a:gd name="connsiteX1" fmla="*/ 876300 w 876300"/>
              <a:gd name="connsiteY1" fmla="*/ 822960 h 830674"/>
              <a:gd name="connsiteX2" fmla="*/ 800100 w 876300"/>
              <a:gd name="connsiteY2" fmla="*/ 830580 h 830674"/>
              <a:gd name="connsiteX3" fmla="*/ 773430 w 876300"/>
              <a:gd name="connsiteY3" fmla="*/ 822960 h 830674"/>
              <a:gd name="connsiteX4" fmla="*/ 762000 w 876300"/>
              <a:gd name="connsiteY4" fmla="*/ 815340 h 830674"/>
              <a:gd name="connsiteX5" fmla="*/ 739140 w 876300"/>
              <a:gd name="connsiteY5" fmla="*/ 803910 h 830674"/>
              <a:gd name="connsiteX6" fmla="*/ 727710 w 876300"/>
              <a:gd name="connsiteY6" fmla="*/ 792480 h 830674"/>
              <a:gd name="connsiteX7" fmla="*/ 716280 w 876300"/>
              <a:gd name="connsiteY7" fmla="*/ 788670 h 830674"/>
              <a:gd name="connsiteX8" fmla="*/ 704850 w 876300"/>
              <a:gd name="connsiteY8" fmla="*/ 781050 h 830674"/>
              <a:gd name="connsiteX9" fmla="*/ 666750 w 876300"/>
              <a:gd name="connsiteY9" fmla="*/ 773430 h 830674"/>
              <a:gd name="connsiteX10" fmla="*/ 655320 w 876300"/>
              <a:gd name="connsiteY10" fmla="*/ 765810 h 830674"/>
              <a:gd name="connsiteX11" fmla="*/ 621030 w 876300"/>
              <a:gd name="connsiteY11" fmla="*/ 754380 h 830674"/>
              <a:gd name="connsiteX12" fmla="*/ 609600 w 876300"/>
              <a:gd name="connsiteY12" fmla="*/ 727710 h 830674"/>
              <a:gd name="connsiteX13" fmla="*/ 605790 w 876300"/>
              <a:gd name="connsiteY13" fmla="*/ 716280 h 830674"/>
              <a:gd name="connsiteX14" fmla="*/ 598170 w 876300"/>
              <a:gd name="connsiteY14" fmla="*/ 704850 h 830674"/>
              <a:gd name="connsiteX15" fmla="*/ 579120 w 876300"/>
              <a:gd name="connsiteY15" fmla="*/ 678180 h 830674"/>
              <a:gd name="connsiteX16" fmla="*/ 567690 w 876300"/>
              <a:gd name="connsiteY16" fmla="*/ 666750 h 830674"/>
              <a:gd name="connsiteX17" fmla="*/ 533400 w 876300"/>
              <a:gd name="connsiteY17" fmla="*/ 655320 h 830674"/>
              <a:gd name="connsiteX18" fmla="*/ 518160 w 876300"/>
              <a:gd name="connsiteY18" fmla="*/ 640080 h 830674"/>
              <a:gd name="connsiteX19" fmla="*/ 510540 w 876300"/>
              <a:gd name="connsiteY19" fmla="*/ 628650 h 830674"/>
              <a:gd name="connsiteX20" fmla="*/ 499110 w 876300"/>
              <a:gd name="connsiteY20" fmla="*/ 621030 h 830674"/>
              <a:gd name="connsiteX21" fmla="*/ 472440 w 876300"/>
              <a:gd name="connsiteY21" fmla="*/ 598170 h 830674"/>
              <a:gd name="connsiteX22" fmla="*/ 461010 w 876300"/>
              <a:gd name="connsiteY22" fmla="*/ 594360 h 830674"/>
              <a:gd name="connsiteX23" fmla="*/ 453390 w 876300"/>
              <a:gd name="connsiteY23" fmla="*/ 582930 h 830674"/>
              <a:gd name="connsiteX24" fmla="*/ 430530 w 876300"/>
              <a:gd name="connsiteY24" fmla="*/ 563880 h 830674"/>
              <a:gd name="connsiteX25" fmla="*/ 411480 w 876300"/>
              <a:gd name="connsiteY25" fmla="*/ 544830 h 830674"/>
              <a:gd name="connsiteX26" fmla="*/ 403860 w 876300"/>
              <a:gd name="connsiteY26" fmla="*/ 533400 h 830674"/>
              <a:gd name="connsiteX27" fmla="*/ 400050 w 876300"/>
              <a:gd name="connsiteY27" fmla="*/ 521970 h 830674"/>
              <a:gd name="connsiteX28" fmla="*/ 388620 w 876300"/>
              <a:gd name="connsiteY28" fmla="*/ 514350 h 830674"/>
              <a:gd name="connsiteX29" fmla="*/ 381000 w 876300"/>
              <a:gd name="connsiteY29" fmla="*/ 495300 h 830674"/>
              <a:gd name="connsiteX30" fmla="*/ 369570 w 876300"/>
              <a:gd name="connsiteY30" fmla="*/ 472440 h 830674"/>
              <a:gd name="connsiteX31" fmla="*/ 354330 w 876300"/>
              <a:gd name="connsiteY31" fmla="*/ 464820 h 830674"/>
              <a:gd name="connsiteX32" fmla="*/ 346710 w 876300"/>
              <a:gd name="connsiteY32" fmla="*/ 453390 h 830674"/>
              <a:gd name="connsiteX33" fmla="*/ 335280 w 876300"/>
              <a:gd name="connsiteY33" fmla="*/ 449580 h 830674"/>
              <a:gd name="connsiteX34" fmla="*/ 331470 w 876300"/>
              <a:gd name="connsiteY34" fmla="*/ 438150 h 830674"/>
              <a:gd name="connsiteX35" fmla="*/ 320040 w 876300"/>
              <a:gd name="connsiteY35" fmla="*/ 430530 h 830674"/>
              <a:gd name="connsiteX36" fmla="*/ 316230 w 876300"/>
              <a:gd name="connsiteY36" fmla="*/ 419100 h 830674"/>
              <a:gd name="connsiteX37" fmla="*/ 297180 w 876300"/>
              <a:gd name="connsiteY37" fmla="*/ 400050 h 830674"/>
              <a:gd name="connsiteX38" fmla="*/ 293370 w 876300"/>
              <a:gd name="connsiteY38" fmla="*/ 388620 h 830674"/>
              <a:gd name="connsiteX39" fmla="*/ 285750 w 876300"/>
              <a:gd name="connsiteY39" fmla="*/ 377190 h 830674"/>
              <a:gd name="connsiteX40" fmla="*/ 274320 w 876300"/>
              <a:gd name="connsiteY40" fmla="*/ 354330 h 830674"/>
              <a:gd name="connsiteX41" fmla="*/ 278130 w 876300"/>
              <a:gd name="connsiteY41" fmla="*/ 289560 h 830674"/>
              <a:gd name="connsiteX42" fmla="*/ 300990 w 876300"/>
              <a:gd name="connsiteY42" fmla="*/ 278130 h 830674"/>
              <a:gd name="connsiteX43" fmla="*/ 312420 w 876300"/>
              <a:gd name="connsiteY43" fmla="*/ 270510 h 830674"/>
              <a:gd name="connsiteX44" fmla="*/ 304800 w 876300"/>
              <a:gd name="connsiteY44" fmla="*/ 186690 h 830674"/>
              <a:gd name="connsiteX45" fmla="*/ 285750 w 876300"/>
              <a:gd name="connsiteY45" fmla="*/ 163830 h 830674"/>
              <a:gd name="connsiteX46" fmla="*/ 262890 w 876300"/>
              <a:gd name="connsiteY46" fmla="*/ 156210 h 830674"/>
              <a:gd name="connsiteX47" fmla="*/ 247650 w 876300"/>
              <a:gd name="connsiteY47" fmla="*/ 121920 h 830674"/>
              <a:gd name="connsiteX48" fmla="*/ 247650 w 876300"/>
              <a:gd name="connsiteY48" fmla="*/ 72390 h 830674"/>
              <a:gd name="connsiteX49" fmla="*/ 236220 w 876300"/>
              <a:gd name="connsiteY49" fmla="*/ 64770 h 830674"/>
              <a:gd name="connsiteX50" fmla="*/ 213360 w 876300"/>
              <a:gd name="connsiteY50" fmla="*/ 60960 h 830674"/>
              <a:gd name="connsiteX51" fmla="*/ 194310 w 876300"/>
              <a:gd name="connsiteY51" fmla="*/ 68580 h 830674"/>
              <a:gd name="connsiteX52" fmla="*/ 190500 w 876300"/>
              <a:gd name="connsiteY52" fmla="*/ 91440 h 830674"/>
              <a:gd name="connsiteX53" fmla="*/ 194310 w 876300"/>
              <a:gd name="connsiteY53" fmla="*/ 110490 h 830674"/>
              <a:gd name="connsiteX54" fmla="*/ 186690 w 876300"/>
              <a:gd name="connsiteY54" fmla="*/ 129540 h 830674"/>
              <a:gd name="connsiteX55" fmla="*/ 125730 w 876300"/>
              <a:gd name="connsiteY55" fmla="*/ 114300 h 830674"/>
              <a:gd name="connsiteX56" fmla="*/ 118110 w 876300"/>
              <a:gd name="connsiteY56" fmla="*/ 102870 h 830674"/>
              <a:gd name="connsiteX57" fmla="*/ 102870 w 876300"/>
              <a:gd name="connsiteY57" fmla="*/ 95250 h 830674"/>
              <a:gd name="connsiteX58" fmla="*/ 91440 w 876300"/>
              <a:gd name="connsiteY58" fmla="*/ 53340 h 830674"/>
              <a:gd name="connsiteX59" fmla="*/ 57150 w 876300"/>
              <a:gd name="connsiteY59" fmla="*/ 41910 h 830674"/>
              <a:gd name="connsiteX60" fmla="*/ 0 w 876300"/>
              <a:gd name="connsiteY60" fmla="*/ 0 h 8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76300" h="830674">
                <a:moveTo>
                  <a:pt x="876300" y="822960"/>
                </a:moveTo>
                <a:lnTo>
                  <a:pt x="876300" y="822960"/>
                </a:lnTo>
                <a:cubicBezTo>
                  <a:pt x="850900" y="825500"/>
                  <a:pt x="825605" y="829517"/>
                  <a:pt x="800100" y="830580"/>
                </a:cubicBezTo>
                <a:cubicBezTo>
                  <a:pt x="797846" y="830674"/>
                  <a:pt x="776879" y="824685"/>
                  <a:pt x="773430" y="822960"/>
                </a:cubicBezTo>
                <a:cubicBezTo>
                  <a:pt x="769334" y="820912"/>
                  <a:pt x="766096" y="817388"/>
                  <a:pt x="762000" y="815340"/>
                </a:cubicBezTo>
                <a:cubicBezTo>
                  <a:pt x="744817" y="806748"/>
                  <a:pt x="755518" y="817559"/>
                  <a:pt x="739140" y="803910"/>
                </a:cubicBezTo>
                <a:cubicBezTo>
                  <a:pt x="735001" y="800461"/>
                  <a:pt x="732193" y="795469"/>
                  <a:pt x="727710" y="792480"/>
                </a:cubicBezTo>
                <a:cubicBezTo>
                  <a:pt x="724368" y="790252"/>
                  <a:pt x="719872" y="790466"/>
                  <a:pt x="716280" y="788670"/>
                </a:cubicBezTo>
                <a:cubicBezTo>
                  <a:pt x="712184" y="786622"/>
                  <a:pt x="708946" y="783098"/>
                  <a:pt x="704850" y="781050"/>
                </a:cubicBezTo>
                <a:cubicBezTo>
                  <a:pt x="694210" y="775730"/>
                  <a:pt x="676579" y="774834"/>
                  <a:pt x="666750" y="773430"/>
                </a:cubicBezTo>
                <a:cubicBezTo>
                  <a:pt x="662940" y="770890"/>
                  <a:pt x="659664" y="767258"/>
                  <a:pt x="655320" y="765810"/>
                </a:cubicBezTo>
                <a:cubicBezTo>
                  <a:pt x="614255" y="752122"/>
                  <a:pt x="647001" y="771694"/>
                  <a:pt x="621030" y="754380"/>
                </a:cubicBezTo>
                <a:cubicBezTo>
                  <a:pt x="613101" y="722662"/>
                  <a:pt x="622756" y="754022"/>
                  <a:pt x="609600" y="727710"/>
                </a:cubicBezTo>
                <a:cubicBezTo>
                  <a:pt x="607804" y="724118"/>
                  <a:pt x="607586" y="719872"/>
                  <a:pt x="605790" y="716280"/>
                </a:cubicBezTo>
                <a:cubicBezTo>
                  <a:pt x="603742" y="712184"/>
                  <a:pt x="600030" y="709034"/>
                  <a:pt x="598170" y="704850"/>
                </a:cubicBezTo>
                <a:cubicBezTo>
                  <a:pt x="585801" y="677020"/>
                  <a:pt x="599909" y="685110"/>
                  <a:pt x="579120" y="678180"/>
                </a:cubicBezTo>
                <a:cubicBezTo>
                  <a:pt x="575310" y="674370"/>
                  <a:pt x="572509" y="669160"/>
                  <a:pt x="567690" y="666750"/>
                </a:cubicBezTo>
                <a:cubicBezTo>
                  <a:pt x="556914" y="661362"/>
                  <a:pt x="533400" y="655320"/>
                  <a:pt x="533400" y="655320"/>
                </a:cubicBezTo>
                <a:cubicBezTo>
                  <a:pt x="525087" y="630382"/>
                  <a:pt x="536633" y="654858"/>
                  <a:pt x="518160" y="640080"/>
                </a:cubicBezTo>
                <a:cubicBezTo>
                  <a:pt x="514584" y="637219"/>
                  <a:pt x="513778" y="631888"/>
                  <a:pt x="510540" y="628650"/>
                </a:cubicBezTo>
                <a:cubicBezTo>
                  <a:pt x="507302" y="625412"/>
                  <a:pt x="502628" y="623961"/>
                  <a:pt x="499110" y="621030"/>
                </a:cubicBezTo>
                <a:cubicBezTo>
                  <a:pt x="484370" y="608746"/>
                  <a:pt x="490600" y="608547"/>
                  <a:pt x="472440" y="598170"/>
                </a:cubicBezTo>
                <a:cubicBezTo>
                  <a:pt x="468953" y="596177"/>
                  <a:pt x="464820" y="595630"/>
                  <a:pt x="461010" y="594360"/>
                </a:cubicBezTo>
                <a:cubicBezTo>
                  <a:pt x="458470" y="590550"/>
                  <a:pt x="456628" y="586168"/>
                  <a:pt x="453390" y="582930"/>
                </a:cubicBezTo>
                <a:cubicBezTo>
                  <a:pt x="436681" y="566221"/>
                  <a:pt x="446134" y="585726"/>
                  <a:pt x="430530" y="563880"/>
                </a:cubicBezTo>
                <a:cubicBezTo>
                  <a:pt x="415817" y="543282"/>
                  <a:pt x="432043" y="551684"/>
                  <a:pt x="411480" y="544830"/>
                </a:cubicBezTo>
                <a:cubicBezTo>
                  <a:pt x="408940" y="541020"/>
                  <a:pt x="405908" y="537496"/>
                  <a:pt x="403860" y="533400"/>
                </a:cubicBezTo>
                <a:cubicBezTo>
                  <a:pt x="402064" y="529808"/>
                  <a:pt x="402559" y="525106"/>
                  <a:pt x="400050" y="521970"/>
                </a:cubicBezTo>
                <a:cubicBezTo>
                  <a:pt x="397189" y="518394"/>
                  <a:pt x="392430" y="516890"/>
                  <a:pt x="388620" y="514350"/>
                </a:cubicBezTo>
                <a:cubicBezTo>
                  <a:pt x="386080" y="508000"/>
                  <a:pt x="383401" y="501704"/>
                  <a:pt x="381000" y="495300"/>
                </a:cubicBezTo>
                <a:cubicBezTo>
                  <a:pt x="377927" y="487105"/>
                  <a:pt x="376927" y="478571"/>
                  <a:pt x="369570" y="472440"/>
                </a:cubicBezTo>
                <a:cubicBezTo>
                  <a:pt x="365207" y="468804"/>
                  <a:pt x="359410" y="467360"/>
                  <a:pt x="354330" y="464820"/>
                </a:cubicBezTo>
                <a:cubicBezTo>
                  <a:pt x="351790" y="461010"/>
                  <a:pt x="350286" y="456251"/>
                  <a:pt x="346710" y="453390"/>
                </a:cubicBezTo>
                <a:cubicBezTo>
                  <a:pt x="343574" y="450881"/>
                  <a:pt x="338120" y="452420"/>
                  <a:pt x="335280" y="449580"/>
                </a:cubicBezTo>
                <a:cubicBezTo>
                  <a:pt x="332440" y="446740"/>
                  <a:pt x="333979" y="441286"/>
                  <a:pt x="331470" y="438150"/>
                </a:cubicBezTo>
                <a:cubicBezTo>
                  <a:pt x="328609" y="434574"/>
                  <a:pt x="323850" y="433070"/>
                  <a:pt x="320040" y="430530"/>
                </a:cubicBezTo>
                <a:cubicBezTo>
                  <a:pt x="318770" y="426720"/>
                  <a:pt x="318739" y="422236"/>
                  <a:pt x="316230" y="419100"/>
                </a:cubicBezTo>
                <a:cubicBezTo>
                  <a:pt x="295910" y="393700"/>
                  <a:pt x="312420" y="430530"/>
                  <a:pt x="297180" y="400050"/>
                </a:cubicBezTo>
                <a:cubicBezTo>
                  <a:pt x="295384" y="396458"/>
                  <a:pt x="295166" y="392212"/>
                  <a:pt x="293370" y="388620"/>
                </a:cubicBezTo>
                <a:cubicBezTo>
                  <a:pt x="291322" y="384524"/>
                  <a:pt x="287798" y="381286"/>
                  <a:pt x="285750" y="377190"/>
                </a:cubicBezTo>
                <a:cubicBezTo>
                  <a:pt x="269976" y="345642"/>
                  <a:pt x="296158" y="387087"/>
                  <a:pt x="274320" y="354330"/>
                </a:cubicBezTo>
                <a:cubicBezTo>
                  <a:pt x="271432" y="328336"/>
                  <a:pt x="265828" y="314164"/>
                  <a:pt x="278130" y="289560"/>
                </a:cubicBezTo>
                <a:cubicBezTo>
                  <a:pt x="281770" y="282281"/>
                  <a:pt x="294979" y="281135"/>
                  <a:pt x="300990" y="278130"/>
                </a:cubicBezTo>
                <a:cubicBezTo>
                  <a:pt x="305086" y="276082"/>
                  <a:pt x="308610" y="273050"/>
                  <a:pt x="312420" y="270510"/>
                </a:cubicBezTo>
                <a:cubicBezTo>
                  <a:pt x="311155" y="246471"/>
                  <a:pt x="315793" y="212341"/>
                  <a:pt x="304800" y="186690"/>
                </a:cubicBezTo>
                <a:cubicBezTo>
                  <a:pt x="299196" y="173613"/>
                  <a:pt x="298630" y="169554"/>
                  <a:pt x="285750" y="163830"/>
                </a:cubicBezTo>
                <a:cubicBezTo>
                  <a:pt x="278410" y="160568"/>
                  <a:pt x="262890" y="156210"/>
                  <a:pt x="262890" y="156210"/>
                </a:cubicBezTo>
                <a:cubicBezTo>
                  <a:pt x="253822" y="129006"/>
                  <a:pt x="259725" y="140033"/>
                  <a:pt x="247650" y="121920"/>
                </a:cubicBezTo>
                <a:cubicBezTo>
                  <a:pt x="255170" y="99359"/>
                  <a:pt x="260957" y="96342"/>
                  <a:pt x="247650" y="72390"/>
                </a:cubicBezTo>
                <a:cubicBezTo>
                  <a:pt x="245426" y="68387"/>
                  <a:pt x="240564" y="66218"/>
                  <a:pt x="236220" y="64770"/>
                </a:cubicBezTo>
                <a:cubicBezTo>
                  <a:pt x="228891" y="62327"/>
                  <a:pt x="220980" y="62230"/>
                  <a:pt x="213360" y="60960"/>
                </a:cubicBezTo>
                <a:cubicBezTo>
                  <a:pt x="207010" y="63500"/>
                  <a:pt x="199875" y="64605"/>
                  <a:pt x="194310" y="68580"/>
                </a:cubicBezTo>
                <a:cubicBezTo>
                  <a:pt x="181549" y="77695"/>
                  <a:pt x="187797" y="80627"/>
                  <a:pt x="190500" y="91440"/>
                </a:cubicBezTo>
                <a:cubicBezTo>
                  <a:pt x="192071" y="97722"/>
                  <a:pt x="193040" y="104140"/>
                  <a:pt x="194310" y="110490"/>
                </a:cubicBezTo>
                <a:cubicBezTo>
                  <a:pt x="191770" y="116840"/>
                  <a:pt x="193298" y="127778"/>
                  <a:pt x="186690" y="129540"/>
                </a:cubicBezTo>
                <a:cubicBezTo>
                  <a:pt x="154346" y="138165"/>
                  <a:pt x="141528" y="133258"/>
                  <a:pt x="125730" y="114300"/>
                </a:cubicBezTo>
                <a:cubicBezTo>
                  <a:pt x="122799" y="110782"/>
                  <a:pt x="121628" y="105801"/>
                  <a:pt x="118110" y="102870"/>
                </a:cubicBezTo>
                <a:cubicBezTo>
                  <a:pt x="113747" y="99234"/>
                  <a:pt x="107950" y="97790"/>
                  <a:pt x="102870" y="95250"/>
                </a:cubicBezTo>
                <a:cubicBezTo>
                  <a:pt x="102300" y="90690"/>
                  <a:pt x="103037" y="59665"/>
                  <a:pt x="91440" y="53340"/>
                </a:cubicBezTo>
                <a:cubicBezTo>
                  <a:pt x="80863" y="47571"/>
                  <a:pt x="69125" y="43241"/>
                  <a:pt x="57150" y="41910"/>
                </a:cubicBezTo>
                <a:lnTo>
                  <a:pt x="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92030" y="2631942"/>
            <a:ext cx="214589" cy="604964"/>
          </a:xfrm>
          <a:custGeom>
            <a:avLst/>
            <a:gdLst>
              <a:gd name="connsiteX0" fmla="*/ 214589 w 214589"/>
              <a:gd name="connsiteY0" fmla="*/ 604964 h 604964"/>
              <a:gd name="connsiteX1" fmla="*/ 214589 w 214589"/>
              <a:gd name="connsiteY1" fmla="*/ 604964 h 604964"/>
              <a:gd name="connsiteX2" fmla="*/ 186775 w 214589"/>
              <a:gd name="connsiteY2" fmla="*/ 573673 h 604964"/>
              <a:gd name="connsiteX3" fmla="*/ 179821 w 214589"/>
              <a:gd name="connsiteY3" fmla="*/ 563243 h 604964"/>
              <a:gd name="connsiteX4" fmla="*/ 152007 w 214589"/>
              <a:gd name="connsiteY4" fmla="*/ 559766 h 604964"/>
              <a:gd name="connsiteX5" fmla="*/ 138099 w 214589"/>
              <a:gd name="connsiteY5" fmla="*/ 552812 h 604964"/>
              <a:gd name="connsiteX6" fmla="*/ 127669 w 214589"/>
              <a:gd name="connsiteY6" fmla="*/ 549336 h 604964"/>
              <a:gd name="connsiteX7" fmla="*/ 113762 w 214589"/>
              <a:gd name="connsiteY7" fmla="*/ 528475 h 604964"/>
              <a:gd name="connsiteX8" fmla="*/ 106808 w 214589"/>
              <a:gd name="connsiteY8" fmla="*/ 518044 h 604964"/>
              <a:gd name="connsiteX9" fmla="*/ 96378 w 214589"/>
              <a:gd name="connsiteY9" fmla="*/ 511091 h 604964"/>
              <a:gd name="connsiteX10" fmla="*/ 82470 w 214589"/>
              <a:gd name="connsiteY10" fmla="*/ 507614 h 604964"/>
              <a:gd name="connsiteX11" fmla="*/ 72040 w 214589"/>
              <a:gd name="connsiteY11" fmla="*/ 504137 h 604964"/>
              <a:gd name="connsiteX12" fmla="*/ 40749 w 214589"/>
              <a:gd name="connsiteY12" fmla="*/ 493707 h 604964"/>
              <a:gd name="connsiteX13" fmla="*/ 26841 w 214589"/>
              <a:gd name="connsiteY13" fmla="*/ 472846 h 604964"/>
              <a:gd name="connsiteX14" fmla="*/ 16411 w 214589"/>
              <a:gd name="connsiteY14" fmla="*/ 451985 h 604964"/>
              <a:gd name="connsiteX15" fmla="*/ 23365 w 214589"/>
              <a:gd name="connsiteY15" fmla="*/ 431124 h 604964"/>
              <a:gd name="connsiteX16" fmla="*/ 26841 w 214589"/>
              <a:gd name="connsiteY16" fmla="*/ 417217 h 604964"/>
              <a:gd name="connsiteX17" fmla="*/ 19888 w 214589"/>
              <a:gd name="connsiteY17" fmla="*/ 375495 h 604964"/>
              <a:gd name="connsiteX18" fmla="*/ 16411 w 214589"/>
              <a:gd name="connsiteY18" fmla="*/ 365065 h 604964"/>
              <a:gd name="connsiteX19" fmla="*/ 9457 w 214589"/>
              <a:gd name="connsiteY19" fmla="*/ 354634 h 604964"/>
              <a:gd name="connsiteX20" fmla="*/ 12934 w 214589"/>
              <a:gd name="connsiteY20" fmla="*/ 319866 h 604964"/>
              <a:gd name="connsiteX21" fmla="*/ 37272 w 214589"/>
              <a:gd name="connsiteY21" fmla="*/ 326820 h 604964"/>
              <a:gd name="connsiteX22" fmla="*/ 44226 w 214589"/>
              <a:gd name="connsiteY22" fmla="*/ 337250 h 604964"/>
              <a:gd name="connsiteX23" fmla="*/ 89424 w 214589"/>
              <a:gd name="connsiteY23" fmla="*/ 340727 h 604964"/>
              <a:gd name="connsiteX24" fmla="*/ 103331 w 214589"/>
              <a:gd name="connsiteY24" fmla="*/ 333774 h 604964"/>
              <a:gd name="connsiteX25" fmla="*/ 120715 w 214589"/>
              <a:gd name="connsiteY25" fmla="*/ 330297 h 604964"/>
              <a:gd name="connsiteX26" fmla="*/ 124192 w 214589"/>
              <a:gd name="connsiteY26" fmla="*/ 319866 h 604964"/>
              <a:gd name="connsiteX27" fmla="*/ 131146 w 214589"/>
              <a:gd name="connsiteY27" fmla="*/ 309436 h 604964"/>
              <a:gd name="connsiteX28" fmla="*/ 134622 w 214589"/>
              <a:gd name="connsiteY28" fmla="*/ 267714 h 604964"/>
              <a:gd name="connsiteX29" fmla="*/ 141576 w 214589"/>
              <a:gd name="connsiteY29" fmla="*/ 232946 h 604964"/>
              <a:gd name="connsiteX30" fmla="*/ 155483 w 214589"/>
              <a:gd name="connsiteY30" fmla="*/ 201655 h 604964"/>
              <a:gd name="connsiteX31" fmla="*/ 158960 w 214589"/>
              <a:gd name="connsiteY31" fmla="*/ 191225 h 604964"/>
              <a:gd name="connsiteX32" fmla="*/ 165914 w 214589"/>
              <a:gd name="connsiteY32" fmla="*/ 173841 h 604964"/>
              <a:gd name="connsiteX33" fmla="*/ 162437 w 214589"/>
              <a:gd name="connsiteY33" fmla="*/ 86920 h 604964"/>
              <a:gd name="connsiteX34" fmla="*/ 158960 w 214589"/>
              <a:gd name="connsiteY34" fmla="*/ 55629 h 604964"/>
              <a:gd name="connsiteX35" fmla="*/ 152007 w 214589"/>
              <a:gd name="connsiteY35" fmla="*/ 24338 h 604964"/>
              <a:gd name="connsiteX36" fmla="*/ 148530 w 214589"/>
              <a:gd name="connsiteY36" fmla="*/ 0 h 6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4589" h="604964">
                <a:moveTo>
                  <a:pt x="214589" y="604964"/>
                </a:moveTo>
                <a:lnTo>
                  <a:pt x="214589" y="604964"/>
                </a:lnTo>
                <a:cubicBezTo>
                  <a:pt x="205318" y="594534"/>
                  <a:pt x="195709" y="584394"/>
                  <a:pt x="186775" y="573673"/>
                </a:cubicBezTo>
                <a:cubicBezTo>
                  <a:pt x="184100" y="570463"/>
                  <a:pt x="183701" y="564795"/>
                  <a:pt x="179821" y="563243"/>
                </a:cubicBezTo>
                <a:cubicBezTo>
                  <a:pt x="171146" y="559773"/>
                  <a:pt x="161278" y="560925"/>
                  <a:pt x="152007" y="559766"/>
                </a:cubicBezTo>
                <a:cubicBezTo>
                  <a:pt x="147371" y="557448"/>
                  <a:pt x="142863" y="554854"/>
                  <a:pt x="138099" y="552812"/>
                </a:cubicBezTo>
                <a:cubicBezTo>
                  <a:pt x="134731" y="551368"/>
                  <a:pt x="130260" y="551927"/>
                  <a:pt x="127669" y="549336"/>
                </a:cubicBezTo>
                <a:cubicBezTo>
                  <a:pt x="121760" y="543427"/>
                  <a:pt x="118398" y="535429"/>
                  <a:pt x="113762" y="528475"/>
                </a:cubicBezTo>
                <a:cubicBezTo>
                  <a:pt x="111444" y="524998"/>
                  <a:pt x="110285" y="520362"/>
                  <a:pt x="106808" y="518044"/>
                </a:cubicBezTo>
                <a:cubicBezTo>
                  <a:pt x="103331" y="515726"/>
                  <a:pt x="100219" y="512737"/>
                  <a:pt x="96378" y="511091"/>
                </a:cubicBezTo>
                <a:cubicBezTo>
                  <a:pt x="91986" y="509209"/>
                  <a:pt x="87065" y="508927"/>
                  <a:pt x="82470" y="507614"/>
                </a:cubicBezTo>
                <a:cubicBezTo>
                  <a:pt x="78946" y="506607"/>
                  <a:pt x="75408" y="505581"/>
                  <a:pt x="72040" y="504137"/>
                </a:cubicBezTo>
                <a:cubicBezTo>
                  <a:pt x="46852" y="493341"/>
                  <a:pt x="70051" y="499566"/>
                  <a:pt x="40749" y="493707"/>
                </a:cubicBezTo>
                <a:cubicBezTo>
                  <a:pt x="34638" y="475374"/>
                  <a:pt x="41311" y="490211"/>
                  <a:pt x="26841" y="472846"/>
                </a:cubicBezTo>
                <a:cubicBezTo>
                  <a:pt x="19354" y="463862"/>
                  <a:pt x="19895" y="462436"/>
                  <a:pt x="16411" y="451985"/>
                </a:cubicBezTo>
                <a:cubicBezTo>
                  <a:pt x="18729" y="445031"/>
                  <a:pt x="21259" y="438145"/>
                  <a:pt x="23365" y="431124"/>
                </a:cubicBezTo>
                <a:cubicBezTo>
                  <a:pt x="24738" y="426547"/>
                  <a:pt x="27139" y="421986"/>
                  <a:pt x="26841" y="417217"/>
                </a:cubicBezTo>
                <a:cubicBezTo>
                  <a:pt x="25961" y="403145"/>
                  <a:pt x="22653" y="389320"/>
                  <a:pt x="19888" y="375495"/>
                </a:cubicBezTo>
                <a:cubicBezTo>
                  <a:pt x="19169" y="371901"/>
                  <a:pt x="18050" y="368343"/>
                  <a:pt x="16411" y="365065"/>
                </a:cubicBezTo>
                <a:cubicBezTo>
                  <a:pt x="14542" y="361327"/>
                  <a:pt x="11775" y="358111"/>
                  <a:pt x="9457" y="354634"/>
                </a:cubicBezTo>
                <a:cubicBezTo>
                  <a:pt x="5474" y="342683"/>
                  <a:pt x="0" y="332801"/>
                  <a:pt x="12934" y="319866"/>
                </a:cubicBezTo>
                <a:cubicBezTo>
                  <a:pt x="14025" y="318775"/>
                  <a:pt x="34865" y="326018"/>
                  <a:pt x="37272" y="326820"/>
                </a:cubicBezTo>
                <a:cubicBezTo>
                  <a:pt x="39590" y="330297"/>
                  <a:pt x="40189" y="336173"/>
                  <a:pt x="44226" y="337250"/>
                </a:cubicBezTo>
                <a:cubicBezTo>
                  <a:pt x="58826" y="341143"/>
                  <a:pt x="74340" y="341614"/>
                  <a:pt x="89424" y="340727"/>
                </a:cubicBezTo>
                <a:cubicBezTo>
                  <a:pt x="94598" y="340423"/>
                  <a:pt x="98414" y="335413"/>
                  <a:pt x="103331" y="333774"/>
                </a:cubicBezTo>
                <a:cubicBezTo>
                  <a:pt x="108937" y="331905"/>
                  <a:pt x="114920" y="331456"/>
                  <a:pt x="120715" y="330297"/>
                </a:cubicBezTo>
                <a:cubicBezTo>
                  <a:pt x="121874" y="326820"/>
                  <a:pt x="122553" y="323144"/>
                  <a:pt x="124192" y="319866"/>
                </a:cubicBezTo>
                <a:cubicBezTo>
                  <a:pt x="126061" y="316129"/>
                  <a:pt x="130327" y="313533"/>
                  <a:pt x="131146" y="309436"/>
                </a:cubicBezTo>
                <a:cubicBezTo>
                  <a:pt x="133883" y="295751"/>
                  <a:pt x="132737" y="281542"/>
                  <a:pt x="134622" y="267714"/>
                </a:cubicBezTo>
                <a:cubicBezTo>
                  <a:pt x="136219" y="256003"/>
                  <a:pt x="138709" y="244412"/>
                  <a:pt x="141576" y="232946"/>
                </a:cubicBezTo>
                <a:cubicBezTo>
                  <a:pt x="150546" y="197069"/>
                  <a:pt x="144068" y="224484"/>
                  <a:pt x="155483" y="201655"/>
                </a:cubicBezTo>
                <a:cubicBezTo>
                  <a:pt x="157122" y="198377"/>
                  <a:pt x="157673" y="194656"/>
                  <a:pt x="158960" y="191225"/>
                </a:cubicBezTo>
                <a:cubicBezTo>
                  <a:pt x="161152" y="185381"/>
                  <a:pt x="163596" y="179636"/>
                  <a:pt x="165914" y="173841"/>
                </a:cubicBezTo>
                <a:cubicBezTo>
                  <a:pt x="164755" y="144867"/>
                  <a:pt x="164140" y="115867"/>
                  <a:pt x="162437" y="86920"/>
                </a:cubicBezTo>
                <a:cubicBezTo>
                  <a:pt x="161821" y="76444"/>
                  <a:pt x="161018" y="65920"/>
                  <a:pt x="158960" y="55629"/>
                </a:cubicBezTo>
                <a:cubicBezTo>
                  <a:pt x="150908" y="15366"/>
                  <a:pt x="152007" y="49736"/>
                  <a:pt x="152007" y="24338"/>
                </a:cubicBezTo>
                <a:lnTo>
                  <a:pt x="148530" y="0"/>
                </a:ln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528554" y="1875630"/>
            <a:ext cx="215063" cy="767948"/>
          </a:xfrm>
          <a:custGeom>
            <a:avLst/>
            <a:gdLst>
              <a:gd name="connsiteX0" fmla="*/ 136190 w 136190"/>
              <a:gd name="connsiteY0" fmla="*/ 677003 h 677003"/>
              <a:gd name="connsiteX1" fmla="*/ 136190 w 136190"/>
              <a:gd name="connsiteY1" fmla="*/ 677003 h 677003"/>
              <a:gd name="connsiteX2" fmla="*/ 129074 w 136190"/>
              <a:gd name="connsiteY2" fmla="*/ 637865 h 677003"/>
              <a:gd name="connsiteX3" fmla="*/ 125516 w 136190"/>
              <a:gd name="connsiteY3" fmla="*/ 627191 h 677003"/>
              <a:gd name="connsiteX4" fmla="*/ 100610 w 136190"/>
              <a:gd name="connsiteY4" fmla="*/ 620075 h 677003"/>
              <a:gd name="connsiteX5" fmla="*/ 93494 w 136190"/>
              <a:gd name="connsiteY5" fmla="*/ 609401 h 677003"/>
              <a:gd name="connsiteX6" fmla="*/ 97052 w 136190"/>
              <a:gd name="connsiteY6" fmla="*/ 534684 h 677003"/>
              <a:gd name="connsiteX7" fmla="*/ 100610 w 136190"/>
              <a:gd name="connsiteY7" fmla="*/ 516894 h 677003"/>
              <a:gd name="connsiteX8" fmla="*/ 104168 w 136190"/>
              <a:gd name="connsiteY8" fmla="*/ 506220 h 677003"/>
              <a:gd name="connsiteX9" fmla="*/ 111284 w 136190"/>
              <a:gd name="connsiteY9" fmla="*/ 463524 h 677003"/>
              <a:gd name="connsiteX10" fmla="*/ 104168 w 136190"/>
              <a:gd name="connsiteY10" fmla="*/ 424386 h 677003"/>
              <a:gd name="connsiteX11" fmla="*/ 100610 w 136190"/>
              <a:gd name="connsiteY11" fmla="*/ 413712 h 677003"/>
              <a:gd name="connsiteX12" fmla="*/ 89936 w 136190"/>
              <a:gd name="connsiteY12" fmla="*/ 406596 h 677003"/>
              <a:gd name="connsiteX13" fmla="*/ 82821 w 136190"/>
              <a:gd name="connsiteY13" fmla="*/ 392365 h 677003"/>
              <a:gd name="connsiteX14" fmla="*/ 72147 w 136190"/>
              <a:gd name="connsiteY14" fmla="*/ 388807 h 677003"/>
              <a:gd name="connsiteX15" fmla="*/ 68589 w 136190"/>
              <a:gd name="connsiteY15" fmla="*/ 378133 h 677003"/>
              <a:gd name="connsiteX16" fmla="*/ 61473 w 136190"/>
              <a:gd name="connsiteY16" fmla="*/ 367459 h 677003"/>
              <a:gd name="connsiteX17" fmla="*/ 57915 w 136190"/>
              <a:gd name="connsiteY17" fmla="*/ 356785 h 677003"/>
              <a:gd name="connsiteX18" fmla="*/ 47241 w 136190"/>
              <a:gd name="connsiteY18" fmla="*/ 349669 h 677003"/>
              <a:gd name="connsiteX19" fmla="*/ 36567 w 136190"/>
              <a:gd name="connsiteY19" fmla="*/ 335437 h 677003"/>
              <a:gd name="connsiteX20" fmla="*/ 33009 w 136190"/>
              <a:gd name="connsiteY20" fmla="*/ 324763 h 677003"/>
              <a:gd name="connsiteX21" fmla="*/ 25893 w 136190"/>
              <a:gd name="connsiteY21" fmla="*/ 314089 h 677003"/>
              <a:gd name="connsiteX22" fmla="*/ 29451 w 136190"/>
              <a:gd name="connsiteY22" fmla="*/ 289183 h 677003"/>
              <a:gd name="connsiteX23" fmla="*/ 40125 w 136190"/>
              <a:gd name="connsiteY23" fmla="*/ 246487 h 677003"/>
              <a:gd name="connsiteX24" fmla="*/ 43683 w 136190"/>
              <a:gd name="connsiteY24" fmla="*/ 235814 h 677003"/>
              <a:gd name="connsiteX25" fmla="*/ 54357 w 136190"/>
              <a:gd name="connsiteY25" fmla="*/ 193118 h 677003"/>
              <a:gd name="connsiteX26" fmla="*/ 47241 w 136190"/>
              <a:gd name="connsiteY26" fmla="*/ 136190 h 677003"/>
              <a:gd name="connsiteX27" fmla="*/ 43683 w 136190"/>
              <a:gd name="connsiteY27" fmla="*/ 125516 h 677003"/>
              <a:gd name="connsiteX28" fmla="*/ 50799 w 136190"/>
              <a:gd name="connsiteY28" fmla="*/ 75705 h 677003"/>
              <a:gd name="connsiteX29" fmla="*/ 47241 w 136190"/>
              <a:gd name="connsiteY29" fmla="*/ 57915 h 677003"/>
              <a:gd name="connsiteX30" fmla="*/ 36567 w 136190"/>
              <a:gd name="connsiteY30" fmla="*/ 33009 h 677003"/>
              <a:gd name="connsiteX31" fmla="*/ 25893 w 136190"/>
              <a:gd name="connsiteY31" fmla="*/ 29451 h 677003"/>
              <a:gd name="connsiteX32" fmla="*/ 11661 w 136190"/>
              <a:gd name="connsiteY32" fmla="*/ 11661 h 677003"/>
              <a:gd name="connsiteX33" fmla="*/ 987 w 136190"/>
              <a:gd name="connsiteY33" fmla="*/ 987 h 677003"/>
              <a:gd name="connsiteX0" fmla="*/ 124529 w 124529"/>
              <a:gd name="connsiteY0" fmla="*/ 668332 h 668332"/>
              <a:gd name="connsiteX1" fmla="*/ 124529 w 124529"/>
              <a:gd name="connsiteY1" fmla="*/ 668332 h 668332"/>
              <a:gd name="connsiteX2" fmla="*/ 117413 w 124529"/>
              <a:gd name="connsiteY2" fmla="*/ 629194 h 668332"/>
              <a:gd name="connsiteX3" fmla="*/ 113855 w 124529"/>
              <a:gd name="connsiteY3" fmla="*/ 618520 h 668332"/>
              <a:gd name="connsiteX4" fmla="*/ 88949 w 124529"/>
              <a:gd name="connsiteY4" fmla="*/ 611404 h 668332"/>
              <a:gd name="connsiteX5" fmla="*/ 81833 w 124529"/>
              <a:gd name="connsiteY5" fmla="*/ 600730 h 668332"/>
              <a:gd name="connsiteX6" fmla="*/ 85391 w 124529"/>
              <a:gd name="connsiteY6" fmla="*/ 526013 h 668332"/>
              <a:gd name="connsiteX7" fmla="*/ 88949 w 124529"/>
              <a:gd name="connsiteY7" fmla="*/ 508223 h 668332"/>
              <a:gd name="connsiteX8" fmla="*/ 92507 w 124529"/>
              <a:gd name="connsiteY8" fmla="*/ 497549 h 668332"/>
              <a:gd name="connsiteX9" fmla="*/ 99623 w 124529"/>
              <a:gd name="connsiteY9" fmla="*/ 454853 h 668332"/>
              <a:gd name="connsiteX10" fmla="*/ 92507 w 124529"/>
              <a:gd name="connsiteY10" fmla="*/ 415715 h 668332"/>
              <a:gd name="connsiteX11" fmla="*/ 88949 w 124529"/>
              <a:gd name="connsiteY11" fmla="*/ 405041 h 668332"/>
              <a:gd name="connsiteX12" fmla="*/ 78275 w 124529"/>
              <a:gd name="connsiteY12" fmla="*/ 397925 h 668332"/>
              <a:gd name="connsiteX13" fmla="*/ 71160 w 124529"/>
              <a:gd name="connsiteY13" fmla="*/ 383694 h 668332"/>
              <a:gd name="connsiteX14" fmla="*/ 60486 w 124529"/>
              <a:gd name="connsiteY14" fmla="*/ 380136 h 668332"/>
              <a:gd name="connsiteX15" fmla="*/ 56928 w 124529"/>
              <a:gd name="connsiteY15" fmla="*/ 369462 h 668332"/>
              <a:gd name="connsiteX16" fmla="*/ 49812 w 124529"/>
              <a:gd name="connsiteY16" fmla="*/ 358788 h 668332"/>
              <a:gd name="connsiteX17" fmla="*/ 46254 w 124529"/>
              <a:gd name="connsiteY17" fmla="*/ 348114 h 668332"/>
              <a:gd name="connsiteX18" fmla="*/ 35580 w 124529"/>
              <a:gd name="connsiteY18" fmla="*/ 340998 h 668332"/>
              <a:gd name="connsiteX19" fmla="*/ 24906 w 124529"/>
              <a:gd name="connsiteY19" fmla="*/ 326766 h 668332"/>
              <a:gd name="connsiteX20" fmla="*/ 21348 w 124529"/>
              <a:gd name="connsiteY20" fmla="*/ 316092 h 668332"/>
              <a:gd name="connsiteX21" fmla="*/ 14232 w 124529"/>
              <a:gd name="connsiteY21" fmla="*/ 305418 h 668332"/>
              <a:gd name="connsiteX22" fmla="*/ 17790 w 124529"/>
              <a:gd name="connsiteY22" fmla="*/ 280512 h 668332"/>
              <a:gd name="connsiteX23" fmla="*/ 28464 w 124529"/>
              <a:gd name="connsiteY23" fmla="*/ 237816 h 668332"/>
              <a:gd name="connsiteX24" fmla="*/ 32022 w 124529"/>
              <a:gd name="connsiteY24" fmla="*/ 227143 h 668332"/>
              <a:gd name="connsiteX25" fmla="*/ 42696 w 124529"/>
              <a:gd name="connsiteY25" fmla="*/ 184447 h 668332"/>
              <a:gd name="connsiteX26" fmla="*/ 35580 w 124529"/>
              <a:gd name="connsiteY26" fmla="*/ 127519 h 668332"/>
              <a:gd name="connsiteX27" fmla="*/ 32022 w 124529"/>
              <a:gd name="connsiteY27" fmla="*/ 116845 h 668332"/>
              <a:gd name="connsiteX28" fmla="*/ 39138 w 124529"/>
              <a:gd name="connsiteY28" fmla="*/ 67034 h 668332"/>
              <a:gd name="connsiteX29" fmla="*/ 35580 w 124529"/>
              <a:gd name="connsiteY29" fmla="*/ 49244 h 668332"/>
              <a:gd name="connsiteX30" fmla="*/ 24906 w 124529"/>
              <a:gd name="connsiteY30" fmla="*/ 24338 h 668332"/>
              <a:gd name="connsiteX31" fmla="*/ 14232 w 124529"/>
              <a:gd name="connsiteY31" fmla="*/ 20780 h 668332"/>
              <a:gd name="connsiteX32" fmla="*/ 0 w 124529"/>
              <a:gd name="connsiteY32" fmla="*/ 2990 h 668332"/>
              <a:gd name="connsiteX0" fmla="*/ 215063 w 215063"/>
              <a:gd name="connsiteY0" fmla="*/ 767948 h 767948"/>
              <a:gd name="connsiteX1" fmla="*/ 215063 w 215063"/>
              <a:gd name="connsiteY1" fmla="*/ 767948 h 767948"/>
              <a:gd name="connsiteX2" fmla="*/ 207947 w 215063"/>
              <a:gd name="connsiteY2" fmla="*/ 728810 h 767948"/>
              <a:gd name="connsiteX3" fmla="*/ 204389 w 215063"/>
              <a:gd name="connsiteY3" fmla="*/ 718136 h 767948"/>
              <a:gd name="connsiteX4" fmla="*/ 179483 w 215063"/>
              <a:gd name="connsiteY4" fmla="*/ 711020 h 767948"/>
              <a:gd name="connsiteX5" fmla="*/ 172367 w 215063"/>
              <a:gd name="connsiteY5" fmla="*/ 700346 h 767948"/>
              <a:gd name="connsiteX6" fmla="*/ 175925 w 215063"/>
              <a:gd name="connsiteY6" fmla="*/ 625629 h 767948"/>
              <a:gd name="connsiteX7" fmla="*/ 179483 w 215063"/>
              <a:gd name="connsiteY7" fmla="*/ 607839 h 767948"/>
              <a:gd name="connsiteX8" fmla="*/ 183041 w 215063"/>
              <a:gd name="connsiteY8" fmla="*/ 597165 h 767948"/>
              <a:gd name="connsiteX9" fmla="*/ 190157 w 215063"/>
              <a:gd name="connsiteY9" fmla="*/ 554469 h 767948"/>
              <a:gd name="connsiteX10" fmla="*/ 183041 w 215063"/>
              <a:gd name="connsiteY10" fmla="*/ 515331 h 767948"/>
              <a:gd name="connsiteX11" fmla="*/ 179483 w 215063"/>
              <a:gd name="connsiteY11" fmla="*/ 504657 h 767948"/>
              <a:gd name="connsiteX12" fmla="*/ 168809 w 215063"/>
              <a:gd name="connsiteY12" fmla="*/ 497541 h 767948"/>
              <a:gd name="connsiteX13" fmla="*/ 161694 w 215063"/>
              <a:gd name="connsiteY13" fmla="*/ 483310 h 767948"/>
              <a:gd name="connsiteX14" fmla="*/ 151020 w 215063"/>
              <a:gd name="connsiteY14" fmla="*/ 479752 h 767948"/>
              <a:gd name="connsiteX15" fmla="*/ 147462 w 215063"/>
              <a:gd name="connsiteY15" fmla="*/ 469078 h 767948"/>
              <a:gd name="connsiteX16" fmla="*/ 140346 w 215063"/>
              <a:gd name="connsiteY16" fmla="*/ 458404 h 767948"/>
              <a:gd name="connsiteX17" fmla="*/ 136788 w 215063"/>
              <a:gd name="connsiteY17" fmla="*/ 447730 h 767948"/>
              <a:gd name="connsiteX18" fmla="*/ 126114 w 215063"/>
              <a:gd name="connsiteY18" fmla="*/ 440614 h 767948"/>
              <a:gd name="connsiteX19" fmla="*/ 115440 w 215063"/>
              <a:gd name="connsiteY19" fmla="*/ 426382 h 767948"/>
              <a:gd name="connsiteX20" fmla="*/ 111882 w 215063"/>
              <a:gd name="connsiteY20" fmla="*/ 415708 h 767948"/>
              <a:gd name="connsiteX21" fmla="*/ 104766 w 215063"/>
              <a:gd name="connsiteY21" fmla="*/ 405034 h 767948"/>
              <a:gd name="connsiteX22" fmla="*/ 108324 w 215063"/>
              <a:gd name="connsiteY22" fmla="*/ 380128 h 767948"/>
              <a:gd name="connsiteX23" fmla="*/ 118998 w 215063"/>
              <a:gd name="connsiteY23" fmla="*/ 337432 h 767948"/>
              <a:gd name="connsiteX24" fmla="*/ 122556 w 215063"/>
              <a:gd name="connsiteY24" fmla="*/ 326759 h 767948"/>
              <a:gd name="connsiteX25" fmla="*/ 133230 w 215063"/>
              <a:gd name="connsiteY25" fmla="*/ 284063 h 767948"/>
              <a:gd name="connsiteX26" fmla="*/ 126114 w 215063"/>
              <a:gd name="connsiteY26" fmla="*/ 227135 h 767948"/>
              <a:gd name="connsiteX27" fmla="*/ 122556 w 215063"/>
              <a:gd name="connsiteY27" fmla="*/ 216461 h 767948"/>
              <a:gd name="connsiteX28" fmla="*/ 129672 w 215063"/>
              <a:gd name="connsiteY28" fmla="*/ 166650 h 767948"/>
              <a:gd name="connsiteX29" fmla="*/ 126114 w 215063"/>
              <a:gd name="connsiteY29" fmla="*/ 148860 h 767948"/>
              <a:gd name="connsiteX30" fmla="*/ 115440 w 215063"/>
              <a:gd name="connsiteY30" fmla="*/ 123954 h 767948"/>
              <a:gd name="connsiteX31" fmla="*/ 104766 w 215063"/>
              <a:gd name="connsiteY31" fmla="*/ 120396 h 767948"/>
              <a:gd name="connsiteX32" fmla="*/ 0 w 215063"/>
              <a:gd name="connsiteY32" fmla="*/ 0 h 7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5063" h="767948">
                <a:moveTo>
                  <a:pt x="215063" y="767948"/>
                </a:moveTo>
                <a:lnTo>
                  <a:pt x="215063" y="767948"/>
                </a:lnTo>
                <a:cubicBezTo>
                  <a:pt x="212691" y="754902"/>
                  <a:pt x="210725" y="741776"/>
                  <a:pt x="207947" y="728810"/>
                </a:cubicBezTo>
                <a:cubicBezTo>
                  <a:pt x="207161" y="725143"/>
                  <a:pt x="207569" y="720124"/>
                  <a:pt x="204389" y="718136"/>
                </a:cubicBezTo>
                <a:cubicBezTo>
                  <a:pt x="197067" y="713560"/>
                  <a:pt x="187785" y="713392"/>
                  <a:pt x="179483" y="711020"/>
                </a:cubicBezTo>
                <a:cubicBezTo>
                  <a:pt x="177111" y="707462"/>
                  <a:pt x="174051" y="704276"/>
                  <a:pt x="172367" y="700346"/>
                </a:cubicBezTo>
                <a:cubicBezTo>
                  <a:pt x="162646" y="677665"/>
                  <a:pt x="173381" y="644286"/>
                  <a:pt x="175925" y="625629"/>
                </a:cubicBezTo>
                <a:cubicBezTo>
                  <a:pt x="176742" y="619637"/>
                  <a:pt x="178016" y="613706"/>
                  <a:pt x="179483" y="607839"/>
                </a:cubicBezTo>
                <a:cubicBezTo>
                  <a:pt x="180393" y="604201"/>
                  <a:pt x="182305" y="600843"/>
                  <a:pt x="183041" y="597165"/>
                </a:cubicBezTo>
                <a:cubicBezTo>
                  <a:pt x="185871" y="583017"/>
                  <a:pt x="187785" y="568701"/>
                  <a:pt x="190157" y="554469"/>
                </a:cubicBezTo>
                <a:cubicBezTo>
                  <a:pt x="179609" y="512278"/>
                  <a:pt x="195790" y="579074"/>
                  <a:pt x="183041" y="515331"/>
                </a:cubicBezTo>
                <a:cubicBezTo>
                  <a:pt x="182305" y="511653"/>
                  <a:pt x="181826" y="507586"/>
                  <a:pt x="179483" y="504657"/>
                </a:cubicBezTo>
                <a:cubicBezTo>
                  <a:pt x="176812" y="501318"/>
                  <a:pt x="172367" y="499913"/>
                  <a:pt x="168809" y="497541"/>
                </a:cubicBezTo>
                <a:cubicBezTo>
                  <a:pt x="166437" y="492797"/>
                  <a:pt x="165444" y="487060"/>
                  <a:pt x="161694" y="483310"/>
                </a:cubicBezTo>
                <a:cubicBezTo>
                  <a:pt x="159042" y="480658"/>
                  <a:pt x="153672" y="482404"/>
                  <a:pt x="151020" y="479752"/>
                </a:cubicBezTo>
                <a:cubicBezTo>
                  <a:pt x="148368" y="477100"/>
                  <a:pt x="149139" y="472433"/>
                  <a:pt x="147462" y="469078"/>
                </a:cubicBezTo>
                <a:cubicBezTo>
                  <a:pt x="145550" y="465253"/>
                  <a:pt x="142258" y="462229"/>
                  <a:pt x="140346" y="458404"/>
                </a:cubicBezTo>
                <a:cubicBezTo>
                  <a:pt x="138669" y="455049"/>
                  <a:pt x="139131" y="450659"/>
                  <a:pt x="136788" y="447730"/>
                </a:cubicBezTo>
                <a:cubicBezTo>
                  <a:pt x="134117" y="444391"/>
                  <a:pt x="129138" y="443638"/>
                  <a:pt x="126114" y="440614"/>
                </a:cubicBezTo>
                <a:cubicBezTo>
                  <a:pt x="121921" y="436421"/>
                  <a:pt x="118998" y="431126"/>
                  <a:pt x="115440" y="426382"/>
                </a:cubicBezTo>
                <a:cubicBezTo>
                  <a:pt x="114254" y="422824"/>
                  <a:pt x="113559" y="419063"/>
                  <a:pt x="111882" y="415708"/>
                </a:cubicBezTo>
                <a:cubicBezTo>
                  <a:pt x="109970" y="411883"/>
                  <a:pt x="105191" y="409289"/>
                  <a:pt x="104766" y="405034"/>
                </a:cubicBezTo>
                <a:cubicBezTo>
                  <a:pt x="103932" y="396689"/>
                  <a:pt x="106945" y="388400"/>
                  <a:pt x="108324" y="380128"/>
                </a:cubicBezTo>
                <a:cubicBezTo>
                  <a:pt x="111222" y="362742"/>
                  <a:pt x="113581" y="355488"/>
                  <a:pt x="118998" y="337432"/>
                </a:cubicBezTo>
                <a:cubicBezTo>
                  <a:pt x="120076" y="333840"/>
                  <a:pt x="121646" y="330397"/>
                  <a:pt x="122556" y="326759"/>
                </a:cubicBezTo>
                <a:cubicBezTo>
                  <a:pt x="134451" y="279178"/>
                  <a:pt x="124854" y="309191"/>
                  <a:pt x="133230" y="284063"/>
                </a:cubicBezTo>
                <a:cubicBezTo>
                  <a:pt x="130858" y="265087"/>
                  <a:pt x="129097" y="246025"/>
                  <a:pt x="126114" y="227135"/>
                </a:cubicBezTo>
                <a:cubicBezTo>
                  <a:pt x="125529" y="223430"/>
                  <a:pt x="122336" y="220205"/>
                  <a:pt x="122556" y="216461"/>
                </a:cubicBezTo>
                <a:cubicBezTo>
                  <a:pt x="123541" y="199718"/>
                  <a:pt x="127300" y="183254"/>
                  <a:pt x="129672" y="166650"/>
                </a:cubicBezTo>
                <a:cubicBezTo>
                  <a:pt x="128486" y="160720"/>
                  <a:pt x="127426" y="154763"/>
                  <a:pt x="126114" y="148860"/>
                </a:cubicBezTo>
                <a:cubicBezTo>
                  <a:pt x="124266" y="140545"/>
                  <a:pt x="122866" y="129895"/>
                  <a:pt x="115440" y="123954"/>
                </a:cubicBezTo>
                <a:cubicBezTo>
                  <a:pt x="112511" y="121611"/>
                  <a:pt x="108324" y="121582"/>
                  <a:pt x="104766" y="120396"/>
                </a:cubicBezTo>
                <a:cubicBezTo>
                  <a:pt x="97839" y="99616"/>
                  <a:pt x="16094" y="16094"/>
                  <a:pt x="0" y="0"/>
                </a:cubicBezTo>
              </a:path>
            </a:pathLst>
          </a:custGeom>
          <a:ln w="57150">
            <a:solidFill>
              <a:srgbClr val="FFFF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2098" name="Picture 2" descr="image: Mandan Indians"/>
          <p:cNvPicPr>
            <a:picLocks noChangeAspect="1" noChangeArrowheads="1"/>
          </p:cNvPicPr>
          <p:nvPr/>
        </p:nvPicPr>
        <p:blipFill>
          <a:blip r:embed="rId4" cstate="screen"/>
          <a:srcRect/>
          <a:stretch>
            <a:fillRect/>
          </a:stretch>
        </p:blipFill>
        <p:spPr bwMode="auto">
          <a:xfrm>
            <a:off x="463919" y="1306523"/>
            <a:ext cx="3991123" cy="5212897"/>
          </a:xfrm>
          <a:prstGeom prst="rect">
            <a:avLst/>
          </a:prstGeom>
          <a:noFill/>
        </p:spPr>
      </p:pic>
      <p:pic>
        <p:nvPicPr>
          <p:cNvPr id="132100" name="Picture 4"/>
          <p:cNvPicPr>
            <a:picLocks noChangeAspect="1" noChangeArrowheads="1"/>
          </p:cNvPicPr>
          <p:nvPr/>
        </p:nvPicPr>
        <p:blipFill>
          <a:blip r:embed="rId5" cstate="screen"/>
          <a:srcRect/>
          <a:stretch>
            <a:fillRect/>
          </a:stretch>
        </p:blipFill>
        <p:spPr bwMode="auto">
          <a:xfrm>
            <a:off x="669853" y="1244010"/>
            <a:ext cx="3508744" cy="5263116"/>
          </a:xfrm>
          <a:prstGeom prst="rect">
            <a:avLst/>
          </a:prstGeom>
          <a:noFill/>
          <a:ln w="9525">
            <a:noFill/>
            <a:miter lim="800000"/>
            <a:headEnd/>
            <a:tailEnd/>
          </a:ln>
        </p:spPr>
      </p:pic>
      <p:pic>
        <p:nvPicPr>
          <p:cNvPr id="132102" name="Picture 6"/>
          <p:cNvPicPr>
            <a:picLocks noChangeAspect="1" noChangeArrowheads="1"/>
          </p:cNvPicPr>
          <p:nvPr/>
        </p:nvPicPr>
        <p:blipFill>
          <a:blip r:embed="rId6" cstate="screen"/>
          <a:srcRect/>
          <a:stretch>
            <a:fillRect/>
          </a:stretch>
        </p:blipFill>
        <p:spPr bwMode="auto">
          <a:xfrm>
            <a:off x="865003" y="1307804"/>
            <a:ext cx="3190398" cy="5252484"/>
          </a:xfrm>
          <a:prstGeom prst="rect">
            <a:avLst/>
          </a:prstGeom>
          <a:noFill/>
          <a:ln w="9525">
            <a:noFill/>
            <a:miter lim="800000"/>
            <a:headEnd/>
            <a:tailEnd/>
          </a:ln>
        </p:spPr>
      </p:pic>
      <p:sp>
        <p:nvSpPr>
          <p:cNvPr id="28"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92</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2000"/>
                                        <p:tgtEl>
                                          <p:spTgt spid="29"/>
                                        </p:tgtEl>
                                      </p:cBhvr>
                                    </p:animEffect>
                                  </p:childTnLst>
                                </p:cTn>
                              </p:par>
                            </p:childTnLst>
                          </p:cTn>
                        </p:par>
                        <p:par>
                          <p:cTn id="12" fill="hold">
                            <p:stCondLst>
                              <p:cond delay="3000"/>
                            </p:stCondLst>
                            <p:childTnLst>
                              <p:par>
                                <p:cTn id="13" presetID="26"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par>
                          <p:cTn id="29" fill="hold">
                            <p:stCondLst>
                              <p:cond delay="5000"/>
                            </p:stCondLst>
                            <p:childTnLst>
                              <p:par>
                                <p:cTn id="30" presetID="22" presetClass="entr" presetSubtype="8" fill="hold"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10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wipe(left)">
                                      <p:cBhvr>
                                        <p:cTn id="37" dur="1000"/>
                                        <p:tgtEl>
                                          <p:spTgt spid="9">
                                            <p:txEl>
                                              <p:pRg st="1" end="1"/>
                                            </p:txEl>
                                          </p:spTgt>
                                        </p:tgtEl>
                                      </p:cBhvr>
                                    </p:animEffect>
                                  </p:childTnLst>
                                </p:cTn>
                              </p:par>
                              <p:par>
                                <p:cTn id="38" presetID="53" presetClass="entr" presetSubtype="0" fill="hold" nodeType="withEffect">
                                  <p:stCondLst>
                                    <p:cond delay="0"/>
                                  </p:stCondLst>
                                  <p:childTnLst>
                                    <p:set>
                                      <p:cBhvr>
                                        <p:cTn id="39" dur="1" fill="hold">
                                          <p:stCondLst>
                                            <p:cond delay="0"/>
                                          </p:stCondLst>
                                        </p:cTn>
                                        <p:tgtEl>
                                          <p:spTgt spid="132098"/>
                                        </p:tgtEl>
                                        <p:attrNameLst>
                                          <p:attrName>style.visibility</p:attrName>
                                        </p:attrNameLst>
                                      </p:cBhvr>
                                      <p:to>
                                        <p:strVal val="visible"/>
                                      </p:to>
                                    </p:set>
                                    <p:anim calcmode="lin" valueType="num">
                                      <p:cBhvr>
                                        <p:cTn id="40" dur="500" fill="hold"/>
                                        <p:tgtEl>
                                          <p:spTgt spid="132098"/>
                                        </p:tgtEl>
                                        <p:attrNameLst>
                                          <p:attrName>ppt_w</p:attrName>
                                        </p:attrNameLst>
                                      </p:cBhvr>
                                      <p:tavLst>
                                        <p:tav tm="0">
                                          <p:val>
                                            <p:fltVal val="0"/>
                                          </p:val>
                                        </p:tav>
                                        <p:tav tm="100000">
                                          <p:val>
                                            <p:strVal val="#ppt_w"/>
                                          </p:val>
                                        </p:tav>
                                      </p:tavLst>
                                    </p:anim>
                                    <p:anim calcmode="lin" valueType="num">
                                      <p:cBhvr>
                                        <p:cTn id="41" dur="500" fill="hold"/>
                                        <p:tgtEl>
                                          <p:spTgt spid="132098"/>
                                        </p:tgtEl>
                                        <p:attrNameLst>
                                          <p:attrName>ppt_h</p:attrName>
                                        </p:attrNameLst>
                                      </p:cBhvr>
                                      <p:tavLst>
                                        <p:tav tm="0">
                                          <p:val>
                                            <p:fltVal val="0"/>
                                          </p:val>
                                        </p:tav>
                                        <p:tav tm="100000">
                                          <p:val>
                                            <p:strVal val="#ppt_h"/>
                                          </p:val>
                                        </p:tav>
                                      </p:tavLst>
                                    </p:anim>
                                    <p:animEffect transition="in" filter="fade">
                                      <p:cBhvr>
                                        <p:cTn id="42" dur="500"/>
                                        <p:tgtEl>
                                          <p:spTgt spid="13209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132100"/>
                                        </p:tgtEl>
                                        <p:attrNameLst>
                                          <p:attrName>style.visibility</p:attrName>
                                        </p:attrNameLst>
                                      </p:cBhvr>
                                      <p:to>
                                        <p:strVal val="visible"/>
                                      </p:to>
                                    </p:set>
                                    <p:anim calcmode="lin" valueType="num">
                                      <p:cBhvr>
                                        <p:cTn id="47" dur="500" fill="hold"/>
                                        <p:tgtEl>
                                          <p:spTgt spid="132100"/>
                                        </p:tgtEl>
                                        <p:attrNameLst>
                                          <p:attrName>ppt_w</p:attrName>
                                        </p:attrNameLst>
                                      </p:cBhvr>
                                      <p:tavLst>
                                        <p:tav tm="0">
                                          <p:val>
                                            <p:fltVal val="0"/>
                                          </p:val>
                                        </p:tav>
                                        <p:tav tm="100000">
                                          <p:val>
                                            <p:strVal val="#ppt_w"/>
                                          </p:val>
                                        </p:tav>
                                      </p:tavLst>
                                    </p:anim>
                                    <p:anim calcmode="lin" valueType="num">
                                      <p:cBhvr>
                                        <p:cTn id="48" dur="500" fill="hold"/>
                                        <p:tgtEl>
                                          <p:spTgt spid="132100"/>
                                        </p:tgtEl>
                                        <p:attrNameLst>
                                          <p:attrName>ppt_h</p:attrName>
                                        </p:attrNameLst>
                                      </p:cBhvr>
                                      <p:tavLst>
                                        <p:tav tm="0">
                                          <p:val>
                                            <p:fltVal val="0"/>
                                          </p:val>
                                        </p:tav>
                                        <p:tav tm="100000">
                                          <p:val>
                                            <p:strVal val="#ppt_h"/>
                                          </p:val>
                                        </p:tav>
                                      </p:tavLst>
                                    </p:anim>
                                    <p:animEffect transition="in" filter="fade">
                                      <p:cBhvr>
                                        <p:cTn id="49" dur="500"/>
                                        <p:tgtEl>
                                          <p:spTgt spid="13210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Effect transition="in" filter="wipe(left)">
                                      <p:cBhvr>
                                        <p:cTn id="54" dur="1000"/>
                                        <p:tgtEl>
                                          <p:spTgt spid="9">
                                            <p:txEl>
                                              <p:pRg st="2" end="2"/>
                                            </p:txEl>
                                          </p:spTgt>
                                        </p:tgtEl>
                                      </p:cBhvr>
                                    </p:animEffect>
                                  </p:childTnLst>
                                </p:cTn>
                              </p:par>
                              <p:par>
                                <p:cTn id="55" presetID="10" presetClass="exit" presetSubtype="0" fill="hold" nodeType="withEffect">
                                  <p:stCondLst>
                                    <p:cond delay="0"/>
                                  </p:stCondLst>
                                  <p:childTnLst>
                                    <p:animEffect transition="out" filter="fade">
                                      <p:cBhvr>
                                        <p:cTn id="56" dur="500"/>
                                        <p:tgtEl>
                                          <p:spTgt spid="132098"/>
                                        </p:tgtEl>
                                      </p:cBhvr>
                                    </p:animEffect>
                                    <p:set>
                                      <p:cBhvr>
                                        <p:cTn id="57" dur="1" fill="hold">
                                          <p:stCondLst>
                                            <p:cond delay="499"/>
                                          </p:stCondLst>
                                        </p:cTn>
                                        <p:tgtEl>
                                          <p:spTgt spid="13209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32100"/>
                                        </p:tgtEl>
                                      </p:cBhvr>
                                    </p:animEffect>
                                    <p:set>
                                      <p:cBhvr>
                                        <p:cTn id="60" dur="1" fill="hold">
                                          <p:stCondLst>
                                            <p:cond delay="499"/>
                                          </p:stCondLst>
                                        </p:cTn>
                                        <p:tgtEl>
                                          <p:spTgt spid="132100"/>
                                        </p:tgtEl>
                                        <p:attrNameLst>
                                          <p:attrName>style.visibility</p:attrName>
                                        </p:attrNameLst>
                                      </p:cBhvr>
                                      <p:to>
                                        <p:strVal val="hidden"/>
                                      </p:to>
                                    </p:set>
                                  </p:childTnLst>
                                </p:cTn>
                              </p:par>
                              <p:par>
                                <p:cTn id="61" presetID="53" presetClass="entr" presetSubtype="0" fill="hold" nodeType="withEffect">
                                  <p:stCondLst>
                                    <p:cond delay="0"/>
                                  </p:stCondLst>
                                  <p:childTnLst>
                                    <p:set>
                                      <p:cBhvr>
                                        <p:cTn id="62" dur="1" fill="hold">
                                          <p:stCondLst>
                                            <p:cond delay="0"/>
                                          </p:stCondLst>
                                        </p:cTn>
                                        <p:tgtEl>
                                          <p:spTgt spid="132102"/>
                                        </p:tgtEl>
                                        <p:attrNameLst>
                                          <p:attrName>style.visibility</p:attrName>
                                        </p:attrNameLst>
                                      </p:cBhvr>
                                      <p:to>
                                        <p:strVal val="visible"/>
                                      </p:to>
                                    </p:set>
                                    <p:anim calcmode="lin" valueType="num">
                                      <p:cBhvr>
                                        <p:cTn id="63" dur="500" fill="hold"/>
                                        <p:tgtEl>
                                          <p:spTgt spid="132102"/>
                                        </p:tgtEl>
                                        <p:attrNameLst>
                                          <p:attrName>ppt_w</p:attrName>
                                        </p:attrNameLst>
                                      </p:cBhvr>
                                      <p:tavLst>
                                        <p:tav tm="0">
                                          <p:val>
                                            <p:fltVal val="0"/>
                                          </p:val>
                                        </p:tav>
                                        <p:tav tm="100000">
                                          <p:val>
                                            <p:strVal val="#ppt_w"/>
                                          </p:val>
                                        </p:tav>
                                      </p:tavLst>
                                    </p:anim>
                                    <p:anim calcmode="lin" valueType="num">
                                      <p:cBhvr>
                                        <p:cTn id="64" dur="500" fill="hold"/>
                                        <p:tgtEl>
                                          <p:spTgt spid="132102"/>
                                        </p:tgtEl>
                                        <p:attrNameLst>
                                          <p:attrName>ppt_h</p:attrName>
                                        </p:attrNameLst>
                                      </p:cBhvr>
                                      <p:tavLst>
                                        <p:tav tm="0">
                                          <p:val>
                                            <p:fltVal val="0"/>
                                          </p:val>
                                        </p:tav>
                                        <p:tav tm="100000">
                                          <p:val>
                                            <p:strVal val="#ppt_h"/>
                                          </p:val>
                                        </p:tav>
                                      </p:tavLst>
                                    </p:anim>
                                    <p:animEffect transition="in" filter="fade">
                                      <p:cBhvr>
                                        <p:cTn id="65" dur="500"/>
                                        <p:tgtEl>
                                          <p:spTgt spid="13210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9">
                                            <p:txEl>
                                              <p:pRg st="3" end="3"/>
                                            </p:txEl>
                                          </p:spTgt>
                                        </p:tgtEl>
                                        <p:attrNameLst>
                                          <p:attrName>style.visibility</p:attrName>
                                        </p:attrNameLst>
                                      </p:cBhvr>
                                      <p:to>
                                        <p:strVal val="visible"/>
                                      </p:to>
                                    </p:set>
                                    <p:animEffect transition="in" filter="wipe(left)">
                                      <p:cBhvr>
                                        <p:cTn id="70" dur="1000"/>
                                        <p:tgtEl>
                                          <p:spTgt spid="9">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xEl>
                                              <p:pRg st="4" end="4"/>
                                            </p:txEl>
                                          </p:spTgt>
                                        </p:tgtEl>
                                        <p:attrNameLst>
                                          <p:attrName>style.visibility</p:attrName>
                                        </p:attrNameLst>
                                      </p:cBhvr>
                                      <p:to>
                                        <p:strVal val="visible"/>
                                      </p:to>
                                    </p:set>
                                    <p:animEffect transition="in" filter="wipe(left)">
                                      <p:cBhvr>
                                        <p:cTn id="75"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0" y="1131887"/>
            <a:ext cx="9189719" cy="5954713"/>
            <a:chOff x="0" y="1131887"/>
            <a:chExt cx="9189719" cy="5954713"/>
          </a:xfrm>
        </p:grpSpPr>
        <p:sp>
          <p:nvSpPr>
            <p:cNvPr id="22" name="Rectangle 21"/>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
            <p:cNvPicPr>
              <a:picLocks noChangeAspect="1" noChangeArrowheads="1"/>
            </p:cNvPicPr>
            <p:nvPr/>
          </p:nvPicPr>
          <p:blipFill>
            <a:blip r:embed="rId2" cstate="screen"/>
            <a:srcRect/>
            <a:stretch>
              <a:fillRect/>
            </a:stretch>
          </p:blipFill>
          <p:spPr bwMode="auto">
            <a:xfrm>
              <a:off x="0" y="1131887"/>
              <a:ext cx="9082088" cy="5878513"/>
            </a:xfrm>
            <a:prstGeom prst="rect">
              <a:avLst/>
            </a:prstGeom>
            <a:noFill/>
            <a:ln w="9525">
              <a:noFill/>
              <a:miter lim="800000"/>
              <a:headEnd/>
              <a:tailEnd/>
            </a:ln>
            <a:effectLst/>
          </p:spPr>
        </p:pic>
      </p:grpSp>
      <p:sp>
        <p:nvSpPr>
          <p:cNvPr id="24" name="Rectangle 23"/>
          <p:cNvSpPr/>
          <p:nvPr/>
        </p:nvSpPr>
        <p:spPr>
          <a:xfrm>
            <a:off x="0" y="1362075"/>
            <a:ext cx="9144000" cy="5495925"/>
          </a:xfrm>
          <a:prstGeom prst="rect">
            <a:avLst/>
          </a:prstGeom>
          <a:solidFill>
            <a:schemeClr val="accent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Session 3: </a:t>
            </a:r>
            <a:r>
              <a:rPr lang="en-US" sz="4000" b="1" dirty="0" smtClean="0">
                <a:ln>
                  <a:solidFill>
                    <a:schemeClr val="tx1"/>
                  </a:solidFill>
                </a:ln>
                <a:solidFill>
                  <a:srgbClr val="FF0000"/>
                </a:solidFill>
                <a:effectLst>
                  <a:outerShdw dist="50800" dir="5400000" algn="ctr" rotWithShape="0">
                    <a:schemeClr val="tx1"/>
                  </a:outerShdw>
                </a:effectLst>
                <a:latin typeface="Calibri" pitchFamily="34" charset="0"/>
              </a:rPr>
              <a:t>The River Trip Begins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9" name="TextBox 3"/>
          <p:cNvSpPr txBox="1">
            <a:spLocks noChangeArrowheads="1"/>
          </p:cNvSpPr>
          <p:nvPr/>
        </p:nvSpPr>
        <p:spPr bwMode="auto">
          <a:xfrm>
            <a:off x="0" y="1565344"/>
            <a:ext cx="9144000" cy="5016758"/>
          </a:xfrm>
          <a:prstGeom prst="rect">
            <a:avLst/>
          </a:prstGeom>
          <a:noFill/>
          <a:ln w="9525">
            <a:noFill/>
            <a:miter lim="800000"/>
            <a:headEnd/>
            <a:tailEnd/>
          </a:ln>
        </p:spPr>
        <p:txBody>
          <a:bodyPr wrap="square">
            <a:spAutoFit/>
          </a:bodyPr>
          <a:lstStyle/>
          <a:p>
            <a:pPr>
              <a:defRPr/>
            </a:pPr>
            <a:r>
              <a:rPr lang="en-US" sz="4000" b="1" dirty="0" smtClean="0">
                <a:ln>
                  <a:solidFill>
                    <a:schemeClr val="tx1"/>
                  </a:solidFill>
                </a:ln>
                <a:solidFill>
                  <a:schemeClr val="accent1">
                    <a:lumMod val="75000"/>
                  </a:schemeClr>
                </a:solidFill>
                <a:effectLst>
                  <a:outerShdw dist="50800" dir="5400000" algn="ctr" rotWithShape="0">
                    <a:schemeClr val="bg1"/>
                  </a:outerShdw>
                </a:effectLst>
              </a:rPr>
              <a:t>	</a:t>
            </a:r>
            <a:r>
              <a:rPr lang="en-US" sz="4000" b="1" dirty="0" smtClean="0">
                <a:ln>
                  <a:solidFill>
                    <a:schemeClr val="tx1"/>
                  </a:solidFill>
                </a:ln>
                <a:solidFill>
                  <a:srgbClr val="FF0000"/>
                </a:solidFill>
                <a:effectLst>
                  <a:outerShdw blurRad="50800" dist="50800" dir="5400000" algn="ctr" rotWithShape="0">
                    <a:schemeClr val="bg1"/>
                  </a:outerShdw>
                </a:effectLst>
              </a:rPr>
              <a:t>Geologic Setting</a:t>
            </a:r>
          </a:p>
          <a:p>
            <a:pPr>
              <a:defRPr/>
            </a:pPr>
            <a:r>
              <a:rPr lang="en-US" sz="4000" b="1" dirty="0" smtClean="0">
                <a:ln>
                  <a:solidFill>
                    <a:schemeClr val="tx1"/>
                  </a:solidFill>
                </a:ln>
                <a:solidFill>
                  <a:schemeClr val="accent1">
                    <a:lumMod val="75000"/>
                  </a:schemeClr>
                </a:solidFill>
                <a:effectLst>
                  <a:outerShdw dist="50800" dir="5400000" algn="ctr" rotWithShape="0">
                    <a:schemeClr val="tx1"/>
                  </a:outerShdw>
                </a:effectLst>
              </a:rPr>
              <a:t>	</a:t>
            </a:r>
            <a:r>
              <a:rPr lang="en-US" sz="4000" b="1" dirty="0" smtClean="0">
                <a:ln>
                  <a:solidFill>
                    <a:schemeClr val="tx1"/>
                  </a:solidFill>
                </a:ln>
                <a:solidFill>
                  <a:srgbClr val="FFFF00"/>
                </a:solidFill>
                <a:effectLst>
                  <a:outerShdw dist="50800" dir="5400000" algn="ctr" rotWithShape="0">
                    <a:schemeClr val="tx1"/>
                  </a:outerShdw>
                </a:effectLst>
              </a:rPr>
              <a:t>      - Great Plains</a:t>
            </a:r>
          </a:p>
          <a:p>
            <a:pPr>
              <a:defRPr/>
            </a:pPr>
            <a:r>
              <a:rPr lang="en-US" sz="4000" b="1" dirty="0" smtClean="0">
                <a:ln>
                  <a:solidFill>
                    <a:schemeClr val="tx1"/>
                  </a:solidFill>
                </a:ln>
                <a:solidFill>
                  <a:srgbClr val="FFFF00"/>
                </a:solidFill>
                <a:effectLst>
                  <a:outerShdw dist="50800" dir="5400000" algn="ctr" rotWithShape="0">
                    <a:schemeClr val="tx1"/>
                  </a:outerShdw>
                </a:effectLst>
              </a:rPr>
              <a:t>	      - Missouri River</a:t>
            </a:r>
          </a:p>
          <a:p>
            <a:pPr>
              <a:defRPr/>
            </a:pPr>
            <a:r>
              <a:rPr lang="en-US" sz="4000" b="1" dirty="0" smtClean="0">
                <a:ln>
                  <a:solidFill>
                    <a:schemeClr val="tx1"/>
                  </a:solidFill>
                </a:ln>
                <a:solidFill>
                  <a:schemeClr val="accent1">
                    <a:lumMod val="75000"/>
                  </a:schemeClr>
                </a:solidFill>
                <a:effectLst>
                  <a:outerShdw dist="50800" dir="5400000" algn="ctr" rotWithShape="0">
                    <a:schemeClr val="bg1"/>
                  </a:outerShdw>
                </a:effectLst>
              </a:rPr>
              <a:t>	</a:t>
            </a:r>
            <a:r>
              <a:rPr lang="en-US" sz="4000" b="1" dirty="0" smtClean="0">
                <a:ln>
                  <a:solidFill>
                    <a:schemeClr val="tx1"/>
                  </a:solidFill>
                </a:ln>
                <a:solidFill>
                  <a:srgbClr val="FF0000"/>
                </a:solidFill>
                <a:effectLst>
                  <a:outerShdw dist="50800" dir="5400000" algn="ctr" rotWithShape="0">
                    <a:schemeClr val="bg1"/>
                  </a:outerShdw>
                </a:effectLst>
              </a:rPr>
              <a:t>People, Cultures, &amp; </a:t>
            </a:r>
            <a:r>
              <a:rPr lang="en-US" sz="4000" b="1" dirty="0" err="1" smtClean="0">
                <a:ln>
                  <a:solidFill>
                    <a:schemeClr val="tx1"/>
                  </a:solidFill>
                </a:ln>
                <a:solidFill>
                  <a:srgbClr val="FF0000"/>
                </a:solidFill>
                <a:effectLst>
                  <a:outerShdw dist="50800" dir="5400000" algn="ctr" rotWithShape="0">
                    <a:schemeClr val="bg1"/>
                  </a:outerShdw>
                </a:effectLst>
              </a:rPr>
              <a:t>Histor</a:t>
            </a:r>
            <a:endParaRPr lang="en-US" sz="4000" b="1" dirty="0" smtClean="0">
              <a:ln>
                <a:solidFill>
                  <a:schemeClr val="tx1"/>
                </a:solidFill>
              </a:ln>
              <a:solidFill>
                <a:srgbClr val="FF0000"/>
              </a:solidFill>
              <a:effectLst>
                <a:outerShdw dist="50800" dir="5400000" algn="ctr" rotWithShape="0">
                  <a:schemeClr val="bg1"/>
                </a:outerShdw>
              </a:effectLst>
            </a:endParaRPr>
          </a:p>
          <a:p>
            <a:pPr marL="1828800" indent="-225425">
              <a:buFont typeface="Calibri"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Journey on the Missouri River</a:t>
            </a:r>
          </a:p>
          <a:p>
            <a:pPr marL="1603375">
              <a:buFont typeface="Calibri" pitchFamily="34" charset="0"/>
              <a:buChar char="-"/>
              <a:defRPr/>
            </a:pPr>
            <a:r>
              <a:rPr lang="en-US" sz="4000" b="1" dirty="0" smtClean="0">
                <a:ln>
                  <a:solidFill>
                    <a:schemeClr val="tx1"/>
                  </a:solidFill>
                </a:ln>
                <a:solidFill>
                  <a:srgbClr val="FFFF00"/>
                </a:solidFill>
                <a:effectLst>
                  <a:outerShdw dist="50800" dir="5400000" algn="ctr" rotWithShape="0">
                    <a:schemeClr val="tx1"/>
                  </a:outerShdw>
                </a:effectLst>
              </a:rPr>
              <a:t>	Native American Encounters</a:t>
            </a:r>
          </a:p>
          <a:p>
            <a:pPr>
              <a:defRPr/>
            </a:pPr>
            <a:endParaRPr lang="en-US" sz="4000" b="1" dirty="0" smtClean="0">
              <a:ln>
                <a:solidFill>
                  <a:schemeClr val="tx1"/>
                </a:solidFill>
              </a:ln>
              <a:solidFill>
                <a:srgbClr val="FFFF00"/>
              </a:solidFill>
              <a:effectLst>
                <a:outerShdw dist="50800" dir="5400000" algn="ctr" rotWithShape="0">
                  <a:schemeClr val="tx1"/>
                </a:outerShdw>
              </a:effectLst>
            </a:endParaRP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latin typeface="Calibri" pitchFamily="34" charset="0"/>
              </a:rPr>
              <a:t>TODAY’S TOPICS</a:t>
            </a:r>
            <a:endParaRPr lang="en-US" sz="4000" b="1" dirty="0">
              <a:ln>
                <a:solidFill>
                  <a:schemeClr val="tx1"/>
                </a:solidFill>
              </a:ln>
              <a:latin typeface="Calibri" pitchFamily="34" charset="0"/>
            </a:endParaRPr>
          </a:p>
        </p:txBody>
      </p:sp>
      <p:pic>
        <p:nvPicPr>
          <p:cNvPr id="15" name="Picture 4" descr="C:\Users\Sandra\AppData\Local\Microsoft\Windows\INetCache\IE\A4WEEWIB\Check_mark_23x20_02.svg[1].png"/>
          <p:cNvPicPr>
            <a:picLocks noChangeAspect="1" noChangeArrowheads="1"/>
          </p:cNvPicPr>
          <p:nvPr/>
        </p:nvPicPr>
        <p:blipFill>
          <a:blip r:embed="rId3" cstate="screen"/>
          <a:srcRect/>
          <a:stretch>
            <a:fillRect/>
          </a:stretch>
        </p:blipFill>
        <p:spPr bwMode="auto">
          <a:xfrm>
            <a:off x="1327935" y="2750906"/>
            <a:ext cx="685800" cy="649439"/>
          </a:xfrm>
          <a:prstGeom prst="rect">
            <a:avLst/>
          </a:prstGeom>
          <a:noFill/>
        </p:spPr>
      </p:pic>
      <p:pic>
        <p:nvPicPr>
          <p:cNvPr id="16" name="Picture 4" descr="C:\Users\Sandra\AppData\Local\Microsoft\Windows\INetCache\IE\A4WEEWIB\Check_mark_23x20_02.svg[1].png"/>
          <p:cNvPicPr>
            <a:picLocks noChangeAspect="1" noChangeArrowheads="1"/>
          </p:cNvPicPr>
          <p:nvPr/>
        </p:nvPicPr>
        <p:blipFill>
          <a:blip r:embed="rId3" cstate="screen"/>
          <a:srcRect/>
          <a:stretch>
            <a:fillRect/>
          </a:stretch>
        </p:blipFill>
        <p:spPr bwMode="auto">
          <a:xfrm>
            <a:off x="1327935" y="2141306"/>
            <a:ext cx="685800" cy="649439"/>
          </a:xfrm>
          <a:prstGeom prst="rect">
            <a:avLst/>
          </a:prstGeom>
          <a:noFill/>
        </p:spPr>
      </p:pic>
      <p:sp useBgFill="1">
        <p:nvSpPr>
          <p:cNvPr id="1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Native American Encounters</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19" name="TextBox 3"/>
          <p:cNvSpPr txBox="1">
            <a:spLocks noChangeArrowheads="1"/>
          </p:cNvSpPr>
          <p:nvPr/>
        </p:nvSpPr>
        <p:spPr bwMode="auto">
          <a:xfrm>
            <a:off x="0" y="4617485"/>
            <a:ext cx="9174822" cy="707886"/>
          </a:xfrm>
          <a:prstGeom prst="rect">
            <a:avLst/>
          </a:prstGeom>
          <a:noFill/>
          <a:ln w="9525">
            <a:noFill/>
            <a:miter lim="800000"/>
            <a:headEnd/>
            <a:tailEnd/>
          </a:ln>
        </p:spPr>
        <p:txBody>
          <a:bodyPr wrap="square">
            <a:spAutoFit/>
          </a:bodyPr>
          <a:lstStyle/>
          <a:p>
            <a:pPr marL="1828800">
              <a:defRPr/>
            </a:pPr>
            <a:r>
              <a:rPr lang="en-US" sz="4000" b="1" dirty="0" smtClean="0">
                <a:ln>
                  <a:solidFill>
                    <a:schemeClr val="tx1"/>
                  </a:solidFill>
                </a:ln>
                <a:solidFill>
                  <a:srgbClr val="FF0000"/>
                </a:solidFill>
                <a:effectLst>
                  <a:outerShdw dist="50800" dir="5400000" algn="ctr" rotWithShape="0">
                    <a:schemeClr val="tx1"/>
                  </a:outerShdw>
                </a:effectLst>
              </a:rPr>
              <a:t>Native American Encounters</a:t>
            </a:r>
          </a:p>
        </p:txBody>
      </p:sp>
      <p:sp>
        <p:nvSpPr>
          <p:cNvPr id="20" name="Rounded Rectangle 19"/>
          <p:cNvSpPr/>
          <p:nvPr/>
        </p:nvSpPr>
        <p:spPr>
          <a:xfrm>
            <a:off x="1231279" y="4006115"/>
            <a:ext cx="7053943" cy="739739"/>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4" descr="C:\Users\Sandra\AppData\Local\Microsoft\Windows\INetCache\IE\A4WEEWIB\Check_mark_23x20_02.svg[1].png"/>
          <p:cNvPicPr>
            <a:picLocks noChangeAspect="1" noChangeArrowheads="1"/>
          </p:cNvPicPr>
          <p:nvPr/>
        </p:nvPicPr>
        <p:blipFill>
          <a:blip r:embed="rId3" cstate="screen"/>
          <a:srcRect/>
          <a:stretch>
            <a:fillRect/>
          </a:stretch>
        </p:blipFill>
        <p:spPr bwMode="auto">
          <a:xfrm>
            <a:off x="1291491" y="3986671"/>
            <a:ext cx="685800" cy="649439"/>
          </a:xfrm>
          <a:prstGeom prst="rect">
            <a:avLst/>
          </a:prstGeom>
          <a:noFill/>
        </p:spPr>
      </p:pic>
      <p:sp>
        <p:nvSpPr>
          <p:cNvPr id="17"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93</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42" presetClass="path" presetSubtype="0" accel="50000" decel="50000" fill="hold" grpId="0" nodeType="afterEffect">
                                  <p:stCondLst>
                                    <p:cond delay="0"/>
                                  </p:stCondLst>
                                  <p:childTnLst>
                                    <p:animMotion origin="layout" path="M -2.77778E-7 4.07407E-6 L -2.77778E-7 0.1 " pathEditMode="relative" rAng="0" ptsTypes="AA">
                                      <p:cBhvr>
                                        <p:cTn id="10" dur="2000" fill="hold"/>
                                        <p:tgtEl>
                                          <p:spTgt spid="20"/>
                                        </p:tgtEl>
                                        <p:attrNameLst>
                                          <p:attrName>ppt_x</p:attrName>
                                          <p:attrName>ppt_y</p:attrName>
                                        </p:attrNameLst>
                                      </p:cBhvr>
                                      <p:rCtr x="0" y="50"/>
                                    </p:animMotion>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childTnLst>
                                </p:cTn>
                              </p:par>
                              <p:par>
                                <p:cTn id="14" presetID="64" presetClass="path" presetSubtype="0" accel="50000" decel="50000" fill="hold" grpId="1" nodeType="withEffect">
                                  <p:stCondLst>
                                    <p:cond delay="0"/>
                                  </p:stCondLst>
                                  <p:childTnLst>
                                    <p:animMotion origin="layout" path="M -4.72222E-6 6.41055E-7 L -0.04322 -0.66674 " pathEditMode="relative" rAng="0" ptsTypes="AA">
                                      <p:cBhvr>
                                        <p:cTn id="15" dur="1000" fill="hold"/>
                                        <p:tgtEl>
                                          <p:spTgt spid="19">
                                            <p:txEl>
                                              <p:pRg st="0" end="0"/>
                                            </p:txEl>
                                          </p:spTgt>
                                        </p:tgtEl>
                                        <p:attrNameLst>
                                          <p:attrName>ppt_x</p:attrName>
                                          <p:attrName>ppt_y</p:attrName>
                                        </p:attrNameLst>
                                      </p:cBhvr>
                                      <p:rCtr x="-22" y="-333"/>
                                    </p:animMotion>
                                  </p:childTnLst>
                                </p:cTn>
                              </p:par>
                              <p:par>
                                <p:cTn id="16" presetID="10" presetClass="entr" presetSubtype="0" fill="hold" grpId="0" nodeType="withEffect">
                                  <p:stCondLst>
                                    <p:cond delay="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par>
                                <p:cTn id="19" presetID="10" presetClass="exit" presetSubtype="0" fill="hold" grpId="2" nodeType="withEffect">
                                  <p:stCondLst>
                                    <p:cond delay="500"/>
                                  </p:stCondLst>
                                  <p:childTnLst>
                                    <p:animEffect transition="out" filter="fade">
                                      <p:cBhvr>
                                        <p:cTn id="20" dur="1000"/>
                                        <p:tgtEl>
                                          <p:spTgt spid="19">
                                            <p:txEl>
                                              <p:pRg st="0" end="0"/>
                                            </p:txEl>
                                          </p:spTgt>
                                        </p:tgtEl>
                                      </p:cBhvr>
                                    </p:animEffect>
                                    <p:set>
                                      <p:cBhvr>
                                        <p:cTn id="21"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uild="allAtOnce"/>
      <p:bldP spid="19" grpId="1" build="allAtOnce"/>
      <p:bldP spid="19" grpId="2" build="allAtOnce"/>
      <p:bldP spid="2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https://www.warpaths2peacepipes.com/images/pow-wow-sioux-war-council.jpg"/>
          <p:cNvPicPr>
            <a:picLocks noChangeAspect="1" noChangeArrowheads="1"/>
          </p:cNvPicPr>
          <p:nvPr/>
        </p:nvPicPr>
        <p:blipFill>
          <a:blip r:embed="rId2" cstate="screen"/>
          <a:srcRect/>
          <a:stretch>
            <a:fillRect/>
          </a:stretch>
        </p:blipFill>
        <p:spPr bwMode="auto">
          <a:xfrm>
            <a:off x="0" y="1385060"/>
            <a:ext cx="9144000" cy="5472940"/>
          </a:xfrm>
          <a:prstGeom prst="rect">
            <a:avLst/>
          </a:prstGeom>
          <a:noFill/>
        </p:spPr>
      </p:pic>
      <p:pic>
        <p:nvPicPr>
          <p:cNvPr id="15364" name="Picture 4" descr="https://s-media-cache-ak0.pinimg.com/736x/d3/39/35/d33935fc58cb5700c11a465c0e103627.jpg"/>
          <p:cNvPicPr>
            <a:picLocks noChangeAspect="1" noChangeArrowheads="1"/>
          </p:cNvPicPr>
          <p:nvPr/>
        </p:nvPicPr>
        <p:blipFill>
          <a:blip r:embed="rId3" cstate="screen"/>
          <a:srcRect/>
          <a:stretch>
            <a:fillRect/>
          </a:stretch>
        </p:blipFill>
        <p:spPr bwMode="auto">
          <a:xfrm>
            <a:off x="0" y="7414591"/>
            <a:ext cx="9144000" cy="5536096"/>
          </a:xfrm>
          <a:prstGeom prst="rect">
            <a:avLst/>
          </a:prstGeom>
          <a:noFill/>
        </p:spPr>
      </p:pic>
      <p:sp>
        <p:nvSpPr>
          <p:cNvPr id="24" name="Rectangle 23"/>
          <p:cNvSpPr/>
          <p:nvPr/>
        </p:nvSpPr>
        <p:spPr>
          <a:xfrm>
            <a:off x="0" y="1362075"/>
            <a:ext cx="9144000" cy="5495925"/>
          </a:xfrm>
          <a:prstGeom prst="rect">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TextBox 3"/>
          <p:cNvSpPr txBox="1">
            <a:spLocks noChangeArrowheads="1"/>
          </p:cNvSpPr>
          <p:nvPr/>
        </p:nvSpPr>
        <p:spPr bwMode="auto">
          <a:xfrm>
            <a:off x="0" y="68580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rPr>
              <a:t>People, Cultures, &amp; History</a:t>
            </a:r>
            <a:endParaRPr lang="en-US" sz="4000" b="1" dirty="0">
              <a:ln>
                <a:solidFill>
                  <a:schemeClr val="tx1"/>
                </a:solidFill>
              </a:ln>
              <a:latin typeface="Calibri" pitchFamily="34" charset="0"/>
            </a:endParaRPr>
          </a:p>
        </p:txBody>
      </p:sp>
      <p:sp>
        <p:nvSpPr>
          <p:cNvPr id="27" name="TextBox 3"/>
          <p:cNvSpPr txBox="1">
            <a:spLocks noChangeArrowheads="1"/>
          </p:cNvSpPr>
          <p:nvPr/>
        </p:nvSpPr>
        <p:spPr bwMode="auto">
          <a:xfrm>
            <a:off x="0" y="2066052"/>
            <a:ext cx="9144000" cy="4401205"/>
          </a:xfrm>
          <a:prstGeom prst="rect">
            <a:avLst/>
          </a:prstGeom>
          <a:noFill/>
          <a:ln w="9525">
            <a:noFill/>
            <a:miter lim="800000"/>
            <a:headEnd/>
            <a:tailEnd/>
          </a:ln>
          <a:effectLst>
            <a:glow rad="228600">
              <a:schemeClr val="accent6">
                <a:satMod val="175000"/>
                <a:alpha val="40000"/>
              </a:schemeClr>
            </a:glow>
          </a:effectLst>
        </p:spPr>
        <p:txBody>
          <a:bodyPr wrap="square">
            <a:spAutoFit/>
          </a:bodyPr>
          <a:lstStyle/>
          <a:p>
            <a:pPr marL="1717675" indent="-230188">
              <a:buFont typeface="Arial" pitchFamily="34" charset="0"/>
              <a:buChar char="•"/>
              <a:defRPr/>
            </a:pPr>
            <a:r>
              <a:rPr lang="en-US" sz="4000" b="1" dirty="0" smtClean="0">
                <a:ln>
                  <a:solidFill>
                    <a:schemeClr val="tx1"/>
                  </a:solidFill>
                </a:ln>
                <a:solidFill>
                  <a:srgbClr val="FF0000"/>
                </a:solidFill>
                <a:effectLst>
                  <a:outerShdw dist="50800" dir="5400000" algn="ctr" rotWithShape="0">
                    <a:schemeClr val="tx1"/>
                  </a:outerShdw>
                </a:effectLst>
              </a:rPr>
              <a:t>Native American Overview</a:t>
            </a:r>
          </a:p>
          <a:p>
            <a:pPr marL="2060575" indent="-230188">
              <a:buFont typeface="Arial" pitchFamily="34" charset="0"/>
              <a:buChar char="•"/>
              <a:defRPr/>
            </a:pPr>
            <a:r>
              <a:rPr lang="en-US" sz="4000" b="1" dirty="0" smtClean="0">
                <a:ln>
                  <a:solidFill>
                    <a:schemeClr val="tx1"/>
                  </a:solidFill>
                </a:ln>
              </a:rPr>
              <a:t>Known tribes</a:t>
            </a:r>
          </a:p>
          <a:p>
            <a:pPr marL="2060575" indent="-230188">
              <a:buFont typeface="Arial" pitchFamily="34" charset="0"/>
              <a:buChar char="•"/>
              <a:defRPr/>
            </a:pPr>
            <a:r>
              <a:rPr lang="en-US" sz="4000" b="1" dirty="0" smtClean="0">
                <a:ln>
                  <a:solidFill>
                    <a:schemeClr val="tx1"/>
                  </a:solidFill>
                </a:ln>
              </a:rPr>
              <a:t>Tribal Differences</a:t>
            </a:r>
          </a:p>
          <a:p>
            <a:pPr marL="2060575" indent="-230188">
              <a:buFont typeface="Arial" pitchFamily="34" charset="0"/>
              <a:buChar char="•"/>
              <a:defRPr/>
            </a:pPr>
            <a:r>
              <a:rPr lang="en-US" sz="4000" b="1" dirty="0" smtClean="0">
                <a:ln>
                  <a:solidFill>
                    <a:schemeClr val="tx1"/>
                  </a:solidFill>
                </a:ln>
              </a:rPr>
              <a:t>War &amp; Plagues</a:t>
            </a:r>
          </a:p>
          <a:p>
            <a:pPr marL="1717675" indent="-230188">
              <a:buFont typeface="Arial" pitchFamily="34" charset="0"/>
              <a:buChar char="•"/>
              <a:defRPr/>
            </a:pPr>
            <a:r>
              <a:rPr lang="en-US" sz="4000" b="1" dirty="0" smtClean="0">
                <a:ln>
                  <a:solidFill>
                    <a:schemeClr val="tx1"/>
                  </a:solidFill>
                </a:ln>
                <a:solidFill>
                  <a:srgbClr val="FF0000"/>
                </a:solidFill>
                <a:effectLst>
                  <a:outerShdw dist="50800" dir="5400000" algn="ctr" rotWithShape="0">
                    <a:schemeClr val="tx1"/>
                  </a:outerShdw>
                </a:effectLst>
              </a:rPr>
              <a:t>Changing Balance of Power</a:t>
            </a:r>
          </a:p>
          <a:p>
            <a:pPr marL="1717675" indent="-230188">
              <a:buFont typeface="Arial" pitchFamily="34" charset="0"/>
              <a:buChar char="•"/>
              <a:defRPr/>
            </a:pPr>
            <a:endParaRPr lang="en-US" sz="4000" b="1" dirty="0" smtClean="0">
              <a:ln>
                <a:solidFill>
                  <a:schemeClr val="tx1"/>
                </a:solidFill>
              </a:ln>
              <a:solidFill>
                <a:srgbClr val="FFFF00"/>
              </a:solidFill>
              <a:effectLst>
                <a:outerShdw dist="50800" dir="5400000" algn="ctr" rotWithShape="0">
                  <a:schemeClr val="tx1"/>
                </a:outerShdw>
              </a:effectLst>
            </a:endParaRPr>
          </a:p>
          <a:p>
            <a:pPr>
              <a:defRPr/>
            </a:pPr>
            <a:endParaRPr lang="en-US" sz="4000" b="1" dirty="0">
              <a:ln>
                <a:solidFill>
                  <a:schemeClr val="tx1"/>
                </a:solidFill>
              </a:ln>
              <a:solidFill>
                <a:srgbClr val="FFFF00"/>
              </a:solidFill>
              <a:effectLst>
                <a:outerShdw dist="50800" dir="5400000" algn="ctr" rotWithShape="0">
                  <a:schemeClr val="tx1"/>
                </a:outerShdw>
              </a:effectLst>
            </a:endParaRPr>
          </a:p>
        </p:txBody>
      </p:sp>
      <p:sp useBgFill="1">
        <p:nvSpPr>
          <p:cNvPr id="1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indent="9525" algn="ctr">
              <a:defRPr/>
            </a:pPr>
            <a:r>
              <a:rPr lang="en-US" sz="4000" b="1" dirty="0" smtClean="0">
                <a:ln>
                  <a:solidFill>
                    <a:schemeClr val="tx1"/>
                  </a:solidFill>
                </a:ln>
                <a:solidFill>
                  <a:srgbClr val="FF0000"/>
                </a:solidFill>
                <a:effectLst>
                  <a:outerShdw dist="50800" dir="5400000" algn="ctr" rotWithShape="0">
                    <a:schemeClr val="tx1"/>
                  </a:outerShdw>
                </a:effectLst>
              </a:rPr>
              <a:t>Native American Encounters</a:t>
            </a:r>
          </a:p>
        </p:txBody>
      </p:sp>
      <p:sp>
        <p:nvSpPr>
          <p:cNvPr id="12"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94</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10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wipe(left)">
                                      <p:cBhvr>
                                        <p:cTn id="12" dur="10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wipe(left)">
                                      <p:cBhvr>
                                        <p:cTn id="17" dur="10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wipe(left)">
                                      <p:cBhvr>
                                        <p:cTn id="22" dur="10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wipe(left)">
                                      <p:cBhvr>
                                        <p:cTn id="27" dur="10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346746"/>
            <a:ext cx="9144000" cy="5238561"/>
            <a:chOff x="0" y="1464996"/>
            <a:chExt cx="9984498" cy="5720080"/>
          </a:xfrm>
        </p:grpSpPr>
        <p:pic>
          <p:nvPicPr>
            <p:cNvPr id="3075" name="Picture 3"/>
            <p:cNvPicPr>
              <a:picLocks noChangeAspect="1" noChangeArrowheads="1"/>
            </p:cNvPicPr>
            <p:nvPr/>
          </p:nvPicPr>
          <p:blipFill>
            <a:blip r:embed="rId2" cstate="screen">
              <a:lum bright="10000" contrast="20000"/>
            </a:blip>
            <a:srcRect t="9806"/>
            <a:stretch>
              <a:fillRect/>
            </a:stretch>
          </p:blipFill>
          <p:spPr bwMode="auto">
            <a:xfrm>
              <a:off x="0" y="1497204"/>
              <a:ext cx="3973878" cy="5360796"/>
            </a:xfrm>
            <a:prstGeom prst="rect">
              <a:avLst/>
            </a:prstGeom>
            <a:noFill/>
            <a:ln w="9525">
              <a:noFill/>
              <a:miter lim="800000"/>
              <a:headEnd/>
              <a:tailEnd/>
            </a:ln>
          </p:spPr>
        </p:pic>
        <p:pic>
          <p:nvPicPr>
            <p:cNvPr id="3076" name="Picture 4"/>
            <p:cNvPicPr>
              <a:picLocks noChangeAspect="1" noChangeArrowheads="1"/>
            </p:cNvPicPr>
            <p:nvPr/>
          </p:nvPicPr>
          <p:blipFill>
            <a:blip r:embed="rId3" cstate="screen">
              <a:lum bright="10000" contrast="20000"/>
            </a:blip>
            <a:srcRect t="6041"/>
            <a:stretch>
              <a:fillRect/>
            </a:stretch>
          </p:blipFill>
          <p:spPr bwMode="auto">
            <a:xfrm>
              <a:off x="1459630" y="1487156"/>
              <a:ext cx="3946330" cy="5584541"/>
            </a:xfrm>
            <a:prstGeom prst="rect">
              <a:avLst/>
            </a:prstGeom>
            <a:noFill/>
            <a:ln w="9525">
              <a:noFill/>
              <a:miter lim="800000"/>
              <a:headEnd/>
              <a:tailEnd/>
            </a:ln>
          </p:spPr>
        </p:pic>
        <p:pic>
          <p:nvPicPr>
            <p:cNvPr id="3079" name="Picture 7"/>
            <p:cNvPicPr>
              <a:picLocks noChangeAspect="1" noChangeArrowheads="1"/>
            </p:cNvPicPr>
            <p:nvPr/>
          </p:nvPicPr>
          <p:blipFill>
            <a:blip r:embed="rId4" cstate="screen">
              <a:lum bright="10000" contrast="20000"/>
            </a:blip>
            <a:srcRect/>
            <a:stretch>
              <a:fillRect/>
            </a:stretch>
          </p:blipFill>
          <p:spPr bwMode="auto">
            <a:xfrm>
              <a:off x="5540324" y="1487155"/>
              <a:ext cx="4444174" cy="5697921"/>
            </a:xfrm>
            <a:prstGeom prst="rect">
              <a:avLst/>
            </a:prstGeom>
            <a:noFill/>
            <a:ln w="9525">
              <a:noFill/>
              <a:miter lim="800000"/>
              <a:headEnd/>
              <a:tailEnd/>
            </a:ln>
          </p:spPr>
        </p:pic>
        <p:pic>
          <p:nvPicPr>
            <p:cNvPr id="3077" name="Picture 5"/>
            <p:cNvPicPr>
              <a:picLocks noChangeAspect="1" noChangeArrowheads="1"/>
            </p:cNvPicPr>
            <p:nvPr/>
          </p:nvPicPr>
          <p:blipFill>
            <a:blip r:embed="rId5" cstate="screen">
              <a:lum bright="10000" contrast="20000"/>
            </a:blip>
            <a:srcRect t="1955"/>
            <a:stretch>
              <a:fillRect/>
            </a:stretch>
          </p:blipFill>
          <p:spPr bwMode="auto">
            <a:xfrm>
              <a:off x="3583090" y="1464996"/>
              <a:ext cx="4064424" cy="5560360"/>
            </a:xfrm>
            <a:prstGeom prst="rect">
              <a:avLst/>
            </a:prstGeom>
            <a:noFill/>
            <a:ln w="9525">
              <a:noFill/>
              <a:miter lim="800000"/>
              <a:headEnd/>
              <a:tailEnd/>
            </a:ln>
          </p:spPr>
        </p:pic>
      </p:grpSp>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Native American Encounters</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0" name="TextBox 9"/>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KNOWN TRIBES</a:t>
            </a:r>
          </a:p>
        </p:txBody>
      </p:sp>
      <p:sp>
        <p:nvSpPr>
          <p:cNvPr id="11" name="Rounded Rectangle 10"/>
          <p:cNvSpPr/>
          <p:nvPr/>
        </p:nvSpPr>
        <p:spPr>
          <a:xfrm>
            <a:off x="6223819" y="4227871"/>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ounded Rectangle 11"/>
          <p:cNvSpPr/>
          <p:nvPr/>
        </p:nvSpPr>
        <p:spPr>
          <a:xfrm rot="983587">
            <a:off x="6916992" y="4095136"/>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rot="983587">
            <a:off x="7128385" y="5702710"/>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p:cNvSpPr/>
          <p:nvPr/>
        </p:nvSpPr>
        <p:spPr>
          <a:xfrm>
            <a:off x="5923935" y="4940710"/>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ounded Rectangle 14"/>
          <p:cNvSpPr/>
          <p:nvPr/>
        </p:nvSpPr>
        <p:spPr>
          <a:xfrm rot="983587">
            <a:off x="6823586" y="4591665"/>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ounded Rectangle 15"/>
          <p:cNvSpPr/>
          <p:nvPr/>
        </p:nvSpPr>
        <p:spPr>
          <a:xfrm rot="21313039">
            <a:off x="7265795" y="2108109"/>
            <a:ext cx="995189"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ounded Rectangle 16"/>
          <p:cNvSpPr/>
          <p:nvPr/>
        </p:nvSpPr>
        <p:spPr>
          <a:xfrm rot="513733">
            <a:off x="4419600" y="4645742"/>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le 17"/>
          <p:cNvSpPr/>
          <p:nvPr/>
        </p:nvSpPr>
        <p:spPr>
          <a:xfrm>
            <a:off x="4955460" y="3913239"/>
            <a:ext cx="855407" cy="314632"/>
          </a:xfrm>
          <a:prstGeom prst="roundRect">
            <a:avLst/>
          </a:prstGeom>
          <a:ln w="57150">
            <a:solidFill>
              <a:srgbClr val="FF0000"/>
            </a:solidFill>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5284841" y="3485536"/>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rot="19900275">
            <a:off x="3844605" y="2803687"/>
            <a:ext cx="855407" cy="396712"/>
          </a:xfrm>
          <a:prstGeom prst="roundRect">
            <a:avLst/>
          </a:prstGeom>
          <a:ln w="57150">
            <a:solidFill>
              <a:srgbClr val="FF0000"/>
            </a:solidFill>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le 21"/>
          <p:cNvSpPr/>
          <p:nvPr/>
        </p:nvSpPr>
        <p:spPr>
          <a:xfrm rot="20286448">
            <a:off x="3829663" y="2443316"/>
            <a:ext cx="855407" cy="314632"/>
          </a:xfrm>
          <a:prstGeom prst="roundRect">
            <a:avLst/>
          </a:prstGeom>
          <a:ln w="57150">
            <a:solidFill>
              <a:srgbClr val="FF0000"/>
            </a:solidFill>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ounded Rectangle 22"/>
          <p:cNvSpPr/>
          <p:nvPr/>
        </p:nvSpPr>
        <p:spPr>
          <a:xfrm rot="20746406">
            <a:off x="3411795" y="2320414"/>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ounded Rectangle 23"/>
          <p:cNvSpPr/>
          <p:nvPr/>
        </p:nvSpPr>
        <p:spPr>
          <a:xfrm rot="20436214">
            <a:off x="3407069" y="1599236"/>
            <a:ext cx="855407" cy="396712"/>
          </a:xfrm>
          <a:prstGeom prst="roundRect">
            <a:avLst/>
          </a:prstGeom>
          <a:ln w="57150">
            <a:solidFill>
              <a:srgbClr val="FF0000"/>
            </a:solidFill>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ounded Rectangle 24"/>
          <p:cNvSpPr/>
          <p:nvPr/>
        </p:nvSpPr>
        <p:spPr>
          <a:xfrm rot="20997859">
            <a:off x="4454010" y="1730476"/>
            <a:ext cx="855407" cy="314632"/>
          </a:xfrm>
          <a:prstGeom prst="roundRect">
            <a:avLst/>
          </a:prstGeom>
          <a:ln w="57150">
            <a:solidFill>
              <a:srgbClr val="FF0000"/>
            </a:solidFill>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rot="983587">
            <a:off x="2222088" y="4778478"/>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ounded Rectangle 26"/>
          <p:cNvSpPr/>
          <p:nvPr/>
        </p:nvSpPr>
        <p:spPr>
          <a:xfrm rot="3880947">
            <a:off x="2600630" y="3259395"/>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ounded Rectangle 27"/>
          <p:cNvSpPr/>
          <p:nvPr/>
        </p:nvSpPr>
        <p:spPr>
          <a:xfrm rot="1915113">
            <a:off x="1710810" y="2251590"/>
            <a:ext cx="855407" cy="314632"/>
          </a:xfrm>
          <a:prstGeom prst="roundRect">
            <a:avLst/>
          </a:prstGeom>
          <a:ln w="57150">
            <a:solidFill>
              <a:srgbClr val="FF0000"/>
            </a:solidFill>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ounded Rectangle 28"/>
          <p:cNvSpPr/>
          <p:nvPr/>
        </p:nvSpPr>
        <p:spPr>
          <a:xfrm rot="833729">
            <a:off x="1204449" y="1381435"/>
            <a:ext cx="855407" cy="314632"/>
          </a:xfrm>
          <a:prstGeom prst="roundRect">
            <a:avLst/>
          </a:prstGeom>
          <a:ln w="57150">
            <a:solidFill>
              <a:srgbClr val="FF0000"/>
            </a:solidFill>
          </a:ln>
          <a:effectLst>
            <a:outerShdw blurRad="50800" dist="38100" dir="8100000" algn="tr" rotWithShape="0">
              <a:prstClr val="black"/>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rot="278340">
            <a:off x="1528914" y="3898491"/>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ounded Rectangle 30"/>
          <p:cNvSpPr/>
          <p:nvPr/>
        </p:nvSpPr>
        <p:spPr>
          <a:xfrm rot="21223849">
            <a:off x="3765757" y="4699820"/>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rot="19345813">
            <a:off x="2015613" y="3401962"/>
            <a:ext cx="855407" cy="314632"/>
          </a:xfrm>
          <a:prstGeom prst="roundRect">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6223819"/>
            <a:ext cx="9144000" cy="634181"/>
          </a:xfrm>
          <a:prstGeom prst="rect">
            <a:avLst/>
          </a:prstGeom>
          <a:solidFill>
            <a:schemeClr val="tx1"/>
          </a:solidFill>
          <a:ln w="57150">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200" dirty="0" smtClean="0">
                <a:solidFill>
                  <a:schemeClr val="bg1"/>
                </a:solidFill>
              </a:rPr>
              <a:t>Circles in </a:t>
            </a:r>
            <a:r>
              <a:rPr lang="en-US" sz="2200" b="1" dirty="0" smtClean="0">
                <a:ln>
                  <a:solidFill>
                    <a:schemeClr val="tx1"/>
                  </a:solidFill>
                </a:ln>
                <a:solidFill>
                  <a:srgbClr val="FF0000"/>
                </a:solidFill>
                <a:effectLst>
                  <a:outerShdw dist="50800" dir="5400000" algn="ctr" rotWithShape="0">
                    <a:schemeClr val="tx1"/>
                  </a:outerShdw>
                </a:effectLst>
              </a:rPr>
              <a:t>red</a:t>
            </a:r>
            <a:r>
              <a:rPr lang="en-US" sz="2200" dirty="0" smtClean="0">
                <a:solidFill>
                  <a:schemeClr val="bg1"/>
                </a:solidFill>
              </a:rPr>
              <a:t> are tribes Lewis and Clark meet in this section of the Missouri</a:t>
            </a:r>
            <a:endParaRPr lang="en-US" sz="2200" dirty="0">
              <a:solidFill>
                <a:schemeClr val="bg1"/>
              </a:solidFill>
            </a:endParaRPr>
          </a:p>
        </p:txBody>
      </p:sp>
      <p:grpSp>
        <p:nvGrpSpPr>
          <p:cNvPr id="39" name="Group 38"/>
          <p:cNvGrpSpPr/>
          <p:nvPr/>
        </p:nvGrpSpPr>
        <p:grpSpPr>
          <a:xfrm>
            <a:off x="-1" y="1382815"/>
            <a:ext cx="9169739" cy="4162579"/>
            <a:chOff x="-1" y="1382815"/>
            <a:chExt cx="9169739" cy="4162579"/>
          </a:xfrm>
        </p:grpSpPr>
        <p:pic>
          <p:nvPicPr>
            <p:cNvPr id="3080" name="Picture 8"/>
            <p:cNvPicPr>
              <a:picLocks noChangeAspect="1" noChangeArrowheads="1"/>
            </p:cNvPicPr>
            <p:nvPr/>
          </p:nvPicPr>
          <p:blipFill>
            <a:blip r:embed="rId6" cstate="screen">
              <a:lum bright="20000" contrast="20000"/>
            </a:blip>
            <a:srcRect/>
            <a:stretch>
              <a:fillRect/>
            </a:stretch>
          </p:blipFill>
          <p:spPr bwMode="auto">
            <a:xfrm>
              <a:off x="-1" y="1382815"/>
              <a:ext cx="9169739" cy="4162579"/>
            </a:xfrm>
            <a:prstGeom prst="rect">
              <a:avLst/>
            </a:prstGeom>
            <a:noFill/>
            <a:ln w="9525">
              <a:noFill/>
              <a:miter lim="800000"/>
              <a:headEnd/>
              <a:tailEnd/>
            </a:ln>
          </p:spPr>
        </p:pic>
        <p:cxnSp>
          <p:nvCxnSpPr>
            <p:cNvPr id="36" name="Straight Connector 35"/>
            <p:cNvCxnSpPr/>
            <p:nvPr/>
          </p:nvCxnSpPr>
          <p:spPr>
            <a:xfrm>
              <a:off x="2703871" y="2703871"/>
              <a:ext cx="6135329" cy="9832"/>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740310" y="4001729"/>
              <a:ext cx="3451122" cy="39329"/>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20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9"/>
                                        </p:tgtEl>
                                      </p:cBhvr>
                                    </p:animEffect>
                                    <p:set>
                                      <p:cBhvr>
                                        <p:cTn id="16" dur="1" fill="hold">
                                          <p:stCondLst>
                                            <p:cond delay="499"/>
                                          </p:stCondLst>
                                        </p:cTn>
                                        <p:tgtEl>
                                          <p:spTgt spid="39"/>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1000"/>
                                        <p:tgtEl>
                                          <p:spTgt spid="33"/>
                                        </p:tgtEl>
                                      </p:cBhvr>
                                    </p:animEffect>
                                  </p:childTnLst>
                                </p:cTn>
                              </p:par>
                            </p:childTnLst>
                          </p:cTn>
                        </p:par>
                        <p:par>
                          <p:cTn id="25" fill="hold">
                            <p:stCondLst>
                              <p:cond delay="1000"/>
                            </p:stCondLst>
                            <p:childTnLst>
                              <p:par>
                                <p:cTn id="26" presetID="5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385" decel="100000"/>
                                        <p:tgtEl>
                                          <p:spTgt spid="13"/>
                                        </p:tgtEl>
                                      </p:cBhvr>
                                    </p:animEffect>
                                    <p:animScale>
                                      <p:cBhvr>
                                        <p:cTn id="29" dur="385" decel="100000"/>
                                        <p:tgtEl>
                                          <p:spTgt spid="13"/>
                                        </p:tgtEl>
                                      </p:cBhvr>
                                      <p:from x="10000" y="10000"/>
                                      <p:to x="200000" y="450000"/>
                                    </p:animScale>
                                    <p:animScale>
                                      <p:cBhvr>
                                        <p:cTn id="30" dur="615" accel="100000" fill="hold">
                                          <p:stCondLst>
                                            <p:cond delay="385"/>
                                          </p:stCondLst>
                                        </p:cTn>
                                        <p:tgtEl>
                                          <p:spTgt spid="13"/>
                                        </p:tgtEl>
                                      </p:cBhvr>
                                      <p:from x="200000" y="450000"/>
                                      <p:to x="100000" y="100000"/>
                                    </p:animScale>
                                    <p:set>
                                      <p:cBhvr>
                                        <p:cTn id="31" dur="385" fill="hold"/>
                                        <p:tgtEl>
                                          <p:spTgt spid="13"/>
                                        </p:tgtEl>
                                        <p:attrNameLst>
                                          <p:attrName>ppt_x</p:attrName>
                                        </p:attrNameLst>
                                      </p:cBhvr>
                                      <p:to>
                                        <p:strVal val="(0.5)"/>
                                      </p:to>
                                    </p:set>
                                    <p:anim from="(0.5)" to="(#ppt_x)" calcmode="lin" valueType="num">
                                      <p:cBhvr>
                                        <p:cTn id="32" dur="615" accel="100000" fill="hold">
                                          <p:stCondLst>
                                            <p:cond delay="385"/>
                                          </p:stCondLst>
                                        </p:cTn>
                                        <p:tgtEl>
                                          <p:spTgt spid="13"/>
                                        </p:tgtEl>
                                        <p:attrNameLst>
                                          <p:attrName>ppt_x</p:attrName>
                                        </p:attrNameLst>
                                      </p:cBhvr>
                                    </p:anim>
                                    <p:set>
                                      <p:cBhvr>
                                        <p:cTn id="33" dur="385" fill="hold"/>
                                        <p:tgtEl>
                                          <p:spTgt spid="13"/>
                                        </p:tgtEl>
                                        <p:attrNameLst>
                                          <p:attrName>ppt_y</p:attrName>
                                        </p:attrNameLst>
                                      </p:cBhvr>
                                      <p:to>
                                        <p:strVal val="(#ppt_y+0.4)"/>
                                      </p:to>
                                    </p:set>
                                    <p:anim from="(#ppt_y+0.4)" to="(#ppt_y)" calcmode="lin" valueType="num">
                                      <p:cBhvr>
                                        <p:cTn id="34" dur="615" accel="100000" fill="hold">
                                          <p:stCondLst>
                                            <p:cond delay="385"/>
                                          </p:stCondLst>
                                        </p:cTn>
                                        <p:tgtEl>
                                          <p:spTgt spid="13"/>
                                        </p:tgtEl>
                                        <p:attrNameLst>
                                          <p:attrName>ppt_y</p:attrName>
                                        </p:attrNameLst>
                                      </p:cBhvr>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par>
                                <p:cTn id="40" presetID="51"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385" decel="100000"/>
                                        <p:tgtEl>
                                          <p:spTgt spid="15"/>
                                        </p:tgtEl>
                                      </p:cBhvr>
                                    </p:animEffect>
                                    <p:animScale>
                                      <p:cBhvr>
                                        <p:cTn id="43" dur="385" decel="100000"/>
                                        <p:tgtEl>
                                          <p:spTgt spid="15"/>
                                        </p:tgtEl>
                                      </p:cBhvr>
                                      <p:from x="10000" y="10000"/>
                                      <p:to x="200000" y="450000"/>
                                    </p:animScale>
                                    <p:animScale>
                                      <p:cBhvr>
                                        <p:cTn id="44" dur="615" accel="100000" fill="hold">
                                          <p:stCondLst>
                                            <p:cond delay="385"/>
                                          </p:stCondLst>
                                        </p:cTn>
                                        <p:tgtEl>
                                          <p:spTgt spid="15"/>
                                        </p:tgtEl>
                                      </p:cBhvr>
                                      <p:from x="200000" y="450000"/>
                                      <p:to x="100000" y="100000"/>
                                    </p:animScale>
                                    <p:set>
                                      <p:cBhvr>
                                        <p:cTn id="45" dur="385" fill="hold"/>
                                        <p:tgtEl>
                                          <p:spTgt spid="15"/>
                                        </p:tgtEl>
                                        <p:attrNameLst>
                                          <p:attrName>ppt_x</p:attrName>
                                        </p:attrNameLst>
                                      </p:cBhvr>
                                      <p:to>
                                        <p:strVal val="(0.5)"/>
                                      </p:to>
                                    </p:set>
                                    <p:anim from="(0.5)" to="(#ppt_x)" calcmode="lin" valueType="num">
                                      <p:cBhvr>
                                        <p:cTn id="46" dur="615" accel="100000" fill="hold">
                                          <p:stCondLst>
                                            <p:cond delay="385"/>
                                          </p:stCondLst>
                                        </p:cTn>
                                        <p:tgtEl>
                                          <p:spTgt spid="15"/>
                                        </p:tgtEl>
                                        <p:attrNameLst>
                                          <p:attrName>ppt_x</p:attrName>
                                        </p:attrNameLst>
                                      </p:cBhvr>
                                    </p:anim>
                                    <p:set>
                                      <p:cBhvr>
                                        <p:cTn id="47" dur="385" fill="hold"/>
                                        <p:tgtEl>
                                          <p:spTgt spid="15"/>
                                        </p:tgtEl>
                                        <p:attrNameLst>
                                          <p:attrName>ppt_y</p:attrName>
                                        </p:attrNameLst>
                                      </p:cBhvr>
                                      <p:to>
                                        <p:strVal val="(#ppt_y+0.4)"/>
                                      </p:to>
                                    </p:set>
                                    <p:anim from="(#ppt_y+0.4)" to="(#ppt_y)" calcmode="lin" valueType="num">
                                      <p:cBhvr>
                                        <p:cTn id="48" dur="615" accel="100000" fill="hold">
                                          <p:stCondLst>
                                            <p:cond delay="385"/>
                                          </p:stCondLst>
                                        </p:cTn>
                                        <p:tgtEl>
                                          <p:spTgt spid="15"/>
                                        </p:tgtEl>
                                        <p:attrNameLst>
                                          <p:attrName>ppt_y</p:attrName>
                                        </p:attrNameLst>
                                      </p:cBhvr>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15"/>
                                        </p:tgtEl>
                                      </p:cBhvr>
                                    </p:animEffect>
                                    <p:set>
                                      <p:cBhvr>
                                        <p:cTn id="53" dur="1" fill="hold">
                                          <p:stCondLst>
                                            <p:cond delay="999"/>
                                          </p:stCondLst>
                                        </p:cTn>
                                        <p:tgtEl>
                                          <p:spTgt spid="15"/>
                                        </p:tgtEl>
                                        <p:attrNameLst>
                                          <p:attrName>style.visibility</p:attrName>
                                        </p:attrNameLst>
                                      </p:cBhvr>
                                      <p:to>
                                        <p:strVal val="hidden"/>
                                      </p:to>
                                    </p:set>
                                  </p:childTnLst>
                                </p:cTn>
                              </p:par>
                              <p:par>
                                <p:cTn id="54" presetID="51"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385" decel="100000"/>
                                        <p:tgtEl>
                                          <p:spTgt spid="12"/>
                                        </p:tgtEl>
                                      </p:cBhvr>
                                    </p:animEffect>
                                    <p:animScale>
                                      <p:cBhvr>
                                        <p:cTn id="57" dur="385" decel="100000"/>
                                        <p:tgtEl>
                                          <p:spTgt spid="12"/>
                                        </p:tgtEl>
                                      </p:cBhvr>
                                      <p:from x="10000" y="10000"/>
                                      <p:to x="200000" y="450000"/>
                                    </p:animScale>
                                    <p:animScale>
                                      <p:cBhvr>
                                        <p:cTn id="58" dur="615" accel="100000" fill="hold">
                                          <p:stCondLst>
                                            <p:cond delay="385"/>
                                          </p:stCondLst>
                                        </p:cTn>
                                        <p:tgtEl>
                                          <p:spTgt spid="12"/>
                                        </p:tgtEl>
                                      </p:cBhvr>
                                      <p:from x="200000" y="450000"/>
                                      <p:to x="100000" y="100000"/>
                                    </p:animScale>
                                    <p:set>
                                      <p:cBhvr>
                                        <p:cTn id="59" dur="385" fill="hold"/>
                                        <p:tgtEl>
                                          <p:spTgt spid="12"/>
                                        </p:tgtEl>
                                        <p:attrNameLst>
                                          <p:attrName>ppt_x</p:attrName>
                                        </p:attrNameLst>
                                      </p:cBhvr>
                                      <p:to>
                                        <p:strVal val="(0.5)"/>
                                      </p:to>
                                    </p:set>
                                    <p:anim from="(0.5)" to="(#ppt_x)" calcmode="lin" valueType="num">
                                      <p:cBhvr>
                                        <p:cTn id="60" dur="615" accel="100000" fill="hold">
                                          <p:stCondLst>
                                            <p:cond delay="385"/>
                                          </p:stCondLst>
                                        </p:cTn>
                                        <p:tgtEl>
                                          <p:spTgt spid="12"/>
                                        </p:tgtEl>
                                        <p:attrNameLst>
                                          <p:attrName>ppt_x</p:attrName>
                                        </p:attrNameLst>
                                      </p:cBhvr>
                                    </p:anim>
                                    <p:set>
                                      <p:cBhvr>
                                        <p:cTn id="61" dur="385" fill="hold"/>
                                        <p:tgtEl>
                                          <p:spTgt spid="12"/>
                                        </p:tgtEl>
                                        <p:attrNameLst>
                                          <p:attrName>ppt_y</p:attrName>
                                        </p:attrNameLst>
                                      </p:cBhvr>
                                      <p:to>
                                        <p:strVal val="(#ppt_y+0.4)"/>
                                      </p:to>
                                    </p:set>
                                    <p:anim from="(#ppt_y+0.4)" to="(#ppt_y)" calcmode="lin" valueType="num">
                                      <p:cBhvr>
                                        <p:cTn id="62" dur="615" accel="100000" fill="hold">
                                          <p:stCondLst>
                                            <p:cond delay="385"/>
                                          </p:stCondLst>
                                        </p:cTn>
                                        <p:tgtEl>
                                          <p:spTgt spid="12"/>
                                        </p:tgtEl>
                                        <p:attrNameLst>
                                          <p:attrName>ppt_y</p:attrName>
                                        </p:attrNameLst>
                                      </p:cBhvr>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1000"/>
                                        <p:tgtEl>
                                          <p:spTgt spid="12"/>
                                        </p:tgtEl>
                                      </p:cBhvr>
                                    </p:animEffect>
                                    <p:set>
                                      <p:cBhvr>
                                        <p:cTn id="67" dur="1" fill="hold">
                                          <p:stCondLst>
                                            <p:cond delay="999"/>
                                          </p:stCondLst>
                                        </p:cTn>
                                        <p:tgtEl>
                                          <p:spTgt spid="12"/>
                                        </p:tgtEl>
                                        <p:attrNameLst>
                                          <p:attrName>style.visibility</p:attrName>
                                        </p:attrNameLst>
                                      </p:cBhvr>
                                      <p:to>
                                        <p:strVal val="hidden"/>
                                      </p:to>
                                    </p:set>
                                  </p:childTnLst>
                                </p:cTn>
                              </p:par>
                              <p:par>
                                <p:cTn id="68" presetID="51"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385" decel="100000"/>
                                        <p:tgtEl>
                                          <p:spTgt spid="14"/>
                                        </p:tgtEl>
                                      </p:cBhvr>
                                    </p:animEffect>
                                    <p:animScale>
                                      <p:cBhvr>
                                        <p:cTn id="71" dur="385" decel="100000"/>
                                        <p:tgtEl>
                                          <p:spTgt spid="14"/>
                                        </p:tgtEl>
                                      </p:cBhvr>
                                      <p:from x="10000" y="10000"/>
                                      <p:to x="200000" y="450000"/>
                                    </p:animScale>
                                    <p:animScale>
                                      <p:cBhvr>
                                        <p:cTn id="72" dur="615" accel="100000" fill="hold">
                                          <p:stCondLst>
                                            <p:cond delay="385"/>
                                          </p:stCondLst>
                                        </p:cTn>
                                        <p:tgtEl>
                                          <p:spTgt spid="14"/>
                                        </p:tgtEl>
                                      </p:cBhvr>
                                      <p:from x="200000" y="450000"/>
                                      <p:to x="100000" y="100000"/>
                                    </p:animScale>
                                    <p:set>
                                      <p:cBhvr>
                                        <p:cTn id="73" dur="385" fill="hold"/>
                                        <p:tgtEl>
                                          <p:spTgt spid="14"/>
                                        </p:tgtEl>
                                        <p:attrNameLst>
                                          <p:attrName>ppt_x</p:attrName>
                                        </p:attrNameLst>
                                      </p:cBhvr>
                                      <p:to>
                                        <p:strVal val="(0.5)"/>
                                      </p:to>
                                    </p:set>
                                    <p:anim from="(0.5)" to="(#ppt_x)" calcmode="lin" valueType="num">
                                      <p:cBhvr>
                                        <p:cTn id="74" dur="615" accel="100000" fill="hold">
                                          <p:stCondLst>
                                            <p:cond delay="385"/>
                                          </p:stCondLst>
                                        </p:cTn>
                                        <p:tgtEl>
                                          <p:spTgt spid="14"/>
                                        </p:tgtEl>
                                        <p:attrNameLst>
                                          <p:attrName>ppt_x</p:attrName>
                                        </p:attrNameLst>
                                      </p:cBhvr>
                                    </p:anim>
                                    <p:set>
                                      <p:cBhvr>
                                        <p:cTn id="75" dur="385" fill="hold"/>
                                        <p:tgtEl>
                                          <p:spTgt spid="14"/>
                                        </p:tgtEl>
                                        <p:attrNameLst>
                                          <p:attrName>ppt_y</p:attrName>
                                        </p:attrNameLst>
                                      </p:cBhvr>
                                      <p:to>
                                        <p:strVal val="(#ppt_y+0.4)"/>
                                      </p:to>
                                    </p:set>
                                    <p:anim from="(#ppt_y+0.4)" to="(#ppt_y)" calcmode="lin" valueType="num">
                                      <p:cBhvr>
                                        <p:cTn id="76" dur="615" accel="100000" fill="hold">
                                          <p:stCondLst>
                                            <p:cond delay="385"/>
                                          </p:stCondLst>
                                        </p:cTn>
                                        <p:tgtEl>
                                          <p:spTgt spid="14"/>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14"/>
                                        </p:tgtEl>
                                      </p:cBhvr>
                                    </p:animEffect>
                                    <p:set>
                                      <p:cBhvr>
                                        <p:cTn id="81" dur="1" fill="hold">
                                          <p:stCondLst>
                                            <p:cond delay="999"/>
                                          </p:stCondLst>
                                        </p:cTn>
                                        <p:tgtEl>
                                          <p:spTgt spid="14"/>
                                        </p:tgtEl>
                                        <p:attrNameLst>
                                          <p:attrName>style.visibility</p:attrName>
                                        </p:attrNameLst>
                                      </p:cBhvr>
                                      <p:to>
                                        <p:strVal val="hidden"/>
                                      </p:to>
                                    </p:set>
                                  </p:childTnLst>
                                </p:cTn>
                              </p:par>
                              <p:par>
                                <p:cTn id="82" presetID="51" presetClass="entr" presetSubtype="0"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385" decel="100000"/>
                                        <p:tgtEl>
                                          <p:spTgt spid="11"/>
                                        </p:tgtEl>
                                      </p:cBhvr>
                                    </p:animEffect>
                                    <p:animScale>
                                      <p:cBhvr>
                                        <p:cTn id="85" dur="385" decel="100000"/>
                                        <p:tgtEl>
                                          <p:spTgt spid="11"/>
                                        </p:tgtEl>
                                      </p:cBhvr>
                                      <p:from x="10000" y="10000"/>
                                      <p:to x="200000" y="450000"/>
                                    </p:animScale>
                                    <p:animScale>
                                      <p:cBhvr>
                                        <p:cTn id="86" dur="615" accel="100000" fill="hold">
                                          <p:stCondLst>
                                            <p:cond delay="385"/>
                                          </p:stCondLst>
                                        </p:cTn>
                                        <p:tgtEl>
                                          <p:spTgt spid="11"/>
                                        </p:tgtEl>
                                      </p:cBhvr>
                                      <p:from x="200000" y="450000"/>
                                      <p:to x="100000" y="100000"/>
                                    </p:animScale>
                                    <p:set>
                                      <p:cBhvr>
                                        <p:cTn id="87" dur="385" fill="hold"/>
                                        <p:tgtEl>
                                          <p:spTgt spid="11"/>
                                        </p:tgtEl>
                                        <p:attrNameLst>
                                          <p:attrName>ppt_x</p:attrName>
                                        </p:attrNameLst>
                                      </p:cBhvr>
                                      <p:to>
                                        <p:strVal val="(0.5)"/>
                                      </p:to>
                                    </p:set>
                                    <p:anim from="(0.5)" to="(#ppt_x)" calcmode="lin" valueType="num">
                                      <p:cBhvr>
                                        <p:cTn id="88" dur="615" accel="100000" fill="hold">
                                          <p:stCondLst>
                                            <p:cond delay="385"/>
                                          </p:stCondLst>
                                        </p:cTn>
                                        <p:tgtEl>
                                          <p:spTgt spid="11"/>
                                        </p:tgtEl>
                                        <p:attrNameLst>
                                          <p:attrName>ppt_x</p:attrName>
                                        </p:attrNameLst>
                                      </p:cBhvr>
                                    </p:anim>
                                    <p:set>
                                      <p:cBhvr>
                                        <p:cTn id="89" dur="385" fill="hold"/>
                                        <p:tgtEl>
                                          <p:spTgt spid="11"/>
                                        </p:tgtEl>
                                        <p:attrNameLst>
                                          <p:attrName>ppt_y</p:attrName>
                                        </p:attrNameLst>
                                      </p:cBhvr>
                                      <p:to>
                                        <p:strVal val="(#ppt_y+0.4)"/>
                                      </p:to>
                                    </p:set>
                                    <p:anim from="(#ppt_y+0.4)" to="(#ppt_y)" calcmode="lin" valueType="num">
                                      <p:cBhvr>
                                        <p:cTn id="90" dur="615" accel="100000" fill="hold">
                                          <p:stCondLst>
                                            <p:cond delay="385"/>
                                          </p:stCondLst>
                                        </p:cTn>
                                        <p:tgtEl>
                                          <p:spTgt spid="11"/>
                                        </p:tgtEl>
                                        <p:attrNameLst>
                                          <p:attrName>ppt_y</p:attrName>
                                        </p:attrNameLst>
                                      </p:cBhvr>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1000"/>
                                        <p:tgtEl>
                                          <p:spTgt spid="11"/>
                                        </p:tgtEl>
                                      </p:cBhvr>
                                    </p:animEffect>
                                    <p:set>
                                      <p:cBhvr>
                                        <p:cTn id="95" dur="1" fill="hold">
                                          <p:stCondLst>
                                            <p:cond delay="999"/>
                                          </p:stCondLst>
                                        </p:cTn>
                                        <p:tgtEl>
                                          <p:spTgt spid="11"/>
                                        </p:tgtEl>
                                        <p:attrNameLst>
                                          <p:attrName>style.visibility</p:attrName>
                                        </p:attrNameLst>
                                      </p:cBhvr>
                                      <p:to>
                                        <p:strVal val="hidden"/>
                                      </p:to>
                                    </p:set>
                                  </p:childTnLst>
                                </p:cTn>
                              </p:par>
                              <p:par>
                                <p:cTn id="96" presetID="51" presetClass="entr" presetSubtype="0" fill="hold" grpId="0" nodeType="with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385" decel="100000"/>
                                        <p:tgtEl>
                                          <p:spTgt spid="16"/>
                                        </p:tgtEl>
                                      </p:cBhvr>
                                    </p:animEffect>
                                    <p:animScale>
                                      <p:cBhvr>
                                        <p:cTn id="99" dur="385" decel="100000"/>
                                        <p:tgtEl>
                                          <p:spTgt spid="16"/>
                                        </p:tgtEl>
                                      </p:cBhvr>
                                      <p:from x="10000" y="10000"/>
                                      <p:to x="200000" y="450000"/>
                                    </p:animScale>
                                    <p:animScale>
                                      <p:cBhvr>
                                        <p:cTn id="100" dur="615" accel="100000" fill="hold">
                                          <p:stCondLst>
                                            <p:cond delay="385"/>
                                          </p:stCondLst>
                                        </p:cTn>
                                        <p:tgtEl>
                                          <p:spTgt spid="16"/>
                                        </p:tgtEl>
                                      </p:cBhvr>
                                      <p:from x="200000" y="450000"/>
                                      <p:to x="100000" y="100000"/>
                                    </p:animScale>
                                    <p:set>
                                      <p:cBhvr>
                                        <p:cTn id="101" dur="385" fill="hold"/>
                                        <p:tgtEl>
                                          <p:spTgt spid="16"/>
                                        </p:tgtEl>
                                        <p:attrNameLst>
                                          <p:attrName>ppt_x</p:attrName>
                                        </p:attrNameLst>
                                      </p:cBhvr>
                                      <p:to>
                                        <p:strVal val="(0.5)"/>
                                      </p:to>
                                    </p:set>
                                    <p:anim from="(0.5)" to="(#ppt_x)" calcmode="lin" valueType="num">
                                      <p:cBhvr>
                                        <p:cTn id="102" dur="615" accel="100000" fill="hold">
                                          <p:stCondLst>
                                            <p:cond delay="385"/>
                                          </p:stCondLst>
                                        </p:cTn>
                                        <p:tgtEl>
                                          <p:spTgt spid="16"/>
                                        </p:tgtEl>
                                        <p:attrNameLst>
                                          <p:attrName>ppt_x</p:attrName>
                                        </p:attrNameLst>
                                      </p:cBhvr>
                                    </p:anim>
                                    <p:set>
                                      <p:cBhvr>
                                        <p:cTn id="103" dur="385" fill="hold"/>
                                        <p:tgtEl>
                                          <p:spTgt spid="16"/>
                                        </p:tgtEl>
                                        <p:attrNameLst>
                                          <p:attrName>ppt_y</p:attrName>
                                        </p:attrNameLst>
                                      </p:cBhvr>
                                      <p:to>
                                        <p:strVal val="(#ppt_y+0.4)"/>
                                      </p:to>
                                    </p:set>
                                    <p:anim from="(#ppt_y+0.4)" to="(#ppt_y)" calcmode="lin" valueType="num">
                                      <p:cBhvr>
                                        <p:cTn id="104" dur="615" accel="100000" fill="hold">
                                          <p:stCondLst>
                                            <p:cond delay="385"/>
                                          </p:stCondLst>
                                        </p:cTn>
                                        <p:tgtEl>
                                          <p:spTgt spid="16"/>
                                        </p:tgtEl>
                                        <p:attrNameLst>
                                          <p:attrName>ppt_y</p:attrName>
                                        </p:attrNameLst>
                                      </p:cBhvr>
                                    </p:anim>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1000"/>
                                        <p:tgtEl>
                                          <p:spTgt spid="16"/>
                                        </p:tgtEl>
                                      </p:cBhvr>
                                    </p:animEffect>
                                    <p:set>
                                      <p:cBhvr>
                                        <p:cTn id="109" dur="1" fill="hold">
                                          <p:stCondLst>
                                            <p:cond delay="999"/>
                                          </p:stCondLst>
                                        </p:cTn>
                                        <p:tgtEl>
                                          <p:spTgt spid="16"/>
                                        </p:tgtEl>
                                        <p:attrNameLst>
                                          <p:attrName>style.visibility</p:attrName>
                                        </p:attrNameLst>
                                      </p:cBhvr>
                                      <p:to>
                                        <p:strVal val="hidden"/>
                                      </p:to>
                                    </p:set>
                                  </p:childTnLst>
                                </p:cTn>
                              </p:par>
                              <p:par>
                                <p:cTn id="110" presetID="51" presetClass="entr" presetSubtype="0" fill="hold" grpId="0" nodeType="with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385" decel="100000"/>
                                        <p:tgtEl>
                                          <p:spTgt spid="17"/>
                                        </p:tgtEl>
                                      </p:cBhvr>
                                    </p:animEffect>
                                    <p:animScale>
                                      <p:cBhvr>
                                        <p:cTn id="113" dur="385" decel="100000"/>
                                        <p:tgtEl>
                                          <p:spTgt spid="17"/>
                                        </p:tgtEl>
                                      </p:cBhvr>
                                      <p:from x="10000" y="10000"/>
                                      <p:to x="200000" y="450000"/>
                                    </p:animScale>
                                    <p:animScale>
                                      <p:cBhvr>
                                        <p:cTn id="114" dur="615" accel="100000" fill="hold">
                                          <p:stCondLst>
                                            <p:cond delay="385"/>
                                          </p:stCondLst>
                                        </p:cTn>
                                        <p:tgtEl>
                                          <p:spTgt spid="17"/>
                                        </p:tgtEl>
                                      </p:cBhvr>
                                      <p:from x="200000" y="450000"/>
                                      <p:to x="100000" y="100000"/>
                                    </p:animScale>
                                    <p:set>
                                      <p:cBhvr>
                                        <p:cTn id="115" dur="385" fill="hold"/>
                                        <p:tgtEl>
                                          <p:spTgt spid="17"/>
                                        </p:tgtEl>
                                        <p:attrNameLst>
                                          <p:attrName>ppt_x</p:attrName>
                                        </p:attrNameLst>
                                      </p:cBhvr>
                                      <p:to>
                                        <p:strVal val="(0.5)"/>
                                      </p:to>
                                    </p:set>
                                    <p:anim from="(0.5)" to="(#ppt_x)" calcmode="lin" valueType="num">
                                      <p:cBhvr>
                                        <p:cTn id="116" dur="615" accel="100000" fill="hold">
                                          <p:stCondLst>
                                            <p:cond delay="385"/>
                                          </p:stCondLst>
                                        </p:cTn>
                                        <p:tgtEl>
                                          <p:spTgt spid="17"/>
                                        </p:tgtEl>
                                        <p:attrNameLst>
                                          <p:attrName>ppt_x</p:attrName>
                                        </p:attrNameLst>
                                      </p:cBhvr>
                                    </p:anim>
                                    <p:set>
                                      <p:cBhvr>
                                        <p:cTn id="117" dur="385" fill="hold"/>
                                        <p:tgtEl>
                                          <p:spTgt spid="17"/>
                                        </p:tgtEl>
                                        <p:attrNameLst>
                                          <p:attrName>ppt_y</p:attrName>
                                        </p:attrNameLst>
                                      </p:cBhvr>
                                      <p:to>
                                        <p:strVal val="(#ppt_y+0.4)"/>
                                      </p:to>
                                    </p:set>
                                    <p:anim from="(#ppt_y+0.4)" to="(#ppt_y)" calcmode="lin" valueType="num">
                                      <p:cBhvr>
                                        <p:cTn id="118" dur="615" accel="100000" fill="hold">
                                          <p:stCondLst>
                                            <p:cond delay="385"/>
                                          </p:stCondLst>
                                        </p:cTn>
                                        <p:tgtEl>
                                          <p:spTgt spid="17"/>
                                        </p:tgtEl>
                                        <p:attrNameLst>
                                          <p:attrName>ppt_y</p:attrName>
                                        </p:attrNameLst>
                                      </p:cBhvr>
                                    </p:anim>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1000"/>
                                        <p:tgtEl>
                                          <p:spTgt spid="17"/>
                                        </p:tgtEl>
                                      </p:cBhvr>
                                    </p:animEffect>
                                    <p:set>
                                      <p:cBhvr>
                                        <p:cTn id="123" dur="1" fill="hold">
                                          <p:stCondLst>
                                            <p:cond delay="999"/>
                                          </p:stCondLst>
                                        </p:cTn>
                                        <p:tgtEl>
                                          <p:spTgt spid="17"/>
                                        </p:tgtEl>
                                        <p:attrNameLst>
                                          <p:attrName>style.visibility</p:attrName>
                                        </p:attrNameLst>
                                      </p:cBhvr>
                                      <p:to>
                                        <p:strVal val="hidden"/>
                                      </p:to>
                                    </p:set>
                                  </p:childTnLst>
                                </p:cTn>
                              </p:par>
                              <p:par>
                                <p:cTn id="124" presetID="51" presetClass="entr" presetSubtype="0" fill="hold" grpId="0" nodeType="withEffect">
                                  <p:stCondLst>
                                    <p:cond delay="0"/>
                                  </p:stCondLst>
                                  <p:childTnLst>
                                    <p:set>
                                      <p:cBhvr>
                                        <p:cTn id="125" dur="1" fill="hold">
                                          <p:stCondLst>
                                            <p:cond delay="0"/>
                                          </p:stCondLst>
                                        </p:cTn>
                                        <p:tgtEl>
                                          <p:spTgt spid="18"/>
                                        </p:tgtEl>
                                        <p:attrNameLst>
                                          <p:attrName>style.visibility</p:attrName>
                                        </p:attrNameLst>
                                      </p:cBhvr>
                                      <p:to>
                                        <p:strVal val="visible"/>
                                      </p:to>
                                    </p:set>
                                    <p:animEffect transition="in" filter="fade">
                                      <p:cBhvr>
                                        <p:cTn id="126" dur="385" decel="100000"/>
                                        <p:tgtEl>
                                          <p:spTgt spid="18"/>
                                        </p:tgtEl>
                                      </p:cBhvr>
                                    </p:animEffect>
                                    <p:animScale>
                                      <p:cBhvr>
                                        <p:cTn id="127" dur="385" decel="100000"/>
                                        <p:tgtEl>
                                          <p:spTgt spid="18"/>
                                        </p:tgtEl>
                                      </p:cBhvr>
                                      <p:from x="10000" y="10000"/>
                                      <p:to x="200000" y="450000"/>
                                    </p:animScale>
                                    <p:animScale>
                                      <p:cBhvr>
                                        <p:cTn id="128" dur="615" accel="100000" fill="hold">
                                          <p:stCondLst>
                                            <p:cond delay="385"/>
                                          </p:stCondLst>
                                        </p:cTn>
                                        <p:tgtEl>
                                          <p:spTgt spid="18"/>
                                        </p:tgtEl>
                                      </p:cBhvr>
                                      <p:from x="200000" y="450000"/>
                                      <p:to x="100000" y="100000"/>
                                    </p:animScale>
                                    <p:set>
                                      <p:cBhvr>
                                        <p:cTn id="129" dur="385" fill="hold"/>
                                        <p:tgtEl>
                                          <p:spTgt spid="18"/>
                                        </p:tgtEl>
                                        <p:attrNameLst>
                                          <p:attrName>ppt_x</p:attrName>
                                        </p:attrNameLst>
                                      </p:cBhvr>
                                      <p:to>
                                        <p:strVal val="(0.5)"/>
                                      </p:to>
                                    </p:set>
                                    <p:anim from="(0.5)" to="(#ppt_x)" calcmode="lin" valueType="num">
                                      <p:cBhvr>
                                        <p:cTn id="130" dur="615" accel="100000" fill="hold">
                                          <p:stCondLst>
                                            <p:cond delay="385"/>
                                          </p:stCondLst>
                                        </p:cTn>
                                        <p:tgtEl>
                                          <p:spTgt spid="18"/>
                                        </p:tgtEl>
                                        <p:attrNameLst>
                                          <p:attrName>ppt_x</p:attrName>
                                        </p:attrNameLst>
                                      </p:cBhvr>
                                    </p:anim>
                                    <p:set>
                                      <p:cBhvr>
                                        <p:cTn id="131" dur="385" fill="hold"/>
                                        <p:tgtEl>
                                          <p:spTgt spid="18"/>
                                        </p:tgtEl>
                                        <p:attrNameLst>
                                          <p:attrName>ppt_y</p:attrName>
                                        </p:attrNameLst>
                                      </p:cBhvr>
                                      <p:to>
                                        <p:strVal val="(#ppt_y+0.4)"/>
                                      </p:to>
                                    </p:set>
                                    <p:anim from="(#ppt_y+0.4)" to="(#ppt_y)" calcmode="lin" valueType="num">
                                      <p:cBhvr>
                                        <p:cTn id="132" dur="615" accel="100000" fill="hold">
                                          <p:stCondLst>
                                            <p:cond delay="385"/>
                                          </p:stCondLst>
                                        </p:cTn>
                                        <p:tgtEl>
                                          <p:spTgt spid="18"/>
                                        </p:tgtEl>
                                        <p:attrNameLst>
                                          <p:attrName>ppt_y</p:attrName>
                                        </p:attrNameLst>
                                      </p:cBhvr>
                                    </p:anim>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1000"/>
                                        <p:tgtEl>
                                          <p:spTgt spid="18"/>
                                        </p:tgtEl>
                                      </p:cBhvr>
                                    </p:animEffect>
                                    <p:set>
                                      <p:cBhvr>
                                        <p:cTn id="137" dur="1" fill="hold">
                                          <p:stCondLst>
                                            <p:cond delay="999"/>
                                          </p:stCondLst>
                                        </p:cTn>
                                        <p:tgtEl>
                                          <p:spTgt spid="18"/>
                                        </p:tgtEl>
                                        <p:attrNameLst>
                                          <p:attrName>style.visibility</p:attrName>
                                        </p:attrNameLst>
                                      </p:cBhvr>
                                      <p:to>
                                        <p:strVal val="hidden"/>
                                      </p:to>
                                    </p:set>
                                  </p:childTnLst>
                                </p:cTn>
                              </p:par>
                              <p:par>
                                <p:cTn id="138" presetID="51" presetClass="entr" presetSubtype="0" fill="hold" grpId="0" nodeType="withEffect">
                                  <p:stCondLst>
                                    <p:cond delay="0"/>
                                  </p:stCondLst>
                                  <p:childTnLst>
                                    <p:set>
                                      <p:cBhvr>
                                        <p:cTn id="139" dur="1" fill="hold">
                                          <p:stCondLst>
                                            <p:cond delay="0"/>
                                          </p:stCondLst>
                                        </p:cTn>
                                        <p:tgtEl>
                                          <p:spTgt spid="19"/>
                                        </p:tgtEl>
                                        <p:attrNameLst>
                                          <p:attrName>style.visibility</p:attrName>
                                        </p:attrNameLst>
                                      </p:cBhvr>
                                      <p:to>
                                        <p:strVal val="visible"/>
                                      </p:to>
                                    </p:set>
                                    <p:animEffect transition="in" filter="fade">
                                      <p:cBhvr>
                                        <p:cTn id="140" dur="385" decel="100000"/>
                                        <p:tgtEl>
                                          <p:spTgt spid="19"/>
                                        </p:tgtEl>
                                      </p:cBhvr>
                                    </p:animEffect>
                                    <p:animScale>
                                      <p:cBhvr>
                                        <p:cTn id="141" dur="385" decel="100000"/>
                                        <p:tgtEl>
                                          <p:spTgt spid="19"/>
                                        </p:tgtEl>
                                      </p:cBhvr>
                                      <p:from x="10000" y="10000"/>
                                      <p:to x="200000" y="450000"/>
                                    </p:animScale>
                                    <p:animScale>
                                      <p:cBhvr>
                                        <p:cTn id="142" dur="615" accel="100000" fill="hold">
                                          <p:stCondLst>
                                            <p:cond delay="385"/>
                                          </p:stCondLst>
                                        </p:cTn>
                                        <p:tgtEl>
                                          <p:spTgt spid="19"/>
                                        </p:tgtEl>
                                      </p:cBhvr>
                                      <p:from x="200000" y="450000"/>
                                      <p:to x="100000" y="100000"/>
                                    </p:animScale>
                                    <p:set>
                                      <p:cBhvr>
                                        <p:cTn id="143" dur="385" fill="hold"/>
                                        <p:tgtEl>
                                          <p:spTgt spid="19"/>
                                        </p:tgtEl>
                                        <p:attrNameLst>
                                          <p:attrName>ppt_x</p:attrName>
                                        </p:attrNameLst>
                                      </p:cBhvr>
                                      <p:to>
                                        <p:strVal val="(0.5)"/>
                                      </p:to>
                                    </p:set>
                                    <p:anim from="(0.5)" to="(#ppt_x)" calcmode="lin" valueType="num">
                                      <p:cBhvr>
                                        <p:cTn id="144" dur="615" accel="100000" fill="hold">
                                          <p:stCondLst>
                                            <p:cond delay="385"/>
                                          </p:stCondLst>
                                        </p:cTn>
                                        <p:tgtEl>
                                          <p:spTgt spid="19"/>
                                        </p:tgtEl>
                                        <p:attrNameLst>
                                          <p:attrName>ppt_x</p:attrName>
                                        </p:attrNameLst>
                                      </p:cBhvr>
                                    </p:anim>
                                    <p:set>
                                      <p:cBhvr>
                                        <p:cTn id="145" dur="385" fill="hold"/>
                                        <p:tgtEl>
                                          <p:spTgt spid="19"/>
                                        </p:tgtEl>
                                        <p:attrNameLst>
                                          <p:attrName>ppt_y</p:attrName>
                                        </p:attrNameLst>
                                      </p:cBhvr>
                                      <p:to>
                                        <p:strVal val="(#ppt_y+0.4)"/>
                                      </p:to>
                                    </p:set>
                                    <p:anim from="(#ppt_y+0.4)" to="(#ppt_y)" calcmode="lin" valueType="num">
                                      <p:cBhvr>
                                        <p:cTn id="146" dur="615" accel="100000" fill="hold">
                                          <p:stCondLst>
                                            <p:cond delay="385"/>
                                          </p:stCondLst>
                                        </p:cTn>
                                        <p:tgtEl>
                                          <p:spTgt spid="19"/>
                                        </p:tgtEl>
                                        <p:attrNameLst>
                                          <p:attrName>ppt_y</p:attrName>
                                        </p:attrNameLst>
                                      </p:cBhvr>
                                    </p:anim>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1000"/>
                                        <p:tgtEl>
                                          <p:spTgt spid="19"/>
                                        </p:tgtEl>
                                      </p:cBhvr>
                                    </p:animEffect>
                                    <p:set>
                                      <p:cBhvr>
                                        <p:cTn id="151" dur="1" fill="hold">
                                          <p:stCondLst>
                                            <p:cond delay="999"/>
                                          </p:stCondLst>
                                        </p:cTn>
                                        <p:tgtEl>
                                          <p:spTgt spid="19"/>
                                        </p:tgtEl>
                                        <p:attrNameLst>
                                          <p:attrName>style.visibility</p:attrName>
                                        </p:attrNameLst>
                                      </p:cBhvr>
                                      <p:to>
                                        <p:strVal val="hidden"/>
                                      </p:to>
                                    </p:set>
                                  </p:childTnLst>
                                </p:cTn>
                              </p:par>
                              <p:par>
                                <p:cTn id="152" presetID="51" presetClass="entr" presetSubtype="0" fill="hold" grpId="0" nodeType="withEffect">
                                  <p:stCondLst>
                                    <p:cond delay="0"/>
                                  </p:stCondLst>
                                  <p:childTnLst>
                                    <p:set>
                                      <p:cBhvr>
                                        <p:cTn id="153" dur="1" fill="hold">
                                          <p:stCondLst>
                                            <p:cond delay="0"/>
                                          </p:stCondLst>
                                        </p:cTn>
                                        <p:tgtEl>
                                          <p:spTgt spid="31"/>
                                        </p:tgtEl>
                                        <p:attrNameLst>
                                          <p:attrName>style.visibility</p:attrName>
                                        </p:attrNameLst>
                                      </p:cBhvr>
                                      <p:to>
                                        <p:strVal val="visible"/>
                                      </p:to>
                                    </p:set>
                                    <p:animEffect transition="in" filter="fade">
                                      <p:cBhvr>
                                        <p:cTn id="154" dur="385" decel="100000"/>
                                        <p:tgtEl>
                                          <p:spTgt spid="31"/>
                                        </p:tgtEl>
                                      </p:cBhvr>
                                    </p:animEffect>
                                    <p:animScale>
                                      <p:cBhvr>
                                        <p:cTn id="155" dur="385" decel="100000"/>
                                        <p:tgtEl>
                                          <p:spTgt spid="31"/>
                                        </p:tgtEl>
                                      </p:cBhvr>
                                      <p:from x="10000" y="10000"/>
                                      <p:to x="200000" y="450000"/>
                                    </p:animScale>
                                    <p:animScale>
                                      <p:cBhvr>
                                        <p:cTn id="156" dur="615" accel="100000" fill="hold">
                                          <p:stCondLst>
                                            <p:cond delay="385"/>
                                          </p:stCondLst>
                                        </p:cTn>
                                        <p:tgtEl>
                                          <p:spTgt spid="31"/>
                                        </p:tgtEl>
                                      </p:cBhvr>
                                      <p:from x="200000" y="450000"/>
                                      <p:to x="100000" y="100000"/>
                                    </p:animScale>
                                    <p:set>
                                      <p:cBhvr>
                                        <p:cTn id="157" dur="385" fill="hold"/>
                                        <p:tgtEl>
                                          <p:spTgt spid="31"/>
                                        </p:tgtEl>
                                        <p:attrNameLst>
                                          <p:attrName>ppt_x</p:attrName>
                                        </p:attrNameLst>
                                      </p:cBhvr>
                                      <p:to>
                                        <p:strVal val="(0.5)"/>
                                      </p:to>
                                    </p:set>
                                    <p:anim from="(0.5)" to="(#ppt_x)" calcmode="lin" valueType="num">
                                      <p:cBhvr>
                                        <p:cTn id="158" dur="615" accel="100000" fill="hold">
                                          <p:stCondLst>
                                            <p:cond delay="385"/>
                                          </p:stCondLst>
                                        </p:cTn>
                                        <p:tgtEl>
                                          <p:spTgt spid="31"/>
                                        </p:tgtEl>
                                        <p:attrNameLst>
                                          <p:attrName>ppt_x</p:attrName>
                                        </p:attrNameLst>
                                      </p:cBhvr>
                                    </p:anim>
                                    <p:set>
                                      <p:cBhvr>
                                        <p:cTn id="159" dur="385" fill="hold"/>
                                        <p:tgtEl>
                                          <p:spTgt spid="31"/>
                                        </p:tgtEl>
                                        <p:attrNameLst>
                                          <p:attrName>ppt_y</p:attrName>
                                        </p:attrNameLst>
                                      </p:cBhvr>
                                      <p:to>
                                        <p:strVal val="(#ppt_y+0.4)"/>
                                      </p:to>
                                    </p:set>
                                    <p:anim from="(#ppt_y+0.4)" to="(#ppt_y)" calcmode="lin" valueType="num">
                                      <p:cBhvr>
                                        <p:cTn id="160" dur="615" accel="100000" fill="hold">
                                          <p:stCondLst>
                                            <p:cond delay="385"/>
                                          </p:stCondLst>
                                        </p:cTn>
                                        <p:tgtEl>
                                          <p:spTgt spid="31"/>
                                        </p:tgtEl>
                                        <p:attrNameLst>
                                          <p:attrName>ppt_y</p:attrName>
                                        </p:attrNameLst>
                                      </p:cBhvr>
                                    </p:anim>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1000"/>
                                        <p:tgtEl>
                                          <p:spTgt spid="31"/>
                                        </p:tgtEl>
                                      </p:cBhvr>
                                    </p:animEffect>
                                    <p:set>
                                      <p:cBhvr>
                                        <p:cTn id="165" dur="1" fill="hold">
                                          <p:stCondLst>
                                            <p:cond delay="999"/>
                                          </p:stCondLst>
                                        </p:cTn>
                                        <p:tgtEl>
                                          <p:spTgt spid="31"/>
                                        </p:tgtEl>
                                        <p:attrNameLst>
                                          <p:attrName>style.visibility</p:attrName>
                                        </p:attrNameLst>
                                      </p:cBhvr>
                                      <p:to>
                                        <p:strVal val="hidden"/>
                                      </p:to>
                                    </p:set>
                                  </p:childTnLst>
                                </p:cTn>
                              </p:par>
                              <p:par>
                                <p:cTn id="166" presetID="51" presetClass="entr" presetSubtype="0" fill="hold" grpId="0" nodeType="withEffect">
                                  <p:stCondLst>
                                    <p:cond delay="0"/>
                                  </p:stCondLst>
                                  <p:childTnLst>
                                    <p:set>
                                      <p:cBhvr>
                                        <p:cTn id="167" dur="1" fill="hold">
                                          <p:stCondLst>
                                            <p:cond delay="0"/>
                                          </p:stCondLst>
                                        </p:cTn>
                                        <p:tgtEl>
                                          <p:spTgt spid="20"/>
                                        </p:tgtEl>
                                        <p:attrNameLst>
                                          <p:attrName>style.visibility</p:attrName>
                                        </p:attrNameLst>
                                      </p:cBhvr>
                                      <p:to>
                                        <p:strVal val="visible"/>
                                      </p:to>
                                    </p:set>
                                    <p:animEffect transition="in" filter="fade">
                                      <p:cBhvr>
                                        <p:cTn id="168" dur="385" decel="100000"/>
                                        <p:tgtEl>
                                          <p:spTgt spid="20"/>
                                        </p:tgtEl>
                                      </p:cBhvr>
                                    </p:animEffect>
                                    <p:animScale>
                                      <p:cBhvr>
                                        <p:cTn id="169" dur="385" decel="100000"/>
                                        <p:tgtEl>
                                          <p:spTgt spid="20"/>
                                        </p:tgtEl>
                                      </p:cBhvr>
                                      <p:from x="10000" y="10000"/>
                                      <p:to x="200000" y="450000"/>
                                    </p:animScale>
                                    <p:animScale>
                                      <p:cBhvr>
                                        <p:cTn id="170" dur="615" accel="100000" fill="hold">
                                          <p:stCondLst>
                                            <p:cond delay="385"/>
                                          </p:stCondLst>
                                        </p:cTn>
                                        <p:tgtEl>
                                          <p:spTgt spid="20"/>
                                        </p:tgtEl>
                                      </p:cBhvr>
                                      <p:from x="200000" y="450000"/>
                                      <p:to x="100000" y="100000"/>
                                    </p:animScale>
                                    <p:set>
                                      <p:cBhvr>
                                        <p:cTn id="171" dur="385" fill="hold"/>
                                        <p:tgtEl>
                                          <p:spTgt spid="20"/>
                                        </p:tgtEl>
                                        <p:attrNameLst>
                                          <p:attrName>ppt_x</p:attrName>
                                        </p:attrNameLst>
                                      </p:cBhvr>
                                      <p:to>
                                        <p:strVal val="(0.5)"/>
                                      </p:to>
                                    </p:set>
                                    <p:anim from="(0.5)" to="(#ppt_x)" calcmode="lin" valueType="num">
                                      <p:cBhvr>
                                        <p:cTn id="172" dur="615" accel="100000" fill="hold">
                                          <p:stCondLst>
                                            <p:cond delay="385"/>
                                          </p:stCondLst>
                                        </p:cTn>
                                        <p:tgtEl>
                                          <p:spTgt spid="20"/>
                                        </p:tgtEl>
                                        <p:attrNameLst>
                                          <p:attrName>ppt_x</p:attrName>
                                        </p:attrNameLst>
                                      </p:cBhvr>
                                    </p:anim>
                                    <p:set>
                                      <p:cBhvr>
                                        <p:cTn id="173" dur="385" fill="hold"/>
                                        <p:tgtEl>
                                          <p:spTgt spid="20"/>
                                        </p:tgtEl>
                                        <p:attrNameLst>
                                          <p:attrName>ppt_y</p:attrName>
                                        </p:attrNameLst>
                                      </p:cBhvr>
                                      <p:to>
                                        <p:strVal val="(#ppt_y+0.4)"/>
                                      </p:to>
                                    </p:set>
                                    <p:anim from="(#ppt_y+0.4)" to="(#ppt_y)" calcmode="lin" valueType="num">
                                      <p:cBhvr>
                                        <p:cTn id="174" dur="615" accel="100000" fill="hold">
                                          <p:stCondLst>
                                            <p:cond delay="385"/>
                                          </p:stCondLst>
                                        </p:cTn>
                                        <p:tgtEl>
                                          <p:spTgt spid="20"/>
                                        </p:tgtEl>
                                        <p:attrNameLst>
                                          <p:attrName>ppt_y</p:attrName>
                                        </p:attrNameLst>
                                      </p:cBhvr>
                                    </p:anim>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1" nodeType="clickEffect">
                                  <p:stCondLst>
                                    <p:cond delay="0"/>
                                  </p:stCondLst>
                                  <p:childTnLst>
                                    <p:animEffect transition="out" filter="fade">
                                      <p:cBhvr>
                                        <p:cTn id="178" dur="1000"/>
                                        <p:tgtEl>
                                          <p:spTgt spid="20"/>
                                        </p:tgtEl>
                                      </p:cBhvr>
                                    </p:animEffect>
                                    <p:set>
                                      <p:cBhvr>
                                        <p:cTn id="179" dur="1" fill="hold">
                                          <p:stCondLst>
                                            <p:cond delay="999"/>
                                          </p:stCondLst>
                                        </p:cTn>
                                        <p:tgtEl>
                                          <p:spTgt spid="20"/>
                                        </p:tgtEl>
                                        <p:attrNameLst>
                                          <p:attrName>style.visibility</p:attrName>
                                        </p:attrNameLst>
                                      </p:cBhvr>
                                      <p:to>
                                        <p:strVal val="hidden"/>
                                      </p:to>
                                    </p:set>
                                  </p:childTnLst>
                                </p:cTn>
                              </p:par>
                              <p:par>
                                <p:cTn id="180" presetID="51" presetClass="entr" presetSubtype="0" fill="hold" grpId="0" nodeType="withEffect">
                                  <p:stCondLst>
                                    <p:cond delay="0"/>
                                  </p:stCondLst>
                                  <p:childTnLst>
                                    <p:set>
                                      <p:cBhvr>
                                        <p:cTn id="181" dur="1" fill="hold">
                                          <p:stCondLst>
                                            <p:cond delay="0"/>
                                          </p:stCondLst>
                                        </p:cTn>
                                        <p:tgtEl>
                                          <p:spTgt spid="22"/>
                                        </p:tgtEl>
                                        <p:attrNameLst>
                                          <p:attrName>style.visibility</p:attrName>
                                        </p:attrNameLst>
                                      </p:cBhvr>
                                      <p:to>
                                        <p:strVal val="visible"/>
                                      </p:to>
                                    </p:set>
                                    <p:animEffect transition="in" filter="fade">
                                      <p:cBhvr>
                                        <p:cTn id="182" dur="385" decel="100000"/>
                                        <p:tgtEl>
                                          <p:spTgt spid="22"/>
                                        </p:tgtEl>
                                      </p:cBhvr>
                                    </p:animEffect>
                                    <p:animScale>
                                      <p:cBhvr>
                                        <p:cTn id="183" dur="385" decel="100000"/>
                                        <p:tgtEl>
                                          <p:spTgt spid="22"/>
                                        </p:tgtEl>
                                      </p:cBhvr>
                                      <p:from x="10000" y="10000"/>
                                      <p:to x="200000" y="450000"/>
                                    </p:animScale>
                                    <p:animScale>
                                      <p:cBhvr>
                                        <p:cTn id="184" dur="615" accel="100000" fill="hold">
                                          <p:stCondLst>
                                            <p:cond delay="385"/>
                                          </p:stCondLst>
                                        </p:cTn>
                                        <p:tgtEl>
                                          <p:spTgt spid="22"/>
                                        </p:tgtEl>
                                      </p:cBhvr>
                                      <p:from x="200000" y="450000"/>
                                      <p:to x="100000" y="100000"/>
                                    </p:animScale>
                                    <p:set>
                                      <p:cBhvr>
                                        <p:cTn id="185" dur="385" fill="hold"/>
                                        <p:tgtEl>
                                          <p:spTgt spid="22"/>
                                        </p:tgtEl>
                                        <p:attrNameLst>
                                          <p:attrName>ppt_x</p:attrName>
                                        </p:attrNameLst>
                                      </p:cBhvr>
                                      <p:to>
                                        <p:strVal val="(0.5)"/>
                                      </p:to>
                                    </p:set>
                                    <p:anim from="(0.5)" to="(#ppt_x)" calcmode="lin" valueType="num">
                                      <p:cBhvr>
                                        <p:cTn id="186" dur="615" accel="100000" fill="hold">
                                          <p:stCondLst>
                                            <p:cond delay="385"/>
                                          </p:stCondLst>
                                        </p:cTn>
                                        <p:tgtEl>
                                          <p:spTgt spid="22"/>
                                        </p:tgtEl>
                                        <p:attrNameLst>
                                          <p:attrName>ppt_x</p:attrName>
                                        </p:attrNameLst>
                                      </p:cBhvr>
                                    </p:anim>
                                    <p:set>
                                      <p:cBhvr>
                                        <p:cTn id="187" dur="385" fill="hold"/>
                                        <p:tgtEl>
                                          <p:spTgt spid="22"/>
                                        </p:tgtEl>
                                        <p:attrNameLst>
                                          <p:attrName>ppt_y</p:attrName>
                                        </p:attrNameLst>
                                      </p:cBhvr>
                                      <p:to>
                                        <p:strVal val="(#ppt_y+0.4)"/>
                                      </p:to>
                                    </p:set>
                                    <p:anim from="(#ppt_y+0.4)" to="(#ppt_y)" calcmode="lin" valueType="num">
                                      <p:cBhvr>
                                        <p:cTn id="188" dur="615" accel="100000" fill="hold">
                                          <p:stCondLst>
                                            <p:cond delay="385"/>
                                          </p:stCondLst>
                                        </p:cTn>
                                        <p:tgtEl>
                                          <p:spTgt spid="22"/>
                                        </p:tgtEl>
                                        <p:attrNameLst>
                                          <p:attrName>ppt_y</p:attrName>
                                        </p:attrNameLst>
                                      </p:cBhvr>
                                    </p:anim>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grpId="1" nodeType="clickEffect">
                                  <p:stCondLst>
                                    <p:cond delay="0"/>
                                  </p:stCondLst>
                                  <p:childTnLst>
                                    <p:animEffect transition="out" filter="fade">
                                      <p:cBhvr>
                                        <p:cTn id="192" dur="1000"/>
                                        <p:tgtEl>
                                          <p:spTgt spid="22"/>
                                        </p:tgtEl>
                                      </p:cBhvr>
                                    </p:animEffect>
                                    <p:set>
                                      <p:cBhvr>
                                        <p:cTn id="193" dur="1" fill="hold">
                                          <p:stCondLst>
                                            <p:cond delay="999"/>
                                          </p:stCondLst>
                                        </p:cTn>
                                        <p:tgtEl>
                                          <p:spTgt spid="22"/>
                                        </p:tgtEl>
                                        <p:attrNameLst>
                                          <p:attrName>style.visibility</p:attrName>
                                        </p:attrNameLst>
                                      </p:cBhvr>
                                      <p:to>
                                        <p:strVal val="hidden"/>
                                      </p:to>
                                    </p:set>
                                  </p:childTnLst>
                                </p:cTn>
                              </p:par>
                              <p:par>
                                <p:cTn id="194" presetID="51" presetClass="entr" presetSubtype="0" fill="hold" grpId="0" nodeType="withEffect">
                                  <p:stCondLst>
                                    <p:cond delay="0"/>
                                  </p:stCondLst>
                                  <p:childTnLst>
                                    <p:set>
                                      <p:cBhvr>
                                        <p:cTn id="195" dur="1" fill="hold">
                                          <p:stCondLst>
                                            <p:cond delay="0"/>
                                          </p:stCondLst>
                                        </p:cTn>
                                        <p:tgtEl>
                                          <p:spTgt spid="23"/>
                                        </p:tgtEl>
                                        <p:attrNameLst>
                                          <p:attrName>style.visibility</p:attrName>
                                        </p:attrNameLst>
                                      </p:cBhvr>
                                      <p:to>
                                        <p:strVal val="visible"/>
                                      </p:to>
                                    </p:set>
                                    <p:animEffect transition="in" filter="fade">
                                      <p:cBhvr>
                                        <p:cTn id="196" dur="385" decel="100000"/>
                                        <p:tgtEl>
                                          <p:spTgt spid="23"/>
                                        </p:tgtEl>
                                      </p:cBhvr>
                                    </p:animEffect>
                                    <p:animScale>
                                      <p:cBhvr>
                                        <p:cTn id="197" dur="385" decel="100000"/>
                                        <p:tgtEl>
                                          <p:spTgt spid="23"/>
                                        </p:tgtEl>
                                      </p:cBhvr>
                                      <p:from x="10000" y="10000"/>
                                      <p:to x="200000" y="450000"/>
                                    </p:animScale>
                                    <p:animScale>
                                      <p:cBhvr>
                                        <p:cTn id="198" dur="615" accel="100000" fill="hold">
                                          <p:stCondLst>
                                            <p:cond delay="385"/>
                                          </p:stCondLst>
                                        </p:cTn>
                                        <p:tgtEl>
                                          <p:spTgt spid="23"/>
                                        </p:tgtEl>
                                      </p:cBhvr>
                                      <p:from x="200000" y="450000"/>
                                      <p:to x="100000" y="100000"/>
                                    </p:animScale>
                                    <p:set>
                                      <p:cBhvr>
                                        <p:cTn id="199" dur="385" fill="hold"/>
                                        <p:tgtEl>
                                          <p:spTgt spid="23"/>
                                        </p:tgtEl>
                                        <p:attrNameLst>
                                          <p:attrName>ppt_x</p:attrName>
                                        </p:attrNameLst>
                                      </p:cBhvr>
                                      <p:to>
                                        <p:strVal val="(0.5)"/>
                                      </p:to>
                                    </p:set>
                                    <p:anim from="(0.5)" to="(#ppt_x)" calcmode="lin" valueType="num">
                                      <p:cBhvr>
                                        <p:cTn id="200" dur="615" accel="100000" fill="hold">
                                          <p:stCondLst>
                                            <p:cond delay="385"/>
                                          </p:stCondLst>
                                        </p:cTn>
                                        <p:tgtEl>
                                          <p:spTgt spid="23"/>
                                        </p:tgtEl>
                                        <p:attrNameLst>
                                          <p:attrName>ppt_x</p:attrName>
                                        </p:attrNameLst>
                                      </p:cBhvr>
                                    </p:anim>
                                    <p:set>
                                      <p:cBhvr>
                                        <p:cTn id="201" dur="385" fill="hold"/>
                                        <p:tgtEl>
                                          <p:spTgt spid="23"/>
                                        </p:tgtEl>
                                        <p:attrNameLst>
                                          <p:attrName>ppt_y</p:attrName>
                                        </p:attrNameLst>
                                      </p:cBhvr>
                                      <p:to>
                                        <p:strVal val="(#ppt_y+0.4)"/>
                                      </p:to>
                                    </p:set>
                                    <p:anim from="(#ppt_y+0.4)" to="(#ppt_y)" calcmode="lin" valueType="num">
                                      <p:cBhvr>
                                        <p:cTn id="202" dur="615" accel="100000" fill="hold">
                                          <p:stCondLst>
                                            <p:cond delay="385"/>
                                          </p:stCondLst>
                                        </p:cTn>
                                        <p:tgtEl>
                                          <p:spTgt spid="23"/>
                                        </p:tgtEl>
                                        <p:attrNameLst>
                                          <p:attrName>ppt_y</p:attrName>
                                        </p:attrNameLst>
                                      </p:cBhvr>
                                    </p:anim>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1000"/>
                                        <p:tgtEl>
                                          <p:spTgt spid="23"/>
                                        </p:tgtEl>
                                      </p:cBhvr>
                                    </p:animEffect>
                                    <p:set>
                                      <p:cBhvr>
                                        <p:cTn id="207" dur="1" fill="hold">
                                          <p:stCondLst>
                                            <p:cond delay="999"/>
                                          </p:stCondLst>
                                        </p:cTn>
                                        <p:tgtEl>
                                          <p:spTgt spid="23"/>
                                        </p:tgtEl>
                                        <p:attrNameLst>
                                          <p:attrName>style.visibility</p:attrName>
                                        </p:attrNameLst>
                                      </p:cBhvr>
                                      <p:to>
                                        <p:strVal val="hidden"/>
                                      </p:to>
                                    </p:set>
                                  </p:childTnLst>
                                </p:cTn>
                              </p:par>
                              <p:par>
                                <p:cTn id="208" presetID="51" presetClass="entr" presetSubtype="0" fill="hold" grpId="0" nodeType="withEffect">
                                  <p:stCondLst>
                                    <p:cond delay="0"/>
                                  </p:stCondLst>
                                  <p:childTnLst>
                                    <p:set>
                                      <p:cBhvr>
                                        <p:cTn id="209" dur="1" fill="hold">
                                          <p:stCondLst>
                                            <p:cond delay="0"/>
                                          </p:stCondLst>
                                        </p:cTn>
                                        <p:tgtEl>
                                          <p:spTgt spid="24"/>
                                        </p:tgtEl>
                                        <p:attrNameLst>
                                          <p:attrName>style.visibility</p:attrName>
                                        </p:attrNameLst>
                                      </p:cBhvr>
                                      <p:to>
                                        <p:strVal val="visible"/>
                                      </p:to>
                                    </p:set>
                                    <p:animEffect transition="in" filter="fade">
                                      <p:cBhvr>
                                        <p:cTn id="210" dur="385" decel="100000"/>
                                        <p:tgtEl>
                                          <p:spTgt spid="24"/>
                                        </p:tgtEl>
                                      </p:cBhvr>
                                    </p:animEffect>
                                    <p:animScale>
                                      <p:cBhvr>
                                        <p:cTn id="211" dur="385" decel="100000"/>
                                        <p:tgtEl>
                                          <p:spTgt spid="24"/>
                                        </p:tgtEl>
                                      </p:cBhvr>
                                      <p:from x="10000" y="10000"/>
                                      <p:to x="200000" y="450000"/>
                                    </p:animScale>
                                    <p:animScale>
                                      <p:cBhvr>
                                        <p:cTn id="212" dur="615" accel="100000" fill="hold">
                                          <p:stCondLst>
                                            <p:cond delay="385"/>
                                          </p:stCondLst>
                                        </p:cTn>
                                        <p:tgtEl>
                                          <p:spTgt spid="24"/>
                                        </p:tgtEl>
                                      </p:cBhvr>
                                      <p:from x="200000" y="450000"/>
                                      <p:to x="100000" y="100000"/>
                                    </p:animScale>
                                    <p:set>
                                      <p:cBhvr>
                                        <p:cTn id="213" dur="385" fill="hold"/>
                                        <p:tgtEl>
                                          <p:spTgt spid="24"/>
                                        </p:tgtEl>
                                        <p:attrNameLst>
                                          <p:attrName>ppt_x</p:attrName>
                                        </p:attrNameLst>
                                      </p:cBhvr>
                                      <p:to>
                                        <p:strVal val="(0.5)"/>
                                      </p:to>
                                    </p:set>
                                    <p:anim from="(0.5)" to="(#ppt_x)" calcmode="lin" valueType="num">
                                      <p:cBhvr>
                                        <p:cTn id="214" dur="615" accel="100000" fill="hold">
                                          <p:stCondLst>
                                            <p:cond delay="385"/>
                                          </p:stCondLst>
                                        </p:cTn>
                                        <p:tgtEl>
                                          <p:spTgt spid="24"/>
                                        </p:tgtEl>
                                        <p:attrNameLst>
                                          <p:attrName>ppt_x</p:attrName>
                                        </p:attrNameLst>
                                      </p:cBhvr>
                                    </p:anim>
                                    <p:set>
                                      <p:cBhvr>
                                        <p:cTn id="215" dur="385" fill="hold"/>
                                        <p:tgtEl>
                                          <p:spTgt spid="24"/>
                                        </p:tgtEl>
                                        <p:attrNameLst>
                                          <p:attrName>ppt_y</p:attrName>
                                        </p:attrNameLst>
                                      </p:cBhvr>
                                      <p:to>
                                        <p:strVal val="(#ppt_y+0.4)"/>
                                      </p:to>
                                    </p:set>
                                    <p:anim from="(#ppt_y+0.4)" to="(#ppt_y)" calcmode="lin" valueType="num">
                                      <p:cBhvr>
                                        <p:cTn id="216" dur="615" accel="100000" fill="hold">
                                          <p:stCondLst>
                                            <p:cond delay="385"/>
                                          </p:stCondLst>
                                        </p:cTn>
                                        <p:tgtEl>
                                          <p:spTgt spid="24"/>
                                        </p:tgtEl>
                                        <p:attrNameLst>
                                          <p:attrName>ppt_y</p:attrName>
                                        </p:attrNameLst>
                                      </p:cBhvr>
                                    </p:anim>
                                  </p:childTnLst>
                                </p:cTn>
                              </p:par>
                            </p:childTnLst>
                          </p:cTn>
                        </p:par>
                      </p:childTnLst>
                    </p:cTn>
                  </p:par>
                  <p:par>
                    <p:cTn id="217" fill="hold">
                      <p:stCondLst>
                        <p:cond delay="indefinite"/>
                      </p:stCondLst>
                      <p:childTnLst>
                        <p:par>
                          <p:cTn id="218" fill="hold">
                            <p:stCondLst>
                              <p:cond delay="0"/>
                            </p:stCondLst>
                            <p:childTnLst>
                              <p:par>
                                <p:cTn id="219" presetID="10" presetClass="exit" presetSubtype="0" fill="hold" grpId="1" nodeType="clickEffect">
                                  <p:stCondLst>
                                    <p:cond delay="0"/>
                                  </p:stCondLst>
                                  <p:childTnLst>
                                    <p:animEffect transition="out" filter="fade">
                                      <p:cBhvr>
                                        <p:cTn id="220" dur="1000"/>
                                        <p:tgtEl>
                                          <p:spTgt spid="24"/>
                                        </p:tgtEl>
                                      </p:cBhvr>
                                    </p:animEffect>
                                    <p:set>
                                      <p:cBhvr>
                                        <p:cTn id="221" dur="1" fill="hold">
                                          <p:stCondLst>
                                            <p:cond delay="999"/>
                                          </p:stCondLst>
                                        </p:cTn>
                                        <p:tgtEl>
                                          <p:spTgt spid="24"/>
                                        </p:tgtEl>
                                        <p:attrNameLst>
                                          <p:attrName>style.visibility</p:attrName>
                                        </p:attrNameLst>
                                      </p:cBhvr>
                                      <p:to>
                                        <p:strVal val="hidden"/>
                                      </p:to>
                                    </p:set>
                                  </p:childTnLst>
                                </p:cTn>
                              </p:par>
                              <p:par>
                                <p:cTn id="222" presetID="51" presetClass="entr" presetSubtype="0" fill="hold" grpId="0" nodeType="withEffect">
                                  <p:stCondLst>
                                    <p:cond delay="0"/>
                                  </p:stCondLst>
                                  <p:childTnLst>
                                    <p:set>
                                      <p:cBhvr>
                                        <p:cTn id="223" dur="1" fill="hold">
                                          <p:stCondLst>
                                            <p:cond delay="0"/>
                                          </p:stCondLst>
                                        </p:cTn>
                                        <p:tgtEl>
                                          <p:spTgt spid="25"/>
                                        </p:tgtEl>
                                        <p:attrNameLst>
                                          <p:attrName>style.visibility</p:attrName>
                                        </p:attrNameLst>
                                      </p:cBhvr>
                                      <p:to>
                                        <p:strVal val="visible"/>
                                      </p:to>
                                    </p:set>
                                    <p:animEffect transition="in" filter="fade">
                                      <p:cBhvr>
                                        <p:cTn id="224" dur="385" decel="100000"/>
                                        <p:tgtEl>
                                          <p:spTgt spid="25"/>
                                        </p:tgtEl>
                                      </p:cBhvr>
                                    </p:animEffect>
                                    <p:animScale>
                                      <p:cBhvr>
                                        <p:cTn id="225" dur="385" decel="100000"/>
                                        <p:tgtEl>
                                          <p:spTgt spid="25"/>
                                        </p:tgtEl>
                                      </p:cBhvr>
                                      <p:from x="10000" y="10000"/>
                                      <p:to x="200000" y="450000"/>
                                    </p:animScale>
                                    <p:animScale>
                                      <p:cBhvr>
                                        <p:cTn id="226" dur="615" accel="100000" fill="hold">
                                          <p:stCondLst>
                                            <p:cond delay="385"/>
                                          </p:stCondLst>
                                        </p:cTn>
                                        <p:tgtEl>
                                          <p:spTgt spid="25"/>
                                        </p:tgtEl>
                                      </p:cBhvr>
                                      <p:from x="200000" y="450000"/>
                                      <p:to x="100000" y="100000"/>
                                    </p:animScale>
                                    <p:set>
                                      <p:cBhvr>
                                        <p:cTn id="227" dur="385" fill="hold"/>
                                        <p:tgtEl>
                                          <p:spTgt spid="25"/>
                                        </p:tgtEl>
                                        <p:attrNameLst>
                                          <p:attrName>ppt_x</p:attrName>
                                        </p:attrNameLst>
                                      </p:cBhvr>
                                      <p:to>
                                        <p:strVal val="(0.5)"/>
                                      </p:to>
                                    </p:set>
                                    <p:anim from="(0.5)" to="(#ppt_x)" calcmode="lin" valueType="num">
                                      <p:cBhvr>
                                        <p:cTn id="228" dur="615" accel="100000" fill="hold">
                                          <p:stCondLst>
                                            <p:cond delay="385"/>
                                          </p:stCondLst>
                                        </p:cTn>
                                        <p:tgtEl>
                                          <p:spTgt spid="25"/>
                                        </p:tgtEl>
                                        <p:attrNameLst>
                                          <p:attrName>ppt_x</p:attrName>
                                        </p:attrNameLst>
                                      </p:cBhvr>
                                    </p:anim>
                                    <p:set>
                                      <p:cBhvr>
                                        <p:cTn id="229" dur="385" fill="hold"/>
                                        <p:tgtEl>
                                          <p:spTgt spid="25"/>
                                        </p:tgtEl>
                                        <p:attrNameLst>
                                          <p:attrName>ppt_y</p:attrName>
                                        </p:attrNameLst>
                                      </p:cBhvr>
                                      <p:to>
                                        <p:strVal val="(#ppt_y+0.4)"/>
                                      </p:to>
                                    </p:set>
                                    <p:anim from="(#ppt_y+0.4)" to="(#ppt_y)" calcmode="lin" valueType="num">
                                      <p:cBhvr>
                                        <p:cTn id="230" dur="615" accel="100000" fill="hold">
                                          <p:stCondLst>
                                            <p:cond delay="385"/>
                                          </p:stCondLst>
                                        </p:cTn>
                                        <p:tgtEl>
                                          <p:spTgt spid="25"/>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10" presetClass="exit" presetSubtype="0" fill="hold" grpId="1" nodeType="clickEffect">
                                  <p:stCondLst>
                                    <p:cond delay="0"/>
                                  </p:stCondLst>
                                  <p:childTnLst>
                                    <p:animEffect transition="out" filter="fade">
                                      <p:cBhvr>
                                        <p:cTn id="234" dur="1000"/>
                                        <p:tgtEl>
                                          <p:spTgt spid="25"/>
                                        </p:tgtEl>
                                      </p:cBhvr>
                                    </p:animEffect>
                                    <p:set>
                                      <p:cBhvr>
                                        <p:cTn id="235" dur="1" fill="hold">
                                          <p:stCondLst>
                                            <p:cond delay="999"/>
                                          </p:stCondLst>
                                        </p:cTn>
                                        <p:tgtEl>
                                          <p:spTgt spid="25"/>
                                        </p:tgtEl>
                                        <p:attrNameLst>
                                          <p:attrName>style.visibility</p:attrName>
                                        </p:attrNameLst>
                                      </p:cBhvr>
                                      <p:to>
                                        <p:strVal val="hidden"/>
                                      </p:to>
                                    </p:set>
                                  </p:childTnLst>
                                </p:cTn>
                              </p:par>
                              <p:par>
                                <p:cTn id="236" presetID="51" presetClass="entr" presetSubtype="0" fill="hold" grpId="0" nodeType="withEffect">
                                  <p:stCondLst>
                                    <p:cond delay="0"/>
                                  </p:stCondLst>
                                  <p:childTnLst>
                                    <p:set>
                                      <p:cBhvr>
                                        <p:cTn id="237" dur="1" fill="hold">
                                          <p:stCondLst>
                                            <p:cond delay="0"/>
                                          </p:stCondLst>
                                        </p:cTn>
                                        <p:tgtEl>
                                          <p:spTgt spid="26"/>
                                        </p:tgtEl>
                                        <p:attrNameLst>
                                          <p:attrName>style.visibility</p:attrName>
                                        </p:attrNameLst>
                                      </p:cBhvr>
                                      <p:to>
                                        <p:strVal val="visible"/>
                                      </p:to>
                                    </p:set>
                                    <p:animEffect transition="in" filter="fade">
                                      <p:cBhvr>
                                        <p:cTn id="238" dur="385" decel="100000"/>
                                        <p:tgtEl>
                                          <p:spTgt spid="26"/>
                                        </p:tgtEl>
                                      </p:cBhvr>
                                    </p:animEffect>
                                    <p:animScale>
                                      <p:cBhvr>
                                        <p:cTn id="239" dur="385" decel="100000"/>
                                        <p:tgtEl>
                                          <p:spTgt spid="26"/>
                                        </p:tgtEl>
                                      </p:cBhvr>
                                      <p:from x="10000" y="10000"/>
                                      <p:to x="200000" y="450000"/>
                                    </p:animScale>
                                    <p:animScale>
                                      <p:cBhvr>
                                        <p:cTn id="240" dur="615" accel="100000" fill="hold">
                                          <p:stCondLst>
                                            <p:cond delay="385"/>
                                          </p:stCondLst>
                                        </p:cTn>
                                        <p:tgtEl>
                                          <p:spTgt spid="26"/>
                                        </p:tgtEl>
                                      </p:cBhvr>
                                      <p:from x="200000" y="450000"/>
                                      <p:to x="100000" y="100000"/>
                                    </p:animScale>
                                    <p:set>
                                      <p:cBhvr>
                                        <p:cTn id="241" dur="385" fill="hold"/>
                                        <p:tgtEl>
                                          <p:spTgt spid="26"/>
                                        </p:tgtEl>
                                        <p:attrNameLst>
                                          <p:attrName>ppt_x</p:attrName>
                                        </p:attrNameLst>
                                      </p:cBhvr>
                                      <p:to>
                                        <p:strVal val="(0.5)"/>
                                      </p:to>
                                    </p:set>
                                    <p:anim from="(0.5)" to="(#ppt_x)" calcmode="lin" valueType="num">
                                      <p:cBhvr>
                                        <p:cTn id="242" dur="615" accel="100000" fill="hold">
                                          <p:stCondLst>
                                            <p:cond delay="385"/>
                                          </p:stCondLst>
                                        </p:cTn>
                                        <p:tgtEl>
                                          <p:spTgt spid="26"/>
                                        </p:tgtEl>
                                        <p:attrNameLst>
                                          <p:attrName>ppt_x</p:attrName>
                                        </p:attrNameLst>
                                      </p:cBhvr>
                                    </p:anim>
                                    <p:set>
                                      <p:cBhvr>
                                        <p:cTn id="243" dur="385" fill="hold"/>
                                        <p:tgtEl>
                                          <p:spTgt spid="26"/>
                                        </p:tgtEl>
                                        <p:attrNameLst>
                                          <p:attrName>ppt_y</p:attrName>
                                        </p:attrNameLst>
                                      </p:cBhvr>
                                      <p:to>
                                        <p:strVal val="(#ppt_y+0.4)"/>
                                      </p:to>
                                    </p:set>
                                    <p:anim from="(#ppt_y+0.4)" to="(#ppt_y)" calcmode="lin" valueType="num">
                                      <p:cBhvr>
                                        <p:cTn id="244" dur="615" accel="100000" fill="hold">
                                          <p:stCondLst>
                                            <p:cond delay="385"/>
                                          </p:stCondLst>
                                        </p:cTn>
                                        <p:tgtEl>
                                          <p:spTgt spid="26"/>
                                        </p:tgtEl>
                                        <p:attrNameLst>
                                          <p:attrName>ppt_y</p:attrName>
                                        </p:attrNameLst>
                                      </p:cBhvr>
                                    </p:anim>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1000"/>
                                        <p:tgtEl>
                                          <p:spTgt spid="26"/>
                                        </p:tgtEl>
                                      </p:cBhvr>
                                    </p:animEffect>
                                    <p:set>
                                      <p:cBhvr>
                                        <p:cTn id="249" dur="1" fill="hold">
                                          <p:stCondLst>
                                            <p:cond delay="999"/>
                                          </p:stCondLst>
                                        </p:cTn>
                                        <p:tgtEl>
                                          <p:spTgt spid="26"/>
                                        </p:tgtEl>
                                        <p:attrNameLst>
                                          <p:attrName>style.visibility</p:attrName>
                                        </p:attrNameLst>
                                      </p:cBhvr>
                                      <p:to>
                                        <p:strVal val="hidden"/>
                                      </p:to>
                                    </p:set>
                                  </p:childTnLst>
                                </p:cTn>
                              </p:par>
                              <p:par>
                                <p:cTn id="250" presetID="51" presetClass="entr" presetSubtype="0" fill="hold" grpId="0" nodeType="withEffect">
                                  <p:stCondLst>
                                    <p:cond delay="0"/>
                                  </p:stCondLst>
                                  <p:childTnLst>
                                    <p:set>
                                      <p:cBhvr>
                                        <p:cTn id="251" dur="1" fill="hold">
                                          <p:stCondLst>
                                            <p:cond delay="0"/>
                                          </p:stCondLst>
                                        </p:cTn>
                                        <p:tgtEl>
                                          <p:spTgt spid="30"/>
                                        </p:tgtEl>
                                        <p:attrNameLst>
                                          <p:attrName>style.visibility</p:attrName>
                                        </p:attrNameLst>
                                      </p:cBhvr>
                                      <p:to>
                                        <p:strVal val="visible"/>
                                      </p:to>
                                    </p:set>
                                    <p:animEffect transition="in" filter="fade">
                                      <p:cBhvr>
                                        <p:cTn id="252" dur="385" decel="100000"/>
                                        <p:tgtEl>
                                          <p:spTgt spid="30"/>
                                        </p:tgtEl>
                                      </p:cBhvr>
                                    </p:animEffect>
                                    <p:animScale>
                                      <p:cBhvr>
                                        <p:cTn id="253" dur="385" decel="100000"/>
                                        <p:tgtEl>
                                          <p:spTgt spid="30"/>
                                        </p:tgtEl>
                                      </p:cBhvr>
                                      <p:from x="10000" y="10000"/>
                                      <p:to x="200000" y="450000"/>
                                    </p:animScale>
                                    <p:animScale>
                                      <p:cBhvr>
                                        <p:cTn id="254" dur="615" accel="100000" fill="hold">
                                          <p:stCondLst>
                                            <p:cond delay="385"/>
                                          </p:stCondLst>
                                        </p:cTn>
                                        <p:tgtEl>
                                          <p:spTgt spid="30"/>
                                        </p:tgtEl>
                                      </p:cBhvr>
                                      <p:from x="200000" y="450000"/>
                                      <p:to x="100000" y="100000"/>
                                    </p:animScale>
                                    <p:set>
                                      <p:cBhvr>
                                        <p:cTn id="255" dur="385" fill="hold"/>
                                        <p:tgtEl>
                                          <p:spTgt spid="30"/>
                                        </p:tgtEl>
                                        <p:attrNameLst>
                                          <p:attrName>ppt_x</p:attrName>
                                        </p:attrNameLst>
                                      </p:cBhvr>
                                      <p:to>
                                        <p:strVal val="(0.5)"/>
                                      </p:to>
                                    </p:set>
                                    <p:anim from="(0.5)" to="(#ppt_x)" calcmode="lin" valueType="num">
                                      <p:cBhvr>
                                        <p:cTn id="256" dur="615" accel="100000" fill="hold">
                                          <p:stCondLst>
                                            <p:cond delay="385"/>
                                          </p:stCondLst>
                                        </p:cTn>
                                        <p:tgtEl>
                                          <p:spTgt spid="30"/>
                                        </p:tgtEl>
                                        <p:attrNameLst>
                                          <p:attrName>ppt_x</p:attrName>
                                        </p:attrNameLst>
                                      </p:cBhvr>
                                    </p:anim>
                                    <p:set>
                                      <p:cBhvr>
                                        <p:cTn id="257" dur="385" fill="hold"/>
                                        <p:tgtEl>
                                          <p:spTgt spid="30"/>
                                        </p:tgtEl>
                                        <p:attrNameLst>
                                          <p:attrName>ppt_y</p:attrName>
                                        </p:attrNameLst>
                                      </p:cBhvr>
                                      <p:to>
                                        <p:strVal val="(#ppt_y+0.4)"/>
                                      </p:to>
                                    </p:set>
                                    <p:anim from="(#ppt_y+0.4)" to="(#ppt_y)" calcmode="lin" valueType="num">
                                      <p:cBhvr>
                                        <p:cTn id="258" dur="615" accel="100000" fill="hold">
                                          <p:stCondLst>
                                            <p:cond delay="385"/>
                                          </p:stCondLst>
                                        </p:cTn>
                                        <p:tgtEl>
                                          <p:spTgt spid="30"/>
                                        </p:tgtEl>
                                        <p:attrNameLst>
                                          <p:attrName>ppt_y</p:attrName>
                                        </p:attrNameLst>
                                      </p:cBhvr>
                                    </p:anim>
                                  </p:childTnLst>
                                </p:cTn>
                              </p:par>
                            </p:childTnLst>
                          </p:cTn>
                        </p:par>
                      </p:childTnLst>
                    </p:cTn>
                  </p:par>
                  <p:par>
                    <p:cTn id="259" fill="hold">
                      <p:stCondLst>
                        <p:cond delay="indefinite"/>
                      </p:stCondLst>
                      <p:childTnLst>
                        <p:par>
                          <p:cTn id="260" fill="hold">
                            <p:stCondLst>
                              <p:cond delay="0"/>
                            </p:stCondLst>
                            <p:childTnLst>
                              <p:par>
                                <p:cTn id="261" presetID="10" presetClass="exit" presetSubtype="0" fill="hold" grpId="1" nodeType="clickEffect">
                                  <p:stCondLst>
                                    <p:cond delay="0"/>
                                  </p:stCondLst>
                                  <p:childTnLst>
                                    <p:animEffect transition="out" filter="fade">
                                      <p:cBhvr>
                                        <p:cTn id="262" dur="1000"/>
                                        <p:tgtEl>
                                          <p:spTgt spid="30"/>
                                        </p:tgtEl>
                                      </p:cBhvr>
                                    </p:animEffect>
                                    <p:set>
                                      <p:cBhvr>
                                        <p:cTn id="263" dur="1" fill="hold">
                                          <p:stCondLst>
                                            <p:cond delay="999"/>
                                          </p:stCondLst>
                                        </p:cTn>
                                        <p:tgtEl>
                                          <p:spTgt spid="30"/>
                                        </p:tgtEl>
                                        <p:attrNameLst>
                                          <p:attrName>style.visibility</p:attrName>
                                        </p:attrNameLst>
                                      </p:cBhvr>
                                      <p:to>
                                        <p:strVal val="hidden"/>
                                      </p:to>
                                    </p:set>
                                  </p:childTnLst>
                                </p:cTn>
                              </p:par>
                              <p:par>
                                <p:cTn id="264" presetID="51" presetClass="entr" presetSubtype="0" fill="hold" grpId="0" nodeType="withEffect">
                                  <p:stCondLst>
                                    <p:cond delay="0"/>
                                  </p:stCondLst>
                                  <p:childTnLst>
                                    <p:set>
                                      <p:cBhvr>
                                        <p:cTn id="265" dur="1" fill="hold">
                                          <p:stCondLst>
                                            <p:cond delay="0"/>
                                          </p:stCondLst>
                                        </p:cTn>
                                        <p:tgtEl>
                                          <p:spTgt spid="27"/>
                                        </p:tgtEl>
                                        <p:attrNameLst>
                                          <p:attrName>style.visibility</p:attrName>
                                        </p:attrNameLst>
                                      </p:cBhvr>
                                      <p:to>
                                        <p:strVal val="visible"/>
                                      </p:to>
                                    </p:set>
                                    <p:animEffect transition="in" filter="fade">
                                      <p:cBhvr>
                                        <p:cTn id="266" dur="385" decel="100000"/>
                                        <p:tgtEl>
                                          <p:spTgt spid="27"/>
                                        </p:tgtEl>
                                      </p:cBhvr>
                                    </p:animEffect>
                                    <p:animScale>
                                      <p:cBhvr>
                                        <p:cTn id="267" dur="385" decel="100000"/>
                                        <p:tgtEl>
                                          <p:spTgt spid="27"/>
                                        </p:tgtEl>
                                      </p:cBhvr>
                                      <p:from x="10000" y="10000"/>
                                      <p:to x="200000" y="450000"/>
                                    </p:animScale>
                                    <p:animScale>
                                      <p:cBhvr>
                                        <p:cTn id="268" dur="615" accel="100000" fill="hold">
                                          <p:stCondLst>
                                            <p:cond delay="385"/>
                                          </p:stCondLst>
                                        </p:cTn>
                                        <p:tgtEl>
                                          <p:spTgt spid="27"/>
                                        </p:tgtEl>
                                      </p:cBhvr>
                                      <p:from x="200000" y="450000"/>
                                      <p:to x="100000" y="100000"/>
                                    </p:animScale>
                                    <p:set>
                                      <p:cBhvr>
                                        <p:cTn id="269" dur="385" fill="hold"/>
                                        <p:tgtEl>
                                          <p:spTgt spid="27"/>
                                        </p:tgtEl>
                                        <p:attrNameLst>
                                          <p:attrName>ppt_x</p:attrName>
                                        </p:attrNameLst>
                                      </p:cBhvr>
                                      <p:to>
                                        <p:strVal val="(0.5)"/>
                                      </p:to>
                                    </p:set>
                                    <p:anim from="(0.5)" to="(#ppt_x)" calcmode="lin" valueType="num">
                                      <p:cBhvr>
                                        <p:cTn id="270" dur="615" accel="100000" fill="hold">
                                          <p:stCondLst>
                                            <p:cond delay="385"/>
                                          </p:stCondLst>
                                        </p:cTn>
                                        <p:tgtEl>
                                          <p:spTgt spid="27"/>
                                        </p:tgtEl>
                                        <p:attrNameLst>
                                          <p:attrName>ppt_x</p:attrName>
                                        </p:attrNameLst>
                                      </p:cBhvr>
                                    </p:anim>
                                    <p:set>
                                      <p:cBhvr>
                                        <p:cTn id="271" dur="385" fill="hold"/>
                                        <p:tgtEl>
                                          <p:spTgt spid="27"/>
                                        </p:tgtEl>
                                        <p:attrNameLst>
                                          <p:attrName>ppt_y</p:attrName>
                                        </p:attrNameLst>
                                      </p:cBhvr>
                                      <p:to>
                                        <p:strVal val="(#ppt_y+0.4)"/>
                                      </p:to>
                                    </p:set>
                                    <p:anim from="(#ppt_y+0.4)" to="(#ppt_y)" calcmode="lin" valueType="num">
                                      <p:cBhvr>
                                        <p:cTn id="272" dur="615" accel="100000" fill="hold">
                                          <p:stCondLst>
                                            <p:cond delay="385"/>
                                          </p:stCondLst>
                                        </p:cTn>
                                        <p:tgtEl>
                                          <p:spTgt spid="27"/>
                                        </p:tgtEl>
                                        <p:attrNameLst>
                                          <p:attrName>ppt_y</p:attrName>
                                        </p:attrNameLst>
                                      </p:cBhvr>
                                    </p:anim>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grpId="1" nodeType="clickEffect">
                                  <p:stCondLst>
                                    <p:cond delay="0"/>
                                  </p:stCondLst>
                                  <p:childTnLst>
                                    <p:animEffect transition="out" filter="fade">
                                      <p:cBhvr>
                                        <p:cTn id="276" dur="1000"/>
                                        <p:tgtEl>
                                          <p:spTgt spid="27"/>
                                        </p:tgtEl>
                                      </p:cBhvr>
                                    </p:animEffect>
                                    <p:set>
                                      <p:cBhvr>
                                        <p:cTn id="277" dur="1" fill="hold">
                                          <p:stCondLst>
                                            <p:cond delay="999"/>
                                          </p:stCondLst>
                                        </p:cTn>
                                        <p:tgtEl>
                                          <p:spTgt spid="27"/>
                                        </p:tgtEl>
                                        <p:attrNameLst>
                                          <p:attrName>style.visibility</p:attrName>
                                        </p:attrNameLst>
                                      </p:cBhvr>
                                      <p:to>
                                        <p:strVal val="hidden"/>
                                      </p:to>
                                    </p:set>
                                  </p:childTnLst>
                                </p:cTn>
                              </p:par>
                              <p:par>
                                <p:cTn id="278" presetID="51" presetClass="entr" presetSubtype="0" fill="hold" grpId="0" nodeType="withEffect">
                                  <p:stCondLst>
                                    <p:cond delay="0"/>
                                  </p:stCondLst>
                                  <p:childTnLst>
                                    <p:set>
                                      <p:cBhvr>
                                        <p:cTn id="279" dur="1" fill="hold">
                                          <p:stCondLst>
                                            <p:cond delay="0"/>
                                          </p:stCondLst>
                                        </p:cTn>
                                        <p:tgtEl>
                                          <p:spTgt spid="32"/>
                                        </p:tgtEl>
                                        <p:attrNameLst>
                                          <p:attrName>style.visibility</p:attrName>
                                        </p:attrNameLst>
                                      </p:cBhvr>
                                      <p:to>
                                        <p:strVal val="visible"/>
                                      </p:to>
                                    </p:set>
                                    <p:animEffect transition="in" filter="fade">
                                      <p:cBhvr>
                                        <p:cTn id="280" dur="385" decel="100000"/>
                                        <p:tgtEl>
                                          <p:spTgt spid="32"/>
                                        </p:tgtEl>
                                      </p:cBhvr>
                                    </p:animEffect>
                                    <p:animScale>
                                      <p:cBhvr>
                                        <p:cTn id="281" dur="385" decel="100000"/>
                                        <p:tgtEl>
                                          <p:spTgt spid="32"/>
                                        </p:tgtEl>
                                      </p:cBhvr>
                                      <p:from x="10000" y="10000"/>
                                      <p:to x="200000" y="450000"/>
                                    </p:animScale>
                                    <p:animScale>
                                      <p:cBhvr>
                                        <p:cTn id="282" dur="615" accel="100000" fill="hold">
                                          <p:stCondLst>
                                            <p:cond delay="385"/>
                                          </p:stCondLst>
                                        </p:cTn>
                                        <p:tgtEl>
                                          <p:spTgt spid="32"/>
                                        </p:tgtEl>
                                      </p:cBhvr>
                                      <p:from x="200000" y="450000"/>
                                      <p:to x="100000" y="100000"/>
                                    </p:animScale>
                                    <p:set>
                                      <p:cBhvr>
                                        <p:cTn id="283" dur="385" fill="hold"/>
                                        <p:tgtEl>
                                          <p:spTgt spid="32"/>
                                        </p:tgtEl>
                                        <p:attrNameLst>
                                          <p:attrName>ppt_x</p:attrName>
                                        </p:attrNameLst>
                                      </p:cBhvr>
                                      <p:to>
                                        <p:strVal val="(0.5)"/>
                                      </p:to>
                                    </p:set>
                                    <p:anim from="(0.5)" to="(#ppt_x)" calcmode="lin" valueType="num">
                                      <p:cBhvr>
                                        <p:cTn id="284" dur="615" accel="100000" fill="hold">
                                          <p:stCondLst>
                                            <p:cond delay="385"/>
                                          </p:stCondLst>
                                        </p:cTn>
                                        <p:tgtEl>
                                          <p:spTgt spid="32"/>
                                        </p:tgtEl>
                                        <p:attrNameLst>
                                          <p:attrName>ppt_x</p:attrName>
                                        </p:attrNameLst>
                                      </p:cBhvr>
                                    </p:anim>
                                    <p:set>
                                      <p:cBhvr>
                                        <p:cTn id="285" dur="385" fill="hold"/>
                                        <p:tgtEl>
                                          <p:spTgt spid="32"/>
                                        </p:tgtEl>
                                        <p:attrNameLst>
                                          <p:attrName>ppt_y</p:attrName>
                                        </p:attrNameLst>
                                      </p:cBhvr>
                                      <p:to>
                                        <p:strVal val="(#ppt_y+0.4)"/>
                                      </p:to>
                                    </p:set>
                                    <p:anim from="(#ppt_y+0.4)" to="(#ppt_y)" calcmode="lin" valueType="num">
                                      <p:cBhvr>
                                        <p:cTn id="286" dur="615" accel="100000" fill="hold">
                                          <p:stCondLst>
                                            <p:cond delay="385"/>
                                          </p:stCondLst>
                                        </p:cTn>
                                        <p:tgtEl>
                                          <p:spTgt spid="32"/>
                                        </p:tgtEl>
                                        <p:attrNameLst>
                                          <p:attrName>ppt_y</p:attrName>
                                        </p:attrNameLst>
                                      </p:cBhvr>
                                    </p:anim>
                                  </p:childTnLst>
                                </p:cTn>
                              </p:par>
                            </p:childTnLst>
                          </p:cTn>
                        </p:par>
                      </p:childTnLst>
                    </p:cTn>
                  </p:par>
                  <p:par>
                    <p:cTn id="287" fill="hold">
                      <p:stCondLst>
                        <p:cond delay="indefinite"/>
                      </p:stCondLst>
                      <p:childTnLst>
                        <p:par>
                          <p:cTn id="288" fill="hold">
                            <p:stCondLst>
                              <p:cond delay="0"/>
                            </p:stCondLst>
                            <p:childTnLst>
                              <p:par>
                                <p:cTn id="289" presetID="10" presetClass="exit" presetSubtype="0" fill="hold" grpId="1" nodeType="clickEffect">
                                  <p:stCondLst>
                                    <p:cond delay="0"/>
                                  </p:stCondLst>
                                  <p:childTnLst>
                                    <p:animEffect transition="out" filter="fade">
                                      <p:cBhvr>
                                        <p:cTn id="290" dur="1000"/>
                                        <p:tgtEl>
                                          <p:spTgt spid="32"/>
                                        </p:tgtEl>
                                      </p:cBhvr>
                                    </p:animEffect>
                                    <p:set>
                                      <p:cBhvr>
                                        <p:cTn id="291" dur="1" fill="hold">
                                          <p:stCondLst>
                                            <p:cond delay="999"/>
                                          </p:stCondLst>
                                        </p:cTn>
                                        <p:tgtEl>
                                          <p:spTgt spid="32"/>
                                        </p:tgtEl>
                                        <p:attrNameLst>
                                          <p:attrName>style.visibility</p:attrName>
                                        </p:attrNameLst>
                                      </p:cBhvr>
                                      <p:to>
                                        <p:strVal val="hidden"/>
                                      </p:to>
                                    </p:set>
                                  </p:childTnLst>
                                </p:cTn>
                              </p:par>
                              <p:par>
                                <p:cTn id="292" presetID="51" presetClass="entr" presetSubtype="0" fill="hold" grpId="0" nodeType="withEffect">
                                  <p:stCondLst>
                                    <p:cond delay="0"/>
                                  </p:stCondLst>
                                  <p:childTnLst>
                                    <p:set>
                                      <p:cBhvr>
                                        <p:cTn id="293" dur="1" fill="hold">
                                          <p:stCondLst>
                                            <p:cond delay="0"/>
                                          </p:stCondLst>
                                        </p:cTn>
                                        <p:tgtEl>
                                          <p:spTgt spid="28"/>
                                        </p:tgtEl>
                                        <p:attrNameLst>
                                          <p:attrName>style.visibility</p:attrName>
                                        </p:attrNameLst>
                                      </p:cBhvr>
                                      <p:to>
                                        <p:strVal val="visible"/>
                                      </p:to>
                                    </p:set>
                                    <p:animEffect transition="in" filter="fade">
                                      <p:cBhvr>
                                        <p:cTn id="294" dur="385" decel="100000"/>
                                        <p:tgtEl>
                                          <p:spTgt spid="28"/>
                                        </p:tgtEl>
                                      </p:cBhvr>
                                    </p:animEffect>
                                    <p:animScale>
                                      <p:cBhvr>
                                        <p:cTn id="295" dur="385" decel="100000"/>
                                        <p:tgtEl>
                                          <p:spTgt spid="28"/>
                                        </p:tgtEl>
                                      </p:cBhvr>
                                      <p:from x="10000" y="10000"/>
                                      <p:to x="200000" y="450000"/>
                                    </p:animScale>
                                    <p:animScale>
                                      <p:cBhvr>
                                        <p:cTn id="296" dur="615" accel="100000" fill="hold">
                                          <p:stCondLst>
                                            <p:cond delay="385"/>
                                          </p:stCondLst>
                                        </p:cTn>
                                        <p:tgtEl>
                                          <p:spTgt spid="28"/>
                                        </p:tgtEl>
                                      </p:cBhvr>
                                      <p:from x="200000" y="450000"/>
                                      <p:to x="100000" y="100000"/>
                                    </p:animScale>
                                    <p:set>
                                      <p:cBhvr>
                                        <p:cTn id="297" dur="385" fill="hold"/>
                                        <p:tgtEl>
                                          <p:spTgt spid="28"/>
                                        </p:tgtEl>
                                        <p:attrNameLst>
                                          <p:attrName>ppt_x</p:attrName>
                                        </p:attrNameLst>
                                      </p:cBhvr>
                                      <p:to>
                                        <p:strVal val="(0.5)"/>
                                      </p:to>
                                    </p:set>
                                    <p:anim from="(0.5)" to="(#ppt_x)" calcmode="lin" valueType="num">
                                      <p:cBhvr>
                                        <p:cTn id="298" dur="615" accel="100000" fill="hold">
                                          <p:stCondLst>
                                            <p:cond delay="385"/>
                                          </p:stCondLst>
                                        </p:cTn>
                                        <p:tgtEl>
                                          <p:spTgt spid="28"/>
                                        </p:tgtEl>
                                        <p:attrNameLst>
                                          <p:attrName>ppt_x</p:attrName>
                                        </p:attrNameLst>
                                      </p:cBhvr>
                                    </p:anim>
                                    <p:set>
                                      <p:cBhvr>
                                        <p:cTn id="299" dur="385" fill="hold"/>
                                        <p:tgtEl>
                                          <p:spTgt spid="28"/>
                                        </p:tgtEl>
                                        <p:attrNameLst>
                                          <p:attrName>ppt_y</p:attrName>
                                        </p:attrNameLst>
                                      </p:cBhvr>
                                      <p:to>
                                        <p:strVal val="(#ppt_y+0.4)"/>
                                      </p:to>
                                    </p:set>
                                    <p:anim from="(#ppt_y+0.4)" to="(#ppt_y)" calcmode="lin" valueType="num">
                                      <p:cBhvr>
                                        <p:cTn id="300" dur="615" accel="100000" fill="hold">
                                          <p:stCondLst>
                                            <p:cond delay="385"/>
                                          </p:stCondLst>
                                        </p:cTn>
                                        <p:tgtEl>
                                          <p:spTgt spid="28"/>
                                        </p:tgtEl>
                                        <p:attrNameLst>
                                          <p:attrName>ppt_y</p:attrName>
                                        </p:attrNameLst>
                                      </p:cBhvr>
                                    </p:anim>
                                  </p:childTnLst>
                                </p:cTn>
                              </p:par>
                            </p:childTnLst>
                          </p:cTn>
                        </p:par>
                      </p:childTnLst>
                    </p:cTn>
                  </p:par>
                  <p:par>
                    <p:cTn id="301" fill="hold">
                      <p:stCondLst>
                        <p:cond delay="indefinite"/>
                      </p:stCondLst>
                      <p:childTnLst>
                        <p:par>
                          <p:cTn id="302" fill="hold">
                            <p:stCondLst>
                              <p:cond delay="0"/>
                            </p:stCondLst>
                            <p:childTnLst>
                              <p:par>
                                <p:cTn id="303" presetID="10" presetClass="exit" presetSubtype="0" fill="hold" grpId="1" nodeType="clickEffect">
                                  <p:stCondLst>
                                    <p:cond delay="0"/>
                                  </p:stCondLst>
                                  <p:childTnLst>
                                    <p:animEffect transition="out" filter="fade">
                                      <p:cBhvr>
                                        <p:cTn id="304" dur="1000"/>
                                        <p:tgtEl>
                                          <p:spTgt spid="28"/>
                                        </p:tgtEl>
                                      </p:cBhvr>
                                    </p:animEffect>
                                    <p:set>
                                      <p:cBhvr>
                                        <p:cTn id="305" dur="1" fill="hold">
                                          <p:stCondLst>
                                            <p:cond delay="999"/>
                                          </p:stCondLst>
                                        </p:cTn>
                                        <p:tgtEl>
                                          <p:spTgt spid="28"/>
                                        </p:tgtEl>
                                        <p:attrNameLst>
                                          <p:attrName>style.visibility</p:attrName>
                                        </p:attrNameLst>
                                      </p:cBhvr>
                                      <p:to>
                                        <p:strVal val="hidden"/>
                                      </p:to>
                                    </p:set>
                                  </p:childTnLst>
                                </p:cTn>
                              </p:par>
                              <p:par>
                                <p:cTn id="306" presetID="51" presetClass="entr" presetSubtype="0" fill="hold" grpId="0" nodeType="withEffect">
                                  <p:stCondLst>
                                    <p:cond delay="0"/>
                                  </p:stCondLst>
                                  <p:childTnLst>
                                    <p:set>
                                      <p:cBhvr>
                                        <p:cTn id="307" dur="1" fill="hold">
                                          <p:stCondLst>
                                            <p:cond delay="0"/>
                                          </p:stCondLst>
                                        </p:cTn>
                                        <p:tgtEl>
                                          <p:spTgt spid="29"/>
                                        </p:tgtEl>
                                        <p:attrNameLst>
                                          <p:attrName>style.visibility</p:attrName>
                                        </p:attrNameLst>
                                      </p:cBhvr>
                                      <p:to>
                                        <p:strVal val="visible"/>
                                      </p:to>
                                    </p:set>
                                    <p:animEffect transition="in" filter="fade">
                                      <p:cBhvr>
                                        <p:cTn id="308" dur="385" decel="100000"/>
                                        <p:tgtEl>
                                          <p:spTgt spid="29"/>
                                        </p:tgtEl>
                                      </p:cBhvr>
                                    </p:animEffect>
                                    <p:animScale>
                                      <p:cBhvr>
                                        <p:cTn id="309" dur="385" decel="100000"/>
                                        <p:tgtEl>
                                          <p:spTgt spid="29"/>
                                        </p:tgtEl>
                                      </p:cBhvr>
                                      <p:from x="10000" y="10000"/>
                                      <p:to x="200000" y="450000"/>
                                    </p:animScale>
                                    <p:animScale>
                                      <p:cBhvr>
                                        <p:cTn id="310" dur="615" accel="100000" fill="hold">
                                          <p:stCondLst>
                                            <p:cond delay="385"/>
                                          </p:stCondLst>
                                        </p:cTn>
                                        <p:tgtEl>
                                          <p:spTgt spid="29"/>
                                        </p:tgtEl>
                                      </p:cBhvr>
                                      <p:from x="200000" y="450000"/>
                                      <p:to x="100000" y="100000"/>
                                    </p:animScale>
                                    <p:set>
                                      <p:cBhvr>
                                        <p:cTn id="311" dur="385" fill="hold"/>
                                        <p:tgtEl>
                                          <p:spTgt spid="29"/>
                                        </p:tgtEl>
                                        <p:attrNameLst>
                                          <p:attrName>ppt_x</p:attrName>
                                        </p:attrNameLst>
                                      </p:cBhvr>
                                      <p:to>
                                        <p:strVal val="(0.5)"/>
                                      </p:to>
                                    </p:set>
                                    <p:anim from="(0.5)" to="(#ppt_x)" calcmode="lin" valueType="num">
                                      <p:cBhvr>
                                        <p:cTn id="312" dur="615" accel="100000" fill="hold">
                                          <p:stCondLst>
                                            <p:cond delay="385"/>
                                          </p:stCondLst>
                                        </p:cTn>
                                        <p:tgtEl>
                                          <p:spTgt spid="29"/>
                                        </p:tgtEl>
                                        <p:attrNameLst>
                                          <p:attrName>ppt_x</p:attrName>
                                        </p:attrNameLst>
                                      </p:cBhvr>
                                    </p:anim>
                                    <p:set>
                                      <p:cBhvr>
                                        <p:cTn id="313" dur="385" fill="hold"/>
                                        <p:tgtEl>
                                          <p:spTgt spid="29"/>
                                        </p:tgtEl>
                                        <p:attrNameLst>
                                          <p:attrName>ppt_y</p:attrName>
                                        </p:attrNameLst>
                                      </p:cBhvr>
                                      <p:to>
                                        <p:strVal val="(#ppt_y+0.4)"/>
                                      </p:to>
                                    </p:set>
                                    <p:anim from="(#ppt_y+0.4)" to="(#ppt_y)" calcmode="lin" valueType="num">
                                      <p:cBhvr>
                                        <p:cTn id="314" dur="615" accel="100000" fill="hold">
                                          <p:stCondLst>
                                            <p:cond delay="385"/>
                                          </p:stCondLst>
                                        </p:cTn>
                                        <p:tgtEl>
                                          <p:spTgt spid="29"/>
                                        </p:tgtEl>
                                        <p:attrNameLst>
                                          <p:attrName>ppt_y</p:attrName>
                                        </p:attrNameLst>
                                      </p:cBhvr>
                                    </p:anim>
                                  </p:childTnLst>
                                </p:cTn>
                              </p:par>
                            </p:childTnLst>
                          </p:cTn>
                        </p:par>
                      </p:childTnLst>
                    </p:cTn>
                  </p:par>
                  <p:par>
                    <p:cTn id="315" fill="hold">
                      <p:stCondLst>
                        <p:cond delay="indefinite"/>
                      </p:stCondLst>
                      <p:childTnLst>
                        <p:par>
                          <p:cTn id="316" fill="hold">
                            <p:stCondLst>
                              <p:cond delay="0"/>
                            </p:stCondLst>
                            <p:childTnLst>
                              <p:par>
                                <p:cTn id="317" presetID="10" presetClass="exit" presetSubtype="0" fill="hold" grpId="1" nodeType="clickEffect">
                                  <p:stCondLst>
                                    <p:cond delay="0"/>
                                  </p:stCondLst>
                                  <p:childTnLst>
                                    <p:animEffect transition="out" filter="fade">
                                      <p:cBhvr>
                                        <p:cTn id="318" dur="1000"/>
                                        <p:tgtEl>
                                          <p:spTgt spid="29"/>
                                        </p:tgtEl>
                                      </p:cBhvr>
                                    </p:animEffect>
                                    <p:set>
                                      <p:cBhvr>
                                        <p:cTn id="319"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1330" y="5899354"/>
          <a:ext cx="7382419" cy="781670"/>
        </p:xfrm>
        <a:graphic>
          <a:graphicData uri="http://schemas.openxmlformats.org/drawingml/2006/table">
            <a:tbl>
              <a:tblPr/>
              <a:tblGrid>
                <a:gridCol w="7382419"/>
              </a:tblGrid>
              <a:tr h="390835">
                <a:tc>
                  <a:txBody>
                    <a:bodyPr/>
                    <a:lstStyle/>
                    <a:p>
                      <a:pPr algn="ctr"/>
                      <a:endParaRPr lang="en-US" sz="2500" dirty="0"/>
                    </a:p>
                  </a:txBody>
                  <a:tcPr marL="0" marR="0" marT="0" marB="0" anchor="ctr">
                    <a:lnL>
                      <a:noFill/>
                    </a:lnL>
                    <a:lnR>
                      <a:noFill/>
                    </a:lnR>
                    <a:lnT>
                      <a:noFill/>
                    </a:lnT>
                    <a:lnB>
                      <a:noFill/>
                    </a:lnB>
                    <a:solidFill>
                      <a:srgbClr val="FFFFFF"/>
                    </a:solidFill>
                  </a:tcPr>
                </a:tc>
              </a:tr>
              <a:tr h="390835">
                <a:tc>
                  <a:txBody>
                    <a:bodyPr/>
                    <a:lstStyle/>
                    <a:p>
                      <a:pPr algn="ctr"/>
                      <a:r>
                        <a:rPr lang="en-US" sz="2500" dirty="0">
                          <a:solidFill>
                            <a:srgbClr val="996600"/>
                          </a:solidFill>
                          <a:latin typeface="arial"/>
                        </a:rPr>
                        <a:t>Some tribes the Corps </a:t>
                      </a:r>
                      <a:r>
                        <a:rPr lang="en-US" sz="2500" dirty="0" smtClean="0">
                          <a:solidFill>
                            <a:srgbClr val="996600"/>
                          </a:solidFill>
                          <a:latin typeface="arial"/>
                        </a:rPr>
                        <a:t>encountered</a:t>
                      </a:r>
                      <a:endParaRPr lang="en-US" sz="2500" dirty="0">
                        <a:solidFill>
                          <a:srgbClr val="996600"/>
                        </a:solidFill>
                        <a:latin typeface="arial"/>
                      </a:endParaRPr>
                    </a:p>
                  </a:txBody>
                  <a:tcPr marL="0" marR="0" marT="0" marB="0" anchor="ctr">
                    <a:lnL>
                      <a:noFill/>
                    </a:lnL>
                    <a:lnR>
                      <a:noFill/>
                    </a:lnR>
                    <a:lnT>
                      <a:noFill/>
                    </a:lnT>
                    <a:lnB>
                      <a:noFill/>
                    </a:lnB>
                    <a:solidFill>
                      <a:srgbClr val="FFFFFF"/>
                    </a:solidFill>
                  </a:tcPr>
                </a:tc>
              </a:tr>
            </a:tbl>
          </a:graphicData>
        </a:graphic>
      </p:graphicFrame>
      <p:pic>
        <p:nvPicPr>
          <p:cNvPr id="1025" name="Picture 1" descr="Natives the Corps Encountered -- Click to see more on each tribe"/>
          <p:cNvPicPr>
            <a:picLocks noChangeAspect="1" noChangeArrowheads="1"/>
          </p:cNvPicPr>
          <p:nvPr/>
        </p:nvPicPr>
        <p:blipFill>
          <a:blip r:embed="rId2" cstate="screen"/>
          <a:srcRect/>
          <a:stretch>
            <a:fillRect/>
          </a:stretch>
        </p:blipFill>
        <p:spPr bwMode="auto">
          <a:xfrm>
            <a:off x="502994" y="1101215"/>
            <a:ext cx="8138012" cy="5154074"/>
          </a:xfrm>
          <a:prstGeom prst="rect">
            <a:avLst/>
          </a:prstGeom>
          <a:noFill/>
        </p:spPr>
      </p:pic>
      <p:sp>
        <p:nvSpPr>
          <p:cNvPr id="4" name="Rectangle 3"/>
          <p:cNvSpPr/>
          <p:nvPr/>
        </p:nvSpPr>
        <p:spPr>
          <a:xfrm>
            <a:off x="6732762" y="6611779"/>
            <a:ext cx="2411238" cy="246221"/>
          </a:xfrm>
          <a:prstGeom prst="rect">
            <a:avLst/>
          </a:prstGeom>
        </p:spPr>
        <p:txBody>
          <a:bodyPr wrap="none">
            <a:spAutoFit/>
          </a:bodyPr>
          <a:lstStyle/>
          <a:p>
            <a:r>
              <a:rPr lang="en-US" sz="1000" dirty="0" smtClean="0">
                <a:hlinkClick r:id="rId3"/>
              </a:rPr>
              <a:t>http://www.pbs.org/lewisandclark/native/</a:t>
            </a:r>
            <a:endParaRPr lang="en-US" sz="1000" dirty="0" smtClean="0"/>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Native American Encounters</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6" name="TextBox 5"/>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TRIBES ENCOUNTERD</a:t>
            </a:r>
          </a:p>
        </p:txBody>
      </p:sp>
      <p:sp>
        <p:nvSpPr>
          <p:cNvPr id="8" name="Freeform 7"/>
          <p:cNvSpPr/>
          <p:nvPr/>
        </p:nvSpPr>
        <p:spPr>
          <a:xfrm>
            <a:off x="5879690" y="3224981"/>
            <a:ext cx="2576052" cy="2802193"/>
          </a:xfrm>
          <a:custGeom>
            <a:avLst/>
            <a:gdLst>
              <a:gd name="connsiteX0" fmla="*/ 2576052 w 2576052"/>
              <a:gd name="connsiteY0" fmla="*/ 2733367 h 2802193"/>
              <a:gd name="connsiteX1" fmla="*/ 2576052 w 2576052"/>
              <a:gd name="connsiteY1" fmla="*/ 2733367 h 2802193"/>
              <a:gd name="connsiteX2" fmla="*/ 2477729 w 2576052"/>
              <a:gd name="connsiteY2" fmla="*/ 2753032 h 2802193"/>
              <a:gd name="connsiteX3" fmla="*/ 2458065 w 2576052"/>
              <a:gd name="connsiteY3" fmla="*/ 2782529 h 2802193"/>
              <a:gd name="connsiteX4" fmla="*/ 2428568 w 2576052"/>
              <a:gd name="connsiteY4" fmla="*/ 2802193 h 2802193"/>
              <a:gd name="connsiteX5" fmla="*/ 2349910 w 2576052"/>
              <a:gd name="connsiteY5" fmla="*/ 2792361 h 2802193"/>
              <a:gd name="connsiteX6" fmla="*/ 2320413 w 2576052"/>
              <a:gd name="connsiteY6" fmla="*/ 2772696 h 2802193"/>
              <a:gd name="connsiteX7" fmla="*/ 2212258 w 2576052"/>
              <a:gd name="connsiteY7" fmla="*/ 2762864 h 2802193"/>
              <a:gd name="connsiteX8" fmla="*/ 2143433 w 2576052"/>
              <a:gd name="connsiteY8" fmla="*/ 2792361 h 2802193"/>
              <a:gd name="connsiteX9" fmla="*/ 2035278 w 2576052"/>
              <a:gd name="connsiteY9" fmla="*/ 2772696 h 2802193"/>
              <a:gd name="connsiteX10" fmla="*/ 2015613 w 2576052"/>
              <a:gd name="connsiteY10" fmla="*/ 2743200 h 2802193"/>
              <a:gd name="connsiteX11" fmla="*/ 2005781 w 2576052"/>
              <a:gd name="connsiteY11" fmla="*/ 2713703 h 2802193"/>
              <a:gd name="connsiteX12" fmla="*/ 1917291 w 2576052"/>
              <a:gd name="connsiteY12" fmla="*/ 2684206 h 2802193"/>
              <a:gd name="connsiteX13" fmla="*/ 1887794 w 2576052"/>
              <a:gd name="connsiteY13" fmla="*/ 2654709 h 2802193"/>
              <a:gd name="connsiteX14" fmla="*/ 1877962 w 2576052"/>
              <a:gd name="connsiteY14" fmla="*/ 2615380 h 2802193"/>
              <a:gd name="connsiteX15" fmla="*/ 1828800 w 2576052"/>
              <a:gd name="connsiteY15" fmla="*/ 2605548 h 2802193"/>
              <a:gd name="connsiteX16" fmla="*/ 1809136 w 2576052"/>
              <a:gd name="connsiteY16" fmla="*/ 2566219 h 2802193"/>
              <a:gd name="connsiteX17" fmla="*/ 1779639 w 2576052"/>
              <a:gd name="connsiteY17" fmla="*/ 2556387 h 2802193"/>
              <a:gd name="connsiteX18" fmla="*/ 1740310 w 2576052"/>
              <a:gd name="connsiteY18" fmla="*/ 2576051 h 2802193"/>
              <a:gd name="connsiteX19" fmla="*/ 1641987 w 2576052"/>
              <a:gd name="connsiteY19" fmla="*/ 2595716 h 2802193"/>
              <a:gd name="connsiteX20" fmla="*/ 1435510 w 2576052"/>
              <a:gd name="connsiteY20" fmla="*/ 2605548 h 2802193"/>
              <a:gd name="connsiteX21" fmla="*/ 1425678 w 2576052"/>
              <a:gd name="connsiteY21" fmla="*/ 2566219 h 2802193"/>
              <a:gd name="connsiteX22" fmla="*/ 1396181 w 2576052"/>
              <a:gd name="connsiteY22" fmla="*/ 2556387 h 2802193"/>
              <a:gd name="connsiteX23" fmla="*/ 1386349 w 2576052"/>
              <a:gd name="connsiteY23" fmla="*/ 2526890 h 2802193"/>
              <a:gd name="connsiteX24" fmla="*/ 1366684 w 2576052"/>
              <a:gd name="connsiteY24" fmla="*/ 2477729 h 2802193"/>
              <a:gd name="connsiteX25" fmla="*/ 1327355 w 2576052"/>
              <a:gd name="connsiteY25" fmla="*/ 2379406 h 2802193"/>
              <a:gd name="connsiteX26" fmla="*/ 1307691 w 2576052"/>
              <a:gd name="connsiteY26" fmla="*/ 2349909 h 2802193"/>
              <a:gd name="connsiteX27" fmla="*/ 1278194 w 2576052"/>
              <a:gd name="connsiteY27" fmla="*/ 2320413 h 2802193"/>
              <a:gd name="connsiteX28" fmla="*/ 1268362 w 2576052"/>
              <a:gd name="connsiteY28" fmla="*/ 2290916 h 2802193"/>
              <a:gd name="connsiteX29" fmla="*/ 1238865 w 2576052"/>
              <a:gd name="connsiteY29" fmla="*/ 2261419 h 2802193"/>
              <a:gd name="connsiteX30" fmla="*/ 1219200 w 2576052"/>
              <a:gd name="connsiteY30" fmla="*/ 2231922 h 2802193"/>
              <a:gd name="connsiteX31" fmla="*/ 1179871 w 2576052"/>
              <a:gd name="connsiteY31" fmla="*/ 2192593 h 2802193"/>
              <a:gd name="connsiteX32" fmla="*/ 1170039 w 2576052"/>
              <a:gd name="connsiteY32" fmla="*/ 2163096 h 2802193"/>
              <a:gd name="connsiteX33" fmla="*/ 1150375 w 2576052"/>
              <a:gd name="connsiteY33" fmla="*/ 2123767 h 2802193"/>
              <a:gd name="connsiteX34" fmla="*/ 1140542 w 2576052"/>
              <a:gd name="connsiteY34" fmla="*/ 1887793 h 2802193"/>
              <a:gd name="connsiteX35" fmla="*/ 1120878 w 2576052"/>
              <a:gd name="connsiteY35" fmla="*/ 1838632 h 2802193"/>
              <a:gd name="connsiteX36" fmla="*/ 1091381 w 2576052"/>
              <a:gd name="connsiteY36" fmla="*/ 1661651 h 2802193"/>
              <a:gd name="connsiteX37" fmla="*/ 1061884 w 2576052"/>
              <a:gd name="connsiteY37" fmla="*/ 1632154 h 2802193"/>
              <a:gd name="connsiteX38" fmla="*/ 1032387 w 2576052"/>
              <a:gd name="connsiteY38" fmla="*/ 1543664 h 2802193"/>
              <a:gd name="connsiteX39" fmla="*/ 1022555 w 2576052"/>
              <a:gd name="connsiteY39" fmla="*/ 1514167 h 2802193"/>
              <a:gd name="connsiteX40" fmla="*/ 993058 w 2576052"/>
              <a:gd name="connsiteY40" fmla="*/ 1504335 h 2802193"/>
              <a:gd name="connsiteX41" fmla="*/ 934065 w 2576052"/>
              <a:gd name="connsiteY41" fmla="*/ 1474838 h 2802193"/>
              <a:gd name="connsiteX42" fmla="*/ 904568 w 2576052"/>
              <a:gd name="connsiteY42" fmla="*/ 1455174 h 2802193"/>
              <a:gd name="connsiteX43" fmla="*/ 835742 w 2576052"/>
              <a:gd name="connsiteY43" fmla="*/ 1435509 h 2802193"/>
              <a:gd name="connsiteX44" fmla="*/ 776749 w 2576052"/>
              <a:gd name="connsiteY44" fmla="*/ 1406013 h 2802193"/>
              <a:gd name="connsiteX45" fmla="*/ 648929 w 2576052"/>
              <a:gd name="connsiteY45" fmla="*/ 1386348 h 2802193"/>
              <a:gd name="connsiteX46" fmla="*/ 619433 w 2576052"/>
              <a:gd name="connsiteY46" fmla="*/ 1376516 h 2802193"/>
              <a:gd name="connsiteX47" fmla="*/ 589936 w 2576052"/>
              <a:gd name="connsiteY47" fmla="*/ 1356851 h 2802193"/>
              <a:gd name="connsiteX48" fmla="*/ 462116 w 2576052"/>
              <a:gd name="connsiteY48" fmla="*/ 1347019 h 2802193"/>
              <a:gd name="connsiteX49" fmla="*/ 432620 w 2576052"/>
              <a:gd name="connsiteY49" fmla="*/ 1327354 h 2802193"/>
              <a:gd name="connsiteX50" fmla="*/ 412955 w 2576052"/>
              <a:gd name="connsiteY50" fmla="*/ 1297858 h 2802193"/>
              <a:gd name="connsiteX51" fmla="*/ 373626 w 2576052"/>
              <a:gd name="connsiteY51" fmla="*/ 1278193 h 2802193"/>
              <a:gd name="connsiteX52" fmla="*/ 314633 w 2576052"/>
              <a:gd name="connsiteY52" fmla="*/ 1229032 h 2802193"/>
              <a:gd name="connsiteX53" fmla="*/ 304800 w 2576052"/>
              <a:gd name="connsiteY53" fmla="*/ 1199535 h 2802193"/>
              <a:gd name="connsiteX54" fmla="*/ 275304 w 2576052"/>
              <a:gd name="connsiteY54" fmla="*/ 1140542 h 2802193"/>
              <a:gd name="connsiteX55" fmla="*/ 294968 w 2576052"/>
              <a:gd name="connsiteY55" fmla="*/ 1071716 h 2802193"/>
              <a:gd name="connsiteX56" fmla="*/ 285136 w 2576052"/>
              <a:gd name="connsiteY56" fmla="*/ 983225 h 2802193"/>
              <a:gd name="connsiteX57" fmla="*/ 255639 w 2576052"/>
              <a:gd name="connsiteY57" fmla="*/ 973393 h 2802193"/>
              <a:gd name="connsiteX58" fmla="*/ 206478 w 2576052"/>
              <a:gd name="connsiteY58" fmla="*/ 963561 h 2802193"/>
              <a:gd name="connsiteX59" fmla="*/ 186813 w 2576052"/>
              <a:gd name="connsiteY59" fmla="*/ 934064 h 2802193"/>
              <a:gd name="connsiteX60" fmla="*/ 157316 w 2576052"/>
              <a:gd name="connsiteY60" fmla="*/ 894735 h 2802193"/>
              <a:gd name="connsiteX61" fmla="*/ 147484 w 2576052"/>
              <a:gd name="connsiteY61" fmla="*/ 865238 h 2802193"/>
              <a:gd name="connsiteX62" fmla="*/ 88491 w 2576052"/>
              <a:gd name="connsiteY62" fmla="*/ 845574 h 2802193"/>
              <a:gd name="connsiteX63" fmla="*/ 68826 w 2576052"/>
              <a:gd name="connsiteY63" fmla="*/ 816077 h 2802193"/>
              <a:gd name="connsiteX64" fmla="*/ 88491 w 2576052"/>
              <a:gd name="connsiteY64" fmla="*/ 727587 h 2802193"/>
              <a:gd name="connsiteX65" fmla="*/ 117987 w 2576052"/>
              <a:gd name="connsiteY65" fmla="*/ 707922 h 2802193"/>
              <a:gd name="connsiteX66" fmla="*/ 98323 w 2576052"/>
              <a:gd name="connsiteY66" fmla="*/ 412954 h 2802193"/>
              <a:gd name="connsiteX67" fmla="*/ 88491 w 2576052"/>
              <a:gd name="connsiteY67" fmla="*/ 383458 h 2802193"/>
              <a:gd name="connsiteX68" fmla="*/ 68826 w 2576052"/>
              <a:gd name="connsiteY68" fmla="*/ 353961 h 2802193"/>
              <a:gd name="connsiteX69" fmla="*/ 39329 w 2576052"/>
              <a:gd name="connsiteY69" fmla="*/ 137651 h 2802193"/>
              <a:gd name="connsiteX70" fmla="*/ 29497 w 2576052"/>
              <a:gd name="connsiteY70" fmla="*/ 108154 h 2802193"/>
              <a:gd name="connsiteX71" fmla="*/ 19665 w 2576052"/>
              <a:gd name="connsiteY71" fmla="*/ 29496 h 2802193"/>
              <a:gd name="connsiteX72" fmla="*/ 0 w 2576052"/>
              <a:gd name="connsiteY72" fmla="*/ 0 h 28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576052" h="2802193">
                <a:moveTo>
                  <a:pt x="2576052" y="2733367"/>
                </a:moveTo>
                <a:lnTo>
                  <a:pt x="2576052" y="2733367"/>
                </a:lnTo>
                <a:cubicBezTo>
                  <a:pt x="2543278" y="2739922"/>
                  <a:pt x="2508581" y="2740177"/>
                  <a:pt x="2477729" y="2753032"/>
                </a:cubicBezTo>
                <a:cubicBezTo>
                  <a:pt x="2466821" y="2757577"/>
                  <a:pt x="2466421" y="2774173"/>
                  <a:pt x="2458065" y="2782529"/>
                </a:cubicBezTo>
                <a:cubicBezTo>
                  <a:pt x="2449709" y="2790885"/>
                  <a:pt x="2438400" y="2795638"/>
                  <a:pt x="2428568" y="2802193"/>
                </a:cubicBezTo>
                <a:cubicBezTo>
                  <a:pt x="2402349" y="2798916"/>
                  <a:pt x="2375402" y="2799313"/>
                  <a:pt x="2349910" y="2792361"/>
                </a:cubicBezTo>
                <a:cubicBezTo>
                  <a:pt x="2338509" y="2789252"/>
                  <a:pt x="2331968" y="2775172"/>
                  <a:pt x="2320413" y="2772696"/>
                </a:cubicBezTo>
                <a:cubicBezTo>
                  <a:pt x="2285016" y="2765111"/>
                  <a:pt x="2248310" y="2766141"/>
                  <a:pt x="2212258" y="2762864"/>
                </a:cubicBezTo>
                <a:cubicBezTo>
                  <a:pt x="2207136" y="2765425"/>
                  <a:pt x="2156092" y="2793265"/>
                  <a:pt x="2143433" y="2792361"/>
                </a:cubicBezTo>
                <a:cubicBezTo>
                  <a:pt x="2106883" y="2789750"/>
                  <a:pt x="2071330" y="2779251"/>
                  <a:pt x="2035278" y="2772696"/>
                </a:cubicBezTo>
                <a:cubicBezTo>
                  <a:pt x="2028723" y="2762864"/>
                  <a:pt x="2020898" y="2753769"/>
                  <a:pt x="2015613" y="2743200"/>
                </a:cubicBezTo>
                <a:cubicBezTo>
                  <a:pt x="2010978" y="2733930"/>
                  <a:pt x="2014668" y="2719035"/>
                  <a:pt x="2005781" y="2713703"/>
                </a:cubicBezTo>
                <a:cubicBezTo>
                  <a:pt x="1979120" y="2697706"/>
                  <a:pt x="1917291" y="2684206"/>
                  <a:pt x="1917291" y="2684206"/>
                </a:cubicBezTo>
                <a:cubicBezTo>
                  <a:pt x="1907459" y="2674374"/>
                  <a:pt x="1894693" y="2666782"/>
                  <a:pt x="1887794" y="2654709"/>
                </a:cubicBezTo>
                <a:cubicBezTo>
                  <a:pt x="1881090" y="2642976"/>
                  <a:pt x="1888343" y="2624031"/>
                  <a:pt x="1877962" y="2615380"/>
                </a:cubicBezTo>
                <a:cubicBezTo>
                  <a:pt x="1865124" y="2604681"/>
                  <a:pt x="1845187" y="2608825"/>
                  <a:pt x="1828800" y="2605548"/>
                </a:cubicBezTo>
                <a:cubicBezTo>
                  <a:pt x="1822245" y="2592438"/>
                  <a:pt x="1819500" y="2576583"/>
                  <a:pt x="1809136" y="2566219"/>
                </a:cubicBezTo>
                <a:cubicBezTo>
                  <a:pt x="1801807" y="2558890"/>
                  <a:pt x="1789899" y="2554921"/>
                  <a:pt x="1779639" y="2556387"/>
                </a:cubicBezTo>
                <a:cubicBezTo>
                  <a:pt x="1765129" y="2558460"/>
                  <a:pt x="1753782" y="2570277"/>
                  <a:pt x="1740310" y="2576051"/>
                </a:cubicBezTo>
                <a:cubicBezTo>
                  <a:pt x="1705984" y="2590762"/>
                  <a:pt x="1682710" y="2589899"/>
                  <a:pt x="1641987" y="2595716"/>
                </a:cubicBezTo>
                <a:cubicBezTo>
                  <a:pt x="1571759" y="2642535"/>
                  <a:pt x="1582140" y="2644135"/>
                  <a:pt x="1435510" y="2605548"/>
                </a:cubicBezTo>
                <a:cubicBezTo>
                  <a:pt x="1422442" y="2602109"/>
                  <a:pt x="1434120" y="2576771"/>
                  <a:pt x="1425678" y="2566219"/>
                </a:cubicBezTo>
                <a:cubicBezTo>
                  <a:pt x="1419204" y="2558126"/>
                  <a:pt x="1406013" y="2559664"/>
                  <a:pt x="1396181" y="2556387"/>
                </a:cubicBezTo>
                <a:cubicBezTo>
                  <a:pt x="1392904" y="2546555"/>
                  <a:pt x="1389988" y="2536594"/>
                  <a:pt x="1386349" y="2526890"/>
                </a:cubicBezTo>
                <a:cubicBezTo>
                  <a:pt x="1380152" y="2510364"/>
                  <a:pt x="1370653" y="2494926"/>
                  <a:pt x="1366684" y="2477729"/>
                </a:cubicBezTo>
                <a:cubicBezTo>
                  <a:pt x="1344088" y="2379813"/>
                  <a:pt x="1383890" y="2417097"/>
                  <a:pt x="1327355" y="2379406"/>
                </a:cubicBezTo>
                <a:cubicBezTo>
                  <a:pt x="1320800" y="2369574"/>
                  <a:pt x="1315256" y="2358987"/>
                  <a:pt x="1307691" y="2349909"/>
                </a:cubicBezTo>
                <a:cubicBezTo>
                  <a:pt x="1298789" y="2339227"/>
                  <a:pt x="1285907" y="2331982"/>
                  <a:pt x="1278194" y="2320413"/>
                </a:cubicBezTo>
                <a:cubicBezTo>
                  <a:pt x="1272445" y="2311790"/>
                  <a:pt x="1274111" y="2299540"/>
                  <a:pt x="1268362" y="2290916"/>
                </a:cubicBezTo>
                <a:cubicBezTo>
                  <a:pt x="1260649" y="2279346"/>
                  <a:pt x="1247767" y="2272101"/>
                  <a:pt x="1238865" y="2261419"/>
                </a:cubicBezTo>
                <a:cubicBezTo>
                  <a:pt x="1231300" y="2252341"/>
                  <a:pt x="1225755" y="2241754"/>
                  <a:pt x="1219200" y="2231922"/>
                </a:cubicBezTo>
                <a:cubicBezTo>
                  <a:pt x="1192981" y="2153263"/>
                  <a:pt x="1232310" y="2245032"/>
                  <a:pt x="1179871" y="2192593"/>
                </a:cubicBezTo>
                <a:cubicBezTo>
                  <a:pt x="1172542" y="2185264"/>
                  <a:pt x="1174122" y="2172622"/>
                  <a:pt x="1170039" y="2163096"/>
                </a:cubicBezTo>
                <a:cubicBezTo>
                  <a:pt x="1164265" y="2149624"/>
                  <a:pt x="1156930" y="2136877"/>
                  <a:pt x="1150375" y="2123767"/>
                </a:cubicBezTo>
                <a:cubicBezTo>
                  <a:pt x="1147097" y="2045109"/>
                  <a:pt x="1148643" y="1966101"/>
                  <a:pt x="1140542" y="1887793"/>
                </a:cubicBezTo>
                <a:cubicBezTo>
                  <a:pt x="1138726" y="1870237"/>
                  <a:pt x="1123631" y="1856065"/>
                  <a:pt x="1120878" y="1838632"/>
                </a:cubicBezTo>
                <a:cubicBezTo>
                  <a:pt x="1108458" y="1759974"/>
                  <a:pt x="1132108" y="1718670"/>
                  <a:pt x="1091381" y="1661651"/>
                </a:cubicBezTo>
                <a:cubicBezTo>
                  <a:pt x="1083299" y="1650336"/>
                  <a:pt x="1071716" y="1641986"/>
                  <a:pt x="1061884" y="1632154"/>
                </a:cubicBezTo>
                <a:cubicBezTo>
                  <a:pt x="1043630" y="1522630"/>
                  <a:pt x="1066951" y="1612792"/>
                  <a:pt x="1032387" y="1543664"/>
                </a:cubicBezTo>
                <a:cubicBezTo>
                  <a:pt x="1027752" y="1534394"/>
                  <a:pt x="1029884" y="1521496"/>
                  <a:pt x="1022555" y="1514167"/>
                </a:cubicBezTo>
                <a:cubicBezTo>
                  <a:pt x="1015226" y="1506838"/>
                  <a:pt x="1002890" y="1507612"/>
                  <a:pt x="993058" y="1504335"/>
                </a:cubicBezTo>
                <a:cubicBezTo>
                  <a:pt x="908533" y="1447985"/>
                  <a:pt x="1015474" y="1515542"/>
                  <a:pt x="934065" y="1474838"/>
                </a:cubicBezTo>
                <a:cubicBezTo>
                  <a:pt x="923496" y="1469553"/>
                  <a:pt x="915429" y="1459829"/>
                  <a:pt x="904568" y="1455174"/>
                </a:cubicBezTo>
                <a:cubicBezTo>
                  <a:pt x="860448" y="1436266"/>
                  <a:pt x="874022" y="1454649"/>
                  <a:pt x="835742" y="1435509"/>
                </a:cubicBezTo>
                <a:cubicBezTo>
                  <a:pt x="798953" y="1417115"/>
                  <a:pt x="816288" y="1413427"/>
                  <a:pt x="776749" y="1406013"/>
                </a:cubicBezTo>
                <a:cubicBezTo>
                  <a:pt x="734379" y="1398069"/>
                  <a:pt x="691536" y="1392903"/>
                  <a:pt x="648929" y="1386348"/>
                </a:cubicBezTo>
                <a:cubicBezTo>
                  <a:pt x="639097" y="1383071"/>
                  <a:pt x="628703" y="1381151"/>
                  <a:pt x="619433" y="1376516"/>
                </a:cubicBezTo>
                <a:cubicBezTo>
                  <a:pt x="608864" y="1371231"/>
                  <a:pt x="601551" y="1359029"/>
                  <a:pt x="589936" y="1356851"/>
                </a:cubicBezTo>
                <a:cubicBezTo>
                  <a:pt x="547935" y="1348976"/>
                  <a:pt x="504723" y="1350296"/>
                  <a:pt x="462116" y="1347019"/>
                </a:cubicBezTo>
                <a:cubicBezTo>
                  <a:pt x="452284" y="1340464"/>
                  <a:pt x="440976" y="1335710"/>
                  <a:pt x="432620" y="1327354"/>
                </a:cubicBezTo>
                <a:cubicBezTo>
                  <a:pt x="424264" y="1318998"/>
                  <a:pt x="422033" y="1305423"/>
                  <a:pt x="412955" y="1297858"/>
                </a:cubicBezTo>
                <a:cubicBezTo>
                  <a:pt x="401695" y="1288475"/>
                  <a:pt x="386736" y="1284748"/>
                  <a:pt x="373626" y="1278193"/>
                </a:cubicBezTo>
                <a:cubicBezTo>
                  <a:pt x="351309" y="1211241"/>
                  <a:pt x="385173" y="1287815"/>
                  <a:pt x="314633" y="1229032"/>
                </a:cubicBezTo>
                <a:cubicBezTo>
                  <a:pt x="306671" y="1222397"/>
                  <a:pt x="309435" y="1208805"/>
                  <a:pt x="304800" y="1199535"/>
                </a:cubicBezTo>
                <a:cubicBezTo>
                  <a:pt x="266682" y="1123300"/>
                  <a:pt x="300016" y="1214677"/>
                  <a:pt x="275304" y="1140542"/>
                </a:cubicBezTo>
                <a:cubicBezTo>
                  <a:pt x="281859" y="1117600"/>
                  <a:pt x="288112" y="1094570"/>
                  <a:pt x="294968" y="1071716"/>
                </a:cubicBezTo>
                <a:cubicBezTo>
                  <a:pt x="306323" y="1033864"/>
                  <a:pt x="318140" y="1029431"/>
                  <a:pt x="285136" y="983225"/>
                </a:cubicBezTo>
                <a:cubicBezTo>
                  <a:pt x="279112" y="974791"/>
                  <a:pt x="265694" y="975907"/>
                  <a:pt x="255639" y="973393"/>
                </a:cubicBezTo>
                <a:cubicBezTo>
                  <a:pt x="239426" y="969340"/>
                  <a:pt x="222865" y="966838"/>
                  <a:pt x="206478" y="963561"/>
                </a:cubicBezTo>
                <a:cubicBezTo>
                  <a:pt x="199923" y="953729"/>
                  <a:pt x="193682" y="943680"/>
                  <a:pt x="186813" y="934064"/>
                </a:cubicBezTo>
                <a:cubicBezTo>
                  <a:pt x="177288" y="920729"/>
                  <a:pt x="165446" y="908963"/>
                  <a:pt x="157316" y="894735"/>
                </a:cubicBezTo>
                <a:cubicBezTo>
                  <a:pt x="152174" y="885736"/>
                  <a:pt x="155918" y="871262"/>
                  <a:pt x="147484" y="865238"/>
                </a:cubicBezTo>
                <a:cubicBezTo>
                  <a:pt x="130617" y="853190"/>
                  <a:pt x="88491" y="845574"/>
                  <a:pt x="88491" y="845574"/>
                </a:cubicBezTo>
                <a:cubicBezTo>
                  <a:pt x="81936" y="835742"/>
                  <a:pt x="70131" y="827822"/>
                  <a:pt x="68826" y="816077"/>
                </a:cubicBezTo>
                <a:cubicBezTo>
                  <a:pt x="68779" y="815654"/>
                  <a:pt x="78375" y="740232"/>
                  <a:pt x="88491" y="727587"/>
                </a:cubicBezTo>
                <a:cubicBezTo>
                  <a:pt x="95873" y="718360"/>
                  <a:pt x="108155" y="714477"/>
                  <a:pt x="117987" y="707922"/>
                </a:cubicBezTo>
                <a:cubicBezTo>
                  <a:pt x="111432" y="609599"/>
                  <a:pt x="107244" y="511090"/>
                  <a:pt x="98323" y="412954"/>
                </a:cubicBezTo>
                <a:cubicBezTo>
                  <a:pt x="97385" y="402633"/>
                  <a:pt x="93126" y="392728"/>
                  <a:pt x="88491" y="383458"/>
                </a:cubicBezTo>
                <a:cubicBezTo>
                  <a:pt x="83206" y="372889"/>
                  <a:pt x="75381" y="363793"/>
                  <a:pt x="68826" y="353961"/>
                </a:cubicBezTo>
                <a:cubicBezTo>
                  <a:pt x="37477" y="259910"/>
                  <a:pt x="70453" y="365896"/>
                  <a:pt x="39329" y="137651"/>
                </a:cubicBezTo>
                <a:cubicBezTo>
                  <a:pt x="37929" y="127382"/>
                  <a:pt x="32774" y="117986"/>
                  <a:pt x="29497" y="108154"/>
                </a:cubicBezTo>
                <a:cubicBezTo>
                  <a:pt x="26220" y="81935"/>
                  <a:pt x="26618" y="54988"/>
                  <a:pt x="19665" y="29496"/>
                </a:cubicBezTo>
                <a:cubicBezTo>
                  <a:pt x="16556" y="18096"/>
                  <a:pt x="0" y="0"/>
                  <a:pt x="0" y="0"/>
                </a:cubicBezTo>
              </a:path>
            </a:pathLst>
          </a:custGeom>
          <a:ln w="5715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ounded Rectangle 6"/>
          <p:cNvSpPr/>
          <p:nvPr/>
        </p:nvSpPr>
        <p:spPr>
          <a:xfrm>
            <a:off x="6184490" y="5702710"/>
            <a:ext cx="1425678" cy="471948"/>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p:cNvSpPr/>
          <p:nvPr/>
        </p:nvSpPr>
        <p:spPr>
          <a:xfrm>
            <a:off x="6218903" y="5107859"/>
            <a:ext cx="938981" cy="471948"/>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ounded Rectangle 9"/>
          <p:cNvSpPr/>
          <p:nvPr/>
        </p:nvSpPr>
        <p:spPr>
          <a:xfrm>
            <a:off x="6218903" y="4134465"/>
            <a:ext cx="1981200" cy="471948"/>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le 10"/>
          <p:cNvSpPr/>
          <p:nvPr/>
        </p:nvSpPr>
        <p:spPr>
          <a:xfrm>
            <a:off x="4296697" y="4050891"/>
            <a:ext cx="1696064" cy="471948"/>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ounded Rectangle 11"/>
          <p:cNvSpPr/>
          <p:nvPr/>
        </p:nvSpPr>
        <p:spPr>
          <a:xfrm>
            <a:off x="4763730" y="3485536"/>
            <a:ext cx="1322438" cy="471948"/>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5663382" y="2949678"/>
            <a:ext cx="1322438" cy="471948"/>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96</a:t>
            </a:fld>
            <a:endParaRPr lang="en-US" sz="16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 calcmode="lin" valueType="num">
                                      <p:cBhvr>
                                        <p:cTn id="12" dur="500" fill="hold"/>
                                        <p:tgtEl>
                                          <p:spTgt spid="1025"/>
                                        </p:tgtEl>
                                        <p:attrNameLst>
                                          <p:attrName>ppt_w</p:attrName>
                                        </p:attrNameLst>
                                      </p:cBhvr>
                                      <p:tavLst>
                                        <p:tav tm="0">
                                          <p:val>
                                            <p:fltVal val="0"/>
                                          </p:val>
                                        </p:tav>
                                        <p:tav tm="100000">
                                          <p:val>
                                            <p:strVal val="#ppt_w"/>
                                          </p:val>
                                        </p:tav>
                                      </p:tavLst>
                                    </p:anim>
                                    <p:anim calcmode="lin" valueType="num">
                                      <p:cBhvr>
                                        <p:cTn id="13" dur="500" fill="hold"/>
                                        <p:tgtEl>
                                          <p:spTgt spid="1025"/>
                                        </p:tgtEl>
                                        <p:attrNameLst>
                                          <p:attrName>ppt_h</p:attrName>
                                        </p:attrNameLst>
                                      </p:cBhvr>
                                      <p:tavLst>
                                        <p:tav tm="0">
                                          <p:val>
                                            <p:fltVal val="0"/>
                                          </p:val>
                                        </p:tav>
                                        <p:tav tm="100000">
                                          <p:val>
                                            <p:strVal val="#ppt_h"/>
                                          </p:val>
                                        </p:tav>
                                      </p:tavLst>
                                    </p:anim>
                                    <p:animEffect transition="in" filter="fade">
                                      <p:cBhvr>
                                        <p:cTn id="14" dur="500"/>
                                        <p:tgtEl>
                                          <p:spTgt spid="1025"/>
                                        </p:tgtEl>
                                      </p:cBhvr>
                                    </p:animEffect>
                                  </p:childTnLst>
                                </p:cTn>
                              </p:par>
                              <p:par>
                                <p:cTn id="15" presetID="53"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53"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53"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53"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53"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Effect transition="in" filter="fade">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53"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srcRect/>
          <a:stretch>
            <a:fillRect/>
          </a:stretch>
        </p:blipFill>
        <p:spPr bwMode="auto">
          <a:xfrm>
            <a:off x="452438" y="1289602"/>
            <a:ext cx="8239125" cy="4914900"/>
          </a:xfrm>
          <a:prstGeom prst="rect">
            <a:avLst/>
          </a:prstGeom>
          <a:noFill/>
          <a:ln w="9525">
            <a:noFill/>
            <a:miter lim="800000"/>
            <a:headEnd/>
            <a:tailEnd/>
          </a:ln>
        </p:spPr>
      </p:pic>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Native American Encounters</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6" name="TextBox 5"/>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TRIBES ENCOUNTERD</a:t>
            </a:r>
          </a:p>
        </p:txBody>
      </p:sp>
      <p:sp useBgFill="1">
        <p:nvSpPr>
          <p:cNvPr id="15" name="TextBox 14"/>
          <p:cNvSpPr txBox="1">
            <a:spLocks noChangeArrowheads="1"/>
          </p:cNvSpPr>
          <p:nvPr/>
        </p:nvSpPr>
        <p:spPr bwMode="auto">
          <a:xfrm>
            <a:off x="0" y="6150114"/>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Not complete, but here’s what we know…</a:t>
            </a:r>
          </a:p>
        </p:txBody>
      </p:sp>
      <p:sp>
        <p:nvSpPr>
          <p:cNvPr id="17" name="Rounded Rectangle 16"/>
          <p:cNvSpPr/>
          <p:nvPr/>
        </p:nvSpPr>
        <p:spPr>
          <a:xfrm>
            <a:off x="407504" y="1262269"/>
            <a:ext cx="1331844" cy="4969566"/>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le 17"/>
          <p:cNvSpPr/>
          <p:nvPr/>
        </p:nvSpPr>
        <p:spPr>
          <a:xfrm>
            <a:off x="1623392" y="1262270"/>
            <a:ext cx="1646582" cy="1113182"/>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3187149" y="1268893"/>
            <a:ext cx="917712" cy="1116497"/>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ounded Rectangle 20"/>
          <p:cNvSpPr/>
          <p:nvPr/>
        </p:nvSpPr>
        <p:spPr>
          <a:xfrm>
            <a:off x="4065104" y="1272206"/>
            <a:ext cx="2156791" cy="1116497"/>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le 21"/>
          <p:cNvSpPr/>
          <p:nvPr/>
        </p:nvSpPr>
        <p:spPr>
          <a:xfrm>
            <a:off x="6202017" y="1265580"/>
            <a:ext cx="1663148" cy="1116497"/>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ounded Rectangle 22"/>
          <p:cNvSpPr/>
          <p:nvPr/>
        </p:nvSpPr>
        <p:spPr>
          <a:xfrm>
            <a:off x="7822095" y="1258954"/>
            <a:ext cx="881269" cy="1116497"/>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ounded Rectangle 23"/>
          <p:cNvSpPr/>
          <p:nvPr/>
        </p:nvSpPr>
        <p:spPr>
          <a:xfrm>
            <a:off x="420756" y="4711148"/>
            <a:ext cx="8285922" cy="549964"/>
          </a:xfrm>
          <a:prstGeom prst="roundRect">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450573" y="4750904"/>
            <a:ext cx="881269" cy="437322"/>
          </a:xfrm>
          <a:prstGeom prst="roundRect">
            <a:avLst/>
          </a:prstGeom>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ounded Rectangle 26"/>
          <p:cNvSpPr/>
          <p:nvPr/>
        </p:nvSpPr>
        <p:spPr>
          <a:xfrm>
            <a:off x="1646582" y="4774095"/>
            <a:ext cx="881269" cy="437322"/>
          </a:xfrm>
          <a:prstGeom prst="roundRect">
            <a:avLst/>
          </a:prstGeom>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ounded Rectangle 27"/>
          <p:cNvSpPr/>
          <p:nvPr/>
        </p:nvSpPr>
        <p:spPr>
          <a:xfrm>
            <a:off x="2464904" y="4777408"/>
            <a:ext cx="791817" cy="437322"/>
          </a:xfrm>
          <a:prstGeom prst="roundRect">
            <a:avLst/>
          </a:prstGeom>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ounded Rectangle 28"/>
          <p:cNvSpPr/>
          <p:nvPr/>
        </p:nvSpPr>
        <p:spPr>
          <a:xfrm>
            <a:off x="3223591" y="4770782"/>
            <a:ext cx="881269" cy="437322"/>
          </a:xfrm>
          <a:prstGeom prst="roundRect">
            <a:avLst/>
          </a:prstGeom>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4061791" y="4784034"/>
            <a:ext cx="2140226" cy="437322"/>
          </a:xfrm>
          <a:prstGeom prst="roundRect">
            <a:avLst/>
          </a:prstGeom>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ounded Rectangle 30"/>
          <p:cNvSpPr/>
          <p:nvPr/>
        </p:nvSpPr>
        <p:spPr>
          <a:xfrm>
            <a:off x="6152322" y="4777408"/>
            <a:ext cx="1689652" cy="437322"/>
          </a:xfrm>
          <a:prstGeom prst="roundRect">
            <a:avLst/>
          </a:prstGeom>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ounded Rectangle 31"/>
          <p:cNvSpPr/>
          <p:nvPr/>
        </p:nvSpPr>
        <p:spPr>
          <a:xfrm>
            <a:off x="7802217" y="4780721"/>
            <a:ext cx="848140" cy="437322"/>
          </a:xfrm>
          <a:prstGeom prst="roundRect">
            <a:avLst/>
          </a:prstGeom>
          <a:ln w="57150">
            <a:solidFill>
              <a:schemeClr val="tx1"/>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Explosion 1 32"/>
          <p:cNvSpPr/>
          <p:nvPr/>
        </p:nvSpPr>
        <p:spPr>
          <a:xfrm>
            <a:off x="1232450" y="4214191"/>
            <a:ext cx="3538330" cy="1679713"/>
          </a:xfrm>
          <a:prstGeom prst="irregularSeal1">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rot="20339452">
            <a:off x="3299790" y="3240157"/>
            <a:ext cx="2097157" cy="1077218"/>
          </a:xfrm>
          <a:prstGeom prst="rect">
            <a:avLst/>
          </a:prstGeom>
          <a:solidFill>
            <a:schemeClr val="tx1"/>
          </a:solidFill>
        </p:spPr>
        <p:txBody>
          <a:bodyPr wrap="square" rtlCol="0">
            <a:spAutoFit/>
          </a:bodyPr>
          <a:lstStyle/>
          <a:p>
            <a:pPr algn="ctr"/>
            <a:r>
              <a:rPr lang="en-US" sz="3200" b="1" dirty="0" smtClean="0">
                <a:solidFill>
                  <a:schemeClr val="bg1"/>
                </a:solidFill>
              </a:rPr>
              <a:t>93% Reduction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p:cTn id="11" dur="1000" fill="hold"/>
                                        <p:tgtEl>
                                          <p:spTgt spid="1028"/>
                                        </p:tgtEl>
                                        <p:attrNameLst>
                                          <p:attrName>ppt_w</p:attrName>
                                        </p:attrNameLst>
                                      </p:cBhvr>
                                      <p:tavLst>
                                        <p:tav tm="0">
                                          <p:val>
                                            <p:fltVal val="0"/>
                                          </p:val>
                                        </p:tav>
                                        <p:tav tm="100000">
                                          <p:val>
                                            <p:strVal val="#ppt_w"/>
                                          </p:val>
                                        </p:tav>
                                      </p:tavLst>
                                    </p:anim>
                                    <p:anim calcmode="lin" valueType="num">
                                      <p:cBhvr>
                                        <p:cTn id="12" dur="1000" fill="hold"/>
                                        <p:tgtEl>
                                          <p:spTgt spid="1028"/>
                                        </p:tgtEl>
                                        <p:attrNameLst>
                                          <p:attrName>ppt_h</p:attrName>
                                        </p:attrNameLst>
                                      </p:cBhvr>
                                      <p:tavLst>
                                        <p:tav tm="0">
                                          <p:val>
                                            <p:fltVal val="0"/>
                                          </p:val>
                                        </p:tav>
                                        <p:tav tm="100000">
                                          <p:val>
                                            <p:strVal val="#ppt_h"/>
                                          </p:val>
                                        </p:tav>
                                      </p:tavLst>
                                    </p:anim>
                                    <p:animEffect transition="in" filter="fade">
                                      <p:cBhvr>
                                        <p:cTn id="13" dur="10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53"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53"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53"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53"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par>
                                <p:cTn id="76" presetID="53"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par>
                                <p:cTn id="86" presetID="53"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53" presetClass="entr" presetSubtype="0"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p:cTn id="98" dur="500" fill="hold"/>
                                        <p:tgtEl>
                                          <p:spTgt spid="27"/>
                                        </p:tgtEl>
                                        <p:attrNameLst>
                                          <p:attrName>ppt_w</p:attrName>
                                        </p:attrNameLst>
                                      </p:cBhvr>
                                      <p:tavLst>
                                        <p:tav tm="0">
                                          <p:val>
                                            <p:fltVal val="0"/>
                                          </p:val>
                                        </p:tav>
                                        <p:tav tm="100000">
                                          <p:val>
                                            <p:strVal val="#ppt_w"/>
                                          </p:val>
                                        </p:tav>
                                      </p:tavLst>
                                    </p:anim>
                                    <p:anim calcmode="lin" valueType="num">
                                      <p:cBhvr>
                                        <p:cTn id="99" dur="500" fill="hold"/>
                                        <p:tgtEl>
                                          <p:spTgt spid="27"/>
                                        </p:tgtEl>
                                        <p:attrNameLst>
                                          <p:attrName>ppt_h</p:attrName>
                                        </p:attrNameLst>
                                      </p:cBhvr>
                                      <p:tavLst>
                                        <p:tav tm="0">
                                          <p:val>
                                            <p:fltVal val="0"/>
                                          </p:val>
                                        </p:tav>
                                        <p:tav tm="100000">
                                          <p:val>
                                            <p:strVal val="#ppt_h"/>
                                          </p:val>
                                        </p:tav>
                                      </p:tavLst>
                                    </p:anim>
                                    <p:animEffect transition="in" filter="fade">
                                      <p:cBhvr>
                                        <p:cTn id="100" dur="5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27"/>
                                        </p:tgtEl>
                                      </p:cBhvr>
                                    </p:animEffect>
                                    <p:set>
                                      <p:cBhvr>
                                        <p:cTn id="105" dur="1" fill="hold">
                                          <p:stCondLst>
                                            <p:cond delay="499"/>
                                          </p:stCondLst>
                                        </p:cTn>
                                        <p:tgtEl>
                                          <p:spTgt spid="27"/>
                                        </p:tgtEl>
                                        <p:attrNameLst>
                                          <p:attrName>style.visibility</p:attrName>
                                        </p:attrNameLst>
                                      </p:cBhvr>
                                      <p:to>
                                        <p:strVal val="hidden"/>
                                      </p:to>
                                    </p:set>
                                  </p:childTnLst>
                                </p:cTn>
                              </p:par>
                              <p:par>
                                <p:cTn id="106" presetID="53" presetClass="entr" presetSubtype="0" fill="hold" grpId="0" nodeType="with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p:cTn id="108" dur="500" fill="hold"/>
                                        <p:tgtEl>
                                          <p:spTgt spid="28"/>
                                        </p:tgtEl>
                                        <p:attrNameLst>
                                          <p:attrName>ppt_w</p:attrName>
                                        </p:attrNameLst>
                                      </p:cBhvr>
                                      <p:tavLst>
                                        <p:tav tm="0">
                                          <p:val>
                                            <p:fltVal val="0"/>
                                          </p:val>
                                        </p:tav>
                                        <p:tav tm="100000">
                                          <p:val>
                                            <p:strVal val="#ppt_w"/>
                                          </p:val>
                                        </p:tav>
                                      </p:tavLst>
                                    </p:anim>
                                    <p:anim calcmode="lin" valueType="num">
                                      <p:cBhvr>
                                        <p:cTn id="109" dur="500" fill="hold"/>
                                        <p:tgtEl>
                                          <p:spTgt spid="28"/>
                                        </p:tgtEl>
                                        <p:attrNameLst>
                                          <p:attrName>ppt_h</p:attrName>
                                        </p:attrNameLst>
                                      </p:cBhvr>
                                      <p:tavLst>
                                        <p:tav tm="0">
                                          <p:val>
                                            <p:fltVal val="0"/>
                                          </p:val>
                                        </p:tav>
                                        <p:tav tm="100000">
                                          <p:val>
                                            <p:strVal val="#ppt_h"/>
                                          </p:val>
                                        </p:tav>
                                      </p:tavLst>
                                    </p:anim>
                                    <p:animEffect transition="in" filter="fade">
                                      <p:cBhvr>
                                        <p:cTn id="110" dur="500"/>
                                        <p:tgtEl>
                                          <p:spTgt spid="28"/>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8"/>
                                        </p:tgtEl>
                                      </p:cBhvr>
                                    </p:animEffect>
                                    <p:set>
                                      <p:cBhvr>
                                        <p:cTn id="115" dur="1" fill="hold">
                                          <p:stCondLst>
                                            <p:cond delay="499"/>
                                          </p:stCondLst>
                                        </p:cTn>
                                        <p:tgtEl>
                                          <p:spTgt spid="28"/>
                                        </p:tgtEl>
                                        <p:attrNameLst>
                                          <p:attrName>style.visibility</p:attrName>
                                        </p:attrNameLst>
                                      </p:cBhvr>
                                      <p:to>
                                        <p:strVal val="hidden"/>
                                      </p:to>
                                    </p:set>
                                  </p:childTnLst>
                                </p:cTn>
                              </p:par>
                              <p:par>
                                <p:cTn id="116" presetID="53"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 calcmode="lin" valueType="num">
                                      <p:cBhvr>
                                        <p:cTn id="118" dur="500" fill="hold"/>
                                        <p:tgtEl>
                                          <p:spTgt spid="29"/>
                                        </p:tgtEl>
                                        <p:attrNameLst>
                                          <p:attrName>ppt_w</p:attrName>
                                        </p:attrNameLst>
                                      </p:cBhvr>
                                      <p:tavLst>
                                        <p:tav tm="0">
                                          <p:val>
                                            <p:fltVal val="0"/>
                                          </p:val>
                                        </p:tav>
                                        <p:tav tm="100000">
                                          <p:val>
                                            <p:strVal val="#ppt_w"/>
                                          </p:val>
                                        </p:tav>
                                      </p:tavLst>
                                    </p:anim>
                                    <p:anim calcmode="lin" valueType="num">
                                      <p:cBhvr>
                                        <p:cTn id="119" dur="500" fill="hold"/>
                                        <p:tgtEl>
                                          <p:spTgt spid="29"/>
                                        </p:tgtEl>
                                        <p:attrNameLst>
                                          <p:attrName>ppt_h</p:attrName>
                                        </p:attrNameLst>
                                      </p:cBhvr>
                                      <p:tavLst>
                                        <p:tav tm="0">
                                          <p:val>
                                            <p:fltVal val="0"/>
                                          </p:val>
                                        </p:tav>
                                        <p:tav tm="100000">
                                          <p:val>
                                            <p:strVal val="#ppt_h"/>
                                          </p:val>
                                        </p:tav>
                                      </p:tavLst>
                                    </p:anim>
                                    <p:animEffect transition="in" filter="fade">
                                      <p:cBhvr>
                                        <p:cTn id="120" dur="500"/>
                                        <p:tgtEl>
                                          <p:spTgt spid="2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29"/>
                                        </p:tgtEl>
                                      </p:cBhvr>
                                    </p:animEffect>
                                    <p:set>
                                      <p:cBhvr>
                                        <p:cTn id="125" dur="1" fill="hold">
                                          <p:stCondLst>
                                            <p:cond delay="499"/>
                                          </p:stCondLst>
                                        </p:cTn>
                                        <p:tgtEl>
                                          <p:spTgt spid="29"/>
                                        </p:tgtEl>
                                        <p:attrNameLst>
                                          <p:attrName>style.visibility</p:attrName>
                                        </p:attrNameLst>
                                      </p:cBhvr>
                                      <p:to>
                                        <p:strVal val="hidden"/>
                                      </p:to>
                                    </p:set>
                                  </p:childTnLst>
                                </p:cTn>
                              </p:par>
                              <p:par>
                                <p:cTn id="126" presetID="53" presetClass="entr" presetSubtype="0" fill="hold" grpId="0" nodeType="withEffect">
                                  <p:stCondLst>
                                    <p:cond delay="0"/>
                                  </p:stCondLst>
                                  <p:childTnLst>
                                    <p:set>
                                      <p:cBhvr>
                                        <p:cTn id="127" dur="1" fill="hold">
                                          <p:stCondLst>
                                            <p:cond delay="0"/>
                                          </p:stCondLst>
                                        </p:cTn>
                                        <p:tgtEl>
                                          <p:spTgt spid="25"/>
                                        </p:tgtEl>
                                        <p:attrNameLst>
                                          <p:attrName>style.visibility</p:attrName>
                                        </p:attrNameLst>
                                      </p:cBhvr>
                                      <p:to>
                                        <p:strVal val="visible"/>
                                      </p:to>
                                    </p:set>
                                    <p:anim calcmode="lin" valueType="num">
                                      <p:cBhvr>
                                        <p:cTn id="128" dur="500" fill="hold"/>
                                        <p:tgtEl>
                                          <p:spTgt spid="25"/>
                                        </p:tgtEl>
                                        <p:attrNameLst>
                                          <p:attrName>ppt_w</p:attrName>
                                        </p:attrNameLst>
                                      </p:cBhvr>
                                      <p:tavLst>
                                        <p:tav tm="0">
                                          <p:val>
                                            <p:fltVal val="0"/>
                                          </p:val>
                                        </p:tav>
                                        <p:tav tm="100000">
                                          <p:val>
                                            <p:strVal val="#ppt_w"/>
                                          </p:val>
                                        </p:tav>
                                      </p:tavLst>
                                    </p:anim>
                                    <p:anim calcmode="lin" valueType="num">
                                      <p:cBhvr>
                                        <p:cTn id="129" dur="500" fill="hold"/>
                                        <p:tgtEl>
                                          <p:spTgt spid="25"/>
                                        </p:tgtEl>
                                        <p:attrNameLst>
                                          <p:attrName>ppt_h</p:attrName>
                                        </p:attrNameLst>
                                      </p:cBhvr>
                                      <p:tavLst>
                                        <p:tav tm="0">
                                          <p:val>
                                            <p:fltVal val="0"/>
                                          </p:val>
                                        </p:tav>
                                        <p:tav tm="100000">
                                          <p:val>
                                            <p:strVal val="#ppt_h"/>
                                          </p:val>
                                        </p:tav>
                                      </p:tavLst>
                                    </p:anim>
                                    <p:animEffect transition="in" filter="fade">
                                      <p:cBhvr>
                                        <p:cTn id="130" dur="500"/>
                                        <p:tgtEl>
                                          <p:spTgt spid="25"/>
                                        </p:tgtEl>
                                      </p:cBhvr>
                                    </p:animEffect>
                                  </p:childTnLst>
                                </p:cTn>
                              </p:par>
                              <p:par>
                                <p:cTn id="131" presetID="53" presetClass="entr" presetSubtype="0" fill="hold" grpId="0" nodeType="with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p:cTn id="133" dur="500" fill="hold"/>
                                        <p:tgtEl>
                                          <p:spTgt spid="33"/>
                                        </p:tgtEl>
                                        <p:attrNameLst>
                                          <p:attrName>ppt_w</p:attrName>
                                        </p:attrNameLst>
                                      </p:cBhvr>
                                      <p:tavLst>
                                        <p:tav tm="0">
                                          <p:val>
                                            <p:fltVal val="0"/>
                                          </p:val>
                                        </p:tav>
                                        <p:tav tm="100000">
                                          <p:val>
                                            <p:strVal val="#ppt_w"/>
                                          </p:val>
                                        </p:tav>
                                      </p:tavLst>
                                    </p:anim>
                                    <p:anim calcmode="lin" valueType="num">
                                      <p:cBhvr>
                                        <p:cTn id="134" dur="500" fill="hold"/>
                                        <p:tgtEl>
                                          <p:spTgt spid="33"/>
                                        </p:tgtEl>
                                        <p:attrNameLst>
                                          <p:attrName>ppt_h</p:attrName>
                                        </p:attrNameLst>
                                      </p:cBhvr>
                                      <p:tavLst>
                                        <p:tav tm="0">
                                          <p:val>
                                            <p:fltVal val="0"/>
                                          </p:val>
                                        </p:tav>
                                        <p:tav tm="100000">
                                          <p:val>
                                            <p:strVal val="#ppt_h"/>
                                          </p:val>
                                        </p:tav>
                                      </p:tavLst>
                                    </p:anim>
                                    <p:animEffect transition="in" filter="fade">
                                      <p:cBhvr>
                                        <p:cTn id="135" dur="500"/>
                                        <p:tgtEl>
                                          <p:spTgt spid="33"/>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25"/>
                                        </p:tgtEl>
                                      </p:cBhvr>
                                    </p:animEffect>
                                    <p:set>
                                      <p:cBhvr>
                                        <p:cTn id="140" dur="1" fill="hold">
                                          <p:stCondLst>
                                            <p:cond delay="499"/>
                                          </p:stCondLst>
                                        </p:cTn>
                                        <p:tgtEl>
                                          <p:spTgt spid="25"/>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33"/>
                                        </p:tgtEl>
                                      </p:cBhvr>
                                    </p:animEffect>
                                    <p:set>
                                      <p:cBhvr>
                                        <p:cTn id="143" dur="1" fill="hold">
                                          <p:stCondLst>
                                            <p:cond delay="499"/>
                                          </p:stCondLst>
                                        </p:cTn>
                                        <p:tgtEl>
                                          <p:spTgt spid="33"/>
                                        </p:tgtEl>
                                        <p:attrNameLst>
                                          <p:attrName>style.visibility</p:attrName>
                                        </p:attrNameLst>
                                      </p:cBhvr>
                                      <p:to>
                                        <p:strVal val="hidden"/>
                                      </p:to>
                                    </p:set>
                                  </p:childTnLst>
                                </p:cTn>
                              </p:par>
                              <p:par>
                                <p:cTn id="144" presetID="53" presetClass="entr" presetSubtype="0" fill="hold" grpId="0" nodeType="withEffect">
                                  <p:stCondLst>
                                    <p:cond delay="0"/>
                                  </p:stCondLst>
                                  <p:childTnLst>
                                    <p:set>
                                      <p:cBhvr>
                                        <p:cTn id="145" dur="1" fill="hold">
                                          <p:stCondLst>
                                            <p:cond delay="0"/>
                                          </p:stCondLst>
                                        </p:cTn>
                                        <p:tgtEl>
                                          <p:spTgt spid="30"/>
                                        </p:tgtEl>
                                        <p:attrNameLst>
                                          <p:attrName>style.visibility</p:attrName>
                                        </p:attrNameLst>
                                      </p:cBhvr>
                                      <p:to>
                                        <p:strVal val="visible"/>
                                      </p:to>
                                    </p:set>
                                    <p:anim calcmode="lin" valueType="num">
                                      <p:cBhvr>
                                        <p:cTn id="146" dur="500" fill="hold"/>
                                        <p:tgtEl>
                                          <p:spTgt spid="30"/>
                                        </p:tgtEl>
                                        <p:attrNameLst>
                                          <p:attrName>ppt_w</p:attrName>
                                        </p:attrNameLst>
                                      </p:cBhvr>
                                      <p:tavLst>
                                        <p:tav tm="0">
                                          <p:val>
                                            <p:fltVal val="0"/>
                                          </p:val>
                                        </p:tav>
                                        <p:tav tm="100000">
                                          <p:val>
                                            <p:strVal val="#ppt_w"/>
                                          </p:val>
                                        </p:tav>
                                      </p:tavLst>
                                    </p:anim>
                                    <p:anim calcmode="lin" valueType="num">
                                      <p:cBhvr>
                                        <p:cTn id="147" dur="500" fill="hold"/>
                                        <p:tgtEl>
                                          <p:spTgt spid="30"/>
                                        </p:tgtEl>
                                        <p:attrNameLst>
                                          <p:attrName>ppt_h</p:attrName>
                                        </p:attrNameLst>
                                      </p:cBhvr>
                                      <p:tavLst>
                                        <p:tav tm="0">
                                          <p:val>
                                            <p:fltVal val="0"/>
                                          </p:val>
                                        </p:tav>
                                        <p:tav tm="100000">
                                          <p:val>
                                            <p:strVal val="#ppt_h"/>
                                          </p:val>
                                        </p:tav>
                                      </p:tavLst>
                                    </p:anim>
                                    <p:animEffect transition="in" filter="fade">
                                      <p:cBhvr>
                                        <p:cTn id="148" dur="500"/>
                                        <p:tgtEl>
                                          <p:spTgt spid="30"/>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30"/>
                                        </p:tgtEl>
                                      </p:cBhvr>
                                    </p:animEffect>
                                    <p:set>
                                      <p:cBhvr>
                                        <p:cTn id="153" dur="1" fill="hold">
                                          <p:stCondLst>
                                            <p:cond delay="499"/>
                                          </p:stCondLst>
                                        </p:cTn>
                                        <p:tgtEl>
                                          <p:spTgt spid="30"/>
                                        </p:tgtEl>
                                        <p:attrNameLst>
                                          <p:attrName>style.visibility</p:attrName>
                                        </p:attrNameLst>
                                      </p:cBhvr>
                                      <p:to>
                                        <p:strVal val="hidden"/>
                                      </p:to>
                                    </p:set>
                                  </p:childTnLst>
                                </p:cTn>
                              </p:par>
                              <p:par>
                                <p:cTn id="154" presetID="53" presetClass="entr" presetSubtype="0" fill="hold" grpId="0" nodeType="withEffect">
                                  <p:stCondLst>
                                    <p:cond delay="0"/>
                                  </p:stCondLst>
                                  <p:childTnLst>
                                    <p:set>
                                      <p:cBhvr>
                                        <p:cTn id="155" dur="1" fill="hold">
                                          <p:stCondLst>
                                            <p:cond delay="0"/>
                                          </p:stCondLst>
                                        </p:cTn>
                                        <p:tgtEl>
                                          <p:spTgt spid="31"/>
                                        </p:tgtEl>
                                        <p:attrNameLst>
                                          <p:attrName>style.visibility</p:attrName>
                                        </p:attrNameLst>
                                      </p:cBhvr>
                                      <p:to>
                                        <p:strVal val="visible"/>
                                      </p:to>
                                    </p:set>
                                    <p:anim calcmode="lin" valueType="num">
                                      <p:cBhvr>
                                        <p:cTn id="156" dur="500" fill="hold"/>
                                        <p:tgtEl>
                                          <p:spTgt spid="31"/>
                                        </p:tgtEl>
                                        <p:attrNameLst>
                                          <p:attrName>ppt_w</p:attrName>
                                        </p:attrNameLst>
                                      </p:cBhvr>
                                      <p:tavLst>
                                        <p:tav tm="0">
                                          <p:val>
                                            <p:fltVal val="0"/>
                                          </p:val>
                                        </p:tav>
                                        <p:tav tm="100000">
                                          <p:val>
                                            <p:strVal val="#ppt_w"/>
                                          </p:val>
                                        </p:tav>
                                      </p:tavLst>
                                    </p:anim>
                                    <p:anim calcmode="lin" valueType="num">
                                      <p:cBhvr>
                                        <p:cTn id="157" dur="500" fill="hold"/>
                                        <p:tgtEl>
                                          <p:spTgt spid="31"/>
                                        </p:tgtEl>
                                        <p:attrNameLst>
                                          <p:attrName>ppt_h</p:attrName>
                                        </p:attrNameLst>
                                      </p:cBhvr>
                                      <p:tavLst>
                                        <p:tav tm="0">
                                          <p:val>
                                            <p:fltVal val="0"/>
                                          </p:val>
                                        </p:tav>
                                        <p:tav tm="100000">
                                          <p:val>
                                            <p:strVal val="#ppt_h"/>
                                          </p:val>
                                        </p:tav>
                                      </p:tavLst>
                                    </p:anim>
                                    <p:animEffect transition="in" filter="fade">
                                      <p:cBhvr>
                                        <p:cTn id="158" dur="500"/>
                                        <p:tgtEl>
                                          <p:spTgt spid="31"/>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1" nodeType="clickEffect">
                                  <p:stCondLst>
                                    <p:cond delay="0"/>
                                  </p:stCondLst>
                                  <p:childTnLst>
                                    <p:animEffect transition="out" filter="fade">
                                      <p:cBhvr>
                                        <p:cTn id="162" dur="500"/>
                                        <p:tgtEl>
                                          <p:spTgt spid="31"/>
                                        </p:tgtEl>
                                      </p:cBhvr>
                                    </p:animEffect>
                                    <p:set>
                                      <p:cBhvr>
                                        <p:cTn id="163" dur="1" fill="hold">
                                          <p:stCondLst>
                                            <p:cond delay="499"/>
                                          </p:stCondLst>
                                        </p:cTn>
                                        <p:tgtEl>
                                          <p:spTgt spid="31"/>
                                        </p:tgtEl>
                                        <p:attrNameLst>
                                          <p:attrName>style.visibility</p:attrName>
                                        </p:attrNameLst>
                                      </p:cBhvr>
                                      <p:to>
                                        <p:strVal val="hidden"/>
                                      </p:to>
                                    </p:set>
                                  </p:childTnLst>
                                </p:cTn>
                              </p:par>
                              <p:par>
                                <p:cTn id="164" presetID="53" presetClass="entr" presetSubtype="0" fill="hold" grpId="0" nodeType="withEffect">
                                  <p:stCondLst>
                                    <p:cond delay="0"/>
                                  </p:stCondLst>
                                  <p:childTnLst>
                                    <p:set>
                                      <p:cBhvr>
                                        <p:cTn id="165" dur="1" fill="hold">
                                          <p:stCondLst>
                                            <p:cond delay="0"/>
                                          </p:stCondLst>
                                        </p:cTn>
                                        <p:tgtEl>
                                          <p:spTgt spid="32"/>
                                        </p:tgtEl>
                                        <p:attrNameLst>
                                          <p:attrName>style.visibility</p:attrName>
                                        </p:attrNameLst>
                                      </p:cBhvr>
                                      <p:to>
                                        <p:strVal val="visible"/>
                                      </p:to>
                                    </p:set>
                                    <p:anim calcmode="lin" valueType="num">
                                      <p:cBhvr>
                                        <p:cTn id="166" dur="500" fill="hold"/>
                                        <p:tgtEl>
                                          <p:spTgt spid="32"/>
                                        </p:tgtEl>
                                        <p:attrNameLst>
                                          <p:attrName>ppt_w</p:attrName>
                                        </p:attrNameLst>
                                      </p:cBhvr>
                                      <p:tavLst>
                                        <p:tav tm="0">
                                          <p:val>
                                            <p:fltVal val="0"/>
                                          </p:val>
                                        </p:tav>
                                        <p:tav tm="100000">
                                          <p:val>
                                            <p:strVal val="#ppt_w"/>
                                          </p:val>
                                        </p:tav>
                                      </p:tavLst>
                                    </p:anim>
                                    <p:anim calcmode="lin" valueType="num">
                                      <p:cBhvr>
                                        <p:cTn id="167" dur="500" fill="hold"/>
                                        <p:tgtEl>
                                          <p:spTgt spid="32"/>
                                        </p:tgtEl>
                                        <p:attrNameLst>
                                          <p:attrName>ppt_h</p:attrName>
                                        </p:attrNameLst>
                                      </p:cBhvr>
                                      <p:tavLst>
                                        <p:tav tm="0">
                                          <p:val>
                                            <p:fltVal val="0"/>
                                          </p:val>
                                        </p:tav>
                                        <p:tav tm="100000">
                                          <p:val>
                                            <p:strVal val="#ppt_h"/>
                                          </p:val>
                                        </p:tav>
                                      </p:tavLst>
                                    </p:anim>
                                    <p:animEffect transition="in" filter="fade">
                                      <p:cBhvr>
                                        <p:cTn id="1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P spid="23" grpId="0" animBg="1"/>
      <p:bldP spid="23" grpId="1" animBg="1"/>
      <p:bldP spid="24" grpId="0" animBg="1"/>
      <p:bldP spid="24"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3" grpId="0" animBg="1"/>
      <p:bldP spid="33" grpId="1" animBg="1"/>
      <p:bldP spid="25" grpId="0" animBg="1"/>
      <p:bldP spid="25"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ld with Smallpox Bangladesh.jpg"/>
          <p:cNvPicPr>
            <a:picLocks noChangeAspect="1" noChangeArrowheads="1"/>
          </p:cNvPicPr>
          <p:nvPr/>
        </p:nvPicPr>
        <p:blipFill>
          <a:blip r:embed="rId3" cstate="screen"/>
          <a:srcRect/>
          <a:stretch>
            <a:fillRect/>
          </a:stretch>
        </p:blipFill>
        <p:spPr bwMode="auto">
          <a:xfrm>
            <a:off x="0" y="1321988"/>
            <a:ext cx="2857500" cy="4352926"/>
          </a:xfrm>
          <a:prstGeom prst="rect">
            <a:avLst/>
          </a:prstGeom>
          <a:noFill/>
        </p:spPr>
      </p:pic>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Native American Encounters</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6" name="TextBox 5"/>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THE DEVASTATING DISEASE OF SMALLPOX</a:t>
            </a:r>
          </a:p>
        </p:txBody>
      </p:sp>
      <p:sp>
        <p:nvSpPr>
          <p:cNvPr id="8" name="Rectangle 7"/>
          <p:cNvSpPr/>
          <p:nvPr/>
        </p:nvSpPr>
        <p:spPr>
          <a:xfrm>
            <a:off x="2852530" y="1209505"/>
            <a:ext cx="6291470" cy="4801314"/>
          </a:xfrm>
          <a:prstGeom prst="rect">
            <a:avLst/>
          </a:prstGeom>
        </p:spPr>
        <p:txBody>
          <a:bodyPr wrap="square">
            <a:spAutoFit/>
          </a:bodyPr>
          <a:lstStyle/>
          <a:p>
            <a:pPr marL="119063" indent="-119063">
              <a:spcAft>
                <a:spcPts val="1200"/>
              </a:spcAft>
              <a:buFont typeface="Arial" pitchFamily="34" charset="0"/>
              <a:buChar char="•"/>
            </a:pPr>
            <a:r>
              <a:rPr lang="en-US" sz="2600" b="1" dirty="0" smtClean="0"/>
              <a:t>Date of the </a:t>
            </a:r>
            <a:r>
              <a:rPr lang="en-US" sz="2600" b="1" dirty="0" smtClean="0">
                <a:ln>
                  <a:solidFill>
                    <a:schemeClr val="tx1"/>
                  </a:solidFill>
                </a:ln>
                <a:solidFill>
                  <a:srgbClr val="FF0000"/>
                </a:solidFill>
                <a:effectLst>
                  <a:outerShdw dist="50800" dir="5400000" algn="ctr" rotWithShape="0">
                    <a:schemeClr val="tx1"/>
                  </a:outerShdw>
                </a:effectLst>
              </a:rPr>
              <a:t>appearance of smallpox </a:t>
            </a:r>
            <a:r>
              <a:rPr lang="en-US" sz="2600" b="1" dirty="0" smtClean="0"/>
              <a:t>is </a:t>
            </a:r>
            <a:r>
              <a:rPr lang="en-US" sz="2600" b="1" dirty="0" smtClean="0">
                <a:ln>
                  <a:solidFill>
                    <a:schemeClr val="tx1"/>
                  </a:solidFill>
                </a:ln>
                <a:solidFill>
                  <a:srgbClr val="FF0000"/>
                </a:solidFill>
                <a:effectLst>
                  <a:outerShdw dist="50800" dir="5400000" algn="ctr" rotWithShape="0">
                    <a:schemeClr val="tx1"/>
                  </a:outerShdw>
                </a:effectLst>
              </a:rPr>
              <a:t>not settled</a:t>
            </a:r>
            <a:r>
              <a:rPr lang="en-US" sz="2600" b="1" dirty="0" smtClean="0"/>
              <a:t>; likely evolved from a terrestrial </a:t>
            </a:r>
            <a:r>
              <a:rPr lang="en-US" sz="2600" b="1" dirty="0" smtClean="0">
                <a:ln>
                  <a:solidFill>
                    <a:schemeClr val="tx1"/>
                  </a:solidFill>
                </a:ln>
                <a:solidFill>
                  <a:srgbClr val="FF0000"/>
                </a:solidFill>
                <a:effectLst>
                  <a:outerShdw dist="50800" dir="5400000" algn="ctr" rotWithShape="0">
                    <a:schemeClr val="tx1"/>
                  </a:outerShdw>
                </a:effectLst>
              </a:rPr>
              <a:t>African rodent </a:t>
            </a:r>
            <a:r>
              <a:rPr lang="en-US" sz="2600" b="1" dirty="0" smtClean="0"/>
              <a:t>virus between </a:t>
            </a:r>
            <a:r>
              <a:rPr lang="en-US" sz="2600" b="1" dirty="0" smtClean="0">
                <a:ln>
                  <a:solidFill>
                    <a:schemeClr val="tx1"/>
                  </a:solidFill>
                </a:ln>
                <a:solidFill>
                  <a:srgbClr val="FF0000"/>
                </a:solidFill>
                <a:effectLst>
                  <a:outerShdw dist="50800" dir="5400000" algn="ctr" rotWithShape="0">
                    <a:schemeClr val="tx1"/>
                  </a:outerShdw>
                </a:effectLst>
              </a:rPr>
              <a:t>68-16 </a:t>
            </a:r>
            <a:r>
              <a:rPr lang="en-US" sz="2600" b="1" dirty="0" err="1" smtClean="0">
                <a:ln>
                  <a:solidFill>
                    <a:schemeClr val="tx1"/>
                  </a:solidFill>
                </a:ln>
                <a:solidFill>
                  <a:srgbClr val="FF0000"/>
                </a:solidFill>
                <a:effectLst>
                  <a:outerShdw dist="50800" dir="5400000" algn="ctr" rotWithShape="0">
                    <a:schemeClr val="tx1"/>
                  </a:outerShdw>
                </a:effectLst>
              </a:rPr>
              <a:t>kya</a:t>
            </a:r>
            <a:endParaRPr lang="en-US" sz="2600" b="1" dirty="0" smtClean="0">
              <a:ln>
                <a:solidFill>
                  <a:schemeClr val="tx1"/>
                </a:solidFill>
              </a:ln>
              <a:solidFill>
                <a:srgbClr val="FF0000"/>
              </a:solidFill>
              <a:effectLst>
                <a:outerShdw dist="50800" dir="5400000" algn="ctr" rotWithShape="0">
                  <a:schemeClr val="tx1"/>
                </a:outerShdw>
              </a:effectLst>
            </a:endParaRPr>
          </a:p>
          <a:p>
            <a:pPr marL="119063" indent="-119063">
              <a:spcAft>
                <a:spcPts val="1200"/>
              </a:spcAft>
              <a:buFont typeface="Arial" pitchFamily="34" charset="0"/>
              <a:buChar char="•"/>
            </a:pPr>
            <a:r>
              <a:rPr lang="en-US" sz="2600" b="1" dirty="0" smtClean="0"/>
              <a:t>earliest </a:t>
            </a:r>
            <a:r>
              <a:rPr lang="en-US" sz="2600" b="1" dirty="0" smtClean="0">
                <a:ln>
                  <a:solidFill>
                    <a:schemeClr val="tx1"/>
                  </a:solidFill>
                </a:ln>
                <a:solidFill>
                  <a:srgbClr val="FF0000"/>
                </a:solidFill>
                <a:effectLst>
                  <a:outerShdw dist="50800" dir="5400000" algn="ctr" rotWithShape="0">
                    <a:schemeClr val="tx1"/>
                  </a:outerShdw>
                </a:effectLst>
              </a:rPr>
              <a:t>credible clinical evidence </a:t>
            </a:r>
            <a:r>
              <a:rPr lang="en-US" sz="2600" b="1" dirty="0" smtClean="0"/>
              <a:t>of smallpox is found in the smallpox-like disease in medical writings from </a:t>
            </a:r>
            <a:r>
              <a:rPr lang="en-US" sz="2600" b="1" dirty="0" smtClean="0">
                <a:ln>
                  <a:solidFill>
                    <a:schemeClr val="tx1"/>
                  </a:solidFill>
                </a:ln>
                <a:solidFill>
                  <a:srgbClr val="FF0000"/>
                </a:solidFill>
                <a:effectLst>
                  <a:outerShdw dist="50800" dir="5400000" algn="ctr" rotWithShape="0">
                    <a:schemeClr val="tx1"/>
                  </a:outerShdw>
                </a:effectLst>
              </a:rPr>
              <a:t>ancient India (1500 BC) </a:t>
            </a:r>
          </a:p>
          <a:p>
            <a:pPr marL="119063" indent="-119063">
              <a:spcAft>
                <a:spcPts val="12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No credible descriptions </a:t>
            </a:r>
            <a:r>
              <a:rPr lang="en-US" sz="2600" b="1" dirty="0" smtClean="0"/>
              <a:t>of smallpox-like disease in the Americas </a:t>
            </a:r>
            <a:r>
              <a:rPr lang="en-US" sz="2600" b="1" dirty="0" smtClean="0">
                <a:ln>
                  <a:solidFill>
                    <a:schemeClr val="tx1"/>
                  </a:solidFill>
                </a:ln>
                <a:solidFill>
                  <a:srgbClr val="FF0000"/>
                </a:solidFill>
                <a:effectLst>
                  <a:outerShdw dist="50800" dir="5400000" algn="ctr" rotWithShape="0">
                    <a:schemeClr val="tx1"/>
                  </a:outerShdw>
                </a:effectLst>
              </a:rPr>
              <a:t>before the westward exploration</a:t>
            </a:r>
            <a:r>
              <a:rPr lang="en-US" sz="2600" b="1" dirty="0" smtClean="0"/>
              <a:t> by Europeans in the </a:t>
            </a:r>
            <a:r>
              <a:rPr lang="en-US" sz="2600" b="1" dirty="0" smtClean="0">
                <a:ln>
                  <a:solidFill>
                    <a:schemeClr val="tx1"/>
                  </a:solidFill>
                </a:ln>
                <a:solidFill>
                  <a:srgbClr val="FF0000"/>
                </a:solidFill>
                <a:effectLst>
                  <a:outerShdw dist="50800" dir="5400000" algn="ctr" rotWithShape="0">
                    <a:schemeClr val="tx1"/>
                  </a:outerShdw>
                </a:effectLst>
              </a:rPr>
              <a:t>15th century AD</a:t>
            </a:r>
          </a:p>
        </p:txBody>
      </p:sp>
      <p:sp>
        <p:nvSpPr>
          <p:cNvPr id="9" name="Rectangle 8"/>
          <p:cNvSpPr/>
          <p:nvPr/>
        </p:nvSpPr>
        <p:spPr>
          <a:xfrm>
            <a:off x="0" y="5965448"/>
            <a:ext cx="9144000" cy="892552"/>
          </a:xfrm>
          <a:prstGeom prst="rect">
            <a:avLst/>
          </a:prstGeom>
        </p:spPr>
        <p:txBody>
          <a:bodyPr wrap="square">
            <a:spAutoFit/>
          </a:bodyPr>
          <a:lstStyle/>
          <a:p>
            <a:pPr marL="119063" indent="-119063">
              <a:spcAft>
                <a:spcPts val="1200"/>
              </a:spcAft>
              <a:buFont typeface="Arial" pitchFamily="34" charset="0"/>
              <a:buChar char="•"/>
            </a:pPr>
            <a:r>
              <a:rPr lang="en-US" sz="2600" b="1" dirty="0" smtClean="0">
                <a:ln>
                  <a:solidFill>
                    <a:schemeClr val="tx1"/>
                  </a:solidFill>
                </a:ln>
                <a:solidFill>
                  <a:srgbClr val="FF0000"/>
                </a:solidFill>
                <a:effectLst>
                  <a:outerShdw dist="50800" dir="5400000" algn="ctr" rotWithShape="0">
                    <a:schemeClr val="tx1"/>
                  </a:outerShdw>
                </a:effectLst>
              </a:rPr>
              <a:t>Fatality rates </a:t>
            </a:r>
            <a:r>
              <a:rPr lang="en-US" sz="2600" b="1" dirty="0" smtClean="0"/>
              <a:t>during outbreaks in </a:t>
            </a:r>
            <a:r>
              <a:rPr lang="en-US" sz="2600" b="1" dirty="0" smtClean="0">
                <a:ln>
                  <a:solidFill>
                    <a:schemeClr val="tx1"/>
                  </a:solidFill>
                </a:ln>
                <a:solidFill>
                  <a:srgbClr val="FF0000"/>
                </a:solidFill>
                <a:effectLst>
                  <a:outerShdw dist="50800" dir="5400000" algn="ctr" rotWithShape="0">
                    <a:schemeClr val="tx1"/>
                  </a:outerShdw>
                </a:effectLst>
              </a:rPr>
              <a:t>Native American </a:t>
            </a:r>
            <a:r>
              <a:rPr lang="en-US" sz="2600" b="1" dirty="0" smtClean="0"/>
              <a:t>populations were as high as </a:t>
            </a:r>
            <a:r>
              <a:rPr lang="en-US" sz="2600" b="1" dirty="0" smtClean="0">
                <a:ln>
                  <a:solidFill>
                    <a:schemeClr val="tx1"/>
                  </a:solidFill>
                </a:ln>
                <a:solidFill>
                  <a:srgbClr val="FF0000"/>
                </a:solidFill>
                <a:effectLst>
                  <a:outerShdw dist="50800" dir="5400000" algn="ctr" rotWithShape="0">
                    <a:schemeClr val="tx1"/>
                  </a:outerShdw>
                </a:effectLst>
              </a:rPr>
              <a:t>80–90%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2000" fill="hold"/>
                                        <p:tgtEl>
                                          <p:spTgt spid="2050"/>
                                        </p:tgtEl>
                                        <p:attrNameLst>
                                          <p:attrName>ppt_w</p:attrName>
                                        </p:attrNameLst>
                                      </p:cBhvr>
                                      <p:tavLst>
                                        <p:tav tm="0">
                                          <p:val>
                                            <p:fltVal val="0"/>
                                          </p:val>
                                        </p:tav>
                                        <p:tav tm="100000">
                                          <p:val>
                                            <p:strVal val="#ppt_w"/>
                                          </p:val>
                                        </p:tav>
                                      </p:tavLst>
                                    </p:anim>
                                    <p:anim calcmode="lin" valueType="num">
                                      <p:cBhvr>
                                        <p:cTn id="12" dur="2000" fill="hold"/>
                                        <p:tgtEl>
                                          <p:spTgt spid="2050"/>
                                        </p:tgtEl>
                                        <p:attrNameLst>
                                          <p:attrName>ppt_h</p:attrName>
                                        </p:attrNameLst>
                                      </p:cBhvr>
                                      <p:tavLst>
                                        <p:tav tm="0">
                                          <p:val>
                                            <p:fltVal val="0"/>
                                          </p:val>
                                        </p:tav>
                                        <p:tav tm="100000">
                                          <p:val>
                                            <p:strVal val="#ppt_h"/>
                                          </p:val>
                                        </p:tav>
                                      </p:tavLst>
                                    </p:anim>
                                    <p:animEffect transition="in" filter="fade">
                                      <p:cBhvr>
                                        <p:cTn id="13" dur="2000"/>
                                        <p:tgtEl>
                                          <p:spTgt spid="2050"/>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10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10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10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lum bright="10000"/>
          </a:blip>
          <a:srcRect/>
          <a:stretch>
            <a:fillRect/>
          </a:stretch>
        </p:blipFill>
        <p:spPr bwMode="auto">
          <a:xfrm>
            <a:off x="107008" y="1418617"/>
            <a:ext cx="8940062" cy="4602804"/>
          </a:xfrm>
          <a:prstGeom prst="rect">
            <a:avLst/>
          </a:prstGeom>
          <a:noFill/>
          <a:ln w="9525">
            <a:noFill/>
            <a:miter lim="800000"/>
            <a:headEnd/>
            <a:tailEnd/>
          </a:ln>
        </p:spPr>
      </p:pic>
      <p:sp useBgFill="1">
        <p:nvSpPr>
          <p:cNvPr id="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ln>
                  <a:solidFill>
                    <a:schemeClr val="tx1"/>
                  </a:solidFill>
                </a:ln>
                <a:solidFill>
                  <a:srgbClr val="FF0000"/>
                </a:solidFill>
                <a:effectLst>
                  <a:outerShdw dist="50800" dir="5400000" algn="ctr" rotWithShape="0">
                    <a:schemeClr val="tx1"/>
                  </a:outerShdw>
                </a:effectLst>
              </a:rPr>
              <a:t>Native American Encounters</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0" y="559052"/>
            <a:ext cx="9144000" cy="707886"/>
          </a:xfrm>
          <a:prstGeom prst="rect">
            <a:avLst/>
          </a:prstGeom>
          <a:ln w="9525">
            <a:noFill/>
            <a:miter lim="800000"/>
            <a:headEnd/>
            <a:tailEnd/>
          </a:ln>
        </p:spPr>
        <p:txBody>
          <a:bodyPr wrap="square">
            <a:spAutoFit/>
          </a:bodyPr>
          <a:lstStyle/>
          <a:p>
            <a:pPr indent="1588" algn="ctr">
              <a:defRPr/>
            </a:pPr>
            <a:r>
              <a:rPr lang="en-US" sz="4000" b="1" dirty="0" smtClean="0">
                <a:ln>
                  <a:solidFill>
                    <a:schemeClr val="tx1"/>
                  </a:solidFill>
                </a:ln>
                <a:solidFill>
                  <a:srgbClr val="00B050"/>
                </a:solidFill>
                <a:effectLst>
                  <a:outerShdw dist="50800" dir="5400000" algn="ctr" rotWithShape="0">
                    <a:schemeClr val="tx1"/>
                  </a:outerShdw>
                </a:effectLst>
              </a:rPr>
              <a:t>CHANGING BALANCE OF POWER</a:t>
            </a:r>
          </a:p>
        </p:txBody>
      </p:sp>
      <p:cxnSp>
        <p:nvCxnSpPr>
          <p:cNvPr id="5" name="Straight Connector 4"/>
          <p:cNvCxnSpPr/>
          <p:nvPr/>
        </p:nvCxnSpPr>
        <p:spPr>
          <a:xfrm>
            <a:off x="881557" y="2671446"/>
            <a:ext cx="6135329" cy="9832"/>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67029" y="3096220"/>
            <a:ext cx="5386299" cy="8632"/>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692630" y="3111336"/>
            <a:ext cx="1611549" cy="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9974" y="3511267"/>
            <a:ext cx="5156077" cy="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9480" y="4360816"/>
            <a:ext cx="7954401" cy="12747"/>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33855" y="4782348"/>
            <a:ext cx="4222222" cy="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01055" y="4788834"/>
            <a:ext cx="2863175" cy="0"/>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11259" y="5252517"/>
            <a:ext cx="7033515" cy="11271"/>
          </a:xfrm>
          <a:prstGeom prst="line">
            <a:avLst/>
          </a:prstGeom>
          <a:ln w="57150">
            <a:solidFill>
              <a:srgbClr val="FF0000"/>
            </a:solidFill>
          </a:ln>
          <a:effectLst>
            <a:outerShdw blurRad="50800" dist="38100" dir="8100000" algn="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0" name="Slide Number Placeholder 6"/>
          <p:cNvSpPr>
            <a:spLocks noGrp="1"/>
          </p:cNvSpPr>
          <p:nvPr>
            <p:ph type="sldNum" sz="quarter" idx="12"/>
          </p:nvPr>
        </p:nvSpPr>
        <p:spPr>
          <a:xfrm>
            <a:off x="0" y="6492875"/>
            <a:ext cx="717755" cy="365125"/>
          </a:xfrm>
        </p:spPr>
        <p:txBody>
          <a:bodyPr/>
          <a:lstStyle/>
          <a:p>
            <a:pPr algn="l"/>
            <a:fld id="{5726AA0A-BCE2-49DB-973D-4700DB25EC62}" type="slidenum">
              <a:rPr lang="en-US" sz="1600" smtClean="0">
                <a:solidFill>
                  <a:schemeClr val="tx1"/>
                </a:solidFill>
              </a:rPr>
              <a:pPr algn="l"/>
              <a:t>99</a:t>
            </a:fld>
            <a:endParaRPr lang="en-US"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par>
                          <p:cTn id="32" fill="hold">
                            <p:stCondLst>
                              <p:cond delay="6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000"/>
                                        <p:tgtEl>
                                          <p:spTgt spid="14"/>
                                        </p:tgtEl>
                                      </p:cBhvr>
                                    </p:animEffect>
                                  </p:childTnLst>
                                </p:cTn>
                              </p:par>
                            </p:childTnLst>
                          </p:cTn>
                        </p:par>
                        <p:par>
                          <p:cTn id="36" fill="hold">
                            <p:stCondLst>
                              <p:cond delay="75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1000"/>
                                        <p:tgtEl>
                                          <p:spTgt spid="16"/>
                                        </p:tgtEl>
                                      </p:cBhvr>
                                    </p:animEffect>
                                  </p:childTnLst>
                                </p:cTn>
                              </p:par>
                            </p:childTnLst>
                          </p:cTn>
                        </p:par>
                        <p:par>
                          <p:cTn id="40" fill="hold">
                            <p:stCondLst>
                              <p:cond delay="8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57150">
          <a:solidFill>
            <a:srgbClr val="FF0000"/>
          </a:solidFill>
        </a:ln>
        <a:effectLst>
          <a:outerShdw blurRad="50800" dist="38100" dir="8100000" algn="tr" rotWithShape="0">
            <a:schemeClr val="tx1"/>
          </a:outerShdw>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57150">
          <a:solidFill>
            <a:srgbClr val="FF0000"/>
          </a:solidFill>
        </a:ln>
        <a:effectLst>
          <a:outerShdw blurRad="50800" dist="38100" dir="8100000" algn="tr" rotWithShape="0">
            <a:schemeClr val="tx1"/>
          </a:outerShdw>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16493</TotalTime>
  <Words>6400</Words>
  <Application>Microsoft Office PowerPoint</Application>
  <PresentationFormat>On-screen Show (4:3)</PresentationFormat>
  <Paragraphs>1118</Paragraphs>
  <Slides>105</Slides>
  <Notes>41</Notes>
  <HiddenSlides>9</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Rocky Romero</cp:lastModifiedBy>
  <cp:revision>1379</cp:revision>
  <dcterms:created xsi:type="dcterms:W3CDTF">2016-12-28T17:09:53Z</dcterms:created>
  <dcterms:modified xsi:type="dcterms:W3CDTF">2017-02-15T22:54:10Z</dcterms:modified>
</cp:coreProperties>
</file>